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48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B2328-5AC4-C370-231D-6B1F513C6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886F8-489B-2306-D04A-8DA212C62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B9878B-9058-4D0A-ACE9-96D8D1CC5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92667"/>
            <a:ext cx="5486400" cy="3600450"/>
          </a:xfrm>
        </p:spPr>
        <p:txBody>
          <a:bodyPr/>
          <a:lstStyle/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  <a:endParaRPr lang="da-DK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 defTabSz="914283">
              <a:spcBef>
                <a:spcPts val="360"/>
              </a:spcBef>
              <a:defRPr/>
            </a:pPr>
            <a:endParaRPr lang="da-DK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5733A-7225-6DC4-78C8-25C3B410D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531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F16AE-904F-05AB-CFEB-26081691D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B2346F03-3891-7C5E-8888-896C7776A9A3}"/>
              </a:ext>
            </a:extLst>
          </p:cNvPr>
          <p:cNvSpPr txBox="1"/>
          <p:nvPr/>
        </p:nvSpPr>
        <p:spPr>
          <a:xfrm>
            <a:off x="8506254" y="2974412"/>
            <a:ext cx="3506713" cy="353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defRPr/>
            </a:pPr>
            <a:r>
              <a:rPr lang="en-GB" sz="1150" b="1" kern="100">
                <a:solidFill>
                  <a:srgbClr val="AD4703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The anterolateral (spinothalamic) pathway </a:t>
            </a:r>
            <a:br>
              <a:rPr lang="en-GB" sz="1150" b="1" kern="100">
                <a:solidFill>
                  <a:srgbClr val="3F1A0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150" kern="100">
                <a:solidFill>
                  <a:srgbClr val="3F1A0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transmits</a:t>
            </a:r>
            <a:r>
              <a:rPr lang="en-GB" sz="1150" b="1" kern="100">
                <a:solidFill>
                  <a:srgbClr val="3F1A0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50">
                <a:solidFill>
                  <a:srgbClr val="3F1A01"/>
                </a:solidFill>
              </a:rPr>
              <a:t>information about pain, temperature,</a:t>
            </a:r>
            <a:br>
              <a:rPr lang="en-GB" sz="1150">
                <a:solidFill>
                  <a:srgbClr val="3F1A01"/>
                </a:solidFill>
              </a:rPr>
            </a:br>
            <a:r>
              <a:rPr lang="en-GB" sz="1150">
                <a:solidFill>
                  <a:srgbClr val="3F1A01"/>
                </a:solidFill>
              </a:rPr>
              <a:t>itch, crude touch, and viscera:</a:t>
            </a:r>
            <a:r>
              <a:rPr lang="en-GB" sz="1150" baseline="30000"/>
              <a:t>1,2</a:t>
            </a:r>
            <a:endParaRPr lang="en-GB" sz="1150">
              <a:solidFill>
                <a:srgbClr val="3F1A01"/>
              </a:solidFill>
            </a:endParaRPr>
          </a:p>
          <a:p>
            <a:pPr lvl="0">
              <a:lnSpc>
                <a:spcPct val="115000"/>
              </a:lnSpc>
              <a:defRPr/>
            </a:pPr>
            <a:endParaRPr lang="en-GB" sz="1150">
              <a:solidFill>
                <a:srgbClr val="3F1A01"/>
              </a:solidFill>
            </a:endParaRPr>
          </a:p>
          <a:p>
            <a:pPr>
              <a:lnSpc>
                <a:spcPct val="115000"/>
              </a:lnSpc>
              <a:defRPr/>
            </a:pPr>
            <a:r>
              <a:rPr lang="en-GB" sz="1150" kern="100">
                <a:solidFill>
                  <a:srgbClr val="3F1A0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Primary somatosensory cortex and </a:t>
            </a:r>
            <a:br>
              <a:rPr lang="en-GB" sz="1150" kern="100">
                <a:solidFill>
                  <a:srgbClr val="3F1A0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150" kern="100">
                <a:solidFill>
                  <a:srgbClr val="3F1A0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dorsal anterior insular cortex</a:t>
            </a:r>
            <a:endParaRPr lang="en-GB" sz="1150">
              <a:solidFill>
                <a:srgbClr val="3F1A01"/>
              </a:solidFill>
            </a:endParaRPr>
          </a:p>
          <a:p>
            <a:pPr>
              <a:lnSpc>
                <a:spcPct val="115000"/>
              </a:lnSpc>
              <a:defRPr/>
            </a:pPr>
            <a:endParaRPr lang="en-GB" sz="1150">
              <a:solidFill>
                <a:srgbClr val="3F1A01"/>
              </a:solidFill>
            </a:endParaRPr>
          </a:p>
          <a:p>
            <a:pPr>
              <a:lnSpc>
                <a:spcPct val="115000"/>
              </a:lnSpc>
              <a:defRPr/>
            </a:pPr>
            <a:r>
              <a:rPr lang="en-GB" sz="1150">
                <a:solidFill>
                  <a:srgbClr val="3F1A01"/>
                </a:solidFill>
              </a:rPr>
              <a:t>Ventral posterior lateral and medial </a:t>
            </a:r>
            <a:br>
              <a:rPr lang="en-GB" sz="1150">
                <a:solidFill>
                  <a:srgbClr val="3F1A01"/>
                </a:solidFill>
              </a:rPr>
            </a:br>
            <a:r>
              <a:rPr lang="en-GB" sz="1150">
                <a:solidFill>
                  <a:srgbClr val="3F1A01"/>
                </a:solidFill>
              </a:rPr>
              <a:t>nuclei of the thalamus</a:t>
            </a:r>
          </a:p>
          <a:p>
            <a:pPr lvl="0">
              <a:lnSpc>
                <a:spcPct val="115000"/>
              </a:lnSpc>
              <a:defRPr/>
            </a:pPr>
            <a:endParaRPr lang="en-GB" sz="1150">
              <a:solidFill>
                <a:srgbClr val="3F1A01"/>
              </a:solidFill>
            </a:endParaRPr>
          </a:p>
          <a:p>
            <a:pPr lvl="0">
              <a:lnSpc>
                <a:spcPct val="115000"/>
              </a:lnSpc>
              <a:defRPr/>
            </a:pPr>
            <a:r>
              <a:rPr lang="en-GB" sz="1150">
                <a:solidFill>
                  <a:srgbClr val="3F1A01"/>
                </a:solidFill>
              </a:rPr>
              <a:t>Crossing over to the opposite side of </a:t>
            </a:r>
            <a:br>
              <a:rPr lang="en-GB" sz="1150">
                <a:solidFill>
                  <a:srgbClr val="3F1A01"/>
                </a:solidFill>
              </a:rPr>
            </a:br>
            <a:r>
              <a:rPr lang="en-GB" sz="1150">
                <a:solidFill>
                  <a:srgbClr val="3F1A01"/>
                </a:solidFill>
              </a:rPr>
              <a:t>the spinal cord and ascension via the spinothalamic tract </a:t>
            </a:r>
          </a:p>
          <a:p>
            <a:pPr lvl="0">
              <a:lnSpc>
                <a:spcPct val="115000"/>
              </a:lnSpc>
              <a:defRPr/>
            </a:pPr>
            <a:endParaRPr lang="en-GB" sz="1150">
              <a:solidFill>
                <a:srgbClr val="3F1A01"/>
              </a:solidFill>
            </a:endParaRPr>
          </a:p>
          <a:p>
            <a:pPr lvl="0">
              <a:lnSpc>
                <a:spcPct val="115000"/>
              </a:lnSpc>
              <a:defRPr/>
            </a:pPr>
            <a:r>
              <a:rPr lang="en-GB" sz="1150">
                <a:solidFill>
                  <a:srgbClr val="3F1A01"/>
                </a:solidFill>
              </a:rPr>
              <a:t>Dorsal horn of the spinal cord </a:t>
            </a:r>
          </a:p>
          <a:p>
            <a:pPr lvl="0">
              <a:lnSpc>
                <a:spcPct val="115000"/>
              </a:lnSpc>
              <a:defRPr/>
            </a:pPr>
            <a:endParaRPr lang="en-GB" sz="1150">
              <a:solidFill>
                <a:srgbClr val="3F1A01"/>
              </a:solidFill>
            </a:endParaRPr>
          </a:p>
          <a:p>
            <a:pPr lvl="0">
              <a:lnSpc>
                <a:spcPct val="115000"/>
              </a:lnSpc>
              <a:defRPr/>
            </a:pPr>
            <a:r>
              <a:rPr lang="en-GB" sz="1150">
                <a:solidFill>
                  <a:srgbClr val="3F1A01"/>
                </a:solidFill>
              </a:rPr>
              <a:t>Nociceptor/thermoreceptor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DA0811-D597-28AD-8734-E1C013A006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39EEB3-D368-52FF-2605-0246ADCF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Sensory systems of the brain: the somatosensory pathway (I)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2280D85-5EDF-96EB-FC6B-511B70899B29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kern="100" dirty="0">
                <a:ea typeface="Aptos" panose="020B0004020202020204" pitchFamily="34" charset="0"/>
                <a:cs typeface="Times New Roman" panose="02020603050405020304" pitchFamily="18" charset="0"/>
              </a:rPr>
              <a:t>Somatosensory information is carried via the peripheral nerves to the CNS through distinct pathways: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b="1" kern="100" dirty="0">
                <a:solidFill>
                  <a:schemeClr val="accent3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The dorsal column–medial </a:t>
            </a:r>
            <a:r>
              <a:rPr lang="en-GB" sz="1150" b="1" kern="100" dirty="0" err="1">
                <a:solidFill>
                  <a:schemeClr val="accent3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lemniscal</a:t>
            </a:r>
            <a:r>
              <a:rPr lang="en-GB" sz="1150" b="1" kern="100" dirty="0">
                <a:solidFill>
                  <a:schemeClr val="accent3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pathway </a:t>
            </a:r>
            <a:br>
              <a:rPr lang="en-GB" sz="1150" b="1" kern="100" dirty="0"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150" kern="100" dirty="0">
                <a:ea typeface="Aptos" panose="020B0004020202020204" pitchFamily="34" charset="0"/>
                <a:cs typeface="Times New Roman" panose="02020603050405020304" pitchFamily="18" charset="0"/>
              </a:rPr>
              <a:t>transmits</a:t>
            </a:r>
            <a:r>
              <a:rPr lang="en-GB" sz="115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50" dirty="0"/>
              <a:t>information about touch, pressure, </a:t>
            </a:r>
            <a:br>
              <a:rPr lang="en-GB" sz="1150" dirty="0"/>
            </a:br>
            <a:r>
              <a:rPr lang="en-GB" sz="1150" dirty="0"/>
              <a:t>vibration, and proprioception:</a:t>
            </a:r>
            <a:r>
              <a:rPr lang="en-GB" sz="1150" baseline="30000" dirty="0"/>
              <a:t>1,2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sz="1150" dirty="0"/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dirty="0"/>
              <a:t>Primary somatosensory cortex</a:t>
            </a:r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sz="1150" dirty="0"/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dirty="0"/>
              <a:t>Ventral posterior lateral and </a:t>
            </a:r>
            <a:br>
              <a:rPr lang="en-GB" sz="1150" dirty="0"/>
            </a:br>
            <a:r>
              <a:rPr lang="en-GB" sz="1150" dirty="0"/>
              <a:t>medial nuclei of the thalamus</a:t>
            </a:r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sz="1150" dirty="0"/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dirty="0"/>
              <a:t>Decussation (crossing over </a:t>
            </a:r>
            <a:br>
              <a:rPr lang="en-GB" sz="1150" dirty="0"/>
            </a:br>
            <a:r>
              <a:rPr lang="en-GB" sz="1150" dirty="0"/>
              <a:t>to the opposite side) and </a:t>
            </a:r>
            <a:br>
              <a:rPr lang="en-GB" sz="1150" dirty="0"/>
            </a:br>
            <a:r>
              <a:rPr lang="en-GB" sz="1150" dirty="0"/>
              <a:t>ascension via the medial lemniscus </a:t>
            </a:r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sz="1150" dirty="0"/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dirty="0"/>
              <a:t>Gracile and cuneate nuclei in </a:t>
            </a:r>
            <a:br>
              <a:rPr lang="en-GB" sz="1150" dirty="0"/>
            </a:br>
            <a:r>
              <a:rPr lang="en-GB" sz="1150" dirty="0"/>
              <a:t>the medulla</a:t>
            </a:r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sz="1150" dirty="0"/>
          </a:p>
          <a:p>
            <a:pPr marL="35560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dirty="0"/>
              <a:t>Dorsal column of the spinal cord</a:t>
            </a:r>
          </a:p>
          <a:p>
            <a:pPr marL="35560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en-GB" sz="1150" dirty="0"/>
          </a:p>
          <a:p>
            <a:pPr marL="35560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GB" sz="1150" dirty="0"/>
              <a:t>Mechanoreceptor/proprioceptor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5F5DB3C-80CF-BC79-3FB4-95609DACAB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1000" dirty="0">
                <a:latin typeface="Times New Roman"/>
                <a:cs typeface="Times New Roman"/>
              </a:rPr>
              <a:t>CNS=central nervous system</a:t>
            </a:r>
          </a:p>
          <a:p>
            <a:endParaRPr lang="en-GB" sz="1000" dirty="0"/>
          </a:p>
          <a:p>
            <a:r>
              <a:rPr lang="en-GB" sz="1000" dirty="0">
                <a:latin typeface="Times New Roman"/>
                <a:cs typeface="Times New Roman"/>
              </a:rPr>
              <a:t>1. Kandel et al. Principles of Neural Science, 6</a:t>
            </a:r>
            <a:r>
              <a:rPr lang="en-GB" sz="1000" baseline="30000" dirty="0">
                <a:latin typeface="Times New Roman"/>
                <a:cs typeface="Times New Roman"/>
              </a:rPr>
              <a:t>th</a:t>
            </a:r>
            <a:r>
              <a:rPr lang="en-GB" sz="1000" dirty="0">
                <a:latin typeface="Times New Roman"/>
                <a:cs typeface="Times New Roman"/>
              </a:rPr>
              <a:t> edition. 2021</a:t>
            </a:r>
            <a:r>
              <a:rPr lang="en-GB" sz="1000" dirty="0">
                <a:solidFill>
                  <a:schemeClr val="tx2"/>
                </a:solidFill>
                <a:latin typeface="Times New Roman"/>
                <a:cs typeface="Times New Roman"/>
              </a:rPr>
              <a:t>; 2. </a:t>
            </a:r>
            <a:r>
              <a:rPr lang="en-GB" dirty="0">
                <a:latin typeface="Times New Roman"/>
                <a:cs typeface="Times New Roman"/>
              </a:rPr>
              <a:t>Augustine et al. Neuroscience, 7</a:t>
            </a:r>
            <a:r>
              <a:rPr lang="en-GB" baseline="30000" dirty="0">
                <a:latin typeface="Times New Roman"/>
                <a:cs typeface="Times New Roman"/>
              </a:rPr>
              <a:t>th</a:t>
            </a:r>
            <a:r>
              <a:rPr lang="en-GB" dirty="0">
                <a:latin typeface="Times New Roman"/>
                <a:cs typeface="Times New Roman"/>
              </a:rPr>
              <a:t> edition. 2023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D574FCC4-5C00-991D-E083-AA30C03302C2}"/>
              </a:ext>
            </a:extLst>
          </p:cNvPr>
          <p:cNvSpPr/>
          <p:nvPr/>
        </p:nvSpPr>
        <p:spPr>
          <a:xfrm flipV="1">
            <a:off x="549909" y="2878412"/>
            <a:ext cx="252731" cy="302400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C935BC-AED4-4BF8-61B2-81C646BC5C13}"/>
              </a:ext>
            </a:extLst>
          </p:cNvPr>
          <p:cNvSpPr txBox="1"/>
          <p:nvPr/>
        </p:nvSpPr>
        <p:spPr>
          <a:xfrm rot="16200000">
            <a:off x="-512782" y="4183464"/>
            <a:ext cx="2027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accent2"/>
                </a:solidFill>
              </a:rPr>
              <a:t>Direction of signal travel</a:t>
            </a: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0F2EDE2D-6859-A94E-455C-4F625D4EA74E}"/>
              </a:ext>
            </a:extLst>
          </p:cNvPr>
          <p:cNvSpPr/>
          <p:nvPr/>
        </p:nvSpPr>
        <p:spPr>
          <a:xfrm flipV="1">
            <a:off x="11118015" y="3558897"/>
            <a:ext cx="252731" cy="288000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9D8098-C8F3-64B7-33FD-EE4625A7F69B}"/>
              </a:ext>
            </a:extLst>
          </p:cNvPr>
          <p:cNvSpPr txBox="1"/>
          <p:nvPr/>
        </p:nvSpPr>
        <p:spPr>
          <a:xfrm rot="5400000">
            <a:off x="10431244" y="5058969"/>
            <a:ext cx="2027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accent2"/>
                </a:solidFill>
              </a:rPr>
              <a:t>Direction of signal travel</a:t>
            </a:r>
          </a:p>
        </p:txBody>
      </p:sp>
      <p:sp>
        <p:nvSpPr>
          <p:cNvPr id="9" name="Freeform 200">
            <a:extLst>
              <a:ext uri="{FF2B5EF4-FFF2-40B4-BE49-F238E27FC236}">
                <a16:creationId xmlns:a16="http://schemas.microsoft.com/office/drawing/2014/main" id="{AC635347-A3BE-93B4-76F4-228A3FD5280F}"/>
              </a:ext>
            </a:extLst>
          </p:cNvPr>
          <p:cNvSpPr/>
          <p:nvPr/>
        </p:nvSpPr>
        <p:spPr>
          <a:xfrm>
            <a:off x="5507281" y="3174915"/>
            <a:ext cx="900641" cy="223196"/>
          </a:xfrm>
          <a:custGeom>
            <a:avLst/>
            <a:gdLst>
              <a:gd name="csX0" fmla="*/ 1146627 w 1151782"/>
              <a:gd name="csY0" fmla="*/ 10747 h 297186"/>
              <a:gd name="csX1" fmla="*/ 1145860 w 1151782"/>
              <a:gd name="csY1" fmla="*/ 86323 h 297186"/>
              <a:gd name="csX2" fmla="*/ 1085786 w 1151782"/>
              <a:gd name="csY2" fmla="*/ 146891 h 297186"/>
              <a:gd name="csX3" fmla="*/ 981912 w 1151782"/>
              <a:gd name="csY3" fmla="*/ 222077 h 297186"/>
              <a:gd name="csX4" fmla="*/ 699276 w 1151782"/>
              <a:gd name="csY4" fmla="*/ 278210 h 297186"/>
              <a:gd name="csX5" fmla="*/ 620832 w 1151782"/>
              <a:gd name="csY5" fmla="*/ 188550 h 297186"/>
              <a:gd name="csX6" fmla="*/ 518158 w 1151782"/>
              <a:gd name="csY6" fmla="*/ 194718 h 297186"/>
              <a:gd name="csX7" fmla="*/ 443459 w 1151782"/>
              <a:gd name="csY7" fmla="*/ 280117 h 297186"/>
              <a:gd name="csX8" fmla="*/ 221723 w 1151782"/>
              <a:gd name="csY8" fmla="*/ 258146 h 297186"/>
              <a:gd name="csX9" fmla="*/ 116532 w 1151782"/>
              <a:gd name="csY9" fmla="*/ 184130 h 297186"/>
              <a:gd name="csX10" fmla="*/ 304 w 1151782"/>
              <a:gd name="csY10" fmla="*/ 35231 h 297186"/>
              <a:gd name="csX11" fmla="*/ 19557 w 1151782"/>
              <a:gd name="csY11" fmla="*/ 21899 h 297186"/>
              <a:gd name="csX12" fmla="*/ 25893 w 1151782"/>
              <a:gd name="csY12" fmla="*/ 0 h 297186"/>
              <a:gd name="csX0" fmla="*/ 1146627 w 1151783"/>
              <a:gd name="csY0" fmla="*/ 0 h 286439"/>
              <a:gd name="csX1" fmla="*/ 1145860 w 1151783"/>
              <a:gd name="csY1" fmla="*/ 75576 h 286439"/>
              <a:gd name="csX2" fmla="*/ 1085786 w 1151783"/>
              <a:gd name="csY2" fmla="*/ 136144 h 286439"/>
              <a:gd name="csX3" fmla="*/ 981912 w 1151783"/>
              <a:gd name="csY3" fmla="*/ 211330 h 286439"/>
              <a:gd name="csX4" fmla="*/ 699276 w 1151783"/>
              <a:gd name="csY4" fmla="*/ 267463 h 286439"/>
              <a:gd name="csX5" fmla="*/ 620832 w 1151783"/>
              <a:gd name="csY5" fmla="*/ 177803 h 286439"/>
              <a:gd name="csX6" fmla="*/ 518158 w 1151783"/>
              <a:gd name="csY6" fmla="*/ 183971 h 286439"/>
              <a:gd name="csX7" fmla="*/ 443459 w 1151783"/>
              <a:gd name="csY7" fmla="*/ 269370 h 286439"/>
              <a:gd name="csX8" fmla="*/ 221723 w 1151783"/>
              <a:gd name="csY8" fmla="*/ 247399 h 286439"/>
              <a:gd name="csX9" fmla="*/ 116532 w 1151783"/>
              <a:gd name="csY9" fmla="*/ 173383 h 286439"/>
              <a:gd name="csX10" fmla="*/ 304 w 1151783"/>
              <a:gd name="csY10" fmla="*/ 24484 h 286439"/>
              <a:gd name="csX11" fmla="*/ 19557 w 1151783"/>
              <a:gd name="csY11" fmla="*/ 11152 h 286439"/>
              <a:gd name="csX0" fmla="*/ 1146627 w 1151783"/>
              <a:gd name="csY0" fmla="*/ 0 h 286439"/>
              <a:gd name="csX1" fmla="*/ 1145860 w 1151783"/>
              <a:gd name="csY1" fmla="*/ 75576 h 286439"/>
              <a:gd name="csX2" fmla="*/ 1085786 w 1151783"/>
              <a:gd name="csY2" fmla="*/ 136144 h 286439"/>
              <a:gd name="csX3" fmla="*/ 981912 w 1151783"/>
              <a:gd name="csY3" fmla="*/ 211330 h 286439"/>
              <a:gd name="csX4" fmla="*/ 699276 w 1151783"/>
              <a:gd name="csY4" fmla="*/ 267463 h 286439"/>
              <a:gd name="csX5" fmla="*/ 620832 w 1151783"/>
              <a:gd name="csY5" fmla="*/ 177803 h 286439"/>
              <a:gd name="csX6" fmla="*/ 518158 w 1151783"/>
              <a:gd name="csY6" fmla="*/ 183971 h 286439"/>
              <a:gd name="csX7" fmla="*/ 443459 w 1151783"/>
              <a:gd name="csY7" fmla="*/ 269370 h 286439"/>
              <a:gd name="csX8" fmla="*/ 221723 w 1151783"/>
              <a:gd name="csY8" fmla="*/ 247399 h 286439"/>
              <a:gd name="csX9" fmla="*/ 116532 w 1151783"/>
              <a:gd name="csY9" fmla="*/ 173383 h 286439"/>
              <a:gd name="csX10" fmla="*/ 304 w 1151783"/>
              <a:gd name="csY10" fmla="*/ 24484 h 286439"/>
              <a:gd name="csX0" fmla="*/ 1150682 w 1155838"/>
              <a:gd name="csY0" fmla="*/ 0 h 286439"/>
              <a:gd name="csX1" fmla="*/ 1149915 w 1155838"/>
              <a:gd name="csY1" fmla="*/ 75576 h 286439"/>
              <a:gd name="csX2" fmla="*/ 1089841 w 1155838"/>
              <a:gd name="csY2" fmla="*/ 136144 h 286439"/>
              <a:gd name="csX3" fmla="*/ 985967 w 1155838"/>
              <a:gd name="csY3" fmla="*/ 211330 h 286439"/>
              <a:gd name="csX4" fmla="*/ 703331 w 1155838"/>
              <a:gd name="csY4" fmla="*/ 267463 h 286439"/>
              <a:gd name="csX5" fmla="*/ 624887 w 1155838"/>
              <a:gd name="csY5" fmla="*/ 177803 h 286439"/>
              <a:gd name="csX6" fmla="*/ 522213 w 1155838"/>
              <a:gd name="csY6" fmla="*/ 183971 h 286439"/>
              <a:gd name="csX7" fmla="*/ 447514 w 1155838"/>
              <a:gd name="csY7" fmla="*/ 269370 h 286439"/>
              <a:gd name="csX8" fmla="*/ 225778 w 1155838"/>
              <a:gd name="csY8" fmla="*/ 247399 h 286439"/>
              <a:gd name="csX9" fmla="*/ 120587 w 1155838"/>
              <a:gd name="csY9" fmla="*/ 173383 h 286439"/>
              <a:gd name="csX10" fmla="*/ 285 w 1155838"/>
              <a:gd name="csY10" fmla="*/ 4111 h 286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55838" h="286439">
                <a:moveTo>
                  <a:pt x="1150682" y="0"/>
                </a:moveTo>
                <a:cubicBezTo>
                  <a:pt x="1154052" y="25611"/>
                  <a:pt x="1160750" y="44953"/>
                  <a:pt x="1149915" y="75576"/>
                </a:cubicBezTo>
                <a:cubicBezTo>
                  <a:pt x="1142176" y="104842"/>
                  <a:pt x="1111843" y="118897"/>
                  <a:pt x="1089841" y="136144"/>
                </a:cubicBezTo>
                <a:cubicBezTo>
                  <a:pt x="1057699" y="165510"/>
                  <a:pt x="1024068" y="188810"/>
                  <a:pt x="985967" y="211330"/>
                </a:cubicBezTo>
                <a:cubicBezTo>
                  <a:pt x="891943" y="270828"/>
                  <a:pt x="800465" y="310408"/>
                  <a:pt x="703331" y="267463"/>
                </a:cubicBezTo>
                <a:cubicBezTo>
                  <a:pt x="671016" y="250028"/>
                  <a:pt x="650649" y="205870"/>
                  <a:pt x="624887" y="177803"/>
                </a:cubicBezTo>
                <a:cubicBezTo>
                  <a:pt x="596448" y="144883"/>
                  <a:pt x="549234" y="151499"/>
                  <a:pt x="522213" y="183971"/>
                </a:cubicBezTo>
                <a:cubicBezTo>
                  <a:pt x="497246" y="212110"/>
                  <a:pt x="480495" y="248915"/>
                  <a:pt x="447514" y="269370"/>
                </a:cubicBezTo>
                <a:cubicBezTo>
                  <a:pt x="381221" y="305251"/>
                  <a:pt x="290582" y="278066"/>
                  <a:pt x="225778" y="247399"/>
                </a:cubicBezTo>
                <a:cubicBezTo>
                  <a:pt x="182715" y="224590"/>
                  <a:pt x="168148" y="199730"/>
                  <a:pt x="120587" y="173383"/>
                </a:cubicBezTo>
                <a:cubicBezTo>
                  <a:pt x="57620" y="140737"/>
                  <a:pt x="-4749" y="87719"/>
                  <a:pt x="285" y="4111"/>
                </a:cubicBezTo>
              </a:path>
            </a:pathLst>
          </a:custGeom>
          <a:solidFill>
            <a:srgbClr val="421111"/>
          </a:solidFill>
          <a:ln w="14456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201">
            <a:extLst>
              <a:ext uri="{FF2B5EF4-FFF2-40B4-BE49-F238E27FC236}">
                <a16:creationId xmlns:a16="http://schemas.microsoft.com/office/drawing/2014/main" id="{4B414CD2-53F9-648E-211D-CFE798D38141}"/>
              </a:ext>
            </a:extLst>
          </p:cNvPr>
          <p:cNvSpPr/>
          <p:nvPr/>
        </p:nvSpPr>
        <p:spPr>
          <a:xfrm>
            <a:off x="5507834" y="2893719"/>
            <a:ext cx="896805" cy="449243"/>
          </a:xfrm>
          <a:custGeom>
            <a:avLst/>
            <a:gdLst>
              <a:gd name="csX0" fmla="*/ 7961 w 1150916"/>
              <a:gd name="csY0" fmla="*/ 184852 h 576537"/>
              <a:gd name="csX1" fmla="*/ 103561 w 1150916"/>
              <a:gd name="csY1" fmla="*/ 128387 h 576537"/>
              <a:gd name="csX2" fmla="*/ 179388 w 1150916"/>
              <a:gd name="csY2" fmla="*/ 134194 h 576537"/>
              <a:gd name="csX3" fmla="*/ 279588 w 1150916"/>
              <a:gd name="csY3" fmla="*/ 109969 h 576537"/>
              <a:gd name="csX4" fmla="*/ 502251 w 1150916"/>
              <a:gd name="csY4" fmla="*/ 2311 h 576537"/>
              <a:gd name="csX5" fmla="*/ 589215 w 1150916"/>
              <a:gd name="csY5" fmla="*/ 28587 h 576537"/>
              <a:gd name="csX6" fmla="*/ 653499 w 1150916"/>
              <a:gd name="csY6" fmla="*/ 4160 h 576537"/>
              <a:gd name="csX7" fmla="*/ 718028 w 1150916"/>
              <a:gd name="csY7" fmla="*/ 0 h 576537"/>
              <a:gd name="csX8" fmla="*/ 748520 w 1150916"/>
              <a:gd name="csY8" fmla="*/ 390 h 576537"/>
              <a:gd name="csX9" fmla="*/ 820543 w 1150916"/>
              <a:gd name="csY9" fmla="*/ 50138 h 576537"/>
              <a:gd name="csX10" fmla="*/ 896745 w 1150916"/>
              <a:gd name="csY10" fmla="*/ 131232 h 576537"/>
              <a:gd name="csX11" fmla="*/ 933458 w 1150916"/>
              <a:gd name="csY11" fmla="*/ 138296 h 576537"/>
              <a:gd name="csX12" fmla="*/ 1046518 w 1150916"/>
              <a:gd name="csY12" fmla="*/ 123952 h 576537"/>
              <a:gd name="csX13" fmla="*/ 1133700 w 1150916"/>
              <a:gd name="csY13" fmla="*/ 259128 h 576537"/>
              <a:gd name="csX14" fmla="*/ 1128463 w 1150916"/>
              <a:gd name="csY14" fmla="*/ 286284 h 576537"/>
              <a:gd name="csX15" fmla="*/ 1148396 w 1150916"/>
              <a:gd name="csY15" fmla="*/ 365674 h 576537"/>
              <a:gd name="csX16" fmla="*/ 1088322 w 1150916"/>
              <a:gd name="csY16" fmla="*/ 426242 h 576537"/>
              <a:gd name="csX17" fmla="*/ 984448 w 1150916"/>
              <a:gd name="csY17" fmla="*/ 501428 h 576537"/>
              <a:gd name="csX18" fmla="*/ 701812 w 1150916"/>
              <a:gd name="csY18" fmla="*/ 557561 h 576537"/>
              <a:gd name="csX19" fmla="*/ 623368 w 1150916"/>
              <a:gd name="csY19" fmla="*/ 467901 h 576537"/>
              <a:gd name="csX20" fmla="*/ 520694 w 1150916"/>
              <a:gd name="csY20" fmla="*/ 474069 h 576537"/>
              <a:gd name="csX21" fmla="*/ 445996 w 1150916"/>
              <a:gd name="csY21" fmla="*/ 559468 h 576537"/>
              <a:gd name="csX22" fmla="*/ 224259 w 1150916"/>
              <a:gd name="csY22" fmla="*/ 537497 h 576537"/>
              <a:gd name="csX23" fmla="*/ 119068 w 1150916"/>
              <a:gd name="csY23" fmla="*/ 463481 h 576537"/>
              <a:gd name="csX24" fmla="*/ 3693 w 1150916"/>
              <a:gd name="csY24" fmla="*/ 327669 h 576537"/>
              <a:gd name="csX25" fmla="*/ 22093 w 1150916"/>
              <a:gd name="csY25" fmla="*/ 301250 h 576537"/>
              <a:gd name="csX26" fmla="*/ 28429 w 1150916"/>
              <a:gd name="csY26" fmla="*/ 279351 h 576537"/>
              <a:gd name="csX27" fmla="*/ 1046 w 1150916"/>
              <a:gd name="csY27" fmla="*/ 225370 h 576537"/>
              <a:gd name="csX28" fmla="*/ 6717 w 1150916"/>
              <a:gd name="csY28" fmla="*/ 187033 h 576537"/>
              <a:gd name="csX29" fmla="*/ 7932 w 1150916"/>
              <a:gd name="csY29" fmla="*/ 184852 h 576537"/>
              <a:gd name="csX0" fmla="*/ 7961 w 1150916"/>
              <a:gd name="csY0" fmla="*/ 184852 h 576537"/>
              <a:gd name="csX1" fmla="*/ 103561 w 1150916"/>
              <a:gd name="csY1" fmla="*/ 128387 h 576537"/>
              <a:gd name="csX2" fmla="*/ 179388 w 1150916"/>
              <a:gd name="csY2" fmla="*/ 134194 h 576537"/>
              <a:gd name="csX3" fmla="*/ 279588 w 1150916"/>
              <a:gd name="csY3" fmla="*/ 109969 h 576537"/>
              <a:gd name="csX4" fmla="*/ 502251 w 1150916"/>
              <a:gd name="csY4" fmla="*/ 2311 h 576537"/>
              <a:gd name="csX5" fmla="*/ 589215 w 1150916"/>
              <a:gd name="csY5" fmla="*/ 28587 h 576537"/>
              <a:gd name="csX6" fmla="*/ 653499 w 1150916"/>
              <a:gd name="csY6" fmla="*/ 4160 h 576537"/>
              <a:gd name="csX7" fmla="*/ 718028 w 1150916"/>
              <a:gd name="csY7" fmla="*/ 0 h 576537"/>
              <a:gd name="csX8" fmla="*/ 748520 w 1150916"/>
              <a:gd name="csY8" fmla="*/ 390 h 576537"/>
              <a:gd name="csX9" fmla="*/ 820543 w 1150916"/>
              <a:gd name="csY9" fmla="*/ 50138 h 576537"/>
              <a:gd name="csX10" fmla="*/ 896745 w 1150916"/>
              <a:gd name="csY10" fmla="*/ 131232 h 576537"/>
              <a:gd name="csX11" fmla="*/ 933458 w 1150916"/>
              <a:gd name="csY11" fmla="*/ 138296 h 576537"/>
              <a:gd name="csX12" fmla="*/ 1046518 w 1150916"/>
              <a:gd name="csY12" fmla="*/ 123952 h 576537"/>
              <a:gd name="csX13" fmla="*/ 1133700 w 1150916"/>
              <a:gd name="csY13" fmla="*/ 259128 h 576537"/>
              <a:gd name="csX14" fmla="*/ 1128463 w 1150916"/>
              <a:gd name="csY14" fmla="*/ 286284 h 576537"/>
              <a:gd name="csX15" fmla="*/ 1148396 w 1150916"/>
              <a:gd name="csY15" fmla="*/ 365674 h 576537"/>
              <a:gd name="csX16" fmla="*/ 1088322 w 1150916"/>
              <a:gd name="csY16" fmla="*/ 426242 h 576537"/>
              <a:gd name="csX17" fmla="*/ 984448 w 1150916"/>
              <a:gd name="csY17" fmla="*/ 501428 h 576537"/>
              <a:gd name="csX18" fmla="*/ 701812 w 1150916"/>
              <a:gd name="csY18" fmla="*/ 557561 h 576537"/>
              <a:gd name="csX19" fmla="*/ 623368 w 1150916"/>
              <a:gd name="csY19" fmla="*/ 467901 h 576537"/>
              <a:gd name="csX20" fmla="*/ 520694 w 1150916"/>
              <a:gd name="csY20" fmla="*/ 474069 h 576537"/>
              <a:gd name="csX21" fmla="*/ 445996 w 1150916"/>
              <a:gd name="csY21" fmla="*/ 559468 h 576537"/>
              <a:gd name="csX22" fmla="*/ 224259 w 1150916"/>
              <a:gd name="csY22" fmla="*/ 537497 h 576537"/>
              <a:gd name="csX23" fmla="*/ 119068 w 1150916"/>
              <a:gd name="csY23" fmla="*/ 463481 h 576537"/>
              <a:gd name="csX24" fmla="*/ 3693 w 1150916"/>
              <a:gd name="csY24" fmla="*/ 327669 h 576537"/>
              <a:gd name="csX25" fmla="*/ 22093 w 1150916"/>
              <a:gd name="csY25" fmla="*/ 301250 h 576537"/>
              <a:gd name="csX26" fmla="*/ 28429 w 1150916"/>
              <a:gd name="csY26" fmla="*/ 279351 h 576537"/>
              <a:gd name="csX27" fmla="*/ 1046 w 1150916"/>
              <a:gd name="csY27" fmla="*/ 225370 h 576537"/>
              <a:gd name="csX28" fmla="*/ 6717 w 1150916"/>
              <a:gd name="csY28" fmla="*/ 187033 h 576537"/>
              <a:gd name="csX29" fmla="*/ 7932 w 1150916"/>
              <a:gd name="csY29" fmla="*/ 184852 h 576537"/>
              <a:gd name="csX30" fmla="*/ 7961 w 1150916"/>
              <a:gd name="csY30" fmla="*/ 184852 h 576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150916" h="576537">
                <a:moveTo>
                  <a:pt x="7961" y="184852"/>
                </a:moveTo>
                <a:cubicBezTo>
                  <a:pt x="30150" y="154575"/>
                  <a:pt x="65749" y="137054"/>
                  <a:pt x="103561" y="128387"/>
                </a:cubicBezTo>
                <a:cubicBezTo>
                  <a:pt x="128253" y="123533"/>
                  <a:pt x="161436" y="129383"/>
                  <a:pt x="179388" y="134194"/>
                </a:cubicBezTo>
                <a:cubicBezTo>
                  <a:pt x="216968" y="148494"/>
                  <a:pt x="254462" y="143207"/>
                  <a:pt x="279588" y="109969"/>
                </a:cubicBezTo>
                <a:cubicBezTo>
                  <a:pt x="350294" y="7974"/>
                  <a:pt x="375550" y="-5345"/>
                  <a:pt x="502251" y="2311"/>
                </a:cubicBezTo>
                <a:cubicBezTo>
                  <a:pt x="527304" y="13044"/>
                  <a:pt x="555367" y="34495"/>
                  <a:pt x="589215" y="28587"/>
                </a:cubicBezTo>
                <a:cubicBezTo>
                  <a:pt x="614717" y="26608"/>
                  <a:pt x="630875" y="10357"/>
                  <a:pt x="653499" y="4160"/>
                </a:cubicBezTo>
                <a:cubicBezTo>
                  <a:pt x="674632" y="-896"/>
                  <a:pt x="696185" y="390"/>
                  <a:pt x="718028" y="0"/>
                </a:cubicBezTo>
                <a:cubicBezTo>
                  <a:pt x="728833" y="0"/>
                  <a:pt x="740116" y="43"/>
                  <a:pt x="748520" y="390"/>
                </a:cubicBezTo>
                <a:cubicBezTo>
                  <a:pt x="779056" y="-58"/>
                  <a:pt x="800436" y="28702"/>
                  <a:pt x="820543" y="50138"/>
                </a:cubicBezTo>
                <a:cubicBezTo>
                  <a:pt x="844237" y="75634"/>
                  <a:pt x="869015" y="110359"/>
                  <a:pt x="896745" y="131232"/>
                </a:cubicBezTo>
                <a:cubicBezTo>
                  <a:pt x="907883" y="138729"/>
                  <a:pt x="918429" y="140376"/>
                  <a:pt x="933458" y="138296"/>
                </a:cubicBezTo>
                <a:cubicBezTo>
                  <a:pt x="972456" y="132142"/>
                  <a:pt x="1008171" y="116802"/>
                  <a:pt x="1046518" y="123952"/>
                </a:cubicBezTo>
                <a:cubicBezTo>
                  <a:pt x="1115256" y="134945"/>
                  <a:pt x="1174679" y="187784"/>
                  <a:pt x="1133700" y="259128"/>
                </a:cubicBezTo>
                <a:cubicBezTo>
                  <a:pt x="1130734" y="267694"/>
                  <a:pt x="1127942" y="277242"/>
                  <a:pt x="1128463" y="286284"/>
                </a:cubicBezTo>
                <a:cubicBezTo>
                  <a:pt x="1131834" y="311896"/>
                  <a:pt x="1159231" y="335051"/>
                  <a:pt x="1148396" y="365674"/>
                </a:cubicBezTo>
                <a:cubicBezTo>
                  <a:pt x="1140657" y="394939"/>
                  <a:pt x="1110324" y="408995"/>
                  <a:pt x="1088322" y="426242"/>
                </a:cubicBezTo>
                <a:cubicBezTo>
                  <a:pt x="1056181" y="455608"/>
                  <a:pt x="1022549" y="478908"/>
                  <a:pt x="984448" y="501428"/>
                </a:cubicBezTo>
                <a:cubicBezTo>
                  <a:pt x="890424" y="560926"/>
                  <a:pt x="798946" y="600506"/>
                  <a:pt x="701812" y="557561"/>
                </a:cubicBezTo>
                <a:cubicBezTo>
                  <a:pt x="669497" y="540126"/>
                  <a:pt x="649130" y="495968"/>
                  <a:pt x="623368" y="467901"/>
                </a:cubicBezTo>
                <a:cubicBezTo>
                  <a:pt x="594929" y="434981"/>
                  <a:pt x="547715" y="441597"/>
                  <a:pt x="520694" y="474069"/>
                </a:cubicBezTo>
                <a:cubicBezTo>
                  <a:pt x="495727" y="502208"/>
                  <a:pt x="478976" y="539013"/>
                  <a:pt x="445996" y="559468"/>
                </a:cubicBezTo>
                <a:cubicBezTo>
                  <a:pt x="379702" y="595349"/>
                  <a:pt x="289063" y="568163"/>
                  <a:pt x="224259" y="537497"/>
                </a:cubicBezTo>
                <a:cubicBezTo>
                  <a:pt x="181196" y="514688"/>
                  <a:pt x="166629" y="489828"/>
                  <a:pt x="119068" y="463481"/>
                </a:cubicBezTo>
                <a:cubicBezTo>
                  <a:pt x="56101" y="430835"/>
                  <a:pt x="-13565" y="427576"/>
                  <a:pt x="3693" y="327669"/>
                </a:cubicBezTo>
                <a:cubicBezTo>
                  <a:pt x="4301" y="316792"/>
                  <a:pt x="14050" y="312618"/>
                  <a:pt x="22093" y="301250"/>
                </a:cubicBezTo>
                <a:cubicBezTo>
                  <a:pt x="26563" y="294850"/>
                  <a:pt x="29138" y="287238"/>
                  <a:pt x="28429" y="279351"/>
                </a:cubicBezTo>
                <a:cubicBezTo>
                  <a:pt x="27040" y="258362"/>
                  <a:pt x="4474" y="245810"/>
                  <a:pt x="1046" y="225370"/>
                </a:cubicBezTo>
                <a:cubicBezTo>
                  <a:pt x="-1529" y="212514"/>
                  <a:pt x="757" y="198575"/>
                  <a:pt x="6717" y="187033"/>
                </a:cubicBezTo>
                <a:lnTo>
                  <a:pt x="7932" y="184852"/>
                </a:lnTo>
                <a:lnTo>
                  <a:pt x="7961" y="184852"/>
                </a:ln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220">
            <a:extLst>
              <a:ext uri="{FF2B5EF4-FFF2-40B4-BE49-F238E27FC236}">
                <a16:creationId xmlns:a16="http://schemas.microsoft.com/office/drawing/2014/main" id="{3BE03156-F51A-415E-4CED-09A381B25747}"/>
              </a:ext>
            </a:extLst>
          </p:cNvPr>
          <p:cNvSpPr/>
          <p:nvPr/>
        </p:nvSpPr>
        <p:spPr>
          <a:xfrm>
            <a:off x="5921890" y="2981139"/>
            <a:ext cx="66632" cy="40937"/>
          </a:xfrm>
          <a:custGeom>
            <a:avLst/>
            <a:gdLst>
              <a:gd name="csX0" fmla="*/ 467 w 85512"/>
              <a:gd name="csY0" fmla="*/ 21627 h 52536"/>
              <a:gd name="csX1" fmla="*/ 81153 w 85512"/>
              <a:gd name="csY1" fmla="*/ 36404 h 52536"/>
              <a:gd name="csX2" fmla="*/ 33 w 85512"/>
              <a:gd name="csY2" fmla="*/ 23519 h 52536"/>
              <a:gd name="csX3" fmla="*/ 467 w 85512"/>
              <a:gd name="csY3" fmla="*/ 21641 h 52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5512" h="52536">
                <a:moveTo>
                  <a:pt x="467" y="21627"/>
                </a:moveTo>
                <a:cubicBezTo>
                  <a:pt x="12458" y="-8202"/>
                  <a:pt x="106656" y="-10643"/>
                  <a:pt x="81153" y="36404"/>
                </a:cubicBezTo>
                <a:cubicBezTo>
                  <a:pt x="61582" y="64514"/>
                  <a:pt x="-1645" y="53117"/>
                  <a:pt x="33" y="23519"/>
                </a:cubicBezTo>
                <a:lnTo>
                  <a:pt x="467" y="21641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224">
            <a:extLst>
              <a:ext uri="{FF2B5EF4-FFF2-40B4-BE49-F238E27FC236}">
                <a16:creationId xmlns:a16="http://schemas.microsoft.com/office/drawing/2014/main" id="{34E185EA-1E11-95DB-562C-411984A75E71}"/>
              </a:ext>
            </a:extLst>
          </p:cNvPr>
          <p:cNvSpPr/>
          <p:nvPr/>
        </p:nvSpPr>
        <p:spPr>
          <a:xfrm>
            <a:off x="6089650" y="2977879"/>
            <a:ext cx="93826" cy="185358"/>
          </a:xfrm>
          <a:custGeom>
            <a:avLst/>
            <a:gdLst>
              <a:gd name="csX0" fmla="*/ 14 w 112768"/>
              <a:gd name="csY0" fmla="*/ 140185 h 222780"/>
              <a:gd name="csX1" fmla="*/ 25546 w 112768"/>
              <a:gd name="csY1" fmla="*/ 172830 h 222780"/>
              <a:gd name="csX2" fmla="*/ 43179 w 112768"/>
              <a:gd name="csY2" fmla="*/ 222781 h 222780"/>
              <a:gd name="csX3" fmla="*/ 105336 w 112768"/>
              <a:gd name="csY3" fmla="*/ 166417 h 222780"/>
              <a:gd name="csX4" fmla="*/ 83377 w 112768"/>
              <a:gd name="csY4" fmla="*/ 43490 h 222780"/>
              <a:gd name="csX5" fmla="*/ 46260 w 112768"/>
              <a:gd name="csY5" fmla="*/ 25 h 222780"/>
              <a:gd name="csX6" fmla="*/ 45884 w 112768"/>
              <a:gd name="csY6" fmla="*/ 3896 h 222780"/>
              <a:gd name="csX7" fmla="*/ 57933 w 112768"/>
              <a:gd name="csY7" fmla="*/ 32685 h 222780"/>
              <a:gd name="csX8" fmla="*/ 78604 w 112768"/>
              <a:gd name="csY8" fmla="*/ 93210 h 222780"/>
              <a:gd name="csX9" fmla="*/ 63589 w 112768"/>
              <a:gd name="csY9" fmla="*/ 132009 h 222780"/>
              <a:gd name="csX10" fmla="*/ 29 w 112768"/>
              <a:gd name="csY10" fmla="*/ 139318 h 222780"/>
              <a:gd name="csX11" fmla="*/ 0 w 112768"/>
              <a:gd name="csY11" fmla="*/ 140199 h 222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12768" h="222780">
                <a:moveTo>
                  <a:pt x="14" y="140185"/>
                </a:moveTo>
                <a:cubicBezTo>
                  <a:pt x="969" y="145284"/>
                  <a:pt x="21192" y="160350"/>
                  <a:pt x="25546" y="172830"/>
                </a:cubicBezTo>
                <a:cubicBezTo>
                  <a:pt x="35064" y="190236"/>
                  <a:pt x="30767" y="221163"/>
                  <a:pt x="43179" y="222781"/>
                </a:cubicBezTo>
                <a:cubicBezTo>
                  <a:pt x="70417" y="220932"/>
                  <a:pt x="94082" y="189370"/>
                  <a:pt x="105336" y="166417"/>
                </a:cubicBezTo>
                <a:cubicBezTo>
                  <a:pt x="125500" y="124411"/>
                  <a:pt x="100041" y="80137"/>
                  <a:pt x="83377" y="43490"/>
                </a:cubicBezTo>
                <a:cubicBezTo>
                  <a:pt x="74684" y="29276"/>
                  <a:pt x="59799" y="10512"/>
                  <a:pt x="46260" y="25"/>
                </a:cubicBezTo>
                <a:cubicBezTo>
                  <a:pt x="45160" y="-206"/>
                  <a:pt x="45103" y="1166"/>
                  <a:pt x="45884" y="3896"/>
                </a:cubicBezTo>
                <a:cubicBezTo>
                  <a:pt x="48733" y="12852"/>
                  <a:pt x="53767" y="23542"/>
                  <a:pt x="57933" y="32685"/>
                </a:cubicBezTo>
                <a:cubicBezTo>
                  <a:pt x="68941" y="55407"/>
                  <a:pt x="77620" y="69058"/>
                  <a:pt x="78604" y="93210"/>
                </a:cubicBezTo>
                <a:cubicBezTo>
                  <a:pt x="78763" y="107178"/>
                  <a:pt x="80788" y="128398"/>
                  <a:pt x="63589" y="132009"/>
                </a:cubicBezTo>
                <a:cubicBezTo>
                  <a:pt x="46375" y="136588"/>
                  <a:pt x="4701" y="131330"/>
                  <a:pt x="29" y="139318"/>
                </a:cubicBezTo>
                <a:lnTo>
                  <a:pt x="0" y="140199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227">
            <a:extLst>
              <a:ext uri="{FF2B5EF4-FFF2-40B4-BE49-F238E27FC236}">
                <a16:creationId xmlns:a16="http://schemas.microsoft.com/office/drawing/2014/main" id="{BD5643A0-AA10-25DD-7474-36B44E7B3B89}"/>
              </a:ext>
            </a:extLst>
          </p:cNvPr>
          <p:cNvSpPr/>
          <p:nvPr/>
        </p:nvSpPr>
        <p:spPr>
          <a:xfrm>
            <a:off x="5739038" y="2974412"/>
            <a:ext cx="93826" cy="185358"/>
          </a:xfrm>
          <a:custGeom>
            <a:avLst/>
            <a:gdLst>
              <a:gd name="csX0" fmla="*/ 112754 w 112768"/>
              <a:gd name="csY0" fmla="*/ 140185 h 222780"/>
              <a:gd name="csX1" fmla="*/ 87223 w 112768"/>
              <a:gd name="csY1" fmla="*/ 172830 h 222780"/>
              <a:gd name="csX2" fmla="*/ 69590 w 112768"/>
              <a:gd name="csY2" fmla="*/ 222781 h 222780"/>
              <a:gd name="csX3" fmla="*/ 7433 w 112768"/>
              <a:gd name="csY3" fmla="*/ 166417 h 222780"/>
              <a:gd name="csX4" fmla="*/ 29391 w 112768"/>
              <a:gd name="csY4" fmla="*/ 43490 h 222780"/>
              <a:gd name="csX5" fmla="*/ 66509 w 112768"/>
              <a:gd name="csY5" fmla="*/ 25 h 222780"/>
              <a:gd name="csX6" fmla="*/ 66885 w 112768"/>
              <a:gd name="csY6" fmla="*/ 3896 h 222780"/>
              <a:gd name="csX7" fmla="*/ 54835 w 112768"/>
              <a:gd name="csY7" fmla="*/ 32685 h 222780"/>
              <a:gd name="csX8" fmla="*/ 34164 w 112768"/>
              <a:gd name="csY8" fmla="*/ 93210 h 222780"/>
              <a:gd name="csX9" fmla="*/ 49179 w 112768"/>
              <a:gd name="csY9" fmla="*/ 132009 h 222780"/>
              <a:gd name="csX10" fmla="*/ 112739 w 112768"/>
              <a:gd name="csY10" fmla="*/ 139318 h 222780"/>
              <a:gd name="csX11" fmla="*/ 112768 w 112768"/>
              <a:gd name="csY11" fmla="*/ 140199 h 222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12768" h="222780">
                <a:moveTo>
                  <a:pt x="112754" y="140185"/>
                </a:moveTo>
                <a:cubicBezTo>
                  <a:pt x="111799" y="145284"/>
                  <a:pt x="91577" y="160350"/>
                  <a:pt x="87223" y="172830"/>
                </a:cubicBezTo>
                <a:cubicBezTo>
                  <a:pt x="77705" y="190236"/>
                  <a:pt x="82001" y="221163"/>
                  <a:pt x="69590" y="222781"/>
                </a:cubicBezTo>
                <a:cubicBezTo>
                  <a:pt x="42352" y="220932"/>
                  <a:pt x="18687" y="189370"/>
                  <a:pt x="7433" y="166417"/>
                </a:cubicBezTo>
                <a:cubicBezTo>
                  <a:pt x="-12732" y="124411"/>
                  <a:pt x="12727" y="80137"/>
                  <a:pt x="29391" y="43490"/>
                </a:cubicBezTo>
                <a:cubicBezTo>
                  <a:pt x="38084" y="29276"/>
                  <a:pt x="52969" y="10512"/>
                  <a:pt x="66509" y="25"/>
                </a:cubicBezTo>
                <a:cubicBezTo>
                  <a:pt x="67608" y="-206"/>
                  <a:pt x="67666" y="1166"/>
                  <a:pt x="66885" y="3896"/>
                </a:cubicBezTo>
                <a:cubicBezTo>
                  <a:pt x="64035" y="12852"/>
                  <a:pt x="59001" y="23542"/>
                  <a:pt x="54835" y="32685"/>
                </a:cubicBezTo>
                <a:cubicBezTo>
                  <a:pt x="43827" y="55407"/>
                  <a:pt x="35148" y="69058"/>
                  <a:pt x="34164" y="93210"/>
                </a:cubicBezTo>
                <a:cubicBezTo>
                  <a:pt x="34005" y="107178"/>
                  <a:pt x="31980" y="128398"/>
                  <a:pt x="49179" y="132009"/>
                </a:cubicBezTo>
                <a:cubicBezTo>
                  <a:pt x="66393" y="136588"/>
                  <a:pt x="108067" y="131330"/>
                  <a:pt x="112739" y="139318"/>
                </a:cubicBezTo>
                <a:lnTo>
                  <a:pt x="112768" y="140199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2">
            <a:extLst>
              <a:ext uri="{FF2B5EF4-FFF2-40B4-BE49-F238E27FC236}">
                <a16:creationId xmlns:a16="http://schemas.microsoft.com/office/drawing/2014/main" id="{BE19339F-8A13-AB6C-92E3-ED2D801BA6B1}"/>
              </a:ext>
            </a:extLst>
          </p:cNvPr>
          <p:cNvSpPr/>
          <p:nvPr/>
        </p:nvSpPr>
        <p:spPr>
          <a:xfrm>
            <a:off x="5522260" y="3534900"/>
            <a:ext cx="879616" cy="481829"/>
          </a:xfrm>
          <a:custGeom>
            <a:avLst/>
            <a:gdLst>
              <a:gd name="csX0" fmla="*/ 6921 w 1128857"/>
              <a:gd name="csY0" fmla="*/ 271340 h 618356"/>
              <a:gd name="csX1" fmla="*/ 101480 w 1128857"/>
              <a:gd name="csY1" fmla="*/ 193958 h 618356"/>
              <a:gd name="csX2" fmla="*/ 223234 w 1128857"/>
              <a:gd name="csY2" fmla="*/ 145235 h 618356"/>
              <a:gd name="csX3" fmla="*/ 459739 w 1128857"/>
              <a:gd name="csY3" fmla="*/ 1335 h 618356"/>
              <a:gd name="csX4" fmla="*/ 510946 w 1128857"/>
              <a:gd name="csY4" fmla="*/ 12053 h 618356"/>
              <a:gd name="csX5" fmla="*/ 595249 w 1128857"/>
              <a:gd name="csY5" fmla="*/ 20546 h 618356"/>
              <a:gd name="csX6" fmla="*/ 694698 w 1128857"/>
              <a:gd name="csY6" fmla="*/ 4339 h 618356"/>
              <a:gd name="csX7" fmla="*/ 829889 w 1128857"/>
              <a:gd name="csY7" fmla="*/ 95761 h 618356"/>
              <a:gd name="csX8" fmla="*/ 1091073 w 1128857"/>
              <a:gd name="csY8" fmla="*/ 222718 h 618356"/>
              <a:gd name="csX9" fmla="*/ 1128451 w 1128857"/>
              <a:gd name="csY9" fmla="*/ 320395 h 618356"/>
              <a:gd name="csX10" fmla="*/ 1123330 w 1128857"/>
              <a:gd name="csY10" fmla="*/ 418158 h 618356"/>
              <a:gd name="csX11" fmla="*/ 1034774 w 1128857"/>
              <a:gd name="csY11" fmla="*/ 529702 h 618356"/>
              <a:gd name="csX12" fmla="*/ 962304 w 1128857"/>
              <a:gd name="csY12" fmla="*/ 540695 h 618356"/>
              <a:gd name="csX13" fmla="*/ 830439 w 1128857"/>
              <a:gd name="csY13" fmla="*/ 606174 h 618356"/>
              <a:gd name="csX14" fmla="*/ 663684 w 1128857"/>
              <a:gd name="csY14" fmla="*/ 613151 h 618356"/>
              <a:gd name="csX15" fmla="*/ 601628 w 1128857"/>
              <a:gd name="csY15" fmla="*/ 606535 h 618356"/>
              <a:gd name="csX16" fmla="*/ 511612 w 1128857"/>
              <a:gd name="csY16" fmla="*/ 611822 h 618356"/>
              <a:gd name="csX17" fmla="*/ 480381 w 1128857"/>
              <a:gd name="csY17" fmla="*/ 614595 h 618356"/>
              <a:gd name="csX18" fmla="*/ 310791 w 1128857"/>
              <a:gd name="csY18" fmla="*/ 609005 h 618356"/>
              <a:gd name="csX19" fmla="*/ 177538 w 1128857"/>
              <a:gd name="csY19" fmla="*/ 547426 h 618356"/>
              <a:gd name="csX20" fmla="*/ 84888 w 1128857"/>
              <a:gd name="csY20" fmla="*/ 527781 h 618356"/>
              <a:gd name="csX21" fmla="*/ 1222 w 1128857"/>
              <a:gd name="csY21" fmla="*/ 350354 h 618356"/>
              <a:gd name="csX22" fmla="*/ 6270 w 1128857"/>
              <a:gd name="csY22" fmla="*/ 273131 h 618356"/>
              <a:gd name="csX23" fmla="*/ 6921 w 1128857"/>
              <a:gd name="csY23" fmla="*/ 271325 h 6183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128857" h="618356">
                <a:moveTo>
                  <a:pt x="6921" y="271340"/>
                </a:moveTo>
                <a:cubicBezTo>
                  <a:pt x="22298" y="229175"/>
                  <a:pt x="58663" y="206381"/>
                  <a:pt x="101480" y="193958"/>
                </a:cubicBezTo>
                <a:cubicBezTo>
                  <a:pt x="143805" y="179195"/>
                  <a:pt x="184380" y="166556"/>
                  <a:pt x="223234" y="145235"/>
                </a:cubicBezTo>
                <a:cubicBezTo>
                  <a:pt x="309735" y="102522"/>
                  <a:pt x="362692" y="17831"/>
                  <a:pt x="459739" y="1335"/>
                </a:cubicBezTo>
                <a:cubicBezTo>
                  <a:pt x="478718" y="-2609"/>
                  <a:pt x="495121" y="2548"/>
                  <a:pt x="510946" y="12053"/>
                </a:cubicBezTo>
                <a:cubicBezTo>
                  <a:pt x="536275" y="23840"/>
                  <a:pt x="568301" y="23175"/>
                  <a:pt x="595249" y="20546"/>
                </a:cubicBezTo>
                <a:cubicBezTo>
                  <a:pt x="627275" y="9742"/>
                  <a:pt x="661413" y="-7448"/>
                  <a:pt x="694698" y="4339"/>
                </a:cubicBezTo>
                <a:cubicBezTo>
                  <a:pt x="744270" y="18654"/>
                  <a:pt x="789618" y="64589"/>
                  <a:pt x="829889" y="95761"/>
                </a:cubicBezTo>
                <a:cubicBezTo>
                  <a:pt x="894245" y="149367"/>
                  <a:pt x="1015449" y="169012"/>
                  <a:pt x="1091073" y="222718"/>
                </a:cubicBezTo>
                <a:cubicBezTo>
                  <a:pt x="1124502" y="244039"/>
                  <a:pt x="1129290" y="283791"/>
                  <a:pt x="1128451" y="320395"/>
                </a:cubicBezTo>
                <a:cubicBezTo>
                  <a:pt x="1129405" y="358587"/>
                  <a:pt x="1129044" y="380890"/>
                  <a:pt x="1123330" y="418158"/>
                </a:cubicBezTo>
                <a:cubicBezTo>
                  <a:pt x="1120263" y="470117"/>
                  <a:pt x="1087210" y="517583"/>
                  <a:pt x="1034774" y="529702"/>
                </a:cubicBezTo>
                <a:cubicBezTo>
                  <a:pt x="1011167" y="534628"/>
                  <a:pt x="984681" y="530598"/>
                  <a:pt x="962304" y="540695"/>
                </a:cubicBezTo>
                <a:cubicBezTo>
                  <a:pt x="918170" y="562911"/>
                  <a:pt x="880575" y="592523"/>
                  <a:pt x="830439" y="606174"/>
                </a:cubicBezTo>
                <a:cubicBezTo>
                  <a:pt x="777091" y="620547"/>
                  <a:pt x="718117" y="612371"/>
                  <a:pt x="663684" y="613151"/>
                </a:cubicBezTo>
                <a:cubicBezTo>
                  <a:pt x="636302" y="612371"/>
                  <a:pt x="626668" y="617773"/>
                  <a:pt x="601628" y="606535"/>
                </a:cubicBezTo>
                <a:cubicBezTo>
                  <a:pt x="575215" y="598691"/>
                  <a:pt x="543421" y="595831"/>
                  <a:pt x="511612" y="611822"/>
                </a:cubicBezTo>
                <a:cubicBezTo>
                  <a:pt x="500300" y="617499"/>
                  <a:pt x="491765" y="614133"/>
                  <a:pt x="480381" y="614595"/>
                </a:cubicBezTo>
                <a:cubicBezTo>
                  <a:pt x="428741" y="616531"/>
                  <a:pt x="371082" y="624476"/>
                  <a:pt x="310791" y="609005"/>
                </a:cubicBezTo>
                <a:cubicBezTo>
                  <a:pt x="261870" y="598027"/>
                  <a:pt x="221874" y="568039"/>
                  <a:pt x="177538" y="547426"/>
                </a:cubicBezTo>
                <a:cubicBezTo>
                  <a:pt x="148087" y="533472"/>
                  <a:pt x="113949" y="542544"/>
                  <a:pt x="84888" y="527781"/>
                </a:cubicBezTo>
                <a:cubicBezTo>
                  <a:pt x="16714" y="489242"/>
                  <a:pt x="5446" y="426638"/>
                  <a:pt x="1222" y="350354"/>
                </a:cubicBezTo>
                <a:cubicBezTo>
                  <a:pt x="-688" y="326158"/>
                  <a:pt x="-1237" y="293166"/>
                  <a:pt x="6270" y="273131"/>
                </a:cubicBezTo>
                <a:lnTo>
                  <a:pt x="6921" y="271325"/>
                </a:lnTo>
                <a:close/>
              </a:path>
            </a:pathLst>
          </a:custGeom>
          <a:solidFill>
            <a:srgbClr val="421111"/>
          </a:solidFill>
          <a:ln w="14456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04">
            <a:extLst>
              <a:ext uri="{FF2B5EF4-FFF2-40B4-BE49-F238E27FC236}">
                <a16:creationId xmlns:a16="http://schemas.microsoft.com/office/drawing/2014/main" id="{7636EEE0-05AC-9EDB-B3A4-A638A236A56C}"/>
              </a:ext>
            </a:extLst>
          </p:cNvPr>
          <p:cNvSpPr/>
          <p:nvPr/>
        </p:nvSpPr>
        <p:spPr>
          <a:xfrm>
            <a:off x="5523511" y="3480742"/>
            <a:ext cx="879616" cy="481829"/>
          </a:xfrm>
          <a:custGeom>
            <a:avLst/>
            <a:gdLst>
              <a:gd name="csX0" fmla="*/ 6921 w 1128857"/>
              <a:gd name="csY0" fmla="*/ 271340 h 618356"/>
              <a:gd name="csX1" fmla="*/ 101480 w 1128857"/>
              <a:gd name="csY1" fmla="*/ 193958 h 618356"/>
              <a:gd name="csX2" fmla="*/ 223234 w 1128857"/>
              <a:gd name="csY2" fmla="*/ 145235 h 618356"/>
              <a:gd name="csX3" fmla="*/ 459739 w 1128857"/>
              <a:gd name="csY3" fmla="*/ 1335 h 618356"/>
              <a:gd name="csX4" fmla="*/ 510946 w 1128857"/>
              <a:gd name="csY4" fmla="*/ 12053 h 618356"/>
              <a:gd name="csX5" fmla="*/ 595249 w 1128857"/>
              <a:gd name="csY5" fmla="*/ 20546 h 618356"/>
              <a:gd name="csX6" fmla="*/ 694698 w 1128857"/>
              <a:gd name="csY6" fmla="*/ 4339 h 618356"/>
              <a:gd name="csX7" fmla="*/ 829889 w 1128857"/>
              <a:gd name="csY7" fmla="*/ 95761 h 618356"/>
              <a:gd name="csX8" fmla="*/ 1091073 w 1128857"/>
              <a:gd name="csY8" fmla="*/ 222718 h 618356"/>
              <a:gd name="csX9" fmla="*/ 1128451 w 1128857"/>
              <a:gd name="csY9" fmla="*/ 320395 h 618356"/>
              <a:gd name="csX10" fmla="*/ 1123330 w 1128857"/>
              <a:gd name="csY10" fmla="*/ 418158 h 618356"/>
              <a:gd name="csX11" fmla="*/ 1034774 w 1128857"/>
              <a:gd name="csY11" fmla="*/ 529702 h 618356"/>
              <a:gd name="csX12" fmla="*/ 962303 w 1128857"/>
              <a:gd name="csY12" fmla="*/ 540695 h 618356"/>
              <a:gd name="csX13" fmla="*/ 830439 w 1128857"/>
              <a:gd name="csY13" fmla="*/ 606174 h 618356"/>
              <a:gd name="csX14" fmla="*/ 663684 w 1128857"/>
              <a:gd name="csY14" fmla="*/ 613151 h 618356"/>
              <a:gd name="csX15" fmla="*/ 601628 w 1128857"/>
              <a:gd name="csY15" fmla="*/ 606535 h 618356"/>
              <a:gd name="csX16" fmla="*/ 511612 w 1128857"/>
              <a:gd name="csY16" fmla="*/ 611822 h 618356"/>
              <a:gd name="csX17" fmla="*/ 480381 w 1128857"/>
              <a:gd name="csY17" fmla="*/ 614595 h 618356"/>
              <a:gd name="csX18" fmla="*/ 310791 w 1128857"/>
              <a:gd name="csY18" fmla="*/ 609005 h 618356"/>
              <a:gd name="csX19" fmla="*/ 177538 w 1128857"/>
              <a:gd name="csY19" fmla="*/ 547426 h 618356"/>
              <a:gd name="csX20" fmla="*/ 84888 w 1128857"/>
              <a:gd name="csY20" fmla="*/ 527781 h 618356"/>
              <a:gd name="csX21" fmla="*/ 1222 w 1128857"/>
              <a:gd name="csY21" fmla="*/ 350354 h 618356"/>
              <a:gd name="csX22" fmla="*/ 6270 w 1128857"/>
              <a:gd name="csY22" fmla="*/ 273131 h 618356"/>
              <a:gd name="csX23" fmla="*/ 6921 w 1128857"/>
              <a:gd name="csY23" fmla="*/ 271325 h 6183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128857" h="618356">
                <a:moveTo>
                  <a:pt x="6921" y="271340"/>
                </a:moveTo>
                <a:cubicBezTo>
                  <a:pt x="22298" y="229175"/>
                  <a:pt x="58663" y="206381"/>
                  <a:pt x="101480" y="193958"/>
                </a:cubicBezTo>
                <a:cubicBezTo>
                  <a:pt x="143805" y="179195"/>
                  <a:pt x="184380" y="166556"/>
                  <a:pt x="223234" y="145235"/>
                </a:cubicBezTo>
                <a:cubicBezTo>
                  <a:pt x="309735" y="102522"/>
                  <a:pt x="362692" y="17831"/>
                  <a:pt x="459739" y="1335"/>
                </a:cubicBezTo>
                <a:cubicBezTo>
                  <a:pt x="478718" y="-2609"/>
                  <a:pt x="495121" y="2548"/>
                  <a:pt x="510946" y="12053"/>
                </a:cubicBezTo>
                <a:cubicBezTo>
                  <a:pt x="536275" y="23840"/>
                  <a:pt x="568301" y="23175"/>
                  <a:pt x="595249" y="20546"/>
                </a:cubicBezTo>
                <a:cubicBezTo>
                  <a:pt x="627275" y="9742"/>
                  <a:pt x="661413" y="-7448"/>
                  <a:pt x="694698" y="4339"/>
                </a:cubicBezTo>
                <a:cubicBezTo>
                  <a:pt x="744270" y="18654"/>
                  <a:pt x="789618" y="64589"/>
                  <a:pt x="829889" y="95761"/>
                </a:cubicBezTo>
                <a:cubicBezTo>
                  <a:pt x="894245" y="149367"/>
                  <a:pt x="1015449" y="169012"/>
                  <a:pt x="1091073" y="222718"/>
                </a:cubicBezTo>
                <a:cubicBezTo>
                  <a:pt x="1124502" y="244039"/>
                  <a:pt x="1129290" y="283791"/>
                  <a:pt x="1128451" y="320395"/>
                </a:cubicBezTo>
                <a:cubicBezTo>
                  <a:pt x="1129405" y="358587"/>
                  <a:pt x="1129044" y="380890"/>
                  <a:pt x="1123330" y="418158"/>
                </a:cubicBezTo>
                <a:cubicBezTo>
                  <a:pt x="1120263" y="470117"/>
                  <a:pt x="1087211" y="517583"/>
                  <a:pt x="1034774" y="529702"/>
                </a:cubicBezTo>
                <a:cubicBezTo>
                  <a:pt x="1011167" y="534628"/>
                  <a:pt x="984681" y="530598"/>
                  <a:pt x="962303" y="540695"/>
                </a:cubicBezTo>
                <a:cubicBezTo>
                  <a:pt x="918170" y="562911"/>
                  <a:pt x="880575" y="592523"/>
                  <a:pt x="830439" y="606174"/>
                </a:cubicBezTo>
                <a:cubicBezTo>
                  <a:pt x="777091" y="620547"/>
                  <a:pt x="718117" y="612371"/>
                  <a:pt x="663684" y="613151"/>
                </a:cubicBezTo>
                <a:cubicBezTo>
                  <a:pt x="636302" y="612371"/>
                  <a:pt x="626668" y="617773"/>
                  <a:pt x="601628" y="606535"/>
                </a:cubicBezTo>
                <a:cubicBezTo>
                  <a:pt x="575215" y="598691"/>
                  <a:pt x="543421" y="595831"/>
                  <a:pt x="511612" y="611822"/>
                </a:cubicBezTo>
                <a:cubicBezTo>
                  <a:pt x="500300" y="617499"/>
                  <a:pt x="491765" y="614133"/>
                  <a:pt x="480381" y="614595"/>
                </a:cubicBezTo>
                <a:cubicBezTo>
                  <a:pt x="428741" y="616531"/>
                  <a:pt x="371082" y="624476"/>
                  <a:pt x="310791" y="609005"/>
                </a:cubicBezTo>
                <a:cubicBezTo>
                  <a:pt x="261870" y="598027"/>
                  <a:pt x="221874" y="568039"/>
                  <a:pt x="177538" y="547426"/>
                </a:cubicBezTo>
                <a:cubicBezTo>
                  <a:pt x="148087" y="533472"/>
                  <a:pt x="113949" y="542544"/>
                  <a:pt x="84888" y="527781"/>
                </a:cubicBezTo>
                <a:cubicBezTo>
                  <a:pt x="16714" y="489242"/>
                  <a:pt x="5446" y="426638"/>
                  <a:pt x="1222" y="350354"/>
                </a:cubicBezTo>
                <a:cubicBezTo>
                  <a:pt x="-688" y="326158"/>
                  <a:pt x="-1237" y="293166"/>
                  <a:pt x="6270" y="273131"/>
                </a:cubicBezTo>
                <a:lnTo>
                  <a:pt x="6921" y="271325"/>
                </a:ln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205">
            <a:extLst>
              <a:ext uri="{FF2B5EF4-FFF2-40B4-BE49-F238E27FC236}">
                <a16:creationId xmlns:a16="http://schemas.microsoft.com/office/drawing/2014/main" id="{7A39E4E3-BF20-3E92-EC02-A4FD2D145E56}"/>
              </a:ext>
            </a:extLst>
          </p:cNvPr>
          <p:cNvSpPr/>
          <p:nvPr/>
        </p:nvSpPr>
        <p:spPr>
          <a:xfrm>
            <a:off x="5897975" y="3519665"/>
            <a:ext cx="133530" cy="41733"/>
          </a:xfrm>
          <a:custGeom>
            <a:avLst/>
            <a:gdLst>
              <a:gd name="csX0" fmla="*/ 0 w 171366"/>
              <a:gd name="csY0" fmla="*/ 42616 h 53558"/>
              <a:gd name="csX1" fmla="*/ 71646 w 171366"/>
              <a:gd name="csY1" fmla="*/ 1390 h 53558"/>
              <a:gd name="csX2" fmla="*/ 144420 w 171366"/>
              <a:gd name="csY2" fmla="*/ 53421 h 53558"/>
              <a:gd name="csX3" fmla="*/ 32069 w 171366"/>
              <a:gd name="csY3" fmla="*/ 52829 h 53558"/>
              <a:gd name="csX4" fmla="*/ 29 w 171366"/>
              <a:gd name="csY4" fmla="*/ 43743 h 53558"/>
              <a:gd name="csX5" fmla="*/ 29 w 171366"/>
              <a:gd name="csY5" fmla="*/ 42616 h 5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71366" h="53558">
                <a:moveTo>
                  <a:pt x="0" y="42616"/>
                </a:moveTo>
                <a:cubicBezTo>
                  <a:pt x="8578" y="18854"/>
                  <a:pt x="47229" y="6128"/>
                  <a:pt x="71646" y="1390"/>
                </a:cubicBezTo>
                <a:cubicBezTo>
                  <a:pt x="108706" y="-10151"/>
                  <a:pt x="222880" y="53970"/>
                  <a:pt x="144420" y="53421"/>
                </a:cubicBezTo>
                <a:cubicBezTo>
                  <a:pt x="109964" y="53826"/>
                  <a:pt x="65556" y="53248"/>
                  <a:pt x="32069" y="52829"/>
                </a:cubicBezTo>
                <a:cubicBezTo>
                  <a:pt x="11775" y="52381"/>
                  <a:pt x="333" y="50099"/>
                  <a:pt x="29" y="43743"/>
                </a:cubicBezTo>
                <a:lnTo>
                  <a:pt x="29" y="42616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 216">
            <a:extLst>
              <a:ext uri="{FF2B5EF4-FFF2-40B4-BE49-F238E27FC236}">
                <a16:creationId xmlns:a16="http://schemas.microsoft.com/office/drawing/2014/main" id="{72BB196A-A296-81BD-0E65-52E8760DFE3F}"/>
              </a:ext>
            </a:extLst>
          </p:cNvPr>
          <p:cNvSpPr/>
          <p:nvPr/>
        </p:nvSpPr>
        <p:spPr>
          <a:xfrm>
            <a:off x="5737926" y="3798506"/>
            <a:ext cx="196829" cy="121447"/>
          </a:xfrm>
          <a:custGeom>
            <a:avLst/>
            <a:gdLst>
              <a:gd name="csX0" fmla="*/ 7632 w 252600"/>
              <a:gd name="csY0" fmla="*/ 58604 h 155859"/>
              <a:gd name="csX1" fmla="*/ 148262 w 252600"/>
              <a:gd name="csY1" fmla="*/ 868 h 155859"/>
              <a:gd name="csX2" fmla="*/ 221398 w 252600"/>
              <a:gd name="csY2" fmla="*/ 108381 h 155859"/>
              <a:gd name="csX3" fmla="*/ 112808 w 252600"/>
              <a:gd name="csY3" fmla="*/ 152265 h 155859"/>
              <a:gd name="csX4" fmla="*/ 18929 w 252600"/>
              <a:gd name="csY4" fmla="*/ 145086 h 155859"/>
              <a:gd name="csX5" fmla="*/ 6561 w 252600"/>
              <a:gd name="csY5" fmla="*/ 61406 h 155859"/>
              <a:gd name="csX6" fmla="*/ 7632 w 252600"/>
              <a:gd name="csY6" fmla="*/ 58604 h 155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2600" h="155859">
                <a:moveTo>
                  <a:pt x="7632" y="58604"/>
                </a:moveTo>
                <a:cubicBezTo>
                  <a:pt x="28867" y="-4535"/>
                  <a:pt x="92253" y="-1242"/>
                  <a:pt x="148262" y="868"/>
                </a:cubicBezTo>
                <a:cubicBezTo>
                  <a:pt x="214166" y="304"/>
                  <a:pt x="299539" y="48420"/>
                  <a:pt x="221398" y="108381"/>
                </a:cubicBezTo>
                <a:cubicBezTo>
                  <a:pt x="191586" y="134555"/>
                  <a:pt x="153137" y="150633"/>
                  <a:pt x="112808" y="152265"/>
                </a:cubicBezTo>
                <a:cubicBezTo>
                  <a:pt x="76472" y="154432"/>
                  <a:pt x="38341" y="162073"/>
                  <a:pt x="18929" y="145086"/>
                </a:cubicBezTo>
                <a:cubicBezTo>
                  <a:pt x="-4201" y="124762"/>
                  <a:pt x="-3275" y="88707"/>
                  <a:pt x="6561" y="61406"/>
                </a:cubicBezTo>
                <a:lnTo>
                  <a:pt x="7632" y="58604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eform 218">
            <a:extLst>
              <a:ext uri="{FF2B5EF4-FFF2-40B4-BE49-F238E27FC236}">
                <a16:creationId xmlns:a16="http://schemas.microsoft.com/office/drawing/2014/main" id="{ADEC185F-D136-9D51-FD76-4FBF238BED9F}"/>
              </a:ext>
            </a:extLst>
          </p:cNvPr>
          <p:cNvSpPr/>
          <p:nvPr/>
        </p:nvSpPr>
        <p:spPr>
          <a:xfrm>
            <a:off x="5994447" y="3795839"/>
            <a:ext cx="196829" cy="121447"/>
          </a:xfrm>
          <a:custGeom>
            <a:avLst/>
            <a:gdLst>
              <a:gd name="csX0" fmla="*/ 244969 w 252600"/>
              <a:gd name="csY0" fmla="*/ 58604 h 155859"/>
              <a:gd name="csX1" fmla="*/ 104338 w 252600"/>
              <a:gd name="csY1" fmla="*/ 867 h 155859"/>
              <a:gd name="csX2" fmla="*/ 31202 w 252600"/>
              <a:gd name="csY2" fmla="*/ 108381 h 155859"/>
              <a:gd name="csX3" fmla="*/ 139793 w 252600"/>
              <a:gd name="csY3" fmla="*/ 152265 h 155859"/>
              <a:gd name="csX4" fmla="*/ 233672 w 252600"/>
              <a:gd name="csY4" fmla="*/ 145086 h 155859"/>
              <a:gd name="csX5" fmla="*/ 246039 w 252600"/>
              <a:gd name="csY5" fmla="*/ 61406 h 155859"/>
              <a:gd name="csX6" fmla="*/ 244969 w 252600"/>
              <a:gd name="csY6" fmla="*/ 58604 h 155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2600" h="155859">
                <a:moveTo>
                  <a:pt x="244969" y="58604"/>
                </a:moveTo>
                <a:cubicBezTo>
                  <a:pt x="223734" y="-4535"/>
                  <a:pt x="160348" y="-1241"/>
                  <a:pt x="104338" y="867"/>
                </a:cubicBezTo>
                <a:cubicBezTo>
                  <a:pt x="38435" y="304"/>
                  <a:pt x="-46939" y="48420"/>
                  <a:pt x="31202" y="108381"/>
                </a:cubicBezTo>
                <a:cubicBezTo>
                  <a:pt x="61015" y="134556"/>
                  <a:pt x="99464" y="150633"/>
                  <a:pt x="139793" y="152265"/>
                </a:cubicBezTo>
                <a:cubicBezTo>
                  <a:pt x="176129" y="154432"/>
                  <a:pt x="214259" y="162073"/>
                  <a:pt x="233672" y="145086"/>
                </a:cubicBezTo>
                <a:cubicBezTo>
                  <a:pt x="256801" y="124762"/>
                  <a:pt x="255876" y="88707"/>
                  <a:pt x="246039" y="61406"/>
                </a:cubicBezTo>
                <a:lnTo>
                  <a:pt x="244969" y="58604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93">
            <a:extLst>
              <a:ext uri="{FF2B5EF4-FFF2-40B4-BE49-F238E27FC236}">
                <a16:creationId xmlns:a16="http://schemas.microsoft.com/office/drawing/2014/main" id="{C0C23314-3212-255F-3CD4-B028713EC328}"/>
              </a:ext>
            </a:extLst>
          </p:cNvPr>
          <p:cNvSpPr/>
          <p:nvPr/>
        </p:nvSpPr>
        <p:spPr>
          <a:xfrm>
            <a:off x="5294529" y="1812384"/>
            <a:ext cx="1298492" cy="1002312"/>
          </a:xfrm>
          <a:custGeom>
            <a:avLst/>
            <a:gdLst>
              <a:gd name="csX0" fmla="*/ 1125051 w 1126799"/>
              <a:gd name="csY0" fmla="*/ 617310 h 869781"/>
              <a:gd name="csX1" fmla="*/ 1098444 w 1126799"/>
              <a:gd name="csY1" fmla="*/ 593418 h 869781"/>
              <a:gd name="csX2" fmla="*/ 1105845 w 1126799"/>
              <a:gd name="csY2" fmla="*/ 589848 h 869781"/>
              <a:gd name="csX3" fmla="*/ 1123470 w 1126799"/>
              <a:gd name="csY3" fmla="*/ 565232 h 869781"/>
              <a:gd name="csX4" fmla="*/ 1109619 w 1126799"/>
              <a:gd name="csY4" fmla="*/ 515180 h 869781"/>
              <a:gd name="csX5" fmla="*/ 1077398 w 1126799"/>
              <a:gd name="csY5" fmla="*/ 501700 h 869781"/>
              <a:gd name="csX6" fmla="*/ 1077342 w 1126799"/>
              <a:gd name="csY6" fmla="*/ 501700 h 869781"/>
              <a:gd name="csX7" fmla="*/ 1048411 w 1126799"/>
              <a:gd name="csY7" fmla="*/ 506218 h 869781"/>
              <a:gd name="csX8" fmla="*/ 1042499 w 1126799"/>
              <a:gd name="csY8" fmla="*/ 507594 h 869781"/>
              <a:gd name="csX9" fmla="*/ 1003491 w 1126799"/>
              <a:gd name="csY9" fmla="*/ 513674 h 869781"/>
              <a:gd name="csX10" fmla="*/ 988487 w 1126799"/>
              <a:gd name="csY10" fmla="*/ 514399 h 869781"/>
              <a:gd name="csX11" fmla="*/ 964874 w 1126799"/>
              <a:gd name="csY11" fmla="*/ 516258 h 869781"/>
              <a:gd name="csX12" fmla="*/ 923300 w 1126799"/>
              <a:gd name="csY12" fmla="*/ 532452 h 869781"/>
              <a:gd name="csX13" fmla="*/ 926405 w 1126799"/>
              <a:gd name="csY13" fmla="*/ 498632 h 869781"/>
              <a:gd name="csX14" fmla="*/ 940145 w 1126799"/>
              <a:gd name="csY14" fmla="*/ 506943 h 869781"/>
              <a:gd name="csX15" fmla="*/ 969392 w 1126799"/>
              <a:gd name="csY15" fmla="*/ 510494 h 869781"/>
              <a:gd name="csX16" fmla="*/ 988357 w 1126799"/>
              <a:gd name="csY16" fmla="*/ 509416 h 869781"/>
              <a:gd name="csX17" fmla="*/ 990885 w 1126799"/>
              <a:gd name="csY17" fmla="*/ 509118 h 869781"/>
              <a:gd name="csX18" fmla="*/ 1020206 w 1126799"/>
              <a:gd name="csY18" fmla="*/ 499822 h 869781"/>
              <a:gd name="csX19" fmla="*/ 1021582 w 1126799"/>
              <a:gd name="csY19" fmla="*/ 488425 h 869781"/>
              <a:gd name="csX20" fmla="*/ 1021563 w 1126799"/>
              <a:gd name="csY20" fmla="*/ 488350 h 869781"/>
              <a:gd name="csX21" fmla="*/ 1021061 w 1126799"/>
              <a:gd name="csY21" fmla="*/ 483944 h 869781"/>
              <a:gd name="csX22" fmla="*/ 1040621 w 1126799"/>
              <a:gd name="csY22" fmla="*/ 499190 h 869781"/>
              <a:gd name="csX23" fmla="*/ 1078346 w 1126799"/>
              <a:gd name="csY23" fmla="*/ 487365 h 869781"/>
              <a:gd name="csX24" fmla="*/ 1102200 w 1126799"/>
              <a:gd name="csY24" fmla="*/ 435045 h 869781"/>
              <a:gd name="csX25" fmla="*/ 1093146 w 1126799"/>
              <a:gd name="csY25" fmla="*/ 377277 h 869781"/>
              <a:gd name="csX26" fmla="*/ 1092216 w 1126799"/>
              <a:gd name="csY26" fmla="*/ 374321 h 869781"/>
              <a:gd name="csX27" fmla="*/ 1075538 w 1126799"/>
              <a:gd name="csY27" fmla="*/ 345613 h 869781"/>
              <a:gd name="csX28" fmla="*/ 1068826 w 1126799"/>
              <a:gd name="csY28" fmla="*/ 343903 h 869781"/>
              <a:gd name="csX29" fmla="*/ 1069774 w 1126799"/>
              <a:gd name="csY29" fmla="*/ 342285 h 869781"/>
              <a:gd name="csX30" fmla="*/ 1068380 w 1126799"/>
              <a:gd name="csY30" fmla="*/ 316888 h 869781"/>
              <a:gd name="csX31" fmla="*/ 1042462 w 1126799"/>
              <a:gd name="csY31" fmla="*/ 291862 h 869781"/>
              <a:gd name="csX32" fmla="*/ 1029335 w 1126799"/>
              <a:gd name="csY32" fmla="*/ 290002 h 869781"/>
              <a:gd name="csX33" fmla="*/ 1036884 w 1126799"/>
              <a:gd name="csY33" fmla="*/ 284016 h 869781"/>
              <a:gd name="csX34" fmla="*/ 1041978 w 1126799"/>
              <a:gd name="csY34" fmla="*/ 248745 h 869781"/>
              <a:gd name="csX35" fmla="*/ 1013010 w 1126799"/>
              <a:gd name="csY35" fmla="*/ 202821 h 869781"/>
              <a:gd name="csX36" fmla="*/ 963833 w 1126799"/>
              <a:gd name="csY36" fmla="*/ 182350 h 869781"/>
              <a:gd name="csX37" fmla="*/ 949888 w 1126799"/>
              <a:gd name="csY37" fmla="*/ 139233 h 869781"/>
              <a:gd name="csX38" fmla="*/ 916774 w 1126799"/>
              <a:gd name="csY38" fmla="*/ 110210 h 869781"/>
              <a:gd name="csX39" fmla="*/ 895895 w 1126799"/>
              <a:gd name="csY39" fmla="*/ 101193 h 869781"/>
              <a:gd name="csX40" fmla="*/ 878008 w 1126799"/>
              <a:gd name="csY40" fmla="*/ 111010 h 869781"/>
              <a:gd name="csX41" fmla="*/ 873769 w 1126799"/>
              <a:gd name="csY41" fmla="*/ 94722 h 869781"/>
              <a:gd name="csX42" fmla="*/ 822918 w 1126799"/>
              <a:gd name="csY42" fmla="*/ 53279 h 869781"/>
              <a:gd name="csX43" fmla="*/ 787945 w 1126799"/>
              <a:gd name="csY43" fmla="*/ 51420 h 869781"/>
              <a:gd name="csX44" fmla="*/ 766935 w 1126799"/>
              <a:gd name="csY44" fmla="*/ 66238 h 869781"/>
              <a:gd name="csX45" fmla="*/ 762342 w 1126799"/>
              <a:gd name="csY45" fmla="*/ 45247 h 869781"/>
              <a:gd name="csX46" fmla="*/ 738507 w 1126799"/>
              <a:gd name="csY46" fmla="*/ 29480 h 869781"/>
              <a:gd name="csX47" fmla="*/ 685945 w 1126799"/>
              <a:gd name="csY47" fmla="*/ 25371 h 869781"/>
              <a:gd name="csX48" fmla="*/ 679716 w 1126799"/>
              <a:gd name="csY48" fmla="*/ 31042 h 869781"/>
              <a:gd name="csX49" fmla="*/ 678842 w 1126799"/>
              <a:gd name="csY49" fmla="*/ 27379 h 869781"/>
              <a:gd name="csX50" fmla="*/ 657144 w 1126799"/>
              <a:gd name="csY50" fmla="*/ 10943 h 869781"/>
              <a:gd name="csX51" fmla="*/ 618100 w 1126799"/>
              <a:gd name="csY51" fmla="*/ 252 h 869781"/>
              <a:gd name="csX52" fmla="*/ 579482 w 1126799"/>
              <a:gd name="csY52" fmla="*/ 11296 h 869781"/>
              <a:gd name="csX53" fmla="*/ 564627 w 1126799"/>
              <a:gd name="csY53" fmla="*/ 59303 h 869781"/>
              <a:gd name="csX54" fmla="*/ 564441 w 1126799"/>
              <a:gd name="csY54" fmla="*/ 64323 h 869781"/>
              <a:gd name="csX55" fmla="*/ 588649 w 1126799"/>
              <a:gd name="csY55" fmla="*/ 144346 h 869781"/>
              <a:gd name="csX56" fmla="*/ 574611 w 1126799"/>
              <a:gd name="csY56" fmla="*/ 147135 h 869781"/>
              <a:gd name="csX57" fmla="*/ 563660 w 1126799"/>
              <a:gd name="csY57" fmla="*/ 180268 h 869781"/>
              <a:gd name="csX58" fmla="*/ 575057 w 1126799"/>
              <a:gd name="csY58" fmla="*/ 216449 h 869781"/>
              <a:gd name="csX59" fmla="*/ 596272 w 1126799"/>
              <a:gd name="csY59" fmla="*/ 223310 h 869781"/>
              <a:gd name="csX60" fmla="*/ 605289 w 1126799"/>
              <a:gd name="csY60" fmla="*/ 224165 h 869781"/>
              <a:gd name="csX61" fmla="*/ 622264 w 1126799"/>
              <a:gd name="csY61" fmla="*/ 230171 h 869781"/>
              <a:gd name="csX62" fmla="*/ 577214 w 1126799"/>
              <a:gd name="csY62" fmla="*/ 256089 h 869781"/>
              <a:gd name="csX63" fmla="*/ 571636 w 1126799"/>
              <a:gd name="csY63" fmla="*/ 339478 h 869781"/>
              <a:gd name="csX64" fmla="*/ 582067 w 1126799"/>
              <a:gd name="csY64" fmla="*/ 369319 h 869781"/>
              <a:gd name="csX65" fmla="*/ 606888 w 1126799"/>
              <a:gd name="csY65" fmla="*/ 387856 h 869781"/>
              <a:gd name="csX66" fmla="*/ 520041 w 1126799"/>
              <a:gd name="csY66" fmla="*/ 388247 h 869781"/>
              <a:gd name="csX67" fmla="*/ 550757 w 1126799"/>
              <a:gd name="csY67" fmla="*/ 356769 h 869781"/>
              <a:gd name="csX68" fmla="*/ 556297 w 1126799"/>
              <a:gd name="csY68" fmla="*/ 311514 h 869781"/>
              <a:gd name="csX69" fmla="*/ 552634 w 1126799"/>
              <a:gd name="csY69" fmla="*/ 264642 h 869781"/>
              <a:gd name="csX70" fmla="*/ 535269 w 1126799"/>
              <a:gd name="csY70" fmla="*/ 234205 h 869781"/>
              <a:gd name="csX71" fmla="*/ 504535 w 1126799"/>
              <a:gd name="csY71" fmla="*/ 230171 h 869781"/>
              <a:gd name="csX72" fmla="*/ 521510 w 1126799"/>
              <a:gd name="csY72" fmla="*/ 224165 h 869781"/>
              <a:gd name="csX73" fmla="*/ 530528 w 1126799"/>
              <a:gd name="csY73" fmla="*/ 223310 h 869781"/>
              <a:gd name="csX74" fmla="*/ 551742 w 1126799"/>
              <a:gd name="csY74" fmla="*/ 216449 h 869781"/>
              <a:gd name="csX75" fmla="*/ 562600 w 1126799"/>
              <a:gd name="csY75" fmla="*/ 189973 h 869781"/>
              <a:gd name="csX76" fmla="*/ 551147 w 1126799"/>
              <a:gd name="csY76" fmla="*/ 152397 h 869781"/>
              <a:gd name="csX77" fmla="*/ 531234 w 1126799"/>
              <a:gd name="csY77" fmla="*/ 149794 h 869781"/>
              <a:gd name="csX78" fmla="*/ 562321 w 1126799"/>
              <a:gd name="csY78" fmla="*/ 96972 h 869781"/>
              <a:gd name="csX79" fmla="*/ 562358 w 1126799"/>
              <a:gd name="csY79" fmla="*/ 64323 h 869781"/>
              <a:gd name="csX80" fmla="*/ 562228 w 1126799"/>
              <a:gd name="csY80" fmla="*/ 60865 h 869781"/>
              <a:gd name="csX81" fmla="*/ 562172 w 1126799"/>
              <a:gd name="csY81" fmla="*/ 59303 h 869781"/>
              <a:gd name="csX82" fmla="*/ 547317 w 1126799"/>
              <a:gd name="csY82" fmla="*/ 11296 h 869781"/>
              <a:gd name="csX83" fmla="*/ 508700 w 1126799"/>
              <a:gd name="csY83" fmla="*/ 252 h 869781"/>
              <a:gd name="csX84" fmla="*/ 469655 w 1126799"/>
              <a:gd name="csY84" fmla="*/ 10943 h 869781"/>
              <a:gd name="csX85" fmla="*/ 447957 w 1126799"/>
              <a:gd name="csY85" fmla="*/ 27379 h 869781"/>
              <a:gd name="csX86" fmla="*/ 447083 w 1126799"/>
              <a:gd name="csY86" fmla="*/ 31042 h 869781"/>
              <a:gd name="csX87" fmla="*/ 440854 w 1126799"/>
              <a:gd name="csY87" fmla="*/ 25371 h 869781"/>
              <a:gd name="csX88" fmla="*/ 388293 w 1126799"/>
              <a:gd name="csY88" fmla="*/ 29480 h 869781"/>
              <a:gd name="csX89" fmla="*/ 364457 w 1126799"/>
              <a:gd name="csY89" fmla="*/ 45247 h 869781"/>
              <a:gd name="csX90" fmla="*/ 359864 w 1126799"/>
              <a:gd name="csY90" fmla="*/ 66238 h 869781"/>
              <a:gd name="csX91" fmla="*/ 338854 w 1126799"/>
              <a:gd name="csY91" fmla="*/ 51420 h 869781"/>
              <a:gd name="csX92" fmla="*/ 303881 w 1126799"/>
              <a:gd name="csY92" fmla="*/ 53279 h 869781"/>
              <a:gd name="csX93" fmla="*/ 253030 w 1126799"/>
              <a:gd name="csY93" fmla="*/ 94722 h 869781"/>
              <a:gd name="csX94" fmla="*/ 248791 w 1126799"/>
              <a:gd name="csY94" fmla="*/ 111010 h 869781"/>
              <a:gd name="csX95" fmla="*/ 230905 w 1126799"/>
              <a:gd name="csY95" fmla="*/ 101193 h 869781"/>
              <a:gd name="csX96" fmla="*/ 210025 w 1126799"/>
              <a:gd name="csY96" fmla="*/ 110210 h 869781"/>
              <a:gd name="csX97" fmla="*/ 176911 w 1126799"/>
              <a:gd name="csY97" fmla="*/ 139233 h 869781"/>
              <a:gd name="csX98" fmla="*/ 162966 w 1126799"/>
              <a:gd name="csY98" fmla="*/ 182350 h 869781"/>
              <a:gd name="csX99" fmla="*/ 113789 w 1126799"/>
              <a:gd name="csY99" fmla="*/ 202821 h 869781"/>
              <a:gd name="csX100" fmla="*/ 84821 w 1126799"/>
              <a:gd name="csY100" fmla="*/ 248745 h 869781"/>
              <a:gd name="csX101" fmla="*/ 89915 w 1126799"/>
              <a:gd name="csY101" fmla="*/ 284016 h 869781"/>
              <a:gd name="csX102" fmla="*/ 97445 w 1126799"/>
              <a:gd name="csY102" fmla="*/ 290002 h 869781"/>
              <a:gd name="csX103" fmla="*/ 84338 w 1126799"/>
              <a:gd name="csY103" fmla="*/ 291862 h 869781"/>
              <a:gd name="csX104" fmla="*/ 58419 w 1126799"/>
              <a:gd name="csY104" fmla="*/ 316888 h 869781"/>
              <a:gd name="csX105" fmla="*/ 57025 w 1126799"/>
              <a:gd name="csY105" fmla="*/ 342285 h 869781"/>
              <a:gd name="csX106" fmla="*/ 57973 w 1126799"/>
              <a:gd name="csY106" fmla="*/ 343903 h 869781"/>
              <a:gd name="csX107" fmla="*/ 51261 w 1126799"/>
              <a:gd name="csY107" fmla="*/ 345613 h 869781"/>
              <a:gd name="csX108" fmla="*/ 34583 w 1126799"/>
              <a:gd name="csY108" fmla="*/ 374321 h 869781"/>
              <a:gd name="csX109" fmla="*/ 33654 w 1126799"/>
              <a:gd name="csY109" fmla="*/ 377277 h 869781"/>
              <a:gd name="csX110" fmla="*/ 24599 w 1126799"/>
              <a:gd name="csY110" fmla="*/ 435045 h 869781"/>
              <a:gd name="csX111" fmla="*/ 48435 w 1126799"/>
              <a:gd name="csY111" fmla="*/ 487365 h 869781"/>
              <a:gd name="csX112" fmla="*/ 86178 w 1126799"/>
              <a:gd name="csY112" fmla="*/ 499190 h 869781"/>
              <a:gd name="csX113" fmla="*/ 105738 w 1126799"/>
              <a:gd name="csY113" fmla="*/ 483944 h 869781"/>
              <a:gd name="csX114" fmla="*/ 105236 w 1126799"/>
              <a:gd name="csY114" fmla="*/ 488350 h 869781"/>
              <a:gd name="csX115" fmla="*/ 105217 w 1126799"/>
              <a:gd name="csY115" fmla="*/ 488425 h 869781"/>
              <a:gd name="csX116" fmla="*/ 106593 w 1126799"/>
              <a:gd name="csY116" fmla="*/ 499822 h 869781"/>
              <a:gd name="csX117" fmla="*/ 135914 w 1126799"/>
              <a:gd name="csY117" fmla="*/ 509118 h 869781"/>
              <a:gd name="csX118" fmla="*/ 138443 w 1126799"/>
              <a:gd name="csY118" fmla="*/ 509416 h 869781"/>
              <a:gd name="csX119" fmla="*/ 157407 w 1126799"/>
              <a:gd name="csY119" fmla="*/ 510494 h 869781"/>
              <a:gd name="csX120" fmla="*/ 186635 w 1126799"/>
              <a:gd name="csY120" fmla="*/ 506943 h 869781"/>
              <a:gd name="csX121" fmla="*/ 200394 w 1126799"/>
              <a:gd name="csY121" fmla="*/ 498632 h 869781"/>
              <a:gd name="csX122" fmla="*/ 203499 w 1126799"/>
              <a:gd name="csY122" fmla="*/ 532452 h 869781"/>
              <a:gd name="csX123" fmla="*/ 161925 w 1126799"/>
              <a:gd name="csY123" fmla="*/ 516258 h 869781"/>
              <a:gd name="csX124" fmla="*/ 138313 w 1126799"/>
              <a:gd name="csY124" fmla="*/ 514399 h 869781"/>
              <a:gd name="csX125" fmla="*/ 123308 w 1126799"/>
              <a:gd name="csY125" fmla="*/ 513674 h 869781"/>
              <a:gd name="csX126" fmla="*/ 84300 w 1126799"/>
              <a:gd name="csY126" fmla="*/ 507594 h 869781"/>
              <a:gd name="csX127" fmla="*/ 78388 w 1126799"/>
              <a:gd name="csY127" fmla="*/ 506218 h 869781"/>
              <a:gd name="csX128" fmla="*/ 49458 w 1126799"/>
              <a:gd name="csY128" fmla="*/ 501700 h 869781"/>
              <a:gd name="csX129" fmla="*/ 49402 w 1126799"/>
              <a:gd name="csY129" fmla="*/ 501700 h 869781"/>
              <a:gd name="csX130" fmla="*/ 17180 w 1126799"/>
              <a:gd name="csY130" fmla="*/ 515180 h 869781"/>
              <a:gd name="csX131" fmla="*/ 3329 w 1126799"/>
              <a:gd name="csY131" fmla="*/ 565232 h 869781"/>
              <a:gd name="csX132" fmla="*/ 20955 w 1126799"/>
              <a:gd name="csY132" fmla="*/ 589848 h 869781"/>
              <a:gd name="csX133" fmla="*/ 28336 w 1126799"/>
              <a:gd name="csY133" fmla="*/ 593418 h 869781"/>
              <a:gd name="csX134" fmla="*/ 1748 w 1126799"/>
              <a:gd name="csY134" fmla="*/ 617310 h 869781"/>
              <a:gd name="csX135" fmla="*/ 4742 w 1126799"/>
              <a:gd name="csY135" fmla="*/ 658456 h 869781"/>
              <a:gd name="csX136" fmla="*/ 18947 w 1126799"/>
              <a:gd name="csY136" fmla="*/ 685601 h 869781"/>
              <a:gd name="csX137" fmla="*/ 37744 w 1126799"/>
              <a:gd name="csY137" fmla="*/ 691439 h 869781"/>
              <a:gd name="csX138" fmla="*/ 37168 w 1126799"/>
              <a:gd name="csY138" fmla="*/ 691793 h 869781"/>
              <a:gd name="csX139" fmla="*/ 27425 w 1126799"/>
              <a:gd name="csY139" fmla="*/ 704919 h 869781"/>
              <a:gd name="csX140" fmla="*/ 29210 w 1126799"/>
              <a:gd name="csY140" fmla="*/ 717544 h 869781"/>
              <a:gd name="csX141" fmla="*/ 37502 w 1126799"/>
              <a:gd name="csY141" fmla="*/ 737810 h 869781"/>
              <a:gd name="csX142" fmla="*/ 54273 w 1126799"/>
              <a:gd name="csY142" fmla="*/ 752610 h 869781"/>
              <a:gd name="csX143" fmla="*/ 62863 w 1126799"/>
              <a:gd name="csY143" fmla="*/ 754153 h 869781"/>
              <a:gd name="csX144" fmla="*/ 71007 w 1126799"/>
              <a:gd name="csY144" fmla="*/ 752666 h 869781"/>
              <a:gd name="csX145" fmla="*/ 66916 w 1126799"/>
              <a:gd name="csY145" fmla="*/ 762129 h 869781"/>
              <a:gd name="csX146" fmla="*/ 82925 w 1126799"/>
              <a:gd name="csY146" fmla="*/ 813241 h 869781"/>
              <a:gd name="csX147" fmla="*/ 129053 w 1126799"/>
              <a:gd name="csY147" fmla="*/ 845667 h 869781"/>
              <a:gd name="csX148" fmla="*/ 148873 w 1126799"/>
              <a:gd name="csY148" fmla="*/ 849404 h 869781"/>
              <a:gd name="csX149" fmla="*/ 162725 w 1126799"/>
              <a:gd name="csY149" fmla="*/ 846764 h 869781"/>
              <a:gd name="csX150" fmla="*/ 168786 w 1126799"/>
              <a:gd name="csY150" fmla="*/ 843361 h 869781"/>
              <a:gd name="csX151" fmla="*/ 182972 w 1126799"/>
              <a:gd name="csY151" fmla="*/ 861117 h 869781"/>
              <a:gd name="csX152" fmla="*/ 227484 w 1126799"/>
              <a:gd name="csY152" fmla="*/ 869782 h 869781"/>
              <a:gd name="csX153" fmla="*/ 245165 w 1126799"/>
              <a:gd name="csY153" fmla="*/ 868461 h 869781"/>
              <a:gd name="csX154" fmla="*/ 271400 w 1126799"/>
              <a:gd name="csY154" fmla="*/ 858347 h 869781"/>
              <a:gd name="csX155" fmla="*/ 278986 w 1126799"/>
              <a:gd name="csY155" fmla="*/ 841409 h 869781"/>
              <a:gd name="csX156" fmla="*/ 290773 w 1126799"/>
              <a:gd name="csY156" fmla="*/ 855930 h 869781"/>
              <a:gd name="csX157" fmla="*/ 329279 w 1126799"/>
              <a:gd name="csY157" fmla="*/ 858868 h 869781"/>
              <a:gd name="csX158" fmla="*/ 350977 w 1126799"/>
              <a:gd name="csY158" fmla="*/ 849404 h 869781"/>
              <a:gd name="csX159" fmla="*/ 362932 w 1126799"/>
              <a:gd name="csY159" fmla="*/ 843603 h 869781"/>
              <a:gd name="csX160" fmla="*/ 374738 w 1126799"/>
              <a:gd name="csY160" fmla="*/ 838899 h 869781"/>
              <a:gd name="csX161" fmla="*/ 402107 w 1126799"/>
              <a:gd name="csY161" fmla="*/ 825196 h 869781"/>
              <a:gd name="csX162" fmla="*/ 414267 w 1126799"/>
              <a:gd name="csY162" fmla="*/ 796080 h 869781"/>
              <a:gd name="csX163" fmla="*/ 383644 w 1126799"/>
              <a:gd name="csY163" fmla="*/ 763226 h 869781"/>
              <a:gd name="csX164" fmla="*/ 353301 w 1126799"/>
              <a:gd name="csY164" fmla="*/ 761478 h 869781"/>
              <a:gd name="csX165" fmla="*/ 341457 w 1126799"/>
              <a:gd name="csY165" fmla="*/ 762185 h 869781"/>
              <a:gd name="csX166" fmla="*/ 338185 w 1126799"/>
              <a:gd name="csY166" fmla="*/ 762408 h 869781"/>
              <a:gd name="csX167" fmla="*/ 323236 w 1126799"/>
              <a:gd name="csY167" fmla="*/ 760344 h 869781"/>
              <a:gd name="csX168" fmla="*/ 323385 w 1126799"/>
              <a:gd name="csY168" fmla="*/ 759582 h 869781"/>
              <a:gd name="csX169" fmla="*/ 355420 w 1126799"/>
              <a:gd name="csY169" fmla="*/ 755473 h 869781"/>
              <a:gd name="csX170" fmla="*/ 402293 w 1126799"/>
              <a:gd name="csY170" fmla="*/ 772058 h 869781"/>
              <a:gd name="csX171" fmla="*/ 408763 w 1126799"/>
              <a:gd name="csY171" fmla="*/ 778881 h 869781"/>
              <a:gd name="csX172" fmla="*/ 429011 w 1126799"/>
              <a:gd name="csY172" fmla="*/ 794462 h 869781"/>
              <a:gd name="csX173" fmla="*/ 456194 w 1126799"/>
              <a:gd name="csY173" fmla="*/ 788568 h 869781"/>
              <a:gd name="csX174" fmla="*/ 485031 w 1126799"/>
              <a:gd name="csY174" fmla="*/ 735356 h 869781"/>
              <a:gd name="csX175" fmla="*/ 467944 w 1126799"/>
              <a:gd name="csY175" fmla="*/ 701219 h 869781"/>
              <a:gd name="csX176" fmla="*/ 449816 w 1126799"/>
              <a:gd name="csY176" fmla="*/ 690733 h 869781"/>
              <a:gd name="csX177" fmla="*/ 432469 w 1126799"/>
              <a:gd name="csY177" fmla="*/ 680786 h 869781"/>
              <a:gd name="csX178" fmla="*/ 432060 w 1126799"/>
              <a:gd name="csY178" fmla="*/ 680451 h 869781"/>
              <a:gd name="csX179" fmla="*/ 451731 w 1126799"/>
              <a:gd name="csY179" fmla="*/ 690268 h 869781"/>
              <a:gd name="csX180" fmla="*/ 464932 w 1126799"/>
              <a:gd name="csY180" fmla="*/ 696367 h 869781"/>
              <a:gd name="csX181" fmla="*/ 493082 w 1126799"/>
              <a:gd name="csY181" fmla="*/ 715759 h 869781"/>
              <a:gd name="csX182" fmla="*/ 508941 w 1126799"/>
              <a:gd name="csY182" fmla="*/ 727695 h 869781"/>
              <a:gd name="csX183" fmla="*/ 526326 w 1126799"/>
              <a:gd name="csY183" fmla="*/ 735188 h 869781"/>
              <a:gd name="csX184" fmla="*/ 543208 w 1126799"/>
              <a:gd name="csY184" fmla="*/ 737178 h 869781"/>
              <a:gd name="csX185" fmla="*/ 563400 w 1126799"/>
              <a:gd name="csY185" fmla="*/ 734240 h 869781"/>
              <a:gd name="csX186" fmla="*/ 583591 w 1126799"/>
              <a:gd name="csY186" fmla="*/ 737178 h 869781"/>
              <a:gd name="csX187" fmla="*/ 617858 w 1126799"/>
              <a:gd name="csY187" fmla="*/ 727695 h 869781"/>
              <a:gd name="csX188" fmla="*/ 633718 w 1126799"/>
              <a:gd name="csY188" fmla="*/ 715759 h 869781"/>
              <a:gd name="csX189" fmla="*/ 661867 w 1126799"/>
              <a:gd name="csY189" fmla="*/ 696367 h 869781"/>
              <a:gd name="csX190" fmla="*/ 675068 w 1126799"/>
              <a:gd name="csY190" fmla="*/ 690268 h 869781"/>
              <a:gd name="csX191" fmla="*/ 694739 w 1126799"/>
              <a:gd name="csY191" fmla="*/ 680451 h 869781"/>
              <a:gd name="csX192" fmla="*/ 694330 w 1126799"/>
              <a:gd name="csY192" fmla="*/ 680786 h 869781"/>
              <a:gd name="csX193" fmla="*/ 676983 w 1126799"/>
              <a:gd name="csY193" fmla="*/ 690733 h 869781"/>
              <a:gd name="csX194" fmla="*/ 658855 w 1126799"/>
              <a:gd name="csY194" fmla="*/ 701219 h 869781"/>
              <a:gd name="csX195" fmla="*/ 641768 w 1126799"/>
              <a:gd name="csY195" fmla="*/ 735356 h 869781"/>
              <a:gd name="csX196" fmla="*/ 670606 w 1126799"/>
              <a:gd name="csY196" fmla="*/ 788568 h 869781"/>
              <a:gd name="csX197" fmla="*/ 697788 w 1126799"/>
              <a:gd name="csY197" fmla="*/ 794462 h 869781"/>
              <a:gd name="csX198" fmla="*/ 718036 w 1126799"/>
              <a:gd name="csY198" fmla="*/ 778881 h 869781"/>
              <a:gd name="csX199" fmla="*/ 724506 w 1126799"/>
              <a:gd name="csY199" fmla="*/ 772058 h 869781"/>
              <a:gd name="csX200" fmla="*/ 771360 w 1126799"/>
              <a:gd name="csY200" fmla="*/ 755473 h 869781"/>
              <a:gd name="csX201" fmla="*/ 803414 w 1126799"/>
              <a:gd name="csY201" fmla="*/ 759582 h 869781"/>
              <a:gd name="csX202" fmla="*/ 803563 w 1126799"/>
              <a:gd name="csY202" fmla="*/ 760344 h 869781"/>
              <a:gd name="csX203" fmla="*/ 788614 w 1126799"/>
              <a:gd name="csY203" fmla="*/ 762408 h 869781"/>
              <a:gd name="csX204" fmla="*/ 785342 w 1126799"/>
              <a:gd name="csY204" fmla="*/ 762185 h 869781"/>
              <a:gd name="csX205" fmla="*/ 773498 w 1126799"/>
              <a:gd name="csY205" fmla="*/ 761478 h 869781"/>
              <a:gd name="csX206" fmla="*/ 743155 w 1126799"/>
              <a:gd name="csY206" fmla="*/ 763226 h 869781"/>
              <a:gd name="csX207" fmla="*/ 712532 w 1126799"/>
              <a:gd name="csY207" fmla="*/ 796080 h 869781"/>
              <a:gd name="csX208" fmla="*/ 724692 w 1126799"/>
              <a:gd name="csY208" fmla="*/ 825196 h 869781"/>
              <a:gd name="csX209" fmla="*/ 752061 w 1126799"/>
              <a:gd name="csY209" fmla="*/ 838899 h 869781"/>
              <a:gd name="csX210" fmla="*/ 763867 w 1126799"/>
              <a:gd name="csY210" fmla="*/ 843603 h 869781"/>
              <a:gd name="csX211" fmla="*/ 775822 w 1126799"/>
              <a:gd name="csY211" fmla="*/ 849404 h 869781"/>
              <a:gd name="csX212" fmla="*/ 797502 w 1126799"/>
              <a:gd name="csY212" fmla="*/ 858868 h 869781"/>
              <a:gd name="csX213" fmla="*/ 836026 w 1126799"/>
              <a:gd name="csY213" fmla="*/ 855930 h 869781"/>
              <a:gd name="csX214" fmla="*/ 847795 w 1126799"/>
              <a:gd name="csY214" fmla="*/ 841409 h 869781"/>
              <a:gd name="csX215" fmla="*/ 855381 w 1126799"/>
              <a:gd name="csY215" fmla="*/ 858347 h 869781"/>
              <a:gd name="csX216" fmla="*/ 881634 w 1126799"/>
              <a:gd name="csY216" fmla="*/ 868461 h 869781"/>
              <a:gd name="csX217" fmla="*/ 899316 w 1126799"/>
              <a:gd name="csY217" fmla="*/ 869782 h 869781"/>
              <a:gd name="csX218" fmla="*/ 943827 w 1126799"/>
              <a:gd name="csY218" fmla="*/ 861117 h 869781"/>
              <a:gd name="csX219" fmla="*/ 958013 w 1126799"/>
              <a:gd name="csY219" fmla="*/ 843361 h 869781"/>
              <a:gd name="csX220" fmla="*/ 964074 w 1126799"/>
              <a:gd name="csY220" fmla="*/ 846764 h 869781"/>
              <a:gd name="csX221" fmla="*/ 977926 w 1126799"/>
              <a:gd name="csY221" fmla="*/ 849404 h 869781"/>
              <a:gd name="csX222" fmla="*/ 997746 w 1126799"/>
              <a:gd name="csY222" fmla="*/ 845667 h 869781"/>
              <a:gd name="csX223" fmla="*/ 1043875 w 1126799"/>
              <a:gd name="csY223" fmla="*/ 813241 h 869781"/>
              <a:gd name="csX224" fmla="*/ 1059883 w 1126799"/>
              <a:gd name="csY224" fmla="*/ 762129 h 869781"/>
              <a:gd name="csX225" fmla="*/ 1055793 w 1126799"/>
              <a:gd name="csY225" fmla="*/ 752666 h 869781"/>
              <a:gd name="csX226" fmla="*/ 1063936 w 1126799"/>
              <a:gd name="csY226" fmla="*/ 754153 h 869781"/>
              <a:gd name="csX227" fmla="*/ 1072526 w 1126799"/>
              <a:gd name="csY227" fmla="*/ 752610 h 869781"/>
              <a:gd name="csX228" fmla="*/ 1089297 w 1126799"/>
              <a:gd name="csY228" fmla="*/ 737810 h 869781"/>
              <a:gd name="csX229" fmla="*/ 1097589 w 1126799"/>
              <a:gd name="csY229" fmla="*/ 717544 h 869781"/>
              <a:gd name="csX230" fmla="*/ 1099374 w 1126799"/>
              <a:gd name="csY230" fmla="*/ 704919 h 869781"/>
              <a:gd name="csX231" fmla="*/ 1089631 w 1126799"/>
              <a:gd name="csY231" fmla="*/ 691793 h 869781"/>
              <a:gd name="csX232" fmla="*/ 1089055 w 1126799"/>
              <a:gd name="csY232" fmla="*/ 691439 h 869781"/>
              <a:gd name="csX233" fmla="*/ 1107853 w 1126799"/>
              <a:gd name="csY233" fmla="*/ 685601 h 869781"/>
              <a:gd name="csX234" fmla="*/ 1122057 w 1126799"/>
              <a:gd name="csY234" fmla="*/ 658456 h 869781"/>
              <a:gd name="csX235" fmla="*/ 1125051 w 1126799"/>
              <a:gd name="csY235" fmla="*/ 617310 h 869781"/>
              <a:gd name="csX236" fmla="*/ 563344 w 1126799"/>
              <a:gd name="csY236" fmla="*/ 622851 h 869781"/>
              <a:gd name="csX237" fmla="*/ 561838 w 1126799"/>
              <a:gd name="csY237" fmla="*/ 622851 h 869781"/>
              <a:gd name="csX238" fmla="*/ 545718 w 1126799"/>
              <a:gd name="csY238" fmla="*/ 620155 h 869781"/>
              <a:gd name="csX239" fmla="*/ 531494 w 1126799"/>
              <a:gd name="csY239" fmla="*/ 603458 h 869781"/>
              <a:gd name="csX240" fmla="*/ 537109 w 1126799"/>
              <a:gd name="csY240" fmla="*/ 548907 h 869781"/>
              <a:gd name="csX241" fmla="*/ 507603 w 1126799"/>
              <a:gd name="csY241" fmla="*/ 510532 h 869781"/>
              <a:gd name="csX242" fmla="*/ 490070 w 1126799"/>
              <a:gd name="csY242" fmla="*/ 483330 h 869781"/>
              <a:gd name="csX243" fmla="*/ 462366 w 1126799"/>
              <a:gd name="csY243" fmla="*/ 455683 h 869781"/>
              <a:gd name="csX244" fmla="*/ 436039 w 1126799"/>
              <a:gd name="csY244" fmla="*/ 447390 h 869781"/>
              <a:gd name="csX245" fmla="*/ 430703 w 1126799"/>
              <a:gd name="csY245" fmla="*/ 443505 h 869781"/>
              <a:gd name="csX246" fmla="*/ 447399 w 1126799"/>
              <a:gd name="csY246" fmla="*/ 419445 h 869781"/>
              <a:gd name="csX247" fmla="*/ 491520 w 1126799"/>
              <a:gd name="csY247" fmla="*/ 437295 h 869781"/>
              <a:gd name="csX248" fmla="*/ 562582 w 1126799"/>
              <a:gd name="csY248" fmla="*/ 460089 h 869781"/>
              <a:gd name="csX249" fmla="*/ 633643 w 1126799"/>
              <a:gd name="csY249" fmla="*/ 437295 h 869781"/>
              <a:gd name="csX250" fmla="*/ 677764 w 1126799"/>
              <a:gd name="csY250" fmla="*/ 419445 h 869781"/>
              <a:gd name="csX251" fmla="*/ 695092 w 1126799"/>
              <a:gd name="csY251" fmla="*/ 442910 h 869781"/>
              <a:gd name="csX252" fmla="*/ 689143 w 1126799"/>
              <a:gd name="csY252" fmla="*/ 447390 h 869781"/>
              <a:gd name="csX253" fmla="*/ 662797 w 1126799"/>
              <a:gd name="csY253" fmla="*/ 455683 h 869781"/>
              <a:gd name="csX254" fmla="*/ 635112 w 1126799"/>
              <a:gd name="csY254" fmla="*/ 483330 h 869781"/>
              <a:gd name="csX255" fmla="*/ 617579 w 1126799"/>
              <a:gd name="csY255" fmla="*/ 510532 h 869781"/>
              <a:gd name="csX256" fmla="*/ 588072 w 1126799"/>
              <a:gd name="csY256" fmla="*/ 548907 h 869781"/>
              <a:gd name="csX257" fmla="*/ 593687 w 1126799"/>
              <a:gd name="csY257" fmla="*/ 603458 h 869781"/>
              <a:gd name="csX258" fmla="*/ 580245 w 1126799"/>
              <a:gd name="csY258" fmla="*/ 619746 h 869781"/>
              <a:gd name="csX259" fmla="*/ 563344 w 1126799"/>
              <a:gd name="csY259" fmla="*/ 622851 h 869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</a:cxnLst>
            <a:rect l="l" t="t" r="r" b="b"/>
            <a:pathLst>
              <a:path w="1126799" h="869781">
                <a:moveTo>
                  <a:pt x="1125051" y="617310"/>
                </a:moveTo>
                <a:cubicBezTo>
                  <a:pt x="1121760" y="605801"/>
                  <a:pt x="1111125" y="594571"/>
                  <a:pt x="1098444" y="593418"/>
                </a:cubicBezTo>
                <a:cubicBezTo>
                  <a:pt x="1100992" y="592414"/>
                  <a:pt x="1103465" y="591224"/>
                  <a:pt x="1105845" y="589848"/>
                </a:cubicBezTo>
                <a:cubicBezTo>
                  <a:pt x="1115234" y="584345"/>
                  <a:pt x="1121332" y="575829"/>
                  <a:pt x="1123470" y="565232"/>
                </a:cubicBezTo>
                <a:cubicBezTo>
                  <a:pt x="1126575" y="549707"/>
                  <a:pt x="1121128" y="530073"/>
                  <a:pt x="1109619" y="515180"/>
                </a:cubicBezTo>
                <a:cubicBezTo>
                  <a:pt x="1103000" y="506608"/>
                  <a:pt x="1091249" y="501700"/>
                  <a:pt x="1077398" y="501700"/>
                </a:cubicBezTo>
                <a:lnTo>
                  <a:pt x="1077342" y="501700"/>
                </a:lnTo>
                <a:cubicBezTo>
                  <a:pt x="1067488" y="501719"/>
                  <a:pt x="1057801" y="504005"/>
                  <a:pt x="1048411" y="506218"/>
                </a:cubicBezTo>
                <a:cubicBezTo>
                  <a:pt x="1046440" y="506683"/>
                  <a:pt x="1044469" y="507148"/>
                  <a:pt x="1042499" y="507594"/>
                </a:cubicBezTo>
                <a:cubicBezTo>
                  <a:pt x="1029725" y="510476"/>
                  <a:pt x="1016599" y="512521"/>
                  <a:pt x="1003491" y="513674"/>
                </a:cubicBezTo>
                <a:cubicBezTo>
                  <a:pt x="998397" y="514120"/>
                  <a:pt x="993376" y="514269"/>
                  <a:pt x="988487" y="514399"/>
                </a:cubicBezTo>
                <a:cubicBezTo>
                  <a:pt x="980845" y="514622"/>
                  <a:pt x="972943" y="514845"/>
                  <a:pt x="964874" y="516258"/>
                </a:cubicBezTo>
                <a:cubicBezTo>
                  <a:pt x="949646" y="518898"/>
                  <a:pt x="935497" y="524458"/>
                  <a:pt x="923300" y="532452"/>
                </a:cubicBezTo>
                <a:cubicBezTo>
                  <a:pt x="929417" y="522487"/>
                  <a:pt x="932522" y="511498"/>
                  <a:pt x="926405" y="498632"/>
                </a:cubicBezTo>
                <a:cubicBezTo>
                  <a:pt x="930719" y="502462"/>
                  <a:pt x="935293" y="505549"/>
                  <a:pt x="940145" y="506943"/>
                </a:cubicBezTo>
                <a:cubicBezTo>
                  <a:pt x="949721" y="509695"/>
                  <a:pt x="960281" y="510494"/>
                  <a:pt x="969392" y="510494"/>
                </a:cubicBezTo>
                <a:cubicBezTo>
                  <a:pt x="977461" y="510494"/>
                  <a:pt x="984359" y="509881"/>
                  <a:pt x="988357" y="509416"/>
                </a:cubicBezTo>
                <a:cubicBezTo>
                  <a:pt x="989119" y="509323"/>
                  <a:pt x="989974" y="509211"/>
                  <a:pt x="990885" y="509118"/>
                </a:cubicBezTo>
                <a:cubicBezTo>
                  <a:pt x="999921" y="508152"/>
                  <a:pt x="1015037" y="506516"/>
                  <a:pt x="1020206" y="499822"/>
                </a:cubicBezTo>
                <a:cubicBezTo>
                  <a:pt x="1023107" y="496066"/>
                  <a:pt x="1022363" y="492348"/>
                  <a:pt x="1021582" y="488425"/>
                </a:cubicBezTo>
                <a:lnTo>
                  <a:pt x="1021563" y="488350"/>
                </a:lnTo>
                <a:cubicBezTo>
                  <a:pt x="1021359" y="487253"/>
                  <a:pt x="1021210" y="485654"/>
                  <a:pt x="1021061" y="483944"/>
                </a:cubicBezTo>
                <a:cubicBezTo>
                  <a:pt x="1026193" y="493445"/>
                  <a:pt x="1032626" y="498465"/>
                  <a:pt x="1040621" y="499190"/>
                </a:cubicBezTo>
                <a:cubicBezTo>
                  <a:pt x="1054361" y="500454"/>
                  <a:pt x="1068120" y="496141"/>
                  <a:pt x="1078346" y="487365"/>
                </a:cubicBezTo>
                <a:cubicBezTo>
                  <a:pt x="1093015" y="474796"/>
                  <a:pt x="1101047" y="457207"/>
                  <a:pt x="1102200" y="435045"/>
                </a:cubicBezTo>
                <a:cubicBezTo>
                  <a:pt x="1103074" y="418255"/>
                  <a:pt x="1100043" y="398826"/>
                  <a:pt x="1093146" y="377277"/>
                </a:cubicBezTo>
                <a:cubicBezTo>
                  <a:pt x="1092848" y="376366"/>
                  <a:pt x="1092550" y="375362"/>
                  <a:pt x="1092216" y="374321"/>
                </a:cubicBezTo>
                <a:cubicBezTo>
                  <a:pt x="1089315" y="364838"/>
                  <a:pt x="1084890" y="350503"/>
                  <a:pt x="1075538" y="345613"/>
                </a:cubicBezTo>
                <a:cubicBezTo>
                  <a:pt x="1073437" y="344516"/>
                  <a:pt x="1071188" y="343940"/>
                  <a:pt x="1068826" y="343903"/>
                </a:cubicBezTo>
                <a:cubicBezTo>
                  <a:pt x="1069180" y="343419"/>
                  <a:pt x="1069477" y="342880"/>
                  <a:pt x="1069774" y="342285"/>
                </a:cubicBezTo>
                <a:cubicBezTo>
                  <a:pt x="1073400" y="334606"/>
                  <a:pt x="1070258" y="320997"/>
                  <a:pt x="1068380" y="316888"/>
                </a:cubicBezTo>
                <a:cubicBezTo>
                  <a:pt x="1063490" y="306085"/>
                  <a:pt x="1053320" y="296250"/>
                  <a:pt x="1042462" y="291862"/>
                </a:cubicBezTo>
                <a:cubicBezTo>
                  <a:pt x="1038130" y="290095"/>
                  <a:pt x="1033556" y="289482"/>
                  <a:pt x="1029335" y="290002"/>
                </a:cubicBezTo>
                <a:cubicBezTo>
                  <a:pt x="1032124" y="288348"/>
                  <a:pt x="1034708" y="286433"/>
                  <a:pt x="1036884" y="284016"/>
                </a:cubicBezTo>
                <a:cubicBezTo>
                  <a:pt x="1045808" y="274050"/>
                  <a:pt x="1044581" y="259343"/>
                  <a:pt x="1041978" y="248745"/>
                </a:cubicBezTo>
                <a:cubicBezTo>
                  <a:pt x="1037720" y="231323"/>
                  <a:pt x="1027420" y="214999"/>
                  <a:pt x="1013010" y="202821"/>
                </a:cubicBezTo>
                <a:cubicBezTo>
                  <a:pt x="998787" y="190773"/>
                  <a:pt x="981366" y="183559"/>
                  <a:pt x="963833" y="182350"/>
                </a:cubicBezTo>
                <a:cubicBezTo>
                  <a:pt x="966212" y="166732"/>
                  <a:pt x="961564" y="151969"/>
                  <a:pt x="949888" y="139233"/>
                </a:cubicBezTo>
                <a:cubicBezTo>
                  <a:pt x="939978" y="128450"/>
                  <a:pt x="928841" y="118688"/>
                  <a:pt x="916774" y="110210"/>
                </a:cubicBezTo>
                <a:cubicBezTo>
                  <a:pt x="910509" y="105822"/>
                  <a:pt x="903648" y="101695"/>
                  <a:pt x="895895" y="101193"/>
                </a:cubicBezTo>
                <a:cubicBezTo>
                  <a:pt x="888922" y="100728"/>
                  <a:pt x="880667" y="104335"/>
                  <a:pt x="878008" y="111010"/>
                </a:cubicBezTo>
                <a:cubicBezTo>
                  <a:pt x="877469" y="105376"/>
                  <a:pt x="876038" y="99854"/>
                  <a:pt x="873769" y="94722"/>
                </a:cubicBezTo>
                <a:cubicBezTo>
                  <a:pt x="865458" y="76036"/>
                  <a:pt x="846921" y="60921"/>
                  <a:pt x="822918" y="53279"/>
                </a:cubicBezTo>
                <a:cubicBezTo>
                  <a:pt x="809252" y="48928"/>
                  <a:pt x="797799" y="48315"/>
                  <a:pt x="787945" y="51420"/>
                </a:cubicBezTo>
                <a:cubicBezTo>
                  <a:pt x="780099" y="53892"/>
                  <a:pt x="772829" y="59080"/>
                  <a:pt x="766935" y="66238"/>
                </a:cubicBezTo>
                <a:cubicBezTo>
                  <a:pt x="767864" y="58857"/>
                  <a:pt x="766284" y="50471"/>
                  <a:pt x="762342" y="45247"/>
                </a:cubicBezTo>
                <a:cubicBezTo>
                  <a:pt x="757434" y="38777"/>
                  <a:pt x="749867" y="33756"/>
                  <a:pt x="738507" y="29480"/>
                </a:cubicBezTo>
                <a:cubicBezTo>
                  <a:pt x="727667" y="25408"/>
                  <a:pt x="700838" y="16837"/>
                  <a:pt x="685945" y="25371"/>
                </a:cubicBezTo>
                <a:cubicBezTo>
                  <a:pt x="683397" y="26821"/>
                  <a:pt x="681315" y="28736"/>
                  <a:pt x="679716" y="31042"/>
                </a:cubicBezTo>
                <a:cubicBezTo>
                  <a:pt x="679549" y="29815"/>
                  <a:pt x="679270" y="28588"/>
                  <a:pt x="678842" y="27379"/>
                </a:cubicBezTo>
                <a:cubicBezTo>
                  <a:pt x="675682" y="18548"/>
                  <a:pt x="665995" y="14271"/>
                  <a:pt x="657144" y="10943"/>
                </a:cubicBezTo>
                <a:cubicBezTo>
                  <a:pt x="644687" y="6258"/>
                  <a:pt x="631784" y="1424"/>
                  <a:pt x="618100" y="252"/>
                </a:cubicBezTo>
                <a:cubicBezTo>
                  <a:pt x="602723" y="-1086"/>
                  <a:pt x="588649" y="2948"/>
                  <a:pt x="579482" y="11296"/>
                </a:cubicBezTo>
                <a:cubicBezTo>
                  <a:pt x="565910" y="23661"/>
                  <a:pt x="565240" y="42588"/>
                  <a:pt x="564627" y="59303"/>
                </a:cubicBezTo>
                <a:cubicBezTo>
                  <a:pt x="564571" y="60995"/>
                  <a:pt x="564515" y="62668"/>
                  <a:pt x="564441" y="64323"/>
                </a:cubicBezTo>
                <a:cubicBezTo>
                  <a:pt x="563288" y="90576"/>
                  <a:pt x="561633" y="128450"/>
                  <a:pt x="588649" y="144346"/>
                </a:cubicBezTo>
                <a:cubicBezTo>
                  <a:pt x="583238" y="143287"/>
                  <a:pt x="578515" y="144216"/>
                  <a:pt x="574611" y="147135"/>
                </a:cubicBezTo>
                <a:cubicBezTo>
                  <a:pt x="565872" y="153699"/>
                  <a:pt x="563251" y="169075"/>
                  <a:pt x="563660" y="180268"/>
                </a:cubicBezTo>
                <a:cubicBezTo>
                  <a:pt x="564069" y="191646"/>
                  <a:pt x="564645" y="207246"/>
                  <a:pt x="575057" y="216449"/>
                </a:cubicBezTo>
                <a:cubicBezTo>
                  <a:pt x="581955" y="222566"/>
                  <a:pt x="588909" y="222920"/>
                  <a:pt x="596272" y="223310"/>
                </a:cubicBezTo>
                <a:cubicBezTo>
                  <a:pt x="599191" y="223459"/>
                  <a:pt x="602203" y="223626"/>
                  <a:pt x="605289" y="224165"/>
                </a:cubicBezTo>
                <a:cubicBezTo>
                  <a:pt x="610997" y="225169"/>
                  <a:pt x="616817" y="227456"/>
                  <a:pt x="622264" y="230171"/>
                </a:cubicBezTo>
                <a:cubicBezTo>
                  <a:pt x="598205" y="224333"/>
                  <a:pt x="585042" y="231677"/>
                  <a:pt x="577214" y="256089"/>
                </a:cubicBezTo>
                <a:cubicBezTo>
                  <a:pt x="568624" y="282881"/>
                  <a:pt x="566691" y="311793"/>
                  <a:pt x="571636" y="339478"/>
                </a:cubicBezTo>
                <a:cubicBezTo>
                  <a:pt x="573495" y="349927"/>
                  <a:pt x="576396" y="360376"/>
                  <a:pt x="582067" y="369319"/>
                </a:cubicBezTo>
                <a:cubicBezTo>
                  <a:pt x="587756" y="378281"/>
                  <a:pt x="596513" y="385662"/>
                  <a:pt x="606888" y="387856"/>
                </a:cubicBezTo>
                <a:cubicBezTo>
                  <a:pt x="579501" y="399347"/>
                  <a:pt x="547540" y="399495"/>
                  <a:pt x="520041" y="388247"/>
                </a:cubicBezTo>
                <a:cubicBezTo>
                  <a:pt x="534822" y="384417"/>
                  <a:pt x="545681" y="371160"/>
                  <a:pt x="550757" y="356769"/>
                </a:cubicBezTo>
                <a:cubicBezTo>
                  <a:pt x="555851" y="342360"/>
                  <a:pt x="556093" y="326779"/>
                  <a:pt x="556297" y="311514"/>
                </a:cubicBezTo>
                <a:cubicBezTo>
                  <a:pt x="556502" y="295785"/>
                  <a:pt x="556688" y="279832"/>
                  <a:pt x="552634" y="264642"/>
                </a:cubicBezTo>
                <a:cubicBezTo>
                  <a:pt x="549641" y="253375"/>
                  <a:pt x="544007" y="242126"/>
                  <a:pt x="535269" y="234205"/>
                </a:cubicBezTo>
                <a:cubicBezTo>
                  <a:pt x="526084" y="225876"/>
                  <a:pt x="516192" y="227345"/>
                  <a:pt x="504535" y="230171"/>
                </a:cubicBezTo>
                <a:cubicBezTo>
                  <a:pt x="509982" y="227456"/>
                  <a:pt x="515802" y="225169"/>
                  <a:pt x="521510" y="224165"/>
                </a:cubicBezTo>
                <a:cubicBezTo>
                  <a:pt x="524596" y="223626"/>
                  <a:pt x="527608" y="223459"/>
                  <a:pt x="530528" y="223310"/>
                </a:cubicBezTo>
                <a:cubicBezTo>
                  <a:pt x="537890" y="222920"/>
                  <a:pt x="544844" y="222566"/>
                  <a:pt x="551742" y="216449"/>
                </a:cubicBezTo>
                <a:cubicBezTo>
                  <a:pt x="559402" y="209681"/>
                  <a:pt x="561745" y="199437"/>
                  <a:pt x="562600" y="189973"/>
                </a:cubicBezTo>
                <a:cubicBezTo>
                  <a:pt x="563771" y="177349"/>
                  <a:pt x="562656" y="160522"/>
                  <a:pt x="551147" y="152397"/>
                </a:cubicBezTo>
                <a:cubicBezTo>
                  <a:pt x="545457" y="148381"/>
                  <a:pt x="537779" y="147414"/>
                  <a:pt x="531234" y="149794"/>
                </a:cubicBezTo>
                <a:cubicBezTo>
                  <a:pt x="551649" y="141241"/>
                  <a:pt x="560592" y="117350"/>
                  <a:pt x="562321" y="96972"/>
                </a:cubicBezTo>
                <a:cubicBezTo>
                  <a:pt x="563288" y="85630"/>
                  <a:pt x="562786" y="74159"/>
                  <a:pt x="562358" y="64323"/>
                </a:cubicBezTo>
                <a:cubicBezTo>
                  <a:pt x="562303" y="63189"/>
                  <a:pt x="562247" y="62036"/>
                  <a:pt x="562228" y="60865"/>
                </a:cubicBezTo>
                <a:cubicBezTo>
                  <a:pt x="562210" y="60344"/>
                  <a:pt x="562191" y="59824"/>
                  <a:pt x="562172" y="59303"/>
                </a:cubicBezTo>
                <a:cubicBezTo>
                  <a:pt x="561559" y="42588"/>
                  <a:pt x="560890" y="23661"/>
                  <a:pt x="547317" y="11296"/>
                </a:cubicBezTo>
                <a:cubicBezTo>
                  <a:pt x="538132" y="2948"/>
                  <a:pt x="524076" y="-1086"/>
                  <a:pt x="508700" y="252"/>
                </a:cubicBezTo>
                <a:cubicBezTo>
                  <a:pt x="495015" y="1424"/>
                  <a:pt x="482112" y="6258"/>
                  <a:pt x="469655" y="10943"/>
                </a:cubicBezTo>
                <a:cubicBezTo>
                  <a:pt x="460805" y="14271"/>
                  <a:pt x="451118" y="18548"/>
                  <a:pt x="447957" y="27379"/>
                </a:cubicBezTo>
                <a:cubicBezTo>
                  <a:pt x="447511" y="28588"/>
                  <a:pt x="447250" y="29815"/>
                  <a:pt x="447083" y="31042"/>
                </a:cubicBezTo>
                <a:cubicBezTo>
                  <a:pt x="445484" y="28736"/>
                  <a:pt x="443402" y="26821"/>
                  <a:pt x="440854" y="25371"/>
                </a:cubicBezTo>
                <a:cubicBezTo>
                  <a:pt x="425962" y="16837"/>
                  <a:pt x="399132" y="25408"/>
                  <a:pt x="388293" y="29480"/>
                </a:cubicBezTo>
                <a:cubicBezTo>
                  <a:pt x="376932" y="33756"/>
                  <a:pt x="369365" y="38777"/>
                  <a:pt x="364457" y="45247"/>
                </a:cubicBezTo>
                <a:cubicBezTo>
                  <a:pt x="360496" y="50471"/>
                  <a:pt x="358935" y="58857"/>
                  <a:pt x="359864" y="66238"/>
                </a:cubicBezTo>
                <a:cubicBezTo>
                  <a:pt x="353970" y="59080"/>
                  <a:pt x="346701" y="53892"/>
                  <a:pt x="338854" y="51420"/>
                </a:cubicBezTo>
                <a:cubicBezTo>
                  <a:pt x="329000" y="48315"/>
                  <a:pt x="317547" y="48928"/>
                  <a:pt x="303881" y="53279"/>
                </a:cubicBezTo>
                <a:cubicBezTo>
                  <a:pt x="279878" y="60921"/>
                  <a:pt x="261341" y="76036"/>
                  <a:pt x="253030" y="94722"/>
                </a:cubicBezTo>
                <a:cubicBezTo>
                  <a:pt x="250762" y="99854"/>
                  <a:pt x="249330" y="105376"/>
                  <a:pt x="248791" y="111010"/>
                </a:cubicBezTo>
                <a:cubicBezTo>
                  <a:pt x="246132" y="104335"/>
                  <a:pt x="237877" y="100728"/>
                  <a:pt x="230905" y="101193"/>
                </a:cubicBezTo>
                <a:cubicBezTo>
                  <a:pt x="223151" y="101695"/>
                  <a:pt x="216291" y="105822"/>
                  <a:pt x="210025" y="110210"/>
                </a:cubicBezTo>
                <a:cubicBezTo>
                  <a:pt x="197958" y="118688"/>
                  <a:pt x="186821" y="128450"/>
                  <a:pt x="176911" y="139233"/>
                </a:cubicBezTo>
                <a:cubicBezTo>
                  <a:pt x="165235" y="151969"/>
                  <a:pt x="160587" y="166732"/>
                  <a:pt x="162966" y="182350"/>
                </a:cubicBezTo>
                <a:cubicBezTo>
                  <a:pt x="145415" y="183559"/>
                  <a:pt x="128012" y="190773"/>
                  <a:pt x="113789" y="202821"/>
                </a:cubicBezTo>
                <a:cubicBezTo>
                  <a:pt x="99379" y="214999"/>
                  <a:pt x="89079" y="231323"/>
                  <a:pt x="84821" y="248745"/>
                </a:cubicBezTo>
                <a:cubicBezTo>
                  <a:pt x="82218" y="259343"/>
                  <a:pt x="80991" y="274050"/>
                  <a:pt x="89915" y="284016"/>
                </a:cubicBezTo>
                <a:cubicBezTo>
                  <a:pt x="92091" y="286433"/>
                  <a:pt x="94675" y="288348"/>
                  <a:pt x="97445" y="290002"/>
                </a:cubicBezTo>
                <a:cubicBezTo>
                  <a:pt x="93244" y="289482"/>
                  <a:pt x="88670" y="290095"/>
                  <a:pt x="84338" y="291862"/>
                </a:cubicBezTo>
                <a:cubicBezTo>
                  <a:pt x="73479" y="296250"/>
                  <a:pt x="63309" y="306085"/>
                  <a:pt x="58419" y="316888"/>
                </a:cubicBezTo>
                <a:cubicBezTo>
                  <a:pt x="56541" y="320997"/>
                  <a:pt x="53399" y="334606"/>
                  <a:pt x="57025" y="342285"/>
                </a:cubicBezTo>
                <a:cubicBezTo>
                  <a:pt x="57322" y="342880"/>
                  <a:pt x="57620" y="343419"/>
                  <a:pt x="57973" y="343903"/>
                </a:cubicBezTo>
                <a:cubicBezTo>
                  <a:pt x="55612" y="343940"/>
                  <a:pt x="53362" y="344516"/>
                  <a:pt x="51261" y="345613"/>
                </a:cubicBezTo>
                <a:cubicBezTo>
                  <a:pt x="41909" y="350503"/>
                  <a:pt x="37484" y="364838"/>
                  <a:pt x="34583" y="374321"/>
                </a:cubicBezTo>
                <a:cubicBezTo>
                  <a:pt x="34249" y="375362"/>
                  <a:pt x="33933" y="376366"/>
                  <a:pt x="33654" y="377277"/>
                </a:cubicBezTo>
                <a:cubicBezTo>
                  <a:pt x="26756" y="398826"/>
                  <a:pt x="23725" y="418255"/>
                  <a:pt x="24599" y="435045"/>
                </a:cubicBezTo>
                <a:cubicBezTo>
                  <a:pt x="25752" y="457207"/>
                  <a:pt x="33784" y="474796"/>
                  <a:pt x="48435" y="487365"/>
                </a:cubicBezTo>
                <a:cubicBezTo>
                  <a:pt x="58698" y="496141"/>
                  <a:pt x="72457" y="500454"/>
                  <a:pt x="86178" y="499190"/>
                </a:cubicBezTo>
                <a:cubicBezTo>
                  <a:pt x="94155" y="498465"/>
                  <a:pt x="100606" y="493445"/>
                  <a:pt x="105738" y="483944"/>
                </a:cubicBezTo>
                <a:cubicBezTo>
                  <a:pt x="105589" y="485654"/>
                  <a:pt x="105440" y="487253"/>
                  <a:pt x="105236" y="488350"/>
                </a:cubicBezTo>
                <a:lnTo>
                  <a:pt x="105217" y="488425"/>
                </a:lnTo>
                <a:cubicBezTo>
                  <a:pt x="104436" y="492348"/>
                  <a:pt x="103693" y="496066"/>
                  <a:pt x="106593" y="499822"/>
                </a:cubicBezTo>
                <a:cubicBezTo>
                  <a:pt x="111762" y="506516"/>
                  <a:pt x="126878" y="508152"/>
                  <a:pt x="135914" y="509118"/>
                </a:cubicBezTo>
                <a:cubicBezTo>
                  <a:pt x="136825" y="509211"/>
                  <a:pt x="137680" y="509323"/>
                  <a:pt x="138443" y="509416"/>
                </a:cubicBezTo>
                <a:cubicBezTo>
                  <a:pt x="142440" y="509881"/>
                  <a:pt x="149338" y="510494"/>
                  <a:pt x="157407" y="510494"/>
                </a:cubicBezTo>
                <a:cubicBezTo>
                  <a:pt x="166518" y="510494"/>
                  <a:pt x="177078" y="509695"/>
                  <a:pt x="186635" y="506943"/>
                </a:cubicBezTo>
                <a:cubicBezTo>
                  <a:pt x="191507" y="505549"/>
                  <a:pt x="196080" y="502462"/>
                  <a:pt x="200394" y="498632"/>
                </a:cubicBezTo>
                <a:cubicBezTo>
                  <a:pt x="194277" y="511498"/>
                  <a:pt x="197382" y="522487"/>
                  <a:pt x="203499" y="532452"/>
                </a:cubicBezTo>
                <a:cubicBezTo>
                  <a:pt x="191302" y="524458"/>
                  <a:pt x="177153" y="518898"/>
                  <a:pt x="161925" y="516258"/>
                </a:cubicBezTo>
                <a:cubicBezTo>
                  <a:pt x="153856" y="514845"/>
                  <a:pt x="145954" y="514622"/>
                  <a:pt x="138313" y="514399"/>
                </a:cubicBezTo>
                <a:cubicBezTo>
                  <a:pt x="133423" y="514269"/>
                  <a:pt x="128402" y="514120"/>
                  <a:pt x="123308" y="513674"/>
                </a:cubicBezTo>
                <a:cubicBezTo>
                  <a:pt x="110200" y="512521"/>
                  <a:pt x="97074" y="510476"/>
                  <a:pt x="84300" y="507594"/>
                </a:cubicBezTo>
                <a:cubicBezTo>
                  <a:pt x="82330" y="507148"/>
                  <a:pt x="80359" y="506683"/>
                  <a:pt x="78388" y="506218"/>
                </a:cubicBezTo>
                <a:cubicBezTo>
                  <a:pt x="68998" y="504005"/>
                  <a:pt x="59312" y="501719"/>
                  <a:pt x="49458" y="501700"/>
                </a:cubicBezTo>
                <a:lnTo>
                  <a:pt x="49402" y="501700"/>
                </a:lnTo>
                <a:cubicBezTo>
                  <a:pt x="35550" y="501700"/>
                  <a:pt x="23799" y="506608"/>
                  <a:pt x="17180" y="515180"/>
                </a:cubicBezTo>
                <a:cubicBezTo>
                  <a:pt x="5671" y="530073"/>
                  <a:pt x="224" y="549707"/>
                  <a:pt x="3329" y="565232"/>
                </a:cubicBezTo>
                <a:cubicBezTo>
                  <a:pt x="5467" y="575829"/>
                  <a:pt x="11565" y="584345"/>
                  <a:pt x="20955" y="589848"/>
                </a:cubicBezTo>
                <a:cubicBezTo>
                  <a:pt x="23335" y="591224"/>
                  <a:pt x="25807" y="592414"/>
                  <a:pt x="28336" y="593418"/>
                </a:cubicBezTo>
                <a:cubicBezTo>
                  <a:pt x="15674" y="594571"/>
                  <a:pt x="5039" y="605801"/>
                  <a:pt x="1748" y="617310"/>
                </a:cubicBezTo>
                <a:cubicBezTo>
                  <a:pt x="-2175" y="630994"/>
                  <a:pt x="1246" y="645720"/>
                  <a:pt x="4742" y="658456"/>
                </a:cubicBezTo>
                <a:cubicBezTo>
                  <a:pt x="7494" y="668440"/>
                  <a:pt x="10859" y="678778"/>
                  <a:pt x="18947" y="685601"/>
                </a:cubicBezTo>
                <a:cubicBezTo>
                  <a:pt x="24432" y="690231"/>
                  <a:pt x="31144" y="691663"/>
                  <a:pt x="37744" y="691439"/>
                </a:cubicBezTo>
                <a:cubicBezTo>
                  <a:pt x="37539" y="691551"/>
                  <a:pt x="37354" y="691681"/>
                  <a:pt x="37168" y="691793"/>
                </a:cubicBezTo>
                <a:cubicBezTo>
                  <a:pt x="31794" y="695121"/>
                  <a:pt x="28243" y="699899"/>
                  <a:pt x="27425" y="704919"/>
                </a:cubicBezTo>
                <a:cubicBezTo>
                  <a:pt x="26681" y="709400"/>
                  <a:pt x="28094" y="713918"/>
                  <a:pt x="29210" y="717544"/>
                </a:cubicBezTo>
                <a:cubicBezTo>
                  <a:pt x="31441" y="724683"/>
                  <a:pt x="33747" y="731618"/>
                  <a:pt x="37502" y="737810"/>
                </a:cubicBezTo>
                <a:cubicBezTo>
                  <a:pt x="40570" y="742830"/>
                  <a:pt x="45962" y="749486"/>
                  <a:pt x="54273" y="752610"/>
                </a:cubicBezTo>
                <a:cubicBezTo>
                  <a:pt x="57062" y="753651"/>
                  <a:pt x="59981" y="754153"/>
                  <a:pt x="62863" y="754153"/>
                </a:cubicBezTo>
                <a:cubicBezTo>
                  <a:pt x="65689" y="754153"/>
                  <a:pt x="68478" y="753632"/>
                  <a:pt x="71007" y="752666"/>
                </a:cubicBezTo>
                <a:cubicBezTo>
                  <a:pt x="69352" y="755622"/>
                  <a:pt x="67957" y="758783"/>
                  <a:pt x="66916" y="762129"/>
                </a:cubicBezTo>
                <a:cubicBezTo>
                  <a:pt x="62156" y="777673"/>
                  <a:pt x="67846" y="795819"/>
                  <a:pt x="82925" y="813241"/>
                </a:cubicBezTo>
                <a:cubicBezTo>
                  <a:pt x="95270" y="827502"/>
                  <a:pt x="113380" y="840219"/>
                  <a:pt x="129053" y="845667"/>
                </a:cubicBezTo>
                <a:cubicBezTo>
                  <a:pt x="136230" y="848158"/>
                  <a:pt x="142849" y="849404"/>
                  <a:pt x="148873" y="849404"/>
                </a:cubicBezTo>
                <a:cubicBezTo>
                  <a:pt x="153930" y="849404"/>
                  <a:pt x="158560" y="848530"/>
                  <a:pt x="162725" y="846764"/>
                </a:cubicBezTo>
                <a:cubicBezTo>
                  <a:pt x="164919" y="845834"/>
                  <a:pt x="166927" y="844663"/>
                  <a:pt x="168786" y="843361"/>
                </a:cubicBezTo>
                <a:cubicBezTo>
                  <a:pt x="170255" y="851523"/>
                  <a:pt x="175424" y="858068"/>
                  <a:pt x="182972" y="861117"/>
                </a:cubicBezTo>
                <a:cubicBezTo>
                  <a:pt x="197140" y="866862"/>
                  <a:pt x="212256" y="869800"/>
                  <a:pt x="227484" y="869782"/>
                </a:cubicBezTo>
                <a:cubicBezTo>
                  <a:pt x="233377" y="869782"/>
                  <a:pt x="239290" y="869354"/>
                  <a:pt x="245165" y="868461"/>
                </a:cubicBezTo>
                <a:cubicBezTo>
                  <a:pt x="257901" y="866565"/>
                  <a:pt x="266733" y="863163"/>
                  <a:pt x="271400" y="858347"/>
                </a:cubicBezTo>
                <a:cubicBezTo>
                  <a:pt x="275509" y="854145"/>
                  <a:pt x="277758" y="847582"/>
                  <a:pt x="278986" y="841409"/>
                </a:cubicBezTo>
                <a:cubicBezTo>
                  <a:pt x="280678" y="847582"/>
                  <a:pt x="284638" y="852453"/>
                  <a:pt x="290773" y="855930"/>
                </a:cubicBezTo>
                <a:cubicBezTo>
                  <a:pt x="302412" y="862475"/>
                  <a:pt x="318886" y="862047"/>
                  <a:pt x="329279" y="858868"/>
                </a:cubicBezTo>
                <a:cubicBezTo>
                  <a:pt x="336902" y="856543"/>
                  <a:pt x="344060" y="852918"/>
                  <a:pt x="350977" y="849404"/>
                </a:cubicBezTo>
                <a:cubicBezTo>
                  <a:pt x="354863" y="847414"/>
                  <a:pt x="358897" y="845369"/>
                  <a:pt x="362932" y="843603"/>
                </a:cubicBezTo>
                <a:cubicBezTo>
                  <a:pt x="366781" y="841911"/>
                  <a:pt x="370815" y="840368"/>
                  <a:pt x="374738" y="838899"/>
                </a:cubicBezTo>
                <a:cubicBezTo>
                  <a:pt x="384221" y="835292"/>
                  <a:pt x="394038" y="831573"/>
                  <a:pt x="402107" y="825196"/>
                </a:cubicBezTo>
                <a:cubicBezTo>
                  <a:pt x="411905" y="817443"/>
                  <a:pt x="416219" y="807087"/>
                  <a:pt x="414267" y="796080"/>
                </a:cubicBezTo>
                <a:cubicBezTo>
                  <a:pt x="411757" y="781893"/>
                  <a:pt x="399448" y="768693"/>
                  <a:pt x="383644" y="763226"/>
                </a:cubicBezTo>
                <a:cubicBezTo>
                  <a:pt x="373734" y="759805"/>
                  <a:pt x="363341" y="760642"/>
                  <a:pt x="353301" y="761478"/>
                </a:cubicBezTo>
                <a:cubicBezTo>
                  <a:pt x="349396" y="761795"/>
                  <a:pt x="345343" y="762129"/>
                  <a:pt x="341457" y="762185"/>
                </a:cubicBezTo>
                <a:cubicBezTo>
                  <a:pt x="340621" y="762204"/>
                  <a:pt x="339487" y="762297"/>
                  <a:pt x="338185" y="762408"/>
                </a:cubicBezTo>
                <a:cubicBezTo>
                  <a:pt x="333723" y="762799"/>
                  <a:pt x="324408" y="763579"/>
                  <a:pt x="323236" y="760344"/>
                </a:cubicBezTo>
                <a:cubicBezTo>
                  <a:pt x="323125" y="760047"/>
                  <a:pt x="323162" y="759842"/>
                  <a:pt x="323385" y="759582"/>
                </a:cubicBezTo>
                <a:cubicBezTo>
                  <a:pt x="326546" y="755640"/>
                  <a:pt x="350828" y="755045"/>
                  <a:pt x="355420" y="755473"/>
                </a:cubicBezTo>
                <a:cubicBezTo>
                  <a:pt x="375259" y="757388"/>
                  <a:pt x="389241" y="759563"/>
                  <a:pt x="402293" y="772058"/>
                </a:cubicBezTo>
                <a:cubicBezTo>
                  <a:pt x="404524" y="774177"/>
                  <a:pt x="406681" y="776557"/>
                  <a:pt x="408763" y="778881"/>
                </a:cubicBezTo>
                <a:cubicBezTo>
                  <a:pt x="414546" y="785240"/>
                  <a:pt x="420514" y="791841"/>
                  <a:pt x="429011" y="794462"/>
                </a:cubicBezTo>
                <a:cubicBezTo>
                  <a:pt x="437768" y="797177"/>
                  <a:pt x="447176" y="795131"/>
                  <a:pt x="456194" y="788568"/>
                </a:cubicBezTo>
                <a:cubicBezTo>
                  <a:pt x="473113" y="776260"/>
                  <a:pt x="485366" y="750323"/>
                  <a:pt x="485031" y="735356"/>
                </a:cubicBezTo>
                <a:cubicBezTo>
                  <a:pt x="484678" y="719515"/>
                  <a:pt x="480848" y="711854"/>
                  <a:pt x="467944" y="701219"/>
                </a:cubicBezTo>
                <a:cubicBezTo>
                  <a:pt x="463761" y="697742"/>
                  <a:pt x="456658" y="694191"/>
                  <a:pt x="449816" y="690733"/>
                </a:cubicBezTo>
                <a:cubicBezTo>
                  <a:pt x="443216" y="687423"/>
                  <a:pt x="436392" y="683984"/>
                  <a:pt x="432469" y="680786"/>
                </a:cubicBezTo>
                <a:cubicBezTo>
                  <a:pt x="432320" y="680674"/>
                  <a:pt x="432190" y="680563"/>
                  <a:pt x="432060" y="680451"/>
                </a:cubicBezTo>
                <a:cubicBezTo>
                  <a:pt x="438121" y="684374"/>
                  <a:pt x="445001" y="687349"/>
                  <a:pt x="451731" y="690268"/>
                </a:cubicBezTo>
                <a:cubicBezTo>
                  <a:pt x="456138" y="692183"/>
                  <a:pt x="460712" y="694154"/>
                  <a:pt x="464932" y="696367"/>
                </a:cubicBezTo>
                <a:cubicBezTo>
                  <a:pt x="475047" y="701647"/>
                  <a:pt x="484213" y="708824"/>
                  <a:pt x="493082" y="715759"/>
                </a:cubicBezTo>
                <a:cubicBezTo>
                  <a:pt x="498213" y="719775"/>
                  <a:pt x="503494" y="723921"/>
                  <a:pt x="508941" y="727695"/>
                </a:cubicBezTo>
                <a:cubicBezTo>
                  <a:pt x="513868" y="731079"/>
                  <a:pt x="519837" y="733608"/>
                  <a:pt x="526326" y="735188"/>
                </a:cubicBezTo>
                <a:cubicBezTo>
                  <a:pt x="531699" y="736508"/>
                  <a:pt x="537444" y="737178"/>
                  <a:pt x="543208" y="737178"/>
                </a:cubicBezTo>
                <a:cubicBezTo>
                  <a:pt x="550050" y="737178"/>
                  <a:pt x="556966" y="736211"/>
                  <a:pt x="563400" y="734240"/>
                </a:cubicBezTo>
                <a:cubicBezTo>
                  <a:pt x="569833" y="736211"/>
                  <a:pt x="576731" y="737178"/>
                  <a:pt x="583591" y="737178"/>
                </a:cubicBezTo>
                <a:cubicBezTo>
                  <a:pt x="596327" y="737178"/>
                  <a:pt x="608878" y="733887"/>
                  <a:pt x="617858" y="727695"/>
                </a:cubicBezTo>
                <a:cubicBezTo>
                  <a:pt x="623306" y="723921"/>
                  <a:pt x="628586" y="719775"/>
                  <a:pt x="633718" y="715759"/>
                </a:cubicBezTo>
                <a:cubicBezTo>
                  <a:pt x="642568" y="708824"/>
                  <a:pt x="651753" y="701647"/>
                  <a:pt x="661867" y="696367"/>
                </a:cubicBezTo>
                <a:cubicBezTo>
                  <a:pt x="666088" y="694154"/>
                  <a:pt x="670661" y="692183"/>
                  <a:pt x="675068" y="690268"/>
                </a:cubicBezTo>
                <a:cubicBezTo>
                  <a:pt x="681798" y="687349"/>
                  <a:pt x="688678" y="684374"/>
                  <a:pt x="694739" y="680451"/>
                </a:cubicBezTo>
                <a:cubicBezTo>
                  <a:pt x="694609" y="680563"/>
                  <a:pt x="694479" y="680674"/>
                  <a:pt x="694330" y="680786"/>
                </a:cubicBezTo>
                <a:cubicBezTo>
                  <a:pt x="690407" y="683984"/>
                  <a:pt x="683584" y="687423"/>
                  <a:pt x="676983" y="690733"/>
                </a:cubicBezTo>
                <a:cubicBezTo>
                  <a:pt x="670141" y="694191"/>
                  <a:pt x="663038" y="697742"/>
                  <a:pt x="658855" y="701219"/>
                </a:cubicBezTo>
                <a:cubicBezTo>
                  <a:pt x="645952" y="711854"/>
                  <a:pt x="642121" y="719515"/>
                  <a:pt x="641768" y="735356"/>
                </a:cubicBezTo>
                <a:cubicBezTo>
                  <a:pt x="641415" y="750323"/>
                  <a:pt x="653686" y="776260"/>
                  <a:pt x="670606" y="788568"/>
                </a:cubicBezTo>
                <a:cubicBezTo>
                  <a:pt x="679623" y="795131"/>
                  <a:pt x="689031" y="797177"/>
                  <a:pt x="697788" y="794462"/>
                </a:cubicBezTo>
                <a:cubicBezTo>
                  <a:pt x="706285" y="791841"/>
                  <a:pt x="712253" y="785240"/>
                  <a:pt x="718036" y="778881"/>
                </a:cubicBezTo>
                <a:cubicBezTo>
                  <a:pt x="720118" y="776557"/>
                  <a:pt x="722275" y="774177"/>
                  <a:pt x="724506" y="772058"/>
                </a:cubicBezTo>
                <a:cubicBezTo>
                  <a:pt x="737558" y="759563"/>
                  <a:pt x="751540" y="757388"/>
                  <a:pt x="771360" y="755473"/>
                </a:cubicBezTo>
                <a:cubicBezTo>
                  <a:pt x="775971" y="755045"/>
                  <a:pt x="800253" y="755640"/>
                  <a:pt x="803414" y="759582"/>
                </a:cubicBezTo>
                <a:cubicBezTo>
                  <a:pt x="803637" y="759842"/>
                  <a:pt x="803674" y="760047"/>
                  <a:pt x="803563" y="760344"/>
                </a:cubicBezTo>
                <a:cubicBezTo>
                  <a:pt x="802391" y="763579"/>
                  <a:pt x="793076" y="762799"/>
                  <a:pt x="788614" y="762408"/>
                </a:cubicBezTo>
                <a:cubicBezTo>
                  <a:pt x="787313" y="762297"/>
                  <a:pt x="786178" y="762204"/>
                  <a:pt x="785342" y="762185"/>
                </a:cubicBezTo>
                <a:cubicBezTo>
                  <a:pt x="781456" y="762129"/>
                  <a:pt x="777403" y="761795"/>
                  <a:pt x="773498" y="761478"/>
                </a:cubicBezTo>
                <a:cubicBezTo>
                  <a:pt x="763440" y="760642"/>
                  <a:pt x="753065" y="759805"/>
                  <a:pt x="743155" y="763226"/>
                </a:cubicBezTo>
                <a:cubicBezTo>
                  <a:pt x="727351" y="768693"/>
                  <a:pt x="715043" y="781893"/>
                  <a:pt x="712532" y="796080"/>
                </a:cubicBezTo>
                <a:cubicBezTo>
                  <a:pt x="710561" y="807087"/>
                  <a:pt x="714894" y="817443"/>
                  <a:pt x="724692" y="825196"/>
                </a:cubicBezTo>
                <a:cubicBezTo>
                  <a:pt x="732761" y="831573"/>
                  <a:pt x="742578" y="835292"/>
                  <a:pt x="752061" y="838899"/>
                </a:cubicBezTo>
                <a:cubicBezTo>
                  <a:pt x="755984" y="840368"/>
                  <a:pt x="760018" y="841911"/>
                  <a:pt x="763867" y="843603"/>
                </a:cubicBezTo>
                <a:cubicBezTo>
                  <a:pt x="767902" y="845369"/>
                  <a:pt x="771936" y="847414"/>
                  <a:pt x="775822" y="849404"/>
                </a:cubicBezTo>
                <a:cubicBezTo>
                  <a:pt x="782739" y="852918"/>
                  <a:pt x="789897" y="856543"/>
                  <a:pt x="797502" y="858868"/>
                </a:cubicBezTo>
                <a:cubicBezTo>
                  <a:pt x="807913" y="862047"/>
                  <a:pt x="824387" y="862475"/>
                  <a:pt x="836026" y="855930"/>
                </a:cubicBezTo>
                <a:cubicBezTo>
                  <a:pt x="842161" y="852453"/>
                  <a:pt x="846122" y="847582"/>
                  <a:pt x="847795" y="841409"/>
                </a:cubicBezTo>
                <a:cubicBezTo>
                  <a:pt x="849041" y="847582"/>
                  <a:pt x="851290" y="854145"/>
                  <a:pt x="855381" y="858347"/>
                </a:cubicBezTo>
                <a:cubicBezTo>
                  <a:pt x="860066" y="863163"/>
                  <a:pt x="868898" y="866565"/>
                  <a:pt x="881634" y="868461"/>
                </a:cubicBezTo>
                <a:cubicBezTo>
                  <a:pt x="887509" y="869354"/>
                  <a:pt x="893422" y="869782"/>
                  <a:pt x="899316" y="869782"/>
                </a:cubicBezTo>
                <a:cubicBezTo>
                  <a:pt x="914524" y="869782"/>
                  <a:pt x="929659" y="866862"/>
                  <a:pt x="943827" y="861117"/>
                </a:cubicBezTo>
                <a:cubicBezTo>
                  <a:pt x="951376" y="858068"/>
                  <a:pt x="956544" y="851523"/>
                  <a:pt x="958013" y="843361"/>
                </a:cubicBezTo>
                <a:cubicBezTo>
                  <a:pt x="959872" y="844663"/>
                  <a:pt x="961880" y="845834"/>
                  <a:pt x="964074" y="846764"/>
                </a:cubicBezTo>
                <a:cubicBezTo>
                  <a:pt x="968239" y="848530"/>
                  <a:pt x="972869" y="849404"/>
                  <a:pt x="977926" y="849404"/>
                </a:cubicBezTo>
                <a:cubicBezTo>
                  <a:pt x="983931" y="849404"/>
                  <a:pt x="990569" y="848158"/>
                  <a:pt x="997746" y="845667"/>
                </a:cubicBezTo>
                <a:cubicBezTo>
                  <a:pt x="1013420" y="840219"/>
                  <a:pt x="1031510" y="827502"/>
                  <a:pt x="1043875" y="813241"/>
                </a:cubicBezTo>
                <a:cubicBezTo>
                  <a:pt x="1058953" y="795819"/>
                  <a:pt x="1064643" y="777673"/>
                  <a:pt x="1059883" y="762129"/>
                </a:cubicBezTo>
                <a:cubicBezTo>
                  <a:pt x="1058842" y="758783"/>
                  <a:pt x="1057448" y="755622"/>
                  <a:pt x="1055793" y="752666"/>
                </a:cubicBezTo>
                <a:cubicBezTo>
                  <a:pt x="1058321" y="753632"/>
                  <a:pt x="1061110" y="754153"/>
                  <a:pt x="1063936" y="754153"/>
                </a:cubicBezTo>
                <a:cubicBezTo>
                  <a:pt x="1066818" y="754153"/>
                  <a:pt x="1069737" y="753651"/>
                  <a:pt x="1072526" y="752610"/>
                </a:cubicBezTo>
                <a:cubicBezTo>
                  <a:pt x="1080837" y="749486"/>
                  <a:pt x="1086229" y="742830"/>
                  <a:pt x="1089297" y="737810"/>
                </a:cubicBezTo>
                <a:cubicBezTo>
                  <a:pt x="1093053" y="731618"/>
                  <a:pt x="1095358" y="724683"/>
                  <a:pt x="1097589" y="717544"/>
                </a:cubicBezTo>
                <a:cubicBezTo>
                  <a:pt x="1098705" y="713918"/>
                  <a:pt x="1100118" y="709400"/>
                  <a:pt x="1099374" y="704919"/>
                </a:cubicBezTo>
                <a:cubicBezTo>
                  <a:pt x="1098556" y="699899"/>
                  <a:pt x="1095005" y="695121"/>
                  <a:pt x="1089631" y="691793"/>
                </a:cubicBezTo>
                <a:cubicBezTo>
                  <a:pt x="1089446" y="691681"/>
                  <a:pt x="1089260" y="691551"/>
                  <a:pt x="1089055" y="691439"/>
                </a:cubicBezTo>
                <a:cubicBezTo>
                  <a:pt x="1095656" y="691663"/>
                  <a:pt x="1102367" y="690231"/>
                  <a:pt x="1107853" y="685601"/>
                </a:cubicBezTo>
                <a:cubicBezTo>
                  <a:pt x="1115940" y="678778"/>
                  <a:pt x="1119306" y="668440"/>
                  <a:pt x="1122057" y="658456"/>
                </a:cubicBezTo>
                <a:cubicBezTo>
                  <a:pt x="1125553" y="645720"/>
                  <a:pt x="1128974" y="630994"/>
                  <a:pt x="1125051" y="617310"/>
                </a:cubicBezTo>
                <a:close/>
                <a:moveTo>
                  <a:pt x="563344" y="622851"/>
                </a:moveTo>
                <a:lnTo>
                  <a:pt x="561838" y="622851"/>
                </a:lnTo>
                <a:cubicBezTo>
                  <a:pt x="555553" y="623148"/>
                  <a:pt x="550236" y="622367"/>
                  <a:pt x="545718" y="620155"/>
                </a:cubicBezTo>
                <a:cubicBezTo>
                  <a:pt x="539824" y="617291"/>
                  <a:pt x="535232" y="611992"/>
                  <a:pt x="531494" y="603458"/>
                </a:cubicBezTo>
                <a:cubicBezTo>
                  <a:pt x="523555" y="585275"/>
                  <a:pt x="536552" y="566961"/>
                  <a:pt x="537109" y="548907"/>
                </a:cubicBezTo>
                <a:cubicBezTo>
                  <a:pt x="537611" y="532694"/>
                  <a:pt x="522216" y="516686"/>
                  <a:pt x="507603" y="510532"/>
                </a:cubicBezTo>
                <a:cubicBezTo>
                  <a:pt x="485923" y="501402"/>
                  <a:pt x="491724" y="503318"/>
                  <a:pt x="490070" y="483330"/>
                </a:cubicBezTo>
                <a:cubicBezTo>
                  <a:pt x="488824" y="468437"/>
                  <a:pt x="474638" y="459346"/>
                  <a:pt x="462366" y="455683"/>
                </a:cubicBezTo>
                <a:cubicBezTo>
                  <a:pt x="453535" y="453043"/>
                  <a:pt x="444015" y="452150"/>
                  <a:pt x="436039" y="447390"/>
                </a:cubicBezTo>
                <a:cubicBezTo>
                  <a:pt x="433957" y="446145"/>
                  <a:pt x="432190" y="444843"/>
                  <a:pt x="430703" y="443505"/>
                </a:cubicBezTo>
                <a:cubicBezTo>
                  <a:pt x="416702" y="430861"/>
                  <a:pt x="428565" y="415095"/>
                  <a:pt x="447399" y="419445"/>
                </a:cubicBezTo>
                <a:cubicBezTo>
                  <a:pt x="462608" y="422978"/>
                  <a:pt x="477575" y="430304"/>
                  <a:pt x="491520" y="437295"/>
                </a:cubicBezTo>
                <a:cubicBezTo>
                  <a:pt x="513515" y="448357"/>
                  <a:pt x="537704" y="460089"/>
                  <a:pt x="562582" y="460089"/>
                </a:cubicBezTo>
                <a:cubicBezTo>
                  <a:pt x="587459" y="460089"/>
                  <a:pt x="611648" y="448357"/>
                  <a:pt x="633643" y="437295"/>
                </a:cubicBezTo>
                <a:cubicBezTo>
                  <a:pt x="647606" y="430304"/>
                  <a:pt x="662574" y="422978"/>
                  <a:pt x="677764" y="419445"/>
                </a:cubicBezTo>
                <a:cubicBezTo>
                  <a:pt x="696320" y="415150"/>
                  <a:pt x="708107" y="430378"/>
                  <a:pt x="695092" y="442910"/>
                </a:cubicBezTo>
                <a:cubicBezTo>
                  <a:pt x="693493" y="444471"/>
                  <a:pt x="691523" y="445977"/>
                  <a:pt x="689143" y="447390"/>
                </a:cubicBezTo>
                <a:cubicBezTo>
                  <a:pt x="681166" y="452150"/>
                  <a:pt x="671647" y="453043"/>
                  <a:pt x="662797" y="455683"/>
                </a:cubicBezTo>
                <a:cubicBezTo>
                  <a:pt x="650544" y="459346"/>
                  <a:pt x="636358" y="468437"/>
                  <a:pt x="635112" y="483330"/>
                </a:cubicBezTo>
                <a:cubicBezTo>
                  <a:pt x="633439" y="503318"/>
                  <a:pt x="639258" y="501402"/>
                  <a:pt x="617579" y="510532"/>
                </a:cubicBezTo>
                <a:cubicBezTo>
                  <a:pt x="602946" y="516686"/>
                  <a:pt x="587570" y="532694"/>
                  <a:pt x="588072" y="548907"/>
                </a:cubicBezTo>
                <a:cubicBezTo>
                  <a:pt x="588630" y="566961"/>
                  <a:pt x="601626" y="585275"/>
                  <a:pt x="593687" y="603458"/>
                </a:cubicBezTo>
                <a:cubicBezTo>
                  <a:pt x="590136" y="611602"/>
                  <a:pt x="585785" y="616808"/>
                  <a:pt x="580245" y="619746"/>
                </a:cubicBezTo>
                <a:cubicBezTo>
                  <a:pt x="575559" y="622274"/>
                  <a:pt x="570000" y="623167"/>
                  <a:pt x="563344" y="622851"/>
                </a:cubicBezTo>
                <a:close/>
              </a:path>
            </a:pathLst>
          </a:custGeom>
          <a:solidFill>
            <a:srgbClr val="3D1A00"/>
          </a:solidFill>
          <a:ln w="1160" cap="flat">
            <a:solidFill>
              <a:srgbClr val="3D1A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4" name="Graphic 468">
            <a:extLst>
              <a:ext uri="{FF2B5EF4-FFF2-40B4-BE49-F238E27FC236}">
                <a16:creationId xmlns:a16="http://schemas.microsoft.com/office/drawing/2014/main" id="{3AFFB84C-0F00-E0A8-4EEB-D634B0095136}"/>
              </a:ext>
            </a:extLst>
          </p:cNvPr>
          <p:cNvGrpSpPr/>
          <p:nvPr/>
        </p:nvGrpSpPr>
        <p:grpSpPr>
          <a:xfrm>
            <a:off x="5605455" y="5764595"/>
            <a:ext cx="676714" cy="278506"/>
            <a:chOff x="5145712" y="5195973"/>
            <a:chExt cx="587235" cy="241681"/>
          </a:xfrm>
          <a:solidFill>
            <a:srgbClr val="3D1A00"/>
          </a:solidFill>
        </p:grpSpPr>
        <p:sp>
          <p:nvSpPr>
            <p:cNvPr id="35" name="Freeform 194">
              <a:extLst>
                <a:ext uri="{FF2B5EF4-FFF2-40B4-BE49-F238E27FC236}">
                  <a16:creationId xmlns:a16="http://schemas.microsoft.com/office/drawing/2014/main" id="{A2392F85-A134-4D74-3C17-3F6DBB02ED97}"/>
                </a:ext>
              </a:extLst>
            </p:cNvPr>
            <p:cNvSpPr/>
            <p:nvPr/>
          </p:nvSpPr>
          <p:spPr>
            <a:xfrm>
              <a:off x="5148500" y="5198762"/>
              <a:ext cx="581660" cy="236105"/>
            </a:xfrm>
            <a:custGeom>
              <a:avLst/>
              <a:gdLst>
                <a:gd name="csX0" fmla="*/ 581661 w 581660"/>
                <a:gd name="csY0" fmla="*/ 0 h 236105"/>
                <a:gd name="csX1" fmla="*/ 581661 w 581660"/>
                <a:gd name="csY1" fmla="*/ 74228 h 236105"/>
                <a:gd name="csX2" fmla="*/ 511942 w 581660"/>
                <a:gd name="csY2" fmla="*/ 168244 h 236105"/>
                <a:gd name="csX3" fmla="*/ 370329 w 581660"/>
                <a:gd name="csY3" fmla="*/ 235363 h 236105"/>
                <a:gd name="csX4" fmla="*/ 291002 w 581660"/>
                <a:gd name="csY4" fmla="*/ 197836 h 236105"/>
                <a:gd name="csX5" fmla="*/ 290659 w 581660"/>
                <a:gd name="csY5" fmla="*/ 197836 h 236105"/>
                <a:gd name="csX6" fmla="*/ 211331 w 581660"/>
                <a:gd name="csY6" fmla="*/ 235363 h 236105"/>
                <a:gd name="csX7" fmla="*/ 69718 w 581660"/>
                <a:gd name="csY7" fmla="*/ 168244 h 236105"/>
                <a:gd name="csX8" fmla="*/ 0 w 581660"/>
                <a:gd name="csY8" fmla="*/ 74228 h 236105"/>
                <a:gd name="csX9" fmla="*/ 0 w 581660"/>
                <a:gd name="csY9" fmla="*/ 0 h 236105"/>
                <a:gd name="csX10" fmla="*/ 581658 w 581660"/>
                <a:gd name="csY10" fmla="*/ 0 h 236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1660" h="236105">
                  <a:moveTo>
                    <a:pt x="581661" y="0"/>
                  </a:moveTo>
                  <a:lnTo>
                    <a:pt x="581661" y="74228"/>
                  </a:lnTo>
                  <a:cubicBezTo>
                    <a:pt x="581661" y="118053"/>
                    <a:pt x="553917" y="134430"/>
                    <a:pt x="511942" y="168244"/>
                  </a:cubicBezTo>
                  <a:cubicBezTo>
                    <a:pt x="467737" y="203855"/>
                    <a:pt x="428718" y="230421"/>
                    <a:pt x="370329" y="235363"/>
                  </a:cubicBezTo>
                  <a:cubicBezTo>
                    <a:pt x="342385" y="237727"/>
                    <a:pt x="295642" y="236655"/>
                    <a:pt x="291002" y="197836"/>
                  </a:cubicBezTo>
                  <a:lnTo>
                    <a:pt x="290659" y="197836"/>
                  </a:lnTo>
                  <a:cubicBezTo>
                    <a:pt x="286019" y="236655"/>
                    <a:pt x="239276" y="237727"/>
                    <a:pt x="211331" y="235363"/>
                  </a:cubicBezTo>
                  <a:cubicBezTo>
                    <a:pt x="152942" y="230422"/>
                    <a:pt x="113925" y="203856"/>
                    <a:pt x="69718" y="168244"/>
                  </a:cubicBezTo>
                  <a:cubicBezTo>
                    <a:pt x="27744" y="134430"/>
                    <a:pt x="0" y="118053"/>
                    <a:pt x="0" y="74228"/>
                  </a:cubicBezTo>
                  <a:lnTo>
                    <a:pt x="0" y="0"/>
                  </a:lnTo>
                  <a:lnTo>
                    <a:pt x="581658" y="0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95">
              <a:extLst>
                <a:ext uri="{FF2B5EF4-FFF2-40B4-BE49-F238E27FC236}">
                  <a16:creationId xmlns:a16="http://schemas.microsoft.com/office/drawing/2014/main" id="{B6217FAC-95F9-C5A1-4256-816C19FF385C}"/>
                </a:ext>
              </a:extLst>
            </p:cNvPr>
            <p:cNvSpPr/>
            <p:nvPr/>
          </p:nvSpPr>
          <p:spPr>
            <a:xfrm>
              <a:off x="5145712" y="5195973"/>
              <a:ext cx="587235" cy="241681"/>
            </a:xfrm>
            <a:custGeom>
              <a:avLst/>
              <a:gdLst>
                <a:gd name="csX0" fmla="*/ 230780 w 587235"/>
                <a:gd name="csY0" fmla="*/ 241682 h 241681"/>
                <a:gd name="csX1" fmla="*/ 213886 w 587235"/>
                <a:gd name="csY1" fmla="*/ 240930 h 241681"/>
                <a:gd name="csX2" fmla="*/ 70758 w 587235"/>
                <a:gd name="csY2" fmla="*/ 173202 h 241681"/>
                <a:gd name="csX3" fmla="*/ 57256 w 587235"/>
                <a:gd name="csY3" fmla="*/ 162472 h 241681"/>
                <a:gd name="csX4" fmla="*/ 0 w 587235"/>
                <a:gd name="csY4" fmla="*/ 77016 h 241681"/>
                <a:gd name="csX5" fmla="*/ 0 w 587235"/>
                <a:gd name="csY5" fmla="*/ 0 h 241681"/>
                <a:gd name="csX6" fmla="*/ 587236 w 587235"/>
                <a:gd name="csY6" fmla="*/ 0 h 241681"/>
                <a:gd name="csX7" fmla="*/ 587236 w 587235"/>
                <a:gd name="csY7" fmla="*/ 77016 h 241681"/>
                <a:gd name="csX8" fmla="*/ 529982 w 587235"/>
                <a:gd name="csY8" fmla="*/ 162472 h 241681"/>
                <a:gd name="csX9" fmla="*/ 516480 w 587235"/>
                <a:gd name="csY9" fmla="*/ 173202 h 241681"/>
                <a:gd name="csX10" fmla="*/ 373354 w 587235"/>
                <a:gd name="csY10" fmla="*/ 240930 h 241681"/>
                <a:gd name="csX11" fmla="*/ 293619 w 587235"/>
                <a:gd name="csY11" fmla="*/ 211781 h 241681"/>
                <a:gd name="csX12" fmla="*/ 230780 w 587235"/>
                <a:gd name="csY12" fmla="*/ 241682 h 241681"/>
                <a:gd name="csX13" fmla="*/ 5578 w 587235"/>
                <a:gd name="csY13" fmla="*/ 5577 h 241681"/>
                <a:gd name="csX14" fmla="*/ 5578 w 587235"/>
                <a:gd name="csY14" fmla="*/ 77016 h 241681"/>
                <a:gd name="csX15" fmla="*/ 60711 w 587235"/>
                <a:gd name="csY15" fmla="*/ 158094 h 241681"/>
                <a:gd name="csX16" fmla="*/ 74256 w 587235"/>
                <a:gd name="csY16" fmla="*/ 168860 h 241681"/>
                <a:gd name="csX17" fmla="*/ 214355 w 587235"/>
                <a:gd name="csY17" fmla="*/ 235371 h 241681"/>
                <a:gd name="csX18" fmla="*/ 290679 w 587235"/>
                <a:gd name="csY18" fmla="*/ 200293 h 241681"/>
                <a:gd name="csX19" fmla="*/ 290971 w 587235"/>
                <a:gd name="csY19" fmla="*/ 197834 h 241681"/>
                <a:gd name="csX20" fmla="*/ 296265 w 587235"/>
                <a:gd name="csY20" fmla="*/ 197834 h 241681"/>
                <a:gd name="csX21" fmla="*/ 296559 w 587235"/>
                <a:gd name="csY21" fmla="*/ 200293 h 241681"/>
                <a:gd name="csX22" fmla="*/ 372882 w 587235"/>
                <a:gd name="csY22" fmla="*/ 235371 h 241681"/>
                <a:gd name="csX23" fmla="*/ 512980 w 587235"/>
                <a:gd name="csY23" fmla="*/ 168860 h 241681"/>
                <a:gd name="csX24" fmla="*/ 526527 w 587235"/>
                <a:gd name="csY24" fmla="*/ 158092 h 241681"/>
                <a:gd name="csX25" fmla="*/ 581659 w 587235"/>
                <a:gd name="csY25" fmla="*/ 77016 h 241681"/>
                <a:gd name="csX26" fmla="*/ 581659 w 587235"/>
                <a:gd name="csY26" fmla="*/ 5577 h 241681"/>
                <a:gd name="csX27" fmla="*/ 5579 w 587235"/>
                <a:gd name="csY27" fmla="*/ 5577 h 241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87235" h="241681">
                  <a:moveTo>
                    <a:pt x="230780" y="241682"/>
                  </a:moveTo>
                  <a:cubicBezTo>
                    <a:pt x="225455" y="241682"/>
                    <a:pt x="219824" y="241431"/>
                    <a:pt x="213886" y="240930"/>
                  </a:cubicBezTo>
                  <a:cubicBezTo>
                    <a:pt x="152862" y="235765"/>
                    <a:pt x="112962" y="207201"/>
                    <a:pt x="70758" y="173202"/>
                  </a:cubicBezTo>
                  <a:cubicBezTo>
                    <a:pt x="66074" y="169429"/>
                    <a:pt x="61568" y="165872"/>
                    <a:pt x="57256" y="162472"/>
                  </a:cubicBezTo>
                  <a:cubicBezTo>
                    <a:pt x="22779" y="135267"/>
                    <a:pt x="0" y="117295"/>
                    <a:pt x="0" y="77016"/>
                  </a:cubicBezTo>
                  <a:lnTo>
                    <a:pt x="0" y="0"/>
                  </a:lnTo>
                  <a:lnTo>
                    <a:pt x="587236" y="0"/>
                  </a:lnTo>
                  <a:lnTo>
                    <a:pt x="587236" y="77016"/>
                  </a:lnTo>
                  <a:cubicBezTo>
                    <a:pt x="587236" y="117294"/>
                    <a:pt x="564457" y="135267"/>
                    <a:pt x="529982" y="162472"/>
                  </a:cubicBezTo>
                  <a:cubicBezTo>
                    <a:pt x="525672" y="165873"/>
                    <a:pt x="521165" y="169430"/>
                    <a:pt x="516480" y="173202"/>
                  </a:cubicBezTo>
                  <a:cubicBezTo>
                    <a:pt x="474274" y="207201"/>
                    <a:pt x="434374" y="235765"/>
                    <a:pt x="373354" y="240930"/>
                  </a:cubicBezTo>
                  <a:cubicBezTo>
                    <a:pt x="329526" y="244629"/>
                    <a:pt x="302276" y="234591"/>
                    <a:pt x="293619" y="211781"/>
                  </a:cubicBezTo>
                  <a:cubicBezTo>
                    <a:pt x="286135" y="231500"/>
                    <a:pt x="264746" y="241682"/>
                    <a:pt x="230780" y="241682"/>
                  </a:cubicBezTo>
                  <a:close/>
                  <a:moveTo>
                    <a:pt x="5578" y="5577"/>
                  </a:moveTo>
                  <a:lnTo>
                    <a:pt x="5578" y="77016"/>
                  </a:lnTo>
                  <a:cubicBezTo>
                    <a:pt x="5578" y="114590"/>
                    <a:pt x="26331" y="130966"/>
                    <a:pt x="60711" y="158094"/>
                  </a:cubicBezTo>
                  <a:cubicBezTo>
                    <a:pt x="65035" y="161506"/>
                    <a:pt x="69558" y="165074"/>
                    <a:pt x="74256" y="168860"/>
                  </a:cubicBezTo>
                  <a:cubicBezTo>
                    <a:pt x="115733" y="202272"/>
                    <a:pt x="154904" y="230339"/>
                    <a:pt x="214355" y="235371"/>
                  </a:cubicBezTo>
                  <a:cubicBezTo>
                    <a:pt x="246932" y="238137"/>
                    <a:pt x="286615" y="234281"/>
                    <a:pt x="290679" y="200293"/>
                  </a:cubicBezTo>
                  <a:lnTo>
                    <a:pt x="290971" y="197834"/>
                  </a:lnTo>
                  <a:lnTo>
                    <a:pt x="296265" y="197834"/>
                  </a:lnTo>
                  <a:lnTo>
                    <a:pt x="296559" y="200293"/>
                  </a:lnTo>
                  <a:cubicBezTo>
                    <a:pt x="300622" y="234281"/>
                    <a:pt x="340303" y="238140"/>
                    <a:pt x="372882" y="235371"/>
                  </a:cubicBezTo>
                  <a:cubicBezTo>
                    <a:pt x="432331" y="230339"/>
                    <a:pt x="471504" y="202272"/>
                    <a:pt x="512980" y="168860"/>
                  </a:cubicBezTo>
                  <a:cubicBezTo>
                    <a:pt x="517680" y="165074"/>
                    <a:pt x="522202" y="161506"/>
                    <a:pt x="526527" y="158092"/>
                  </a:cubicBezTo>
                  <a:cubicBezTo>
                    <a:pt x="560907" y="130964"/>
                    <a:pt x="581659" y="114590"/>
                    <a:pt x="581659" y="77016"/>
                  </a:cubicBezTo>
                  <a:lnTo>
                    <a:pt x="581659" y="5577"/>
                  </a:lnTo>
                  <a:lnTo>
                    <a:pt x="5579" y="5577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96">
            <a:extLst>
              <a:ext uri="{FF2B5EF4-FFF2-40B4-BE49-F238E27FC236}">
                <a16:creationId xmlns:a16="http://schemas.microsoft.com/office/drawing/2014/main" id="{7769DCCD-159E-C980-7BB7-259D91D37BD4}"/>
              </a:ext>
            </a:extLst>
          </p:cNvPr>
          <p:cNvSpPr/>
          <p:nvPr/>
        </p:nvSpPr>
        <p:spPr>
          <a:xfrm>
            <a:off x="5609268" y="5551060"/>
            <a:ext cx="669090" cy="440512"/>
          </a:xfrm>
          <a:custGeom>
            <a:avLst/>
            <a:gdLst>
              <a:gd name="csX0" fmla="*/ 573148 w 580620"/>
              <a:gd name="csY0" fmla="*/ 234563 h 382265"/>
              <a:gd name="csX1" fmla="*/ 464101 w 580620"/>
              <a:gd name="csY1" fmla="*/ 346194 h 382265"/>
              <a:gd name="csX2" fmla="*/ 396944 w 580620"/>
              <a:gd name="csY2" fmla="*/ 379958 h 382265"/>
              <a:gd name="csX3" fmla="*/ 324600 w 580620"/>
              <a:gd name="csY3" fmla="*/ 370959 h 382265"/>
              <a:gd name="csX4" fmla="*/ 297175 w 580620"/>
              <a:gd name="csY4" fmla="*/ 290025 h 382265"/>
              <a:gd name="csX5" fmla="*/ 290314 w 580620"/>
              <a:gd name="csY5" fmla="*/ 217903 h 382265"/>
              <a:gd name="csX6" fmla="*/ 283454 w 580620"/>
              <a:gd name="csY6" fmla="*/ 290025 h 382265"/>
              <a:gd name="csX7" fmla="*/ 256029 w 580620"/>
              <a:gd name="csY7" fmla="*/ 370959 h 382265"/>
              <a:gd name="csX8" fmla="*/ 183685 w 580620"/>
              <a:gd name="csY8" fmla="*/ 379958 h 382265"/>
              <a:gd name="csX9" fmla="*/ 116527 w 580620"/>
              <a:gd name="csY9" fmla="*/ 346194 h 382265"/>
              <a:gd name="csX10" fmla="*/ 7481 w 580620"/>
              <a:gd name="csY10" fmla="*/ 234563 h 382265"/>
              <a:gd name="csX11" fmla="*/ 50133 w 580620"/>
              <a:gd name="csY11" fmla="*/ 80893 h 382265"/>
              <a:gd name="csX12" fmla="*/ 75028 w 580620"/>
              <a:gd name="csY12" fmla="*/ 62245 h 382265"/>
              <a:gd name="csX13" fmla="*/ 101170 w 580620"/>
              <a:gd name="csY13" fmla="*/ 45827 h 382265"/>
              <a:gd name="csX14" fmla="*/ 183945 w 580620"/>
              <a:gd name="csY14" fmla="*/ 34002 h 382265"/>
              <a:gd name="csX15" fmla="*/ 218249 w 580620"/>
              <a:gd name="csY15" fmla="*/ 1558 h 382265"/>
              <a:gd name="csX16" fmla="*/ 290314 w 580620"/>
              <a:gd name="csY16" fmla="*/ 23200 h 382265"/>
              <a:gd name="csX17" fmla="*/ 362361 w 580620"/>
              <a:gd name="csY17" fmla="*/ 1558 h 382265"/>
              <a:gd name="csX18" fmla="*/ 396665 w 580620"/>
              <a:gd name="csY18" fmla="*/ 34002 h 382265"/>
              <a:gd name="csX19" fmla="*/ 479236 w 580620"/>
              <a:gd name="csY19" fmla="*/ 45697 h 382265"/>
              <a:gd name="csX20" fmla="*/ 505452 w 580620"/>
              <a:gd name="csY20" fmla="*/ 62133 h 382265"/>
              <a:gd name="csX21" fmla="*/ 530478 w 580620"/>
              <a:gd name="csY21" fmla="*/ 80893 h 382265"/>
              <a:gd name="csX22" fmla="*/ 573148 w 580620"/>
              <a:gd name="csY22" fmla="*/ 234563 h 3822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580620" h="382265">
                <a:moveTo>
                  <a:pt x="573148" y="234563"/>
                </a:moveTo>
                <a:cubicBezTo>
                  <a:pt x="555894" y="288779"/>
                  <a:pt x="510063" y="316204"/>
                  <a:pt x="464101" y="346194"/>
                </a:cubicBezTo>
                <a:cubicBezTo>
                  <a:pt x="443315" y="359748"/>
                  <a:pt x="421635" y="374678"/>
                  <a:pt x="396944" y="379958"/>
                </a:cubicBezTo>
                <a:cubicBezTo>
                  <a:pt x="376380" y="384328"/>
                  <a:pt x="342356" y="383101"/>
                  <a:pt x="324600" y="370959"/>
                </a:cubicBezTo>
                <a:cubicBezTo>
                  <a:pt x="301303" y="355044"/>
                  <a:pt x="297175" y="316278"/>
                  <a:pt x="297175" y="290025"/>
                </a:cubicBezTo>
                <a:cubicBezTo>
                  <a:pt x="297175" y="273812"/>
                  <a:pt x="302009" y="217903"/>
                  <a:pt x="290314" y="217903"/>
                </a:cubicBezTo>
                <a:cubicBezTo>
                  <a:pt x="278620" y="217903"/>
                  <a:pt x="283454" y="273812"/>
                  <a:pt x="283454" y="290025"/>
                </a:cubicBezTo>
                <a:cubicBezTo>
                  <a:pt x="283454" y="316278"/>
                  <a:pt x="279326" y="355044"/>
                  <a:pt x="256029" y="370959"/>
                </a:cubicBezTo>
                <a:cubicBezTo>
                  <a:pt x="238273" y="383101"/>
                  <a:pt x="204248" y="384328"/>
                  <a:pt x="183685" y="379958"/>
                </a:cubicBezTo>
                <a:cubicBezTo>
                  <a:pt x="158993" y="374678"/>
                  <a:pt x="137314" y="359748"/>
                  <a:pt x="116527" y="346194"/>
                </a:cubicBezTo>
                <a:cubicBezTo>
                  <a:pt x="70548" y="316204"/>
                  <a:pt x="24716" y="288779"/>
                  <a:pt x="7481" y="234563"/>
                </a:cubicBezTo>
                <a:cubicBezTo>
                  <a:pt x="-10294" y="178747"/>
                  <a:pt x="3483" y="118283"/>
                  <a:pt x="50133" y="80893"/>
                </a:cubicBezTo>
                <a:cubicBezTo>
                  <a:pt x="58946" y="73828"/>
                  <a:pt x="67238" y="67636"/>
                  <a:pt x="75028" y="62245"/>
                </a:cubicBezTo>
                <a:cubicBezTo>
                  <a:pt x="84455" y="55681"/>
                  <a:pt x="93156" y="50271"/>
                  <a:pt x="101170" y="45827"/>
                </a:cubicBezTo>
                <a:cubicBezTo>
                  <a:pt x="162675" y="11653"/>
                  <a:pt x="183945" y="34002"/>
                  <a:pt x="183945" y="34002"/>
                </a:cubicBezTo>
                <a:cubicBezTo>
                  <a:pt x="183945" y="34002"/>
                  <a:pt x="176694" y="12341"/>
                  <a:pt x="218249" y="1558"/>
                </a:cubicBezTo>
                <a:cubicBezTo>
                  <a:pt x="285424" y="-7106"/>
                  <a:pt x="290314" y="23200"/>
                  <a:pt x="290314" y="23200"/>
                </a:cubicBezTo>
                <a:cubicBezTo>
                  <a:pt x="290314" y="23200"/>
                  <a:pt x="295186" y="-7106"/>
                  <a:pt x="362361" y="1558"/>
                </a:cubicBezTo>
                <a:cubicBezTo>
                  <a:pt x="403935" y="12341"/>
                  <a:pt x="396665" y="34002"/>
                  <a:pt x="396665" y="34002"/>
                </a:cubicBezTo>
                <a:cubicBezTo>
                  <a:pt x="396665" y="34002"/>
                  <a:pt x="417898" y="11709"/>
                  <a:pt x="479236" y="45697"/>
                </a:cubicBezTo>
                <a:cubicBezTo>
                  <a:pt x="487268" y="50159"/>
                  <a:pt x="495988" y="55570"/>
                  <a:pt x="505452" y="62133"/>
                </a:cubicBezTo>
                <a:cubicBezTo>
                  <a:pt x="513279" y="67562"/>
                  <a:pt x="521609" y="73791"/>
                  <a:pt x="530478" y="80893"/>
                </a:cubicBezTo>
                <a:cubicBezTo>
                  <a:pt x="577145" y="118283"/>
                  <a:pt x="590904" y="178747"/>
                  <a:pt x="573148" y="234563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 97">
            <a:extLst>
              <a:ext uri="{FF2B5EF4-FFF2-40B4-BE49-F238E27FC236}">
                <a16:creationId xmlns:a16="http://schemas.microsoft.com/office/drawing/2014/main" id="{9ACBAC19-8A0A-E9BB-8D39-EA0544ADBEF5}"/>
              </a:ext>
            </a:extLst>
          </p:cNvPr>
          <p:cNvSpPr/>
          <p:nvPr/>
        </p:nvSpPr>
        <p:spPr>
          <a:xfrm>
            <a:off x="5695728" y="5603720"/>
            <a:ext cx="496008" cy="283885"/>
          </a:xfrm>
          <a:custGeom>
            <a:avLst/>
            <a:gdLst>
              <a:gd name="csX0" fmla="*/ 430423 w 430423"/>
              <a:gd name="csY0" fmla="*/ 16436 h 246348"/>
              <a:gd name="csX1" fmla="*/ 430386 w 430423"/>
              <a:gd name="csY1" fmla="*/ 16510 h 246348"/>
              <a:gd name="csX2" fmla="*/ 391099 w 430423"/>
              <a:gd name="csY2" fmla="*/ 73702 h 246348"/>
              <a:gd name="csX3" fmla="*/ 359417 w 430423"/>
              <a:gd name="csY3" fmla="*/ 100048 h 246348"/>
              <a:gd name="csX4" fmla="*/ 338259 w 430423"/>
              <a:gd name="csY4" fmla="*/ 128067 h 246348"/>
              <a:gd name="csX5" fmla="*/ 379572 w 430423"/>
              <a:gd name="csY5" fmla="*/ 161627 h 246348"/>
              <a:gd name="csX6" fmla="*/ 364233 w 430423"/>
              <a:gd name="csY6" fmla="*/ 203089 h 246348"/>
              <a:gd name="csX7" fmla="*/ 341736 w 430423"/>
              <a:gd name="csY7" fmla="*/ 244774 h 246348"/>
              <a:gd name="csX8" fmla="*/ 308231 w 430423"/>
              <a:gd name="csY8" fmla="*/ 234269 h 246348"/>
              <a:gd name="csX9" fmla="*/ 292967 w 430423"/>
              <a:gd name="csY9" fmla="*/ 200598 h 246348"/>
              <a:gd name="csX10" fmla="*/ 215119 w 430423"/>
              <a:gd name="csY10" fmla="*/ 134909 h 246348"/>
              <a:gd name="csX11" fmla="*/ 137252 w 430423"/>
              <a:gd name="csY11" fmla="*/ 200598 h 246348"/>
              <a:gd name="csX12" fmla="*/ 121987 w 430423"/>
              <a:gd name="csY12" fmla="*/ 234269 h 246348"/>
              <a:gd name="csX13" fmla="*/ 88483 w 430423"/>
              <a:gd name="csY13" fmla="*/ 244774 h 246348"/>
              <a:gd name="csX14" fmla="*/ 65986 w 430423"/>
              <a:gd name="csY14" fmla="*/ 203089 h 246348"/>
              <a:gd name="csX15" fmla="*/ 50647 w 430423"/>
              <a:gd name="csY15" fmla="*/ 161627 h 246348"/>
              <a:gd name="csX16" fmla="*/ 91960 w 430423"/>
              <a:gd name="csY16" fmla="*/ 128067 h 246348"/>
              <a:gd name="csX17" fmla="*/ 70801 w 430423"/>
              <a:gd name="csY17" fmla="*/ 100048 h 246348"/>
              <a:gd name="csX18" fmla="*/ 39119 w 430423"/>
              <a:gd name="csY18" fmla="*/ 73702 h 246348"/>
              <a:gd name="csX19" fmla="*/ 0 w 430423"/>
              <a:gd name="csY19" fmla="*/ 16548 h 246348"/>
              <a:gd name="csX20" fmla="*/ 26142 w 430423"/>
              <a:gd name="csY20" fmla="*/ 130 h 246348"/>
              <a:gd name="csX21" fmla="*/ 91960 w 430423"/>
              <a:gd name="csY21" fmla="*/ 36479 h 246348"/>
              <a:gd name="csX22" fmla="*/ 128532 w 430423"/>
              <a:gd name="csY22" fmla="*/ 50423 h 246348"/>
              <a:gd name="csX23" fmla="*/ 159879 w 430423"/>
              <a:gd name="csY23" fmla="*/ 78852 h 246348"/>
              <a:gd name="csX24" fmla="*/ 215119 w 430423"/>
              <a:gd name="csY24" fmla="*/ 94972 h 246348"/>
              <a:gd name="csX25" fmla="*/ 270339 w 430423"/>
              <a:gd name="csY25" fmla="*/ 78852 h 246348"/>
              <a:gd name="csX26" fmla="*/ 301687 w 430423"/>
              <a:gd name="csY26" fmla="*/ 50423 h 246348"/>
              <a:gd name="csX27" fmla="*/ 338259 w 430423"/>
              <a:gd name="csY27" fmla="*/ 36479 h 246348"/>
              <a:gd name="csX28" fmla="*/ 404133 w 430423"/>
              <a:gd name="csY28" fmla="*/ 74 h 246348"/>
              <a:gd name="csX29" fmla="*/ 404207 w 430423"/>
              <a:gd name="csY29" fmla="*/ 0 h 246348"/>
              <a:gd name="csX30" fmla="*/ 430423 w 430423"/>
              <a:gd name="csY30" fmla="*/ 16436 h 2463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430423" h="246348">
                <a:moveTo>
                  <a:pt x="430423" y="16436"/>
                </a:moveTo>
                <a:lnTo>
                  <a:pt x="430386" y="16510"/>
                </a:lnTo>
                <a:cubicBezTo>
                  <a:pt x="399857" y="22460"/>
                  <a:pt x="402292" y="50814"/>
                  <a:pt x="391099" y="73702"/>
                </a:cubicBezTo>
                <a:cubicBezTo>
                  <a:pt x="384908" y="86364"/>
                  <a:pt x="372953" y="96106"/>
                  <a:pt x="359417" y="100048"/>
                </a:cubicBezTo>
                <a:cubicBezTo>
                  <a:pt x="345454" y="104101"/>
                  <a:pt x="327252" y="107318"/>
                  <a:pt x="338259" y="128067"/>
                </a:cubicBezTo>
                <a:cubicBezTo>
                  <a:pt x="347035" y="144559"/>
                  <a:pt x="373511" y="144670"/>
                  <a:pt x="379572" y="161627"/>
                </a:cubicBezTo>
                <a:cubicBezTo>
                  <a:pt x="383402" y="172318"/>
                  <a:pt x="366650" y="191171"/>
                  <a:pt x="364233" y="203089"/>
                </a:cubicBezTo>
                <a:cubicBezTo>
                  <a:pt x="361091" y="218540"/>
                  <a:pt x="358525" y="238248"/>
                  <a:pt x="341736" y="244774"/>
                </a:cubicBezTo>
                <a:cubicBezTo>
                  <a:pt x="330115" y="249274"/>
                  <a:pt x="316449" y="243621"/>
                  <a:pt x="308231" y="234269"/>
                </a:cubicBezTo>
                <a:cubicBezTo>
                  <a:pt x="299995" y="224917"/>
                  <a:pt x="296109" y="212627"/>
                  <a:pt x="292967" y="200598"/>
                </a:cubicBezTo>
                <a:cubicBezTo>
                  <a:pt x="283243" y="163375"/>
                  <a:pt x="255130" y="134909"/>
                  <a:pt x="215119" y="134909"/>
                </a:cubicBezTo>
                <a:cubicBezTo>
                  <a:pt x="175107" y="134909"/>
                  <a:pt x="146976" y="163375"/>
                  <a:pt x="137252" y="200598"/>
                </a:cubicBezTo>
                <a:cubicBezTo>
                  <a:pt x="134110" y="212627"/>
                  <a:pt x="130224" y="224917"/>
                  <a:pt x="121987" y="234269"/>
                </a:cubicBezTo>
                <a:cubicBezTo>
                  <a:pt x="113769" y="243621"/>
                  <a:pt x="100122" y="249274"/>
                  <a:pt x="88483" y="244774"/>
                </a:cubicBezTo>
                <a:cubicBezTo>
                  <a:pt x="71694" y="238248"/>
                  <a:pt x="69128" y="218540"/>
                  <a:pt x="65986" y="203089"/>
                </a:cubicBezTo>
                <a:cubicBezTo>
                  <a:pt x="63569" y="191171"/>
                  <a:pt x="46817" y="172318"/>
                  <a:pt x="50647" y="161627"/>
                </a:cubicBezTo>
                <a:cubicBezTo>
                  <a:pt x="56708" y="144670"/>
                  <a:pt x="83184" y="144559"/>
                  <a:pt x="91960" y="128067"/>
                </a:cubicBezTo>
                <a:cubicBezTo>
                  <a:pt x="102986" y="107318"/>
                  <a:pt x="84765" y="104101"/>
                  <a:pt x="70801" y="100048"/>
                </a:cubicBezTo>
                <a:cubicBezTo>
                  <a:pt x="57284" y="96106"/>
                  <a:pt x="45311" y="86364"/>
                  <a:pt x="39119" y="73702"/>
                </a:cubicBezTo>
                <a:cubicBezTo>
                  <a:pt x="27945" y="50851"/>
                  <a:pt x="30362" y="22553"/>
                  <a:pt x="0" y="16548"/>
                </a:cubicBezTo>
                <a:cubicBezTo>
                  <a:pt x="9427" y="9984"/>
                  <a:pt x="18128" y="4574"/>
                  <a:pt x="26142" y="130"/>
                </a:cubicBezTo>
                <a:cubicBezTo>
                  <a:pt x="42299" y="19634"/>
                  <a:pt x="67808" y="29246"/>
                  <a:pt x="91960" y="36479"/>
                </a:cubicBezTo>
                <a:cubicBezTo>
                  <a:pt x="104417" y="40216"/>
                  <a:pt x="117730" y="42670"/>
                  <a:pt x="128532" y="50423"/>
                </a:cubicBezTo>
                <a:cubicBezTo>
                  <a:pt x="139929" y="58623"/>
                  <a:pt x="149356" y="69556"/>
                  <a:pt x="159879" y="78852"/>
                </a:cubicBezTo>
                <a:cubicBezTo>
                  <a:pt x="172950" y="90398"/>
                  <a:pt x="199222" y="94972"/>
                  <a:pt x="215119" y="94972"/>
                </a:cubicBezTo>
                <a:cubicBezTo>
                  <a:pt x="231332" y="94972"/>
                  <a:pt x="257287" y="90398"/>
                  <a:pt x="270339" y="78852"/>
                </a:cubicBezTo>
                <a:cubicBezTo>
                  <a:pt x="280863" y="69556"/>
                  <a:pt x="290289" y="58623"/>
                  <a:pt x="301687" y="50423"/>
                </a:cubicBezTo>
                <a:cubicBezTo>
                  <a:pt x="312489" y="42670"/>
                  <a:pt x="325802" y="40216"/>
                  <a:pt x="338259" y="36479"/>
                </a:cubicBezTo>
                <a:cubicBezTo>
                  <a:pt x="362429" y="29246"/>
                  <a:pt x="387976" y="19615"/>
                  <a:pt x="404133" y="74"/>
                </a:cubicBezTo>
                <a:lnTo>
                  <a:pt x="404207" y="0"/>
                </a:lnTo>
                <a:cubicBezTo>
                  <a:pt x="412240" y="4462"/>
                  <a:pt x="420959" y="9873"/>
                  <a:pt x="430423" y="16436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9" name="Freeform 99">
            <a:extLst>
              <a:ext uri="{FF2B5EF4-FFF2-40B4-BE49-F238E27FC236}">
                <a16:creationId xmlns:a16="http://schemas.microsoft.com/office/drawing/2014/main" id="{A66FC4BF-2747-3A8B-6563-B8AB375395D4}"/>
              </a:ext>
            </a:extLst>
          </p:cNvPr>
          <p:cNvSpPr/>
          <p:nvPr/>
        </p:nvSpPr>
        <p:spPr>
          <a:xfrm>
            <a:off x="5940403" y="5577787"/>
            <a:ext cx="6426" cy="111723"/>
          </a:xfrm>
          <a:custGeom>
            <a:avLst/>
            <a:gdLst>
              <a:gd name="csX0" fmla="*/ 5578 w 5577"/>
              <a:gd name="csY0" fmla="*/ 0 h 96950"/>
              <a:gd name="csX1" fmla="*/ 2789 w 5577"/>
              <a:gd name="csY1" fmla="*/ 96951 h 96950"/>
              <a:gd name="csX2" fmla="*/ 0 w 5577"/>
              <a:gd name="csY2" fmla="*/ 0 h 96950"/>
              <a:gd name="csX3" fmla="*/ 5578 w 5577"/>
              <a:gd name="csY3" fmla="*/ 0 h 96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77" h="96950">
                <a:moveTo>
                  <a:pt x="5578" y="0"/>
                </a:moveTo>
                <a:lnTo>
                  <a:pt x="2789" y="96951"/>
                </a:lnTo>
                <a:lnTo>
                  <a:pt x="0" y="0"/>
                </a:lnTo>
                <a:lnTo>
                  <a:pt x="5578" y="0"/>
                </a:lnTo>
                <a:close/>
              </a:path>
            </a:pathLst>
          </a:custGeom>
          <a:solidFill>
            <a:srgbClr val="892020"/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 101">
            <a:extLst>
              <a:ext uri="{FF2B5EF4-FFF2-40B4-BE49-F238E27FC236}">
                <a16:creationId xmlns:a16="http://schemas.microsoft.com/office/drawing/2014/main" id="{65284D7A-B08C-F9B5-E826-4731C7DCFB22}"/>
              </a:ext>
            </a:extLst>
          </p:cNvPr>
          <p:cNvSpPr/>
          <p:nvPr/>
        </p:nvSpPr>
        <p:spPr>
          <a:xfrm>
            <a:off x="6024678" y="5588312"/>
            <a:ext cx="44069" cy="56716"/>
          </a:xfrm>
          <a:custGeom>
            <a:avLst/>
            <a:gdLst>
              <a:gd name="csX0" fmla="*/ 38243 w 38242"/>
              <a:gd name="csY0" fmla="*/ 3369 h 49216"/>
              <a:gd name="csX1" fmla="*/ 0 w 38242"/>
              <a:gd name="csY1" fmla="*/ 49216 h 49216"/>
              <a:gd name="csX2" fmla="*/ 33798 w 38242"/>
              <a:gd name="csY2" fmla="*/ 0 h 49216"/>
              <a:gd name="csX3" fmla="*/ 38243 w 38242"/>
              <a:gd name="csY3" fmla="*/ 3369 h 49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8242" h="49216">
                <a:moveTo>
                  <a:pt x="38243" y="3369"/>
                </a:moveTo>
                <a:lnTo>
                  <a:pt x="0" y="49216"/>
                </a:lnTo>
                <a:lnTo>
                  <a:pt x="33798" y="0"/>
                </a:lnTo>
                <a:lnTo>
                  <a:pt x="38243" y="3369"/>
                </a:lnTo>
                <a:close/>
              </a:path>
            </a:pathLst>
          </a:custGeom>
          <a:solidFill>
            <a:srgbClr val="892020"/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103">
            <a:extLst>
              <a:ext uri="{FF2B5EF4-FFF2-40B4-BE49-F238E27FC236}">
                <a16:creationId xmlns:a16="http://schemas.microsoft.com/office/drawing/2014/main" id="{AF61C6D5-110E-4674-A84B-813DA790E794}"/>
              </a:ext>
            </a:extLst>
          </p:cNvPr>
          <p:cNvSpPr/>
          <p:nvPr/>
        </p:nvSpPr>
        <p:spPr>
          <a:xfrm>
            <a:off x="6141803" y="5777221"/>
            <a:ext cx="102103" cy="115910"/>
          </a:xfrm>
          <a:custGeom>
            <a:avLst/>
            <a:gdLst>
              <a:gd name="csX0" fmla="*/ 43489 w 88603"/>
              <a:gd name="csY0" fmla="*/ 93465 h 100584"/>
              <a:gd name="csX1" fmla="*/ 3298 w 88603"/>
              <a:gd name="csY1" fmla="*/ 90690 h 100584"/>
              <a:gd name="csX2" fmla="*/ 25276 w 88603"/>
              <a:gd name="csY2" fmla="*/ 35112 h 100584"/>
              <a:gd name="csX3" fmla="*/ 71820 w 88603"/>
              <a:gd name="csY3" fmla="*/ 1002 h 100584"/>
              <a:gd name="csX4" fmla="*/ 43489 w 88603"/>
              <a:gd name="csY4" fmla="*/ 93465 h 1005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8603" h="100584">
                <a:moveTo>
                  <a:pt x="43489" y="93465"/>
                </a:moveTo>
                <a:cubicBezTo>
                  <a:pt x="28651" y="102628"/>
                  <a:pt x="13388" y="104197"/>
                  <a:pt x="3298" y="90690"/>
                </a:cubicBezTo>
                <a:cubicBezTo>
                  <a:pt x="-8909" y="74349"/>
                  <a:pt x="16024" y="47604"/>
                  <a:pt x="25276" y="35112"/>
                </a:cubicBezTo>
                <a:cubicBezTo>
                  <a:pt x="36444" y="20032"/>
                  <a:pt x="50137" y="-5357"/>
                  <a:pt x="71820" y="1002"/>
                </a:cubicBezTo>
                <a:cubicBezTo>
                  <a:pt x="109096" y="11937"/>
                  <a:pt x="77397" y="72528"/>
                  <a:pt x="43489" y="93465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2" name="Graphic 468">
            <a:extLst>
              <a:ext uri="{FF2B5EF4-FFF2-40B4-BE49-F238E27FC236}">
                <a16:creationId xmlns:a16="http://schemas.microsoft.com/office/drawing/2014/main" id="{CDA6DADF-FF2C-73BA-E31F-1CB8866B7B69}"/>
              </a:ext>
            </a:extLst>
          </p:cNvPr>
          <p:cNvGrpSpPr/>
          <p:nvPr/>
        </p:nvGrpSpPr>
        <p:grpSpPr>
          <a:xfrm>
            <a:off x="5577384" y="5127056"/>
            <a:ext cx="732444" cy="282253"/>
            <a:chOff x="5121352" y="4642733"/>
            <a:chExt cx="635597" cy="244932"/>
          </a:xfrm>
          <a:solidFill>
            <a:srgbClr val="3D1A00"/>
          </a:solidFill>
        </p:grpSpPr>
        <p:sp>
          <p:nvSpPr>
            <p:cNvPr id="43" name="Freeform 192">
              <a:extLst>
                <a:ext uri="{FF2B5EF4-FFF2-40B4-BE49-F238E27FC236}">
                  <a16:creationId xmlns:a16="http://schemas.microsoft.com/office/drawing/2014/main" id="{A43788FE-3B2C-7CBD-2D46-65547AAC8B39}"/>
                </a:ext>
              </a:extLst>
            </p:cNvPr>
            <p:cNvSpPr/>
            <p:nvPr/>
          </p:nvSpPr>
          <p:spPr>
            <a:xfrm>
              <a:off x="5124142" y="4645522"/>
              <a:ext cx="630021" cy="239355"/>
            </a:xfrm>
            <a:custGeom>
              <a:avLst/>
              <a:gdLst>
                <a:gd name="csX0" fmla="*/ 0 w 630021"/>
                <a:gd name="csY0" fmla="*/ 0 h 239355"/>
                <a:gd name="csX1" fmla="*/ 0 w 630021"/>
                <a:gd name="csY1" fmla="*/ 43446 h 239355"/>
                <a:gd name="csX2" fmla="*/ 75560 w 630021"/>
                <a:gd name="csY2" fmla="*/ 183575 h 239355"/>
                <a:gd name="csX3" fmla="*/ 162238 w 630021"/>
                <a:gd name="csY3" fmla="*/ 226450 h 239355"/>
                <a:gd name="csX4" fmla="*/ 229038 w 630021"/>
                <a:gd name="csY4" fmla="*/ 238602 h 239355"/>
                <a:gd name="csX5" fmla="*/ 315011 w 630021"/>
                <a:gd name="csY5" fmla="*/ 200559 h 239355"/>
                <a:gd name="csX6" fmla="*/ 400984 w 630021"/>
                <a:gd name="csY6" fmla="*/ 238602 h 239355"/>
                <a:gd name="csX7" fmla="*/ 467783 w 630021"/>
                <a:gd name="csY7" fmla="*/ 226450 h 239355"/>
                <a:gd name="csX8" fmla="*/ 554461 w 630021"/>
                <a:gd name="csY8" fmla="*/ 183575 h 239355"/>
                <a:gd name="csX9" fmla="*/ 630022 w 630021"/>
                <a:gd name="csY9" fmla="*/ 43446 h 239355"/>
                <a:gd name="csX10" fmla="*/ 630022 w 630021"/>
                <a:gd name="csY10" fmla="*/ 0 h 239355"/>
                <a:gd name="csX11" fmla="*/ 1 w 630021"/>
                <a:gd name="csY11" fmla="*/ 0 h 239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30021" h="239355">
                  <a:moveTo>
                    <a:pt x="0" y="0"/>
                  </a:moveTo>
                  <a:lnTo>
                    <a:pt x="0" y="43446"/>
                  </a:lnTo>
                  <a:cubicBezTo>
                    <a:pt x="916" y="95805"/>
                    <a:pt x="30068" y="149295"/>
                    <a:pt x="75560" y="183575"/>
                  </a:cubicBezTo>
                  <a:cubicBezTo>
                    <a:pt x="101469" y="203098"/>
                    <a:pt x="131252" y="217100"/>
                    <a:pt x="162238" y="226450"/>
                  </a:cubicBezTo>
                  <a:cubicBezTo>
                    <a:pt x="183863" y="232976"/>
                    <a:pt x="206539" y="236821"/>
                    <a:pt x="229038" y="238602"/>
                  </a:cubicBezTo>
                  <a:cubicBezTo>
                    <a:pt x="259323" y="241000"/>
                    <a:pt x="309981" y="239912"/>
                    <a:pt x="315011" y="200559"/>
                  </a:cubicBezTo>
                  <a:cubicBezTo>
                    <a:pt x="320040" y="239913"/>
                    <a:pt x="370698" y="241001"/>
                    <a:pt x="400984" y="238602"/>
                  </a:cubicBezTo>
                  <a:cubicBezTo>
                    <a:pt x="423481" y="236822"/>
                    <a:pt x="446158" y="232976"/>
                    <a:pt x="467783" y="226450"/>
                  </a:cubicBezTo>
                  <a:cubicBezTo>
                    <a:pt x="498769" y="217099"/>
                    <a:pt x="528553" y="203097"/>
                    <a:pt x="554461" y="183575"/>
                  </a:cubicBezTo>
                  <a:cubicBezTo>
                    <a:pt x="599954" y="149295"/>
                    <a:pt x="629106" y="95805"/>
                    <a:pt x="630022" y="43446"/>
                  </a:cubicBezTo>
                  <a:lnTo>
                    <a:pt x="630022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93">
              <a:extLst>
                <a:ext uri="{FF2B5EF4-FFF2-40B4-BE49-F238E27FC236}">
                  <a16:creationId xmlns:a16="http://schemas.microsoft.com/office/drawing/2014/main" id="{DA299A4D-2E2A-5BA0-CBD2-D1B72039B7ED}"/>
                </a:ext>
              </a:extLst>
            </p:cNvPr>
            <p:cNvSpPr/>
            <p:nvPr/>
          </p:nvSpPr>
          <p:spPr>
            <a:xfrm>
              <a:off x="5121352" y="4642733"/>
              <a:ext cx="635597" cy="244932"/>
            </a:xfrm>
            <a:custGeom>
              <a:avLst/>
              <a:gdLst>
                <a:gd name="csX0" fmla="*/ 385773 w 635597"/>
                <a:gd name="csY0" fmla="*/ 244931 h 244932"/>
                <a:gd name="csX1" fmla="*/ 317798 w 635597"/>
                <a:gd name="csY1" fmla="*/ 214553 h 244932"/>
                <a:gd name="csX2" fmla="*/ 231606 w 635597"/>
                <a:gd name="csY2" fmla="*/ 244172 h 244932"/>
                <a:gd name="csX3" fmla="*/ 164221 w 635597"/>
                <a:gd name="csY3" fmla="*/ 231910 h 244932"/>
                <a:gd name="csX4" fmla="*/ 76670 w 635597"/>
                <a:gd name="csY4" fmla="*/ 188591 h 244932"/>
                <a:gd name="csX5" fmla="*/ 0 w 635597"/>
                <a:gd name="csY5" fmla="*/ 46285 h 244932"/>
                <a:gd name="csX6" fmla="*/ 0 w 635597"/>
                <a:gd name="csY6" fmla="*/ 0 h 244932"/>
                <a:gd name="csX7" fmla="*/ 635597 w 635597"/>
                <a:gd name="csY7" fmla="*/ 0 h 244932"/>
                <a:gd name="csX8" fmla="*/ 635597 w 635597"/>
                <a:gd name="csY8" fmla="*/ 46236 h 244932"/>
                <a:gd name="csX9" fmla="*/ 558925 w 635597"/>
                <a:gd name="csY9" fmla="*/ 188593 h 244932"/>
                <a:gd name="csX10" fmla="*/ 471375 w 635597"/>
                <a:gd name="csY10" fmla="*/ 231911 h 244932"/>
                <a:gd name="csX11" fmla="*/ 403991 w 635597"/>
                <a:gd name="csY11" fmla="*/ 244173 h 244932"/>
                <a:gd name="csX12" fmla="*/ 385773 w 635597"/>
                <a:gd name="csY12" fmla="*/ 244932 h 244932"/>
                <a:gd name="csX13" fmla="*/ 317798 w 635597"/>
                <a:gd name="csY13" fmla="*/ 181348 h 244932"/>
                <a:gd name="csX14" fmla="*/ 320565 w 635597"/>
                <a:gd name="csY14" fmla="*/ 202994 h 244932"/>
                <a:gd name="csX15" fmla="*/ 403552 w 635597"/>
                <a:gd name="csY15" fmla="*/ 238612 h 244932"/>
                <a:gd name="csX16" fmla="*/ 469763 w 635597"/>
                <a:gd name="csY16" fmla="*/ 226571 h 244932"/>
                <a:gd name="csX17" fmla="*/ 555570 w 635597"/>
                <a:gd name="csY17" fmla="*/ 184136 h 244932"/>
                <a:gd name="csX18" fmla="*/ 630019 w 635597"/>
                <a:gd name="csY18" fmla="*/ 46187 h 244932"/>
                <a:gd name="csX19" fmla="*/ 630019 w 635597"/>
                <a:gd name="csY19" fmla="*/ 5579 h 244932"/>
                <a:gd name="csX20" fmla="*/ 5577 w 635597"/>
                <a:gd name="csY20" fmla="*/ 5579 h 244932"/>
                <a:gd name="csX21" fmla="*/ 5577 w 635597"/>
                <a:gd name="csY21" fmla="*/ 46237 h 244932"/>
                <a:gd name="csX22" fmla="*/ 80026 w 635597"/>
                <a:gd name="csY22" fmla="*/ 184137 h 244932"/>
                <a:gd name="csX23" fmla="*/ 165830 w 635597"/>
                <a:gd name="csY23" fmla="*/ 226572 h 244932"/>
                <a:gd name="csX24" fmla="*/ 232044 w 635597"/>
                <a:gd name="csY24" fmla="*/ 238613 h 244932"/>
                <a:gd name="csX25" fmla="*/ 315032 w 635597"/>
                <a:gd name="csY25" fmla="*/ 202995 h 244932"/>
                <a:gd name="csX26" fmla="*/ 317797 w 635597"/>
                <a:gd name="csY26" fmla="*/ 181350 h 244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35597" h="244932">
                  <a:moveTo>
                    <a:pt x="385773" y="244931"/>
                  </a:moveTo>
                  <a:cubicBezTo>
                    <a:pt x="348983" y="244931"/>
                    <a:pt x="325850" y="234589"/>
                    <a:pt x="317798" y="214553"/>
                  </a:cubicBezTo>
                  <a:cubicBezTo>
                    <a:pt x="308488" y="237714"/>
                    <a:pt x="279016" y="247923"/>
                    <a:pt x="231606" y="244172"/>
                  </a:cubicBezTo>
                  <a:cubicBezTo>
                    <a:pt x="207544" y="242268"/>
                    <a:pt x="184873" y="238142"/>
                    <a:pt x="164221" y="231910"/>
                  </a:cubicBezTo>
                  <a:cubicBezTo>
                    <a:pt x="130943" y="221868"/>
                    <a:pt x="101486" y="207293"/>
                    <a:pt x="76670" y="188591"/>
                  </a:cubicBezTo>
                  <a:cubicBezTo>
                    <a:pt x="30302" y="153652"/>
                    <a:pt x="924" y="99123"/>
                    <a:pt x="0" y="46285"/>
                  </a:cubicBezTo>
                  <a:lnTo>
                    <a:pt x="0" y="0"/>
                  </a:lnTo>
                  <a:lnTo>
                    <a:pt x="635597" y="0"/>
                  </a:lnTo>
                  <a:lnTo>
                    <a:pt x="635597" y="46236"/>
                  </a:lnTo>
                  <a:cubicBezTo>
                    <a:pt x="634673" y="99123"/>
                    <a:pt x="605294" y="153653"/>
                    <a:pt x="558925" y="188593"/>
                  </a:cubicBezTo>
                  <a:cubicBezTo>
                    <a:pt x="534108" y="207295"/>
                    <a:pt x="504651" y="221869"/>
                    <a:pt x="471375" y="231911"/>
                  </a:cubicBezTo>
                  <a:cubicBezTo>
                    <a:pt x="450725" y="238142"/>
                    <a:pt x="428054" y="242269"/>
                    <a:pt x="403991" y="244173"/>
                  </a:cubicBezTo>
                  <a:cubicBezTo>
                    <a:pt x="397593" y="244680"/>
                    <a:pt x="391512" y="244932"/>
                    <a:pt x="385773" y="244932"/>
                  </a:cubicBezTo>
                  <a:close/>
                  <a:moveTo>
                    <a:pt x="317798" y="181348"/>
                  </a:moveTo>
                  <a:lnTo>
                    <a:pt x="320565" y="202994"/>
                  </a:lnTo>
                  <a:cubicBezTo>
                    <a:pt x="324978" y="237514"/>
                    <a:pt x="368132" y="241414"/>
                    <a:pt x="403552" y="238612"/>
                  </a:cubicBezTo>
                  <a:cubicBezTo>
                    <a:pt x="427218" y="236739"/>
                    <a:pt x="449495" y="232685"/>
                    <a:pt x="469763" y="226571"/>
                  </a:cubicBezTo>
                  <a:cubicBezTo>
                    <a:pt x="502410" y="216719"/>
                    <a:pt x="531278" y="202442"/>
                    <a:pt x="555570" y="184136"/>
                  </a:cubicBezTo>
                  <a:cubicBezTo>
                    <a:pt x="600597" y="150208"/>
                    <a:pt x="629126" y="97347"/>
                    <a:pt x="630019" y="46187"/>
                  </a:cubicBezTo>
                  <a:lnTo>
                    <a:pt x="630019" y="5579"/>
                  </a:lnTo>
                  <a:lnTo>
                    <a:pt x="5577" y="5579"/>
                  </a:lnTo>
                  <a:lnTo>
                    <a:pt x="5577" y="46237"/>
                  </a:lnTo>
                  <a:cubicBezTo>
                    <a:pt x="6470" y="97348"/>
                    <a:pt x="34998" y="150209"/>
                    <a:pt x="80026" y="184137"/>
                  </a:cubicBezTo>
                  <a:cubicBezTo>
                    <a:pt x="104315" y="202443"/>
                    <a:pt x="133185" y="216720"/>
                    <a:pt x="165830" y="226572"/>
                  </a:cubicBezTo>
                  <a:cubicBezTo>
                    <a:pt x="186102" y="232687"/>
                    <a:pt x="208380" y="236740"/>
                    <a:pt x="232044" y="238613"/>
                  </a:cubicBezTo>
                  <a:cubicBezTo>
                    <a:pt x="267474" y="241409"/>
                    <a:pt x="310619" y="237512"/>
                    <a:pt x="315032" y="202995"/>
                  </a:cubicBezTo>
                  <a:lnTo>
                    <a:pt x="317797" y="181350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Freeform 106">
            <a:extLst>
              <a:ext uri="{FF2B5EF4-FFF2-40B4-BE49-F238E27FC236}">
                <a16:creationId xmlns:a16="http://schemas.microsoft.com/office/drawing/2014/main" id="{636BAD3E-A433-A11A-4CD8-C87A150FF9F6}"/>
              </a:ext>
            </a:extLst>
          </p:cNvPr>
          <p:cNvSpPr/>
          <p:nvPr/>
        </p:nvSpPr>
        <p:spPr>
          <a:xfrm>
            <a:off x="5580786" y="4919609"/>
            <a:ext cx="726066" cy="437697"/>
          </a:xfrm>
          <a:custGeom>
            <a:avLst/>
            <a:gdLst>
              <a:gd name="csX0" fmla="*/ 575329 w 630062"/>
              <a:gd name="csY0" fmla="*/ 72257 h 379822"/>
              <a:gd name="csX1" fmla="*/ 548203 w 630062"/>
              <a:gd name="csY1" fmla="*/ 52920 h 379822"/>
              <a:gd name="csX2" fmla="*/ 519774 w 630062"/>
              <a:gd name="csY2" fmla="*/ 35964 h 379822"/>
              <a:gd name="csX3" fmla="*/ 430324 w 630062"/>
              <a:gd name="csY3" fmla="*/ 23897 h 379822"/>
              <a:gd name="csX4" fmla="*/ 430306 w 630062"/>
              <a:gd name="csY4" fmla="*/ 23915 h 379822"/>
              <a:gd name="csX5" fmla="*/ 430092 w 630062"/>
              <a:gd name="csY5" fmla="*/ 23915 h 379822"/>
              <a:gd name="csX6" fmla="*/ 430324 w 630062"/>
              <a:gd name="csY6" fmla="*/ 23897 h 379822"/>
              <a:gd name="csX7" fmla="*/ 393120 w 630062"/>
              <a:gd name="csY7" fmla="*/ 1604 h 379822"/>
              <a:gd name="csX8" fmla="*/ 315032 w 630062"/>
              <a:gd name="csY8" fmla="*/ 23906 h 379822"/>
              <a:gd name="csX9" fmla="*/ 315029 w 630062"/>
              <a:gd name="csY9" fmla="*/ 23906 h 379822"/>
              <a:gd name="csX10" fmla="*/ 236942 w 630062"/>
              <a:gd name="csY10" fmla="*/ 1604 h 379822"/>
              <a:gd name="csX11" fmla="*/ 199737 w 630062"/>
              <a:gd name="csY11" fmla="*/ 23897 h 379822"/>
              <a:gd name="csX12" fmla="*/ 110046 w 630062"/>
              <a:gd name="csY12" fmla="*/ 36094 h 379822"/>
              <a:gd name="csX13" fmla="*/ 81692 w 630062"/>
              <a:gd name="csY13" fmla="*/ 53032 h 379822"/>
              <a:gd name="csX14" fmla="*/ 54732 w 630062"/>
              <a:gd name="csY14" fmla="*/ 72257 h 379822"/>
              <a:gd name="csX15" fmla="*/ 75575 w 630062"/>
              <a:gd name="csY15" fmla="*/ 322943 h 379822"/>
              <a:gd name="csX16" fmla="*/ 162254 w 630062"/>
              <a:gd name="csY16" fmla="*/ 365818 h 379822"/>
              <a:gd name="csX17" fmla="*/ 277864 w 630062"/>
              <a:gd name="csY17" fmla="*/ 371396 h 379822"/>
              <a:gd name="csX18" fmla="*/ 307594 w 630062"/>
              <a:gd name="csY18" fmla="*/ 287933 h 379822"/>
              <a:gd name="csX19" fmla="*/ 315031 w 630062"/>
              <a:gd name="csY19" fmla="*/ 213562 h 379822"/>
              <a:gd name="csX20" fmla="*/ 322469 w 630062"/>
              <a:gd name="csY20" fmla="*/ 287933 h 379822"/>
              <a:gd name="csX21" fmla="*/ 352198 w 630062"/>
              <a:gd name="csY21" fmla="*/ 371396 h 379822"/>
              <a:gd name="csX22" fmla="*/ 467808 w 630062"/>
              <a:gd name="csY22" fmla="*/ 365818 h 379822"/>
              <a:gd name="csX23" fmla="*/ 554488 w 630062"/>
              <a:gd name="csY23" fmla="*/ 322943 h 379822"/>
              <a:gd name="csX24" fmla="*/ 575331 w 630062"/>
              <a:gd name="csY24" fmla="*/ 72257 h 379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30062" h="379822">
                <a:moveTo>
                  <a:pt x="575329" y="72257"/>
                </a:moveTo>
                <a:cubicBezTo>
                  <a:pt x="565717" y="64931"/>
                  <a:pt x="556699" y="58517"/>
                  <a:pt x="548203" y="52920"/>
                </a:cubicBezTo>
                <a:cubicBezTo>
                  <a:pt x="537958" y="46152"/>
                  <a:pt x="528494" y="40556"/>
                  <a:pt x="519774" y="35964"/>
                </a:cubicBezTo>
                <a:cubicBezTo>
                  <a:pt x="454476" y="1548"/>
                  <a:pt x="431142" y="23116"/>
                  <a:pt x="430324" y="23897"/>
                </a:cubicBezTo>
                <a:lnTo>
                  <a:pt x="430306" y="23915"/>
                </a:lnTo>
                <a:lnTo>
                  <a:pt x="430092" y="23915"/>
                </a:lnTo>
                <a:lnTo>
                  <a:pt x="430324" y="23897"/>
                </a:lnTo>
                <a:cubicBezTo>
                  <a:pt x="430510" y="23190"/>
                  <a:pt x="435047" y="5248"/>
                  <a:pt x="393120" y="1604"/>
                </a:cubicBezTo>
                <a:cubicBezTo>
                  <a:pt x="320566" y="-7292"/>
                  <a:pt x="315067" y="23704"/>
                  <a:pt x="315032" y="23906"/>
                </a:cubicBezTo>
                <a:lnTo>
                  <a:pt x="315029" y="23906"/>
                </a:lnTo>
                <a:cubicBezTo>
                  <a:pt x="314994" y="23704"/>
                  <a:pt x="309495" y="-7292"/>
                  <a:pt x="236942" y="1604"/>
                </a:cubicBezTo>
                <a:cubicBezTo>
                  <a:pt x="195015" y="5248"/>
                  <a:pt x="199552" y="23190"/>
                  <a:pt x="199737" y="23897"/>
                </a:cubicBezTo>
                <a:cubicBezTo>
                  <a:pt x="198919" y="23116"/>
                  <a:pt x="175530" y="1493"/>
                  <a:pt x="110046" y="36094"/>
                </a:cubicBezTo>
                <a:cubicBezTo>
                  <a:pt x="101344" y="40686"/>
                  <a:pt x="91918" y="46264"/>
                  <a:pt x="81692" y="53032"/>
                </a:cubicBezTo>
                <a:cubicBezTo>
                  <a:pt x="73251" y="58609"/>
                  <a:pt x="64270" y="64987"/>
                  <a:pt x="54732" y="72257"/>
                </a:cubicBezTo>
                <a:cubicBezTo>
                  <a:pt x="-34532" y="140344"/>
                  <a:pt x="-5285" y="261996"/>
                  <a:pt x="75575" y="322943"/>
                </a:cubicBezTo>
                <a:cubicBezTo>
                  <a:pt x="101493" y="342466"/>
                  <a:pt x="131279" y="356466"/>
                  <a:pt x="162254" y="365818"/>
                </a:cubicBezTo>
                <a:cubicBezTo>
                  <a:pt x="196651" y="376193"/>
                  <a:pt x="251816" y="388334"/>
                  <a:pt x="277864" y="371396"/>
                </a:cubicBezTo>
                <a:cubicBezTo>
                  <a:pt x="303132" y="354979"/>
                  <a:pt x="307594" y="315004"/>
                  <a:pt x="307594" y="287933"/>
                </a:cubicBezTo>
                <a:cubicBezTo>
                  <a:pt x="307594" y="271200"/>
                  <a:pt x="302351" y="213562"/>
                  <a:pt x="315031" y="213562"/>
                </a:cubicBezTo>
                <a:cubicBezTo>
                  <a:pt x="327080" y="213562"/>
                  <a:pt x="322469" y="271200"/>
                  <a:pt x="322469" y="287933"/>
                </a:cubicBezTo>
                <a:cubicBezTo>
                  <a:pt x="322469" y="315004"/>
                  <a:pt x="326931" y="354979"/>
                  <a:pt x="352198" y="371396"/>
                </a:cubicBezTo>
                <a:cubicBezTo>
                  <a:pt x="378247" y="388334"/>
                  <a:pt x="433412" y="376193"/>
                  <a:pt x="467808" y="365818"/>
                </a:cubicBezTo>
                <a:cubicBezTo>
                  <a:pt x="498784" y="356466"/>
                  <a:pt x="528570" y="342466"/>
                  <a:pt x="554488" y="322943"/>
                </a:cubicBezTo>
                <a:cubicBezTo>
                  <a:pt x="635348" y="261996"/>
                  <a:pt x="664594" y="140344"/>
                  <a:pt x="575331" y="72257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115">
            <a:extLst>
              <a:ext uri="{FF2B5EF4-FFF2-40B4-BE49-F238E27FC236}">
                <a16:creationId xmlns:a16="http://schemas.microsoft.com/office/drawing/2014/main" id="{992E4521-C0B5-4149-09D0-F7415CB3318B}"/>
              </a:ext>
            </a:extLst>
          </p:cNvPr>
          <p:cNvSpPr/>
          <p:nvPr/>
        </p:nvSpPr>
        <p:spPr>
          <a:xfrm>
            <a:off x="5294529" y="1776562"/>
            <a:ext cx="1298492" cy="1002312"/>
          </a:xfrm>
          <a:custGeom>
            <a:avLst/>
            <a:gdLst>
              <a:gd name="csX0" fmla="*/ 1125051 w 1126799"/>
              <a:gd name="csY0" fmla="*/ 617310 h 869781"/>
              <a:gd name="csX1" fmla="*/ 1098444 w 1126799"/>
              <a:gd name="csY1" fmla="*/ 593418 h 869781"/>
              <a:gd name="csX2" fmla="*/ 1105845 w 1126799"/>
              <a:gd name="csY2" fmla="*/ 589848 h 869781"/>
              <a:gd name="csX3" fmla="*/ 1123470 w 1126799"/>
              <a:gd name="csY3" fmla="*/ 565232 h 869781"/>
              <a:gd name="csX4" fmla="*/ 1109619 w 1126799"/>
              <a:gd name="csY4" fmla="*/ 515180 h 869781"/>
              <a:gd name="csX5" fmla="*/ 1077398 w 1126799"/>
              <a:gd name="csY5" fmla="*/ 501700 h 869781"/>
              <a:gd name="csX6" fmla="*/ 1077342 w 1126799"/>
              <a:gd name="csY6" fmla="*/ 501700 h 869781"/>
              <a:gd name="csX7" fmla="*/ 1048411 w 1126799"/>
              <a:gd name="csY7" fmla="*/ 506218 h 869781"/>
              <a:gd name="csX8" fmla="*/ 1042499 w 1126799"/>
              <a:gd name="csY8" fmla="*/ 507594 h 869781"/>
              <a:gd name="csX9" fmla="*/ 1003491 w 1126799"/>
              <a:gd name="csY9" fmla="*/ 513674 h 869781"/>
              <a:gd name="csX10" fmla="*/ 988487 w 1126799"/>
              <a:gd name="csY10" fmla="*/ 514399 h 869781"/>
              <a:gd name="csX11" fmla="*/ 964874 w 1126799"/>
              <a:gd name="csY11" fmla="*/ 516258 h 869781"/>
              <a:gd name="csX12" fmla="*/ 923300 w 1126799"/>
              <a:gd name="csY12" fmla="*/ 532452 h 869781"/>
              <a:gd name="csX13" fmla="*/ 926405 w 1126799"/>
              <a:gd name="csY13" fmla="*/ 498632 h 869781"/>
              <a:gd name="csX14" fmla="*/ 940145 w 1126799"/>
              <a:gd name="csY14" fmla="*/ 506943 h 869781"/>
              <a:gd name="csX15" fmla="*/ 969392 w 1126799"/>
              <a:gd name="csY15" fmla="*/ 510494 h 869781"/>
              <a:gd name="csX16" fmla="*/ 988357 w 1126799"/>
              <a:gd name="csY16" fmla="*/ 509416 h 869781"/>
              <a:gd name="csX17" fmla="*/ 990885 w 1126799"/>
              <a:gd name="csY17" fmla="*/ 509118 h 869781"/>
              <a:gd name="csX18" fmla="*/ 1020206 w 1126799"/>
              <a:gd name="csY18" fmla="*/ 499822 h 869781"/>
              <a:gd name="csX19" fmla="*/ 1021582 w 1126799"/>
              <a:gd name="csY19" fmla="*/ 488425 h 869781"/>
              <a:gd name="csX20" fmla="*/ 1021563 w 1126799"/>
              <a:gd name="csY20" fmla="*/ 488350 h 869781"/>
              <a:gd name="csX21" fmla="*/ 1021061 w 1126799"/>
              <a:gd name="csY21" fmla="*/ 483944 h 869781"/>
              <a:gd name="csX22" fmla="*/ 1040621 w 1126799"/>
              <a:gd name="csY22" fmla="*/ 499190 h 869781"/>
              <a:gd name="csX23" fmla="*/ 1078346 w 1126799"/>
              <a:gd name="csY23" fmla="*/ 487365 h 869781"/>
              <a:gd name="csX24" fmla="*/ 1102200 w 1126799"/>
              <a:gd name="csY24" fmla="*/ 435045 h 869781"/>
              <a:gd name="csX25" fmla="*/ 1093146 w 1126799"/>
              <a:gd name="csY25" fmla="*/ 377277 h 869781"/>
              <a:gd name="csX26" fmla="*/ 1092216 w 1126799"/>
              <a:gd name="csY26" fmla="*/ 374321 h 869781"/>
              <a:gd name="csX27" fmla="*/ 1075538 w 1126799"/>
              <a:gd name="csY27" fmla="*/ 345613 h 869781"/>
              <a:gd name="csX28" fmla="*/ 1068826 w 1126799"/>
              <a:gd name="csY28" fmla="*/ 343903 h 869781"/>
              <a:gd name="csX29" fmla="*/ 1069774 w 1126799"/>
              <a:gd name="csY29" fmla="*/ 342285 h 869781"/>
              <a:gd name="csX30" fmla="*/ 1068380 w 1126799"/>
              <a:gd name="csY30" fmla="*/ 316888 h 869781"/>
              <a:gd name="csX31" fmla="*/ 1042462 w 1126799"/>
              <a:gd name="csY31" fmla="*/ 291862 h 869781"/>
              <a:gd name="csX32" fmla="*/ 1029335 w 1126799"/>
              <a:gd name="csY32" fmla="*/ 290002 h 869781"/>
              <a:gd name="csX33" fmla="*/ 1036884 w 1126799"/>
              <a:gd name="csY33" fmla="*/ 284016 h 869781"/>
              <a:gd name="csX34" fmla="*/ 1041978 w 1126799"/>
              <a:gd name="csY34" fmla="*/ 248745 h 869781"/>
              <a:gd name="csX35" fmla="*/ 1013010 w 1126799"/>
              <a:gd name="csY35" fmla="*/ 202821 h 869781"/>
              <a:gd name="csX36" fmla="*/ 963833 w 1126799"/>
              <a:gd name="csY36" fmla="*/ 182350 h 869781"/>
              <a:gd name="csX37" fmla="*/ 949888 w 1126799"/>
              <a:gd name="csY37" fmla="*/ 139233 h 869781"/>
              <a:gd name="csX38" fmla="*/ 916774 w 1126799"/>
              <a:gd name="csY38" fmla="*/ 110210 h 869781"/>
              <a:gd name="csX39" fmla="*/ 895895 w 1126799"/>
              <a:gd name="csY39" fmla="*/ 101193 h 869781"/>
              <a:gd name="csX40" fmla="*/ 878008 w 1126799"/>
              <a:gd name="csY40" fmla="*/ 111010 h 869781"/>
              <a:gd name="csX41" fmla="*/ 873769 w 1126799"/>
              <a:gd name="csY41" fmla="*/ 94722 h 869781"/>
              <a:gd name="csX42" fmla="*/ 822918 w 1126799"/>
              <a:gd name="csY42" fmla="*/ 53279 h 869781"/>
              <a:gd name="csX43" fmla="*/ 787945 w 1126799"/>
              <a:gd name="csY43" fmla="*/ 51420 h 869781"/>
              <a:gd name="csX44" fmla="*/ 766935 w 1126799"/>
              <a:gd name="csY44" fmla="*/ 66238 h 869781"/>
              <a:gd name="csX45" fmla="*/ 762342 w 1126799"/>
              <a:gd name="csY45" fmla="*/ 45247 h 869781"/>
              <a:gd name="csX46" fmla="*/ 738507 w 1126799"/>
              <a:gd name="csY46" fmla="*/ 29480 h 869781"/>
              <a:gd name="csX47" fmla="*/ 685945 w 1126799"/>
              <a:gd name="csY47" fmla="*/ 25371 h 869781"/>
              <a:gd name="csX48" fmla="*/ 679716 w 1126799"/>
              <a:gd name="csY48" fmla="*/ 31042 h 869781"/>
              <a:gd name="csX49" fmla="*/ 678842 w 1126799"/>
              <a:gd name="csY49" fmla="*/ 27379 h 869781"/>
              <a:gd name="csX50" fmla="*/ 657144 w 1126799"/>
              <a:gd name="csY50" fmla="*/ 10943 h 869781"/>
              <a:gd name="csX51" fmla="*/ 618100 w 1126799"/>
              <a:gd name="csY51" fmla="*/ 252 h 869781"/>
              <a:gd name="csX52" fmla="*/ 579482 w 1126799"/>
              <a:gd name="csY52" fmla="*/ 11296 h 869781"/>
              <a:gd name="csX53" fmla="*/ 564627 w 1126799"/>
              <a:gd name="csY53" fmla="*/ 59303 h 869781"/>
              <a:gd name="csX54" fmla="*/ 564441 w 1126799"/>
              <a:gd name="csY54" fmla="*/ 64323 h 869781"/>
              <a:gd name="csX55" fmla="*/ 588649 w 1126799"/>
              <a:gd name="csY55" fmla="*/ 144346 h 869781"/>
              <a:gd name="csX56" fmla="*/ 574611 w 1126799"/>
              <a:gd name="csY56" fmla="*/ 147135 h 869781"/>
              <a:gd name="csX57" fmla="*/ 563660 w 1126799"/>
              <a:gd name="csY57" fmla="*/ 180268 h 869781"/>
              <a:gd name="csX58" fmla="*/ 575057 w 1126799"/>
              <a:gd name="csY58" fmla="*/ 216449 h 869781"/>
              <a:gd name="csX59" fmla="*/ 596272 w 1126799"/>
              <a:gd name="csY59" fmla="*/ 223310 h 869781"/>
              <a:gd name="csX60" fmla="*/ 605289 w 1126799"/>
              <a:gd name="csY60" fmla="*/ 224165 h 869781"/>
              <a:gd name="csX61" fmla="*/ 622264 w 1126799"/>
              <a:gd name="csY61" fmla="*/ 230171 h 869781"/>
              <a:gd name="csX62" fmla="*/ 577214 w 1126799"/>
              <a:gd name="csY62" fmla="*/ 256089 h 869781"/>
              <a:gd name="csX63" fmla="*/ 571636 w 1126799"/>
              <a:gd name="csY63" fmla="*/ 339478 h 869781"/>
              <a:gd name="csX64" fmla="*/ 582067 w 1126799"/>
              <a:gd name="csY64" fmla="*/ 369319 h 869781"/>
              <a:gd name="csX65" fmla="*/ 606888 w 1126799"/>
              <a:gd name="csY65" fmla="*/ 387856 h 869781"/>
              <a:gd name="csX66" fmla="*/ 520041 w 1126799"/>
              <a:gd name="csY66" fmla="*/ 388247 h 869781"/>
              <a:gd name="csX67" fmla="*/ 550757 w 1126799"/>
              <a:gd name="csY67" fmla="*/ 356769 h 869781"/>
              <a:gd name="csX68" fmla="*/ 556297 w 1126799"/>
              <a:gd name="csY68" fmla="*/ 311514 h 869781"/>
              <a:gd name="csX69" fmla="*/ 552634 w 1126799"/>
              <a:gd name="csY69" fmla="*/ 264642 h 869781"/>
              <a:gd name="csX70" fmla="*/ 535269 w 1126799"/>
              <a:gd name="csY70" fmla="*/ 234205 h 869781"/>
              <a:gd name="csX71" fmla="*/ 504535 w 1126799"/>
              <a:gd name="csY71" fmla="*/ 230171 h 869781"/>
              <a:gd name="csX72" fmla="*/ 521510 w 1126799"/>
              <a:gd name="csY72" fmla="*/ 224165 h 869781"/>
              <a:gd name="csX73" fmla="*/ 530528 w 1126799"/>
              <a:gd name="csY73" fmla="*/ 223310 h 869781"/>
              <a:gd name="csX74" fmla="*/ 551742 w 1126799"/>
              <a:gd name="csY74" fmla="*/ 216449 h 869781"/>
              <a:gd name="csX75" fmla="*/ 562600 w 1126799"/>
              <a:gd name="csY75" fmla="*/ 189973 h 869781"/>
              <a:gd name="csX76" fmla="*/ 551147 w 1126799"/>
              <a:gd name="csY76" fmla="*/ 152397 h 869781"/>
              <a:gd name="csX77" fmla="*/ 531234 w 1126799"/>
              <a:gd name="csY77" fmla="*/ 149794 h 869781"/>
              <a:gd name="csX78" fmla="*/ 562321 w 1126799"/>
              <a:gd name="csY78" fmla="*/ 96972 h 869781"/>
              <a:gd name="csX79" fmla="*/ 562358 w 1126799"/>
              <a:gd name="csY79" fmla="*/ 64323 h 869781"/>
              <a:gd name="csX80" fmla="*/ 562228 w 1126799"/>
              <a:gd name="csY80" fmla="*/ 60865 h 869781"/>
              <a:gd name="csX81" fmla="*/ 562172 w 1126799"/>
              <a:gd name="csY81" fmla="*/ 59303 h 869781"/>
              <a:gd name="csX82" fmla="*/ 547317 w 1126799"/>
              <a:gd name="csY82" fmla="*/ 11296 h 869781"/>
              <a:gd name="csX83" fmla="*/ 508700 w 1126799"/>
              <a:gd name="csY83" fmla="*/ 252 h 869781"/>
              <a:gd name="csX84" fmla="*/ 469655 w 1126799"/>
              <a:gd name="csY84" fmla="*/ 10943 h 869781"/>
              <a:gd name="csX85" fmla="*/ 447957 w 1126799"/>
              <a:gd name="csY85" fmla="*/ 27379 h 869781"/>
              <a:gd name="csX86" fmla="*/ 447083 w 1126799"/>
              <a:gd name="csY86" fmla="*/ 31042 h 869781"/>
              <a:gd name="csX87" fmla="*/ 440854 w 1126799"/>
              <a:gd name="csY87" fmla="*/ 25371 h 869781"/>
              <a:gd name="csX88" fmla="*/ 388293 w 1126799"/>
              <a:gd name="csY88" fmla="*/ 29480 h 869781"/>
              <a:gd name="csX89" fmla="*/ 364457 w 1126799"/>
              <a:gd name="csY89" fmla="*/ 45247 h 869781"/>
              <a:gd name="csX90" fmla="*/ 359864 w 1126799"/>
              <a:gd name="csY90" fmla="*/ 66238 h 869781"/>
              <a:gd name="csX91" fmla="*/ 338854 w 1126799"/>
              <a:gd name="csY91" fmla="*/ 51420 h 869781"/>
              <a:gd name="csX92" fmla="*/ 303881 w 1126799"/>
              <a:gd name="csY92" fmla="*/ 53279 h 869781"/>
              <a:gd name="csX93" fmla="*/ 253030 w 1126799"/>
              <a:gd name="csY93" fmla="*/ 94722 h 869781"/>
              <a:gd name="csX94" fmla="*/ 248791 w 1126799"/>
              <a:gd name="csY94" fmla="*/ 111010 h 869781"/>
              <a:gd name="csX95" fmla="*/ 230905 w 1126799"/>
              <a:gd name="csY95" fmla="*/ 101193 h 869781"/>
              <a:gd name="csX96" fmla="*/ 210025 w 1126799"/>
              <a:gd name="csY96" fmla="*/ 110210 h 869781"/>
              <a:gd name="csX97" fmla="*/ 176911 w 1126799"/>
              <a:gd name="csY97" fmla="*/ 139233 h 869781"/>
              <a:gd name="csX98" fmla="*/ 162966 w 1126799"/>
              <a:gd name="csY98" fmla="*/ 182350 h 869781"/>
              <a:gd name="csX99" fmla="*/ 113789 w 1126799"/>
              <a:gd name="csY99" fmla="*/ 202821 h 869781"/>
              <a:gd name="csX100" fmla="*/ 84821 w 1126799"/>
              <a:gd name="csY100" fmla="*/ 248745 h 869781"/>
              <a:gd name="csX101" fmla="*/ 89915 w 1126799"/>
              <a:gd name="csY101" fmla="*/ 284016 h 869781"/>
              <a:gd name="csX102" fmla="*/ 97445 w 1126799"/>
              <a:gd name="csY102" fmla="*/ 290002 h 869781"/>
              <a:gd name="csX103" fmla="*/ 84338 w 1126799"/>
              <a:gd name="csY103" fmla="*/ 291862 h 869781"/>
              <a:gd name="csX104" fmla="*/ 58419 w 1126799"/>
              <a:gd name="csY104" fmla="*/ 316888 h 869781"/>
              <a:gd name="csX105" fmla="*/ 57025 w 1126799"/>
              <a:gd name="csY105" fmla="*/ 342285 h 869781"/>
              <a:gd name="csX106" fmla="*/ 57973 w 1126799"/>
              <a:gd name="csY106" fmla="*/ 343903 h 869781"/>
              <a:gd name="csX107" fmla="*/ 51261 w 1126799"/>
              <a:gd name="csY107" fmla="*/ 345613 h 869781"/>
              <a:gd name="csX108" fmla="*/ 34583 w 1126799"/>
              <a:gd name="csY108" fmla="*/ 374321 h 869781"/>
              <a:gd name="csX109" fmla="*/ 33654 w 1126799"/>
              <a:gd name="csY109" fmla="*/ 377277 h 869781"/>
              <a:gd name="csX110" fmla="*/ 24599 w 1126799"/>
              <a:gd name="csY110" fmla="*/ 435045 h 869781"/>
              <a:gd name="csX111" fmla="*/ 48435 w 1126799"/>
              <a:gd name="csY111" fmla="*/ 487365 h 869781"/>
              <a:gd name="csX112" fmla="*/ 86178 w 1126799"/>
              <a:gd name="csY112" fmla="*/ 499190 h 869781"/>
              <a:gd name="csX113" fmla="*/ 105738 w 1126799"/>
              <a:gd name="csY113" fmla="*/ 483944 h 869781"/>
              <a:gd name="csX114" fmla="*/ 105236 w 1126799"/>
              <a:gd name="csY114" fmla="*/ 488350 h 869781"/>
              <a:gd name="csX115" fmla="*/ 105217 w 1126799"/>
              <a:gd name="csY115" fmla="*/ 488425 h 869781"/>
              <a:gd name="csX116" fmla="*/ 106593 w 1126799"/>
              <a:gd name="csY116" fmla="*/ 499822 h 869781"/>
              <a:gd name="csX117" fmla="*/ 135914 w 1126799"/>
              <a:gd name="csY117" fmla="*/ 509118 h 869781"/>
              <a:gd name="csX118" fmla="*/ 138443 w 1126799"/>
              <a:gd name="csY118" fmla="*/ 509416 h 869781"/>
              <a:gd name="csX119" fmla="*/ 157407 w 1126799"/>
              <a:gd name="csY119" fmla="*/ 510494 h 869781"/>
              <a:gd name="csX120" fmla="*/ 186635 w 1126799"/>
              <a:gd name="csY120" fmla="*/ 506943 h 869781"/>
              <a:gd name="csX121" fmla="*/ 200394 w 1126799"/>
              <a:gd name="csY121" fmla="*/ 498632 h 869781"/>
              <a:gd name="csX122" fmla="*/ 203499 w 1126799"/>
              <a:gd name="csY122" fmla="*/ 532452 h 869781"/>
              <a:gd name="csX123" fmla="*/ 161925 w 1126799"/>
              <a:gd name="csY123" fmla="*/ 516258 h 869781"/>
              <a:gd name="csX124" fmla="*/ 138313 w 1126799"/>
              <a:gd name="csY124" fmla="*/ 514399 h 869781"/>
              <a:gd name="csX125" fmla="*/ 123308 w 1126799"/>
              <a:gd name="csY125" fmla="*/ 513674 h 869781"/>
              <a:gd name="csX126" fmla="*/ 84300 w 1126799"/>
              <a:gd name="csY126" fmla="*/ 507594 h 869781"/>
              <a:gd name="csX127" fmla="*/ 78388 w 1126799"/>
              <a:gd name="csY127" fmla="*/ 506218 h 869781"/>
              <a:gd name="csX128" fmla="*/ 49458 w 1126799"/>
              <a:gd name="csY128" fmla="*/ 501700 h 869781"/>
              <a:gd name="csX129" fmla="*/ 49402 w 1126799"/>
              <a:gd name="csY129" fmla="*/ 501700 h 869781"/>
              <a:gd name="csX130" fmla="*/ 17180 w 1126799"/>
              <a:gd name="csY130" fmla="*/ 515180 h 869781"/>
              <a:gd name="csX131" fmla="*/ 3329 w 1126799"/>
              <a:gd name="csY131" fmla="*/ 565232 h 869781"/>
              <a:gd name="csX132" fmla="*/ 20955 w 1126799"/>
              <a:gd name="csY132" fmla="*/ 589848 h 869781"/>
              <a:gd name="csX133" fmla="*/ 28336 w 1126799"/>
              <a:gd name="csY133" fmla="*/ 593418 h 869781"/>
              <a:gd name="csX134" fmla="*/ 1748 w 1126799"/>
              <a:gd name="csY134" fmla="*/ 617310 h 869781"/>
              <a:gd name="csX135" fmla="*/ 4742 w 1126799"/>
              <a:gd name="csY135" fmla="*/ 658456 h 869781"/>
              <a:gd name="csX136" fmla="*/ 18947 w 1126799"/>
              <a:gd name="csY136" fmla="*/ 685601 h 869781"/>
              <a:gd name="csX137" fmla="*/ 37744 w 1126799"/>
              <a:gd name="csY137" fmla="*/ 691439 h 869781"/>
              <a:gd name="csX138" fmla="*/ 37168 w 1126799"/>
              <a:gd name="csY138" fmla="*/ 691793 h 869781"/>
              <a:gd name="csX139" fmla="*/ 27425 w 1126799"/>
              <a:gd name="csY139" fmla="*/ 704919 h 869781"/>
              <a:gd name="csX140" fmla="*/ 29210 w 1126799"/>
              <a:gd name="csY140" fmla="*/ 717544 h 869781"/>
              <a:gd name="csX141" fmla="*/ 37502 w 1126799"/>
              <a:gd name="csY141" fmla="*/ 737810 h 869781"/>
              <a:gd name="csX142" fmla="*/ 54273 w 1126799"/>
              <a:gd name="csY142" fmla="*/ 752610 h 869781"/>
              <a:gd name="csX143" fmla="*/ 62863 w 1126799"/>
              <a:gd name="csY143" fmla="*/ 754153 h 869781"/>
              <a:gd name="csX144" fmla="*/ 71007 w 1126799"/>
              <a:gd name="csY144" fmla="*/ 752666 h 869781"/>
              <a:gd name="csX145" fmla="*/ 66916 w 1126799"/>
              <a:gd name="csY145" fmla="*/ 762129 h 869781"/>
              <a:gd name="csX146" fmla="*/ 82925 w 1126799"/>
              <a:gd name="csY146" fmla="*/ 813241 h 869781"/>
              <a:gd name="csX147" fmla="*/ 129053 w 1126799"/>
              <a:gd name="csY147" fmla="*/ 845667 h 869781"/>
              <a:gd name="csX148" fmla="*/ 148873 w 1126799"/>
              <a:gd name="csY148" fmla="*/ 849404 h 869781"/>
              <a:gd name="csX149" fmla="*/ 162725 w 1126799"/>
              <a:gd name="csY149" fmla="*/ 846764 h 869781"/>
              <a:gd name="csX150" fmla="*/ 168786 w 1126799"/>
              <a:gd name="csY150" fmla="*/ 843361 h 869781"/>
              <a:gd name="csX151" fmla="*/ 182972 w 1126799"/>
              <a:gd name="csY151" fmla="*/ 861117 h 869781"/>
              <a:gd name="csX152" fmla="*/ 227484 w 1126799"/>
              <a:gd name="csY152" fmla="*/ 869782 h 869781"/>
              <a:gd name="csX153" fmla="*/ 245165 w 1126799"/>
              <a:gd name="csY153" fmla="*/ 868461 h 869781"/>
              <a:gd name="csX154" fmla="*/ 271400 w 1126799"/>
              <a:gd name="csY154" fmla="*/ 858347 h 869781"/>
              <a:gd name="csX155" fmla="*/ 278986 w 1126799"/>
              <a:gd name="csY155" fmla="*/ 841409 h 869781"/>
              <a:gd name="csX156" fmla="*/ 290773 w 1126799"/>
              <a:gd name="csY156" fmla="*/ 855930 h 869781"/>
              <a:gd name="csX157" fmla="*/ 329279 w 1126799"/>
              <a:gd name="csY157" fmla="*/ 858868 h 869781"/>
              <a:gd name="csX158" fmla="*/ 350977 w 1126799"/>
              <a:gd name="csY158" fmla="*/ 849404 h 869781"/>
              <a:gd name="csX159" fmla="*/ 362932 w 1126799"/>
              <a:gd name="csY159" fmla="*/ 843603 h 869781"/>
              <a:gd name="csX160" fmla="*/ 374738 w 1126799"/>
              <a:gd name="csY160" fmla="*/ 838899 h 869781"/>
              <a:gd name="csX161" fmla="*/ 402107 w 1126799"/>
              <a:gd name="csY161" fmla="*/ 825196 h 869781"/>
              <a:gd name="csX162" fmla="*/ 414267 w 1126799"/>
              <a:gd name="csY162" fmla="*/ 796080 h 869781"/>
              <a:gd name="csX163" fmla="*/ 383644 w 1126799"/>
              <a:gd name="csY163" fmla="*/ 763226 h 869781"/>
              <a:gd name="csX164" fmla="*/ 353301 w 1126799"/>
              <a:gd name="csY164" fmla="*/ 761478 h 869781"/>
              <a:gd name="csX165" fmla="*/ 341457 w 1126799"/>
              <a:gd name="csY165" fmla="*/ 762185 h 869781"/>
              <a:gd name="csX166" fmla="*/ 338185 w 1126799"/>
              <a:gd name="csY166" fmla="*/ 762408 h 869781"/>
              <a:gd name="csX167" fmla="*/ 323236 w 1126799"/>
              <a:gd name="csY167" fmla="*/ 760344 h 869781"/>
              <a:gd name="csX168" fmla="*/ 323385 w 1126799"/>
              <a:gd name="csY168" fmla="*/ 759582 h 869781"/>
              <a:gd name="csX169" fmla="*/ 355420 w 1126799"/>
              <a:gd name="csY169" fmla="*/ 755473 h 869781"/>
              <a:gd name="csX170" fmla="*/ 402293 w 1126799"/>
              <a:gd name="csY170" fmla="*/ 772058 h 869781"/>
              <a:gd name="csX171" fmla="*/ 408763 w 1126799"/>
              <a:gd name="csY171" fmla="*/ 778881 h 869781"/>
              <a:gd name="csX172" fmla="*/ 429011 w 1126799"/>
              <a:gd name="csY172" fmla="*/ 794462 h 869781"/>
              <a:gd name="csX173" fmla="*/ 456194 w 1126799"/>
              <a:gd name="csY173" fmla="*/ 788568 h 869781"/>
              <a:gd name="csX174" fmla="*/ 485031 w 1126799"/>
              <a:gd name="csY174" fmla="*/ 735356 h 869781"/>
              <a:gd name="csX175" fmla="*/ 467944 w 1126799"/>
              <a:gd name="csY175" fmla="*/ 701219 h 869781"/>
              <a:gd name="csX176" fmla="*/ 449816 w 1126799"/>
              <a:gd name="csY176" fmla="*/ 690733 h 869781"/>
              <a:gd name="csX177" fmla="*/ 432469 w 1126799"/>
              <a:gd name="csY177" fmla="*/ 680786 h 869781"/>
              <a:gd name="csX178" fmla="*/ 432060 w 1126799"/>
              <a:gd name="csY178" fmla="*/ 680451 h 869781"/>
              <a:gd name="csX179" fmla="*/ 451731 w 1126799"/>
              <a:gd name="csY179" fmla="*/ 690268 h 869781"/>
              <a:gd name="csX180" fmla="*/ 464932 w 1126799"/>
              <a:gd name="csY180" fmla="*/ 696367 h 869781"/>
              <a:gd name="csX181" fmla="*/ 493082 w 1126799"/>
              <a:gd name="csY181" fmla="*/ 715759 h 869781"/>
              <a:gd name="csX182" fmla="*/ 508941 w 1126799"/>
              <a:gd name="csY182" fmla="*/ 727695 h 869781"/>
              <a:gd name="csX183" fmla="*/ 526326 w 1126799"/>
              <a:gd name="csY183" fmla="*/ 735188 h 869781"/>
              <a:gd name="csX184" fmla="*/ 543208 w 1126799"/>
              <a:gd name="csY184" fmla="*/ 737178 h 869781"/>
              <a:gd name="csX185" fmla="*/ 563400 w 1126799"/>
              <a:gd name="csY185" fmla="*/ 734240 h 869781"/>
              <a:gd name="csX186" fmla="*/ 583591 w 1126799"/>
              <a:gd name="csY186" fmla="*/ 737178 h 869781"/>
              <a:gd name="csX187" fmla="*/ 617858 w 1126799"/>
              <a:gd name="csY187" fmla="*/ 727695 h 869781"/>
              <a:gd name="csX188" fmla="*/ 633718 w 1126799"/>
              <a:gd name="csY188" fmla="*/ 715759 h 869781"/>
              <a:gd name="csX189" fmla="*/ 661867 w 1126799"/>
              <a:gd name="csY189" fmla="*/ 696367 h 869781"/>
              <a:gd name="csX190" fmla="*/ 675068 w 1126799"/>
              <a:gd name="csY190" fmla="*/ 690268 h 869781"/>
              <a:gd name="csX191" fmla="*/ 694739 w 1126799"/>
              <a:gd name="csY191" fmla="*/ 680451 h 869781"/>
              <a:gd name="csX192" fmla="*/ 694330 w 1126799"/>
              <a:gd name="csY192" fmla="*/ 680786 h 869781"/>
              <a:gd name="csX193" fmla="*/ 676983 w 1126799"/>
              <a:gd name="csY193" fmla="*/ 690733 h 869781"/>
              <a:gd name="csX194" fmla="*/ 658855 w 1126799"/>
              <a:gd name="csY194" fmla="*/ 701219 h 869781"/>
              <a:gd name="csX195" fmla="*/ 641768 w 1126799"/>
              <a:gd name="csY195" fmla="*/ 735356 h 869781"/>
              <a:gd name="csX196" fmla="*/ 670606 w 1126799"/>
              <a:gd name="csY196" fmla="*/ 788568 h 869781"/>
              <a:gd name="csX197" fmla="*/ 697788 w 1126799"/>
              <a:gd name="csY197" fmla="*/ 794462 h 869781"/>
              <a:gd name="csX198" fmla="*/ 718036 w 1126799"/>
              <a:gd name="csY198" fmla="*/ 778881 h 869781"/>
              <a:gd name="csX199" fmla="*/ 724506 w 1126799"/>
              <a:gd name="csY199" fmla="*/ 772058 h 869781"/>
              <a:gd name="csX200" fmla="*/ 771360 w 1126799"/>
              <a:gd name="csY200" fmla="*/ 755473 h 869781"/>
              <a:gd name="csX201" fmla="*/ 803414 w 1126799"/>
              <a:gd name="csY201" fmla="*/ 759582 h 869781"/>
              <a:gd name="csX202" fmla="*/ 803563 w 1126799"/>
              <a:gd name="csY202" fmla="*/ 760344 h 869781"/>
              <a:gd name="csX203" fmla="*/ 788614 w 1126799"/>
              <a:gd name="csY203" fmla="*/ 762408 h 869781"/>
              <a:gd name="csX204" fmla="*/ 785342 w 1126799"/>
              <a:gd name="csY204" fmla="*/ 762185 h 869781"/>
              <a:gd name="csX205" fmla="*/ 773498 w 1126799"/>
              <a:gd name="csY205" fmla="*/ 761478 h 869781"/>
              <a:gd name="csX206" fmla="*/ 743155 w 1126799"/>
              <a:gd name="csY206" fmla="*/ 763226 h 869781"/>
              <a:gd name="csX207" fmla="*/ 712532 w 1126799"/>
              <a:gd name="csY207" fmla="*/ 796080 h 869781"/>
              <a:gd name="csX208" fmla="*/ 724692 w 1126799"/>
              <a:gd name="csY208" fmla="*/ 825196 h 869781"/>
              <a:gd name="csX209" fmla="*/ 752061 w 1126799"/>
              <a:gd name="csY209" fmla="*/ 838899 h 869781"/>
              <a:gd name="csX210" fmla="*/ 763867 w 1126799"/>
              <a:gd name="csY210" fmla="*/ 843603 h 869781"/>
              <a:gd name="csX211" fmla="*/ 775822 w 1126799"/>
              <a:gd name="csY211" fmla="*/ 849404 h 869781"/>
              <a:gd name="csX212" fmla="*/ 797502 w 1126799"/>
              <a:gd name="csY212" fmla="*/ 858868 h 869781"/>
              <a:gd name="csX213" fmla="*/ 836026 w 1126799"/>
              <a:gd name="csY213" fmla="*/ 855930 h 869781"/>
              <a:gd name="csX214" fmla="*/ 847795 w 1126799"/>
              <a:gd name="csY214" fmla="*/ 841409 h 869781"/>
              <a:gd name="csX215" fmla="*/ 855381 w 1126799"/>
              <a:gd name="csY215" fmla="*/ 858347 h 869781"/>
              <a:gd name="csX216" fmla="*/ 881634 w 1126799"/>
              <a:gd name="csY216" fmla="*/ 868461 h 869781"/>
              <a:gd name="csX217" fmla="*/ 899316 w 1126799"/>
              <a:gd name="csY217" fmla="*/ 869782 h 869781"/>
              <a:gd name="csX218" fmla="*/ 943827 w 1126799"/>
              <a:gd name="csY218" fmla="*/ 861117 h 869781"/>
              <a:gd name="csX219" fmla="*/ 958013 w 1126799"/>
              <a:gd name="csY219" fmla="*/ 843361 h 869781"/>
              <a:gd name="csX220" fmla="*/ 964074 w 1126799"/>
              <a:gd name="csY220" fmla="*/ 846764 h 869781"/>
              <a:gd name="csX221" fmla="*/ 977926 w 1126799"/>
              <a:gd name="csY221" fmla="*/ 849404 h 869781"/>
              <a:gd name="csX222" fmla="*/ 997746 w 1126799"/>
              <a:gd name="csY222" fmla="*/ 845667 h 869781"/>
              <a:gd name="csX223" fmla="*/ 1043875 w 1126799"/>
              <a:gd name="csY223" fmla="*/ 813241 h 869781"/>
              <a:gd name="csX224" fmla="*/ 1059883 w 1126799"/>
              <a:gd name="csY224" fmla="*/ 762129 h 869781"/>
              <a:gd name="csX225" fmla="*/ 1055793 w 1126799"/>
              <a:gd name="csY225" fmla="*/ 752666 h 869781"/>
              <a:gd name="csX226" fmla="*/ 1063936 w 1126799"/>
              <a:gd name="csY226" fmla="*/ 754153 h 869781"/>
              <a:gd name="csX227" fmla="*/ 1072526 w 1126799"/>
              <a:gd name="csY227" fmla="*/ 752610 h 869781"/>
              <a:gd name="csX228" fmla="*/ 1089297 w 1126799"/>
              <a:gd name="csY228" fmla="*/ 737810 h 869781"/>
              <a:gd name="csX229" fmla="*/ 1097589 w 1126799"/>
              <a:gd name="csY229" fmla="*/ 717544 h 869781"/>
              <a:gd name="csX230" fmla="*/ 1099374 w 1126799"/>
              <a:gd name="csY230" fmla="*/ 704919 h 869781"/>
              <a:gd name="csX231" fmla="*/ 1089631 w 1126799"/>
              <a:gd name="csY231" fmla="*/ 691793 h 869781"/>
              <a:gd name="csX232" fmla="*/ 1089055 w 1126799"/>
              <a:gd name="csY232" fmla="*/ 691439 h 869781"/>
              <a:gd name="csX233" fmla="*/ 1107853 w 1126799"/>
              <a:gd name="csY233" fmla="*/ 685601 h 869781"/>
              <a:gd name="csX234" fmla="*/ 1122057 w 1126799"/>
              <a:gd name="csY234" fmla="*/ 658456 h 869781"/>
              <a:gd name="csX235" fmla="*/ 1125051 w 1126799"/>
              <a:gd name="csY235" fmla="*/ 617310 h 869781"/>
              <a:gd name="csX236" fmla="*/ 563344 w 1126799"/>
              <a:gd name="csY236" fmla="*/ 622851 h 869781"/>
              <a:gd name="csX237" fmla="*/ 561838 w 1126799"/>
              <a:gd name="csY237" fmla="*/ 622851 h 869781"/>
              <a:gd name="csX238" fmla="*/ 545718 w 1126799"/>
              <a:gd name="csY238" fmla="*/ 620155 h 869781"/>
              <a:gd name="csX239" fmla="*/ 531494 w 1126799"/>
              <a:gd name="csY239" fmla="*/ 603458 h 869781"/>
              <a:gd name="csX240" fmla="*/ 537109 w 1126799"/>
              <a:gd name="csY240" fmla="*/ 548907 h 869781"/>
              <a:gd name="csX241" fmla="*/ 507603 w 1126799"/>
              <a:gd name="csY241" fmla="*/ 510532 h 869781"/>
              <a:gd name="csX242" fmla="*/ 490070 w 1126799"/>
              <a:gd name="csY242" fmla="*/ 483330 h 869781"/>
              <a:gd name="csX243" fmla="*/ 462366 w 1126799"/>
              <a:gd name="csY243" fmla="*/ 455683 h 869781"/>
              <a:gd name="csX244" fmla="*/ 436039 w 1126799"/>
              <a:gd name="csY244" fmla="*/ 447390 h 869781"/>
              <a:gd name="csX245" fmla="*/ 430703 w 1126799"/>
              <a:gd name="csY245" fmla="*/ 443505 h 869781"/>
              <a:gd name="csX246" fmla="*/ 447399 w 1126799"/>
              <a:gd name="csY246" fmla="*/ 419445 h 869781"/>
              <a:gd name="csX247" fmla="*/ 491520 w 1126799"/>
              <a:gd name="csY247" fmla="*/ 437295 h 869781"/>
              <a:gd name="csX248" fmla="*/ 562582 w 1126799"/>
              <a:gd name="csY248" fmla="*/ 460089 h 869781"/>
              <a:gd name="csX249" fmla="*/ 633643 w 1126799"/>
              <a:gd name="csY249" fmla="*/ 437295 h 869781"/>
              <a:gd name="csX250" fmla="*/ 677764 w 1126799"/>
              <a:gd name="csY250" fmla="*/ 419445 h 869781"/>
              <a:gd name="csX251" fmla="*/ 695092 w 1126799"/>
              <a:gd name="csY251" fmla="*/ 442910 h 869781"/>
              <a:gd name="csX252" fmla="*/ 689143 w 1126799"/>
              <a:gd name="csY252" fmla="*/ 447390 h 869781"/>
              <a:gd name="csX253" fmla="*/ 662797 w 1126799"/>
              <a:gd name="csY253" fmla="*/ 455683 h 869781"/>
              <a:gd name="csX254" fmla="*/ 635112 w 1126799"/>
              <a:gd name="csY254" fmla="*/ 483330 h 869781"/>
              <a:gd name="csX255" fmla="*/ 617579 w 1126799"/>
              <a:gd name="csY255" fmla="*/ 510532 h 869781"/>
              <a:gd name="csX256" fmla="*/ 588072 w 1126799"/>
              <a:gd name="csY256" fmla="*/ 548907 h 869781"/>
              <a:gd name="csX257" fmla="*/ 593687 w 1126799"/>
              <a:gd name="csY257" fmla="*/ 603458 h 869781"/>
              <a:gd name="csX258" fmla="*/ 580245 w 1126799"/>
              <a:gd name="csY258" fmla="*/ 619746 h 869781"/>
              <a:gd name="csX259" fmla="*/ 563344 w 1126799"/>
              <a:gd name="csY259" fmla="*/ 622851 h 869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</a:cxnLst>
            <a:rect l="l" t="t" r="r" b="b"/>
            <a:pathLst>
              <a:path w="1126799" h="869781">
                <a:moveTo>
                  <a:pt x="1125051" y="617310"/>
                </a:moveTo>
                <a:cubicBezTo>
                  <a:pt x="1121760" y="605801"/>
                  <a:pt x="1111125" y="594571"/>
                  <a:pt x="1098444" y="593418"/>
                </a:cubicBezTo>
                <a:cubicBezTo>
                  <a:pt x="1100992" y="592414"/>
                  <a:pt x="1103465" y="591224"/>
                  <a:pt x="1105845" y="589848"/>
                </a:cubicBezTo>
                <a:cubicBezTo>
                  <a:pt x="1115234" y="584345"/>
                  <a:pt x="1121332" y="575829"/>
                  <a:pt x="1123470" y="565232"/>
                </a:cubicBezTo>
                <a:cubicBezTo>
                  <a:pt x="1126575" y="549707"/>
                  <a:pt x="1121128" y="530073"/>
                  <a:pt x="1109619" y="515180"/>
                </a:cubicBezTo>
                <a:cubicBezTo>
                  <a:pt x="1103000" y="506608"/>
                  <a:pt x="1091249" y="501700"/>
                  <a:pt x="1077398" y="501700"/>
                </a:cubicBezTo>
                <a:lnTo>
                  <a:pt x="1077342" y="501700"/>
                </a:lnTo>
                <a:cubicBezTo>
                  <a:pt x="1067488" y="501719"/>
                  <a:pt x="1057801" y="504005"/>
                  <a:pt x="1048411" y="506218"/>
                </a:cubicBezTo>
                <a:cubicBezTo>
                  <a:pt x="1046440" y="506683"/>
                  <a:pt x="1044469" y="507148"/>
                  <a:pt x="1042499" y="507594"/>
                </a:cubicBezTo>
                <a:cubicBezTo>
                  <a:pt x="1029725" y="510476"/>
                  <a:pt x="1016599" y="512521"/>
                  <a:pt x="1003491" y="513674"/>
                </a:cubicBezTo>
                <a:cubicBezTo>
                  <a:pt x="998397" y="514120"/>
                  <a:pt x="993376" y="514269"/>
                  <a:pt x="988487" y="514399"/>
                </a:cubicBezTo>
                <a:cubicBezTo>
                  <a:pt x="980845" y="514622"/>
                  <a:pt x="972943" y="514845"/>
                  <a:pt x="964874" y="516258"/>
                </a:cubicBezTo>
                <a:cubicBezTo>
                  <a:pt x="949646" y="518898"/>
                  <a:pt x="935497" y="524458"/>
                  <a:pt x="923300" y="532452"/>
                </a:cubicBezTo>
                <a:cubicBezTo>
                  <a:pt x="929417" y="522487"/>
                  <a:pt x="932522" y="511498"/>
                  <a:pt x="926405" y="498632"/>
                </a:cubicBezTo>
                <a:cubicBezTo>
                  <a:pt x="930719" y="502462"/>
                  <a:pt x="935293" y="505549"/>
                  <a:pt x="940145" y="506943"/>
                </a:cubicBezTo>
                <a:cubicBezTo>
                  <a:pt x="949721" y="509695"/>
                  <a:pt x="960281" y="510494"/>
                  <a:pt x="969392" y="510494"/>
                </a:cubicBezTo>
                <a:cubicBezTo>
                  <a:pt x="977461" y="510494"/>
                  <a:pt x="984359" y="509881"/>
                  <a:pt x="988357" y="509416"/>
                </a:cubicBezTo>
                <a:cubicBezTo>
                  <a:pt x="989119" y="509323"/>
                  <a:pt x="989974" y="509211"/>
                  <a:pt x="990885" y="509118"/>
                </a:cubicBezTo>
                <a:cubicBezTo>
                  <a:pt x="999921" y="508152"/>
                  <a:pt x="1015037" y="506516"/>
                  <a:pt x="1020206" y="499822"/>
                </a:cubicBezTo>
                <a:cubicBezTo>
                  <a:pt x="1023107" y="496066"/>
                  <a:pt x="1022363" y="492348"/>
                  <a:pt x="1021582" y="488425"/>
                </a:cubicBezTo>
                <a:lnTo>
                  <a:pt x="1021563" y="488350"/>
                </a:lnTo>
                <a:cubicBezTo>
                  <a:pt x="1021359" y="487253"/>
                  <a:pt x="1021210" y="485654"/>
                  <a:pt x="1021061" y="483944"/>
                </a:cubicBezTo>
                <a:cubicBezTo>
                  <a:pt x="1026193" y="493445"/>
                  <a:pt x="1032626" y="498465"/>
                  <a:pt x="1040621" y="499190"/>
                </a:cubicBezTo>
                <a:cubicBezTo>
                  <a:pt x="1054361" y="500454"/>
                  <a:pt x="1068120" y="496141"/>
                  <a:pt x="1078346" y="487365"/>
                </a:cubicBezTo>
                <a:cubicBezTo>
                  <a:pt x="1093015" y="474796"/>
                  <a:pt x="1101047" y="457207"/>
                  <a:pt x="1102200" y="435045"/>
                </a:cubicBezTo>
                <a:cubicBezTo>
                  <a:pt x="1103074" y="418255"/>
                  <a:pt x="1100043" y="398826"/>
                  <a:pt x="1093146" y="377277"/>
                </a:cubicBezTo>
                <a:cubicBezTo>
                  <a:pt x="1092848" y="376366"/>
                  <a:pt x="1092550" y="375362"/>
                  <a:pt x="1092216" y="374321"/>
                </a:cubicBezTo>
                <a:cubicBezTo>
                  <a:pt x="1089315" y="364838"/>
                  <a:pt x="1084890" y="350503"/>
                  <a:pt x="1075538" y="345613"/>
                </a:cubicBezTo>
                <a:cubicBezTo>
                  <a:pt x="1073437" y="344516"/>
                  <a:pt x="1071188" y="343940"/>
                  <a:pt x="1068826" y="343903"/>
                </a:cubicBezTo>
                <a:cubicBezTo>
                  <a:pt x="1069180" y="343419"/>
                  <a:pt x="1069477" y="342880"/>
                  <a:pt x="1069774" y="342285"/>
                </a:cubicBezTo>
                <a:cubicBezTo>
                  <a:pt x="1073400" y="334606"/>
                  <a:pt x="1070258" y="320997"/>
                  <a:pt x="1068380" y="316888"/>
                </a:cubicBezTo>
                <a:cubicBezTo>
                  <a:pt x="1063490" y="306085"/>
                  <a:pt x="1053320" y="296250"/>
                  <a:pt x="1042462" y="291862"/>
                </a:cubicBezTo>
                <a:cubicBezTo>
                  <a:pt x="1038130" y="290095"/>
                  <a:pt x="1033556" y="289482"/>
                  <a:pt x="1029335" y="290002"/>
                </a:cubicBezTo>
                <a:cubicBezTo>
                  <a:pt x="1032124" y="288348"/>
                  <a:pt x="1034708" y="286433"/>
                  <a:pt x="1036884" y="284016"/>
                </a:cubicBezTo>
                <a:cubicBezTo>
                  <a:pt x="1045808" y="274050"/>
                  <a:pt x="1044581" y="259343"/>
                  <a:pt x="1041978" y="248745"/>
                </a:cubicBezTo>
                <a:cubicBezTo>
                  <a:pt x="1037720" y="231323"/>
                  <a:pt x="1027420" y="214999"/>
                  <a:pt x="1013010" y="202821"/>
                </a:cubicBezTo>
                <a:cubicBezTo>
                  <a:pt x="998787" y="190773"/>
                  <a:pt x="981366" y="183559"/>
                  <a:pt x="963833" y="182350"/>
                </a:cubicBezTo>
                <a:cubicBezTo>
                  <a:pt x="966212" y="166732"/>
                  <a:pt x="961564" y="151969"/>
                  <a:pt x="949888" y="139233"/>
                </a:cubicBezTo>
                <a:cubicBezTo>
                  <a:pt x="939978" y="128450"/>
                  <a:pt x="928841" y="118688"/>
                  <a:pt x="916774" y="110210"/>
                </a:cubicBezTo>
                <a:cubicBezTo>
                  <a:pt x="910509" y="105822"/>
                  <a:pt x="903648" y="101695"/>
                  <a:pt x="895895" y="101193"/>
                </a:cubicBezTo>
                <a:cubicBezTo>
                  <a:pt x="888922" y="100728"/>
                  <a:pt x="880667" y="104335"/>
                  <a:pt x="878008" y="111010"/>
                </a:cubicBezTo>
                <a:cubicBezTo>
                  <a:pt x="877469" y="105376"/>
                  <a:pt x="876038" y="99854"/>
                  <a:pt x="873769" y="94722"/>
                </a:cubicBezTo>
                <a:cubicBezTo>
                  <a:pt x="865458" y="76036"/>
                  <a:pt x="846921" y="60921"/>
                  <a:pt x="822918" y="53279"/>
                </a:cubicBezTo>
                <a:cubicBezTo>
                  <a:pt x="809252" y="48928"/>
                  <a:pt x="797799" y="48315"/>
                  <a:pt x="787945" y="51420"/>
                </a:cubicBezTo>
                <a:cubicBezTo>
                  <a:pt x="780099" y="53892"/>
                  <a:pt x="772829" y="59080"/>
                  <a:pt x="766935" y="66238"/>
                </a:cubicBezTo>
                <a:cubicBezTo>
                  <a:pt x="767864" y="58857"/>
                  <a:pt x="766284" y="50471"/>
                  <a:pt x="762342" y="45247"/>
                </a:cubicBezTo>
                <a:cubicBezTo>
                  <a:pt x="757434" y="38777"/>
                  <a:pt x="749867" y="33756"/>
                  <a:pt x="738507" y="29480"/>
                </a:cubicBezTo>
                <a:cubicBezTo>
                  <a:pt x="727667" y="25408"/>
                  <a:pt x="700838" y="16837"/>
                  <a:pt x="685945" y="25371"/>
                </a:cubicBezTo>
                <a:cubicBezTo>
                  <a:pt x="683397" y="26821"/>
                  <a:pt x="681315" y="28736"/>
                  <a:pt x="679716" y="31042"/>
                </a:cubicBezTo>
                <a:cubicBezTo>
                  <a:pt x="679549" y="29815"/>
                  <a:pt x="679270" y="28588"/>
                  <a:pt x="678842" y="27379"/>
                </a:cubicBezTo>
                <a:cubicBezTo>
                  <a:pt x="675682" y="18548"/>
                  <a:pt x="665995" y="14271"/>
                  <a:pt x="657144" y="10943"/>
                </a:cubicBezTo>
                <a:cubicBezTo>
                  <a:pt x="644687" y="6258"/>
                  <a:pt x="631784" y="1424"/>
                  <a:pt x="618100" y="252"/>
                </a:cubicBezTo>
                <a:cubicBezTo>
                  <a:pt x="602723" y="-1086"/>
                  <a:pt x="588649" y="2948"/>
                  <a:pt x="579482" y="11296"/>
                </a:cubicBezTo>
                <a:cubicBezTo>
                  <a:pt x="565910" y="23661"/>
                  <a:pt x="565240" y="42588"/>
                  <a:pt x="564627" y="59303"/>
                </a:cubicBezTo>
                <a:cubicBezTo>
                  <a:pt x="564571" y="60995"/>
                  <a:pt x="564515" y="62668"/>
                  <a:pt x="564441" y="64323"/>
                </a:cubicBezTo>
                <a:cubicBezTo>
                  <a:pt x="563288" y="90576"/>
                  <a:pt x="561633" y="128450"/>
                  <a:pt x="588649" y="144346"/>
                </a:cubicBezTo>
                <a:cubicBezTo>
                  <a:pt x="583238" y="143287"/>
                  <a:pt x="578515" y="144216"/>
                  <a:pt x="574611" y="147135"/>
                </a:cubicBezTo>
                <a:cubicBezTo>
                  <a:pt x="565872" y="153699"/>
                  <a:pt x="563251" y="169075"/>
                  <a:pt x="563660" y="180268"/>
                </a:cubicBezTo>
                <a:cubicBezTo>
                  <a:pt x="564069" y="191646"/>
                  <a:pt x="564645" y="207246"/>
                  <a:pt x="575057" y="216449"/>
                </a:cubicBezTo>
                <a:cubicBezTo>
                  <a:pt x="581955" y="222566"/>
                  <a:pt x="588909" y="222920"/>
                  <a:pt x="596272" y="223310"/>
                </a:cubicBezTo>
                <a:cubicBezTo>
                  <a:pt x="599191" y="223459"/>
                  <a:pt x="602203" y="223626"/>
                  <a:pt x="605289" y="224165"/>
                </a:cubicBezTo>
                <a:cubicBezTo>
                  <a:pt x="610997" y="225169"/>
                  <a:pt x="616817" y="227456"/>
                  <a:pt x="622264" y="230171"/>
                </a:cubicBezTo>
                <a:cubicBezTo>
                  <a:pt x="598205" y="224333"/>
                  <a:pt x="585042" y="231677"/>
                  <a:pt x="577214" y="256089"/>
                </a:cubicBezTo>
                <a:cubicBezTo>
                  <a:pt x="568624" y="282881"/>
                  <a:pt x="566691" y="311793"/>
                  <a:pt x="571636" y="339478"/>
                </a:cubicBezTo>
                <a:cubicBezTo>
                  <a:pt x="573495" y="349927"/>
                  <a:pt x="576396" y="360376"/>
                  <a:pt x="582067" y="369319"/>
                </a:cubicBezTo>
                <a:cubicBezTo>
                  <a:pt x="587756" y="378281"/>
                  <a:pt x="596513" y="385662"/>
                  <a:pt x="606888" y="387856"/>
                </a:cubicBezTo>
                <a:cubicBezTo>
                  <a:pt x="579501" y="399347"/>
                  <a:pt x="547540" y="399495"/>
                  <a:pt x="520041" y="388247"/>
                </a:cubicBezTo>
                <a:cubicBezTo>
                  <a:pt x="534822" y="384417"/>
                  <a:pt x="545681" y="371160"/>
                  <a:pt x="550757" y="356769"/>
                </a:cubicBezTo>
                <a:cubicBezTo>
                  <a:pt x="555851" y="342360"/>
                  <a:pt x="556093" y="326779"/>
                  <a:pt x="556297" y="311514"/>
                </a:cubicBezTo>
                <a:cubicBezTo>
                  <a:pt x="556502" y="295785"/>
                  <a:pt x="556688" y="279832"/>
                  <a:pt x="552634" y="264642"/>
                </a:cubicBezTo>
                <a:cubicBezTo>
                  <a:pt x="549641" y="253375"/>
                  <a:pt x="544007" y="242126"/>
                  <a:pt x="535269" y="234205"/>
                </a:cubicBezTo>
                <a:cubicBezTo>
                  <a:pt x="526084" y="225876"/>
                  <a:pt x="516192" y="227345"/>
                  <a:pt x="504535" y="230171"/>
                </a:cubicBezTo>
                <a:cubicBezTo>
                  <a:pt x="509982" y="227456"/>
                  <a:pt x="515802" y="225169"/>
                  <a:pt x="521510" y="224165"/>
                </a:cubicBezTo>
                <a:cubicBezTo>
                  <a:pt x="524596" y="223626"/>
                  <a:pt x="527608" y="223459"/>
                  <a:pt x="530528" y="223310"/>
                </a:cubicBezTo>
                <a:cubicBezTo>
                  <a:pt x="537890" y="222920"/>
                  <a:pt x="544844" y="222566"/>
                  <a:pt x="551742" y="216449"/>
                </a:cubicBezTo>
                <a:cubicBezTo>
                  <a:pt x="559402" y="209681"/>
                  <a:pt x="561745" y="199437"/>
                  <a:pt x="562600" y="189973"/>
                </a:cubicBezTo>
                <a:cubicBezTo>
                  <a:pt x="563771" y="177349"/>
                  <a:pt x="562656" y="160522"/>
                  <a:pt x="551147" y="152397"/>
                </a:cubicBezTo>
                <a:cubicBezTo>
                  <a:pt x="545457" y="148381"/>
                  <a:pt x="537779" y="147414"/>
                  <a:pt x="531234" y="149794"/>
                </a:cubicBezTo>
                <a:cubicBezTo>
                  <a:pt x="551649" y="141241"/>
                  <a:pt x="560592" y="117350"/>
                  <a:pt x="562321" y="96972"/>
                </a:cubicBezTo>
                <a:cubicBezTo>
                  <a:pt x="563288" y="85630"/>
                  <a:pt x="562786" y="74159"/>
                  <a:pt x="562358" y="64323"/>
                </a:cubicBezTo>
                <a:cubicBezTo>
                  <a:pt x="562303" y="63189"/>
                  <a:pt x="562247" y="62036"/>
                  <a:pt x="562228" y="60865"/>
                </a:cubicBezTo>
                <a:cubicBezTo>
                  <a:pt x="562210" y="60344"/>
                  <a:pt x="562191" y="59824"/>
                  <a:pt x="562172" y="59303"/>
                </a:cubicBezTo>
                <a:cubicBezTo>
                  <a:pt x="561559" y="42588"/>
                  <a:pt x="560890" y="23661"/>
                  <a:pt x="547317" y="11296"/>
                </a:cubicBezTo>
                <a:cubicBezTo>
                  <a:pt x="538132" y="2948"/>
                  <a:pt x="524076" y="-1086"/>
                  <a:pt x="508700" y="252"/>
                </a:cubicBezTo>
                <a:cubicBezTo>
                  <a:pt x="495015" y="1424"/>
                  <a:pt x="482112" y="6258"/>
                  <a:pt x="469655" y="10943"/>
                </a:cubicBezTo>
                <a:cubicBezTo>
                  <a:pt x="460805" y="14271"/>
                  <a:pt x="451118" y="18548"/>
                  <a:pt x="447957" y="27379"/>
                </a:cubicBezTo>
                <a:cubicBezTo>
                  <a:pt x="447511" y="28588"/>
                  <a:pt x="447250" y="29815"/>
                  <a:pt x="447083" y="31042"/>
                </a:cubicBezTo>
                <a:cubicBezTo>
                  <a:pt x="445484" y="28736"/>
                  <a:pt x="443402" y="26821"/>
                  <a:pt x="440854" y="25371"/>
                </a:cubicBezTo>
                <a:cubicBezTo>
                  <a:pt x="425962" y="16837"/>
                  <a:pt x="399132" y="25408"/>
                  <a:pt x="388293" y="29480"/>
                </a:cubicBezTo>
                <a:cubicBezTo>
                  <a:pt x="376932" y="33756"/>
                  <a:pt x="369365" y="38777"/>
                  <a:pt x="364457" y="45247"/>
                </a:cubicBezTo>
                <a:cubicBezTo>
                  <a:pt x="360496" y="50471"/>
                  <a:pt x="358935" y="58857"/>
                  <a:pt x="359864" y="66238"/>
                </a:cubicBezTo>
                <a:cubicBezTo>
                  <a:pt x="353970" y="59080"/>
                  <a:pt x="346701" y="53892"/>
                  <a:pt x="338854" y="51420"/>
                </a:cubicBezTo>
                <a:cubicBezTo>
                  <a:pt x="329000" y="48315"/>
                  <a:pt x="317547" y="48928"/>
                  <a:pt x="303881" y="53279"/>
                </a:cubicBezTo>
                <a:cubicBezTo>
                  <a:pt x="279878" y="60921"/>
                  <a:pt x="261341" y="76036"/>
                  <a:pt x="253030" y="94722"/>
                </a:cubicBezTo>
                <a:cubicBezTo>
                  <a:pt x="250762" y="99854"/>
                  <a:pt x="249330" y="105376"/>
                  <a:pt x="248791" y="111010"/>
                </a:cubicBezTo>
                <a:cubicBezTo>
                  <a:pt x="246132" y="104335"/>
                  <a:pt x="237877" y="100728"/>
                  <a:pt x="230905" y="101193"/>
                </a:cubicBezTo>
                <a:cubicBezTo>
                  <a:pt x="223151" y="101695"/>
                  <a:pt x="216291" y="105822"/>
                  <a:pt x="210025" y="110210"/>
                </a:cubicBezTo>
                <a:cubicBezTo>
                  <a:pt x="197958" y="118688"/>
                  <a:pt x="186821" y="128450"/>
                  <a:pt x="176911" y="139233"/>
                </a:cubicBezTo>
                <a:cubicBezTo>
                  <a:pt x="165235" y="151969"/>
                  <a:pt x="160587" y="166732"/>
                  <a:pt x="162966" y="182350"/>
                </a:cubicBezTo>
                <a:cubicBezTo>
                  <a:pt x="145415" y="183559"/>
                  <a:pt x="128012" y="190773"/>
                  <a:pt x="113789" y="202821"/>
                </a:cubicBezTo>
                <a:cubicBezTo>
                  <a:pt x="99379" y="214999"/>
                  <a:pt x="89079" y="231323"/>
                  <a:pt x="84821" y="248745"/>
                </a:cubicBezTo>
                <a:cubicBezTo>
                  <a:pt x="82218" y="259343"/>
                  <a:pt x="80991" y="274050"/>
                  <a:pt x="89915" y="284016"/>
                </a:cubicBezTo>
                <a:cubicBezTo>
                  <a:pt x="92091" y="286433"/>
                  <a:pt x="94675" y="288348"/>
                  <a:pt x="97445" y="290002"/>
                </a:cubicBezTo>
                <a:cubicBezTo>
                  <a:pt x="93244" y="289482"/>
                  <a:pt x="88670" y="290095"/>
                  <a:pt x="84338" y="291862"/>
                </a:cubicBezTo>
                <a:cubicBezTo>
                  <a:pt x="73479" y="296250"/>
                  <a:pt x="63309" y="306085"/>
                  <a:pt x="58419" y="316888"/>
                </a:cubicBezTo>
                <a:cubicBezTo>
                  <a:pt x="56541" y="320997"/>
                  <a:pt x="53399" y="334606"/>
                  <a:pt x="57025" y="342285"/>
                </a:cubicBezTo>
                <a:cubicBezTo>
                  <a:pt x="57322" y="342880"/>
                  <a:pt x="57620" y="343419"/>
                  <a:pt x="57973" y="343903"/>
                </a:cubicBezTo>
                <a:cubicBezTo>
                  <a:pt x="55612" y="343940"/>
                  <a:pt x="53362" y="344516"/>
                  <a:pt x="51261" y="345613"/>
                </a:cubicBezTo>
                <a:cubicBezTo>
                  <a:pt x="41909" y="350503"/>
                  <a:pt x="37484" y="364838"/>
                  <a:pt x="34583" y="374321"/>
                </a:cubicBezTo>
                <a:cubicBezTo>
                  <a:pt x="34249" y="375362"/>
                  <a:pt x="33933" y="376366"/>
                  <a:pt x="33654" y="377277"/>
                </a:cubicBezTo>
                <a:cubicBezTo>
                  <a:pt x="26756" y="398826"/>
                  <a:pt x="23725" y="418255"/>
                  <a:pt x="24599" y="435045"/>
                </a:cubicBezTo>
                <a:cubicBezTo>
                  <a:pt x="25752" y="457207"/>
                  <a:pt x="33784" y="474796"/>
                  <a:pt x="48435" y="487365"/>
                </a:cubicBezTo>
                <a:cubicBezTo>
                  <a:pt x="58698" y="496141"/>
                  <a:pt x="72457" y="500454"/>
                  <a:pt x="86178" y="499190"/>
                </a:cubicBezTo>
                <a:cubicBezTo>
                  <a:pt x="94155" y="498465"/>
                  <a:pt x="100606" y="493445"/>
                  <a:pt x="105738" y="483944"/>
                </a:cubicBezTo>
                <a:cubicBezTo>
                  <a:pt x="105589" y="485654"/>
                  <a:pt x="105440" y="487253"/>
                  <a:pt x="105236" y="488350"/>
                </a:cubicBezTo>
                <a:lnTo>
                  <a:pt x="105217" y="488425"/>
                </a:lnTo>
                <a:cubicBezTo>
                  <a:pt x="104436" y="492348"/>
                  <a:pt x="103693" y="496066"/>
                  <a:pt x="106593" y="499822"/>
                </a:cubicBezTo>
                <a:cubicBezTo>
                  <a:pt x="111762" y="506516"/>
                  <a:pt x="126878" y="508152"/>
                  <a:pt x="135914" y="509118"/>
                </a:cubicBezTo>
                <a:cubicBezTo>
                  <a:pt x="136825" y="509211"/>
                  <a:pt x="137680" y="509323"/>
                  <a:pt x="138443" y="509416"/>
                </a:cubicBezTo>
                <a:cubicBezTo>
                  <a:pt x="142440" y="509881"/>
                  <a:pt x="149338" y="510494"/>
                  <a:pt x="157407" y="510494"/>
                </a:cubicBezTo>
                <a:cubicBezTo>
                  <a:pt x="166518" y="510494"/>
                  <a:pt x="177078" y="509695"/>
                  <a:pt x="186635" y="506943"/>
                </a:cubicBezTo>
                <a:cubicBezTo>
                  <a:pt x="191507" y="505549"/>
                  <a:pt x="196080" y="502462"/>
                  <a:pt x="200394" y="498632"/>
                </a:cubicBezTo>
                <a:cubicBezTo>
                  <a:pt x="194277" y="511498"/>
                  <a:pt x="197382" y="522487"/>
                  <a:pt x="203499" y="532452"/>
                </a:cubicBezTo>
                <a:cubicBezTo>
                  <a:pt x="191302" y="524458"/>
                  <a:pt x="177153" y="518898"/>
                  <a:pt x="161925" y="516258"/>
                </a:cubicBezTo>
                <a:cubicBezTo>
                  <a:pt x="153856" y="514845"/>
                  <a:pt x="145954" y="514622"/>
                  <a:pt x="138313" y="514399"/>
                </a:cubicBezTo>
                <a:cubicBezTo>
                  <a:pt x="133423" y="514269"/>
                  <a:pt x="128402" y="514120"/>
                  <a:pt x="123308" y="513674"/>
                </a:cubicBezTo>
                <a:cubicBezTo>
                  <a:pt x="110200" y="512521"/>
                  <a:pt x="97074" y="510476"/>
                  <a:pt x="84300" y="507594"/>
                </a:cubicBezTo>
                <a:cubicBezTo>
                  <a:pt x="82330" y="507148"/>
                  <a:pt x="80359" y="506683"/>
                  <a:pt x="78388" y="506218"/>
                </a:cubicBezTo>
                <a:cubicBezTo>
                  <a:pt x="68998" y="504005"/>
                  <a:pt x="59312" y="501719"/>
                  <a:pt x="49458" y="501700"/>
                </a:cubicBezTo>
                <a:lnTo>
                  <a:pt x="49402" y="501700"/>
                </a:lnTo>
                <a:cubicBezTo>
                  <a:pt x="35550" y="501700"/>
                  <a:pt x="23799" y="506608"/>
                  <a:pt x="17180" y="515180"/>
                </a:cubicBezTo>
                <a:cubicBezTo>
                  <a:pt x="5671" y="530073"/>
                  <a:pt x="224" y="549707"/>
                  <a:pt x="3329" y="565232"/>
                </a:cubicBezTo>
                <a:cubicBezTo>
                  <a:pt x="5467" y="575829"/>
                  <a:pt x="11565" y="584345"/>
                  <a:pt x="20955" y="589848"/>
                </a:cubicBezTo>
                <a:cubicBezTo>
                  <a:pt x="23335" y="591224"/>
                  <a:pt x="25807" y="592414"/>
                  <a:pt x="28336" y="593418"/>
                </a:cubicBezTo>
                <a:cubicBezTo>
                  <a:pt x="15674" y="594571"/>
                  <a:pt x="5039" y="605801"/>
                  <a:pt x="1748" y="617310"/>
                </a:cubicBezTo>
                <a:cubicBezTo>
                  <a:pt x="-2175" y="630994"/>
                  <a:pt x="1246" y="645720"/>
                  <a:pt x="4742" y="658456"/>
                </a:cubicBezTo>
                <a:cubicBezTo>
                  <a:pt x="7494" y="668440"/>
                  <a:pt x="10859" y="678778"/>
                  <a:pt x="18947" y="685601"/>
                </a:cubicBezTo>
                <a:cubicBezTo>
                  <a:pt x="24432" y="690231"/>
                  <a:pt x="31144" y="691663"/>
                  <a:pt x="37744" y="691439"/>
                </a:cubicBezTo>
                <a:cubicBezTo>
                  <a:pt x="37539" y="691551"/>
                  <a:pt x="37354" y="691681"/>
                  <a:pt x="37168" y="691793"/>
                </a:cubicBezTo>
                <a:cubicBezTo>
                  <a:pt x="31794" y="695121"/>
                  <a:pt x="28243" y="699899"/>
                  <a:pt x="27425" y="704919"/>
                </a:cubicBezTo>
                <a:cubicBezTo>
                  <a:pt x="26681" y="709400"/>
                  <a:pt x="28094" y="713918"/>
                  <a:pt x="29210" y="717544"/>
                </a:cubicBezTo>
                <a:cubicBezTo>
                  <a:pt x="31441" y="724683"/>
                  <a:pt x="33747" y="731618"/>
                  <a:pt x="37502" y="737810"/>
                </a:cubicBezTo>
                <a:cubicBezTo>
                  <a:pt x="40570" y="742830"/>
                  <a:pt x="45962" y="749486"/>
                  <a:pt x="54273" y="752610"/>
                </a:cubicBezTo>
                <a:cubicBezTo>
                  <a:pt x="57062" y="753651"/>
                  <a:pt x="59981" y="754153"/>
                  <a:pt x="62863" y="754153"/>
                </a:cubicBezTo>
                <a:cubicBezTo>
                  <a:pt x="65689" y="754153"/>
                  <a:pt x="68478" y="753632"/>
                  <a:pt x="71007" y="752666"/>
                </a:cubicBezTo>
                <a:cubicBezTo>
                  <a:pt x="69352" y="755622"/>
                  <a:pt x="67957" y="758783"/>
                  <a:pt x="66916" y="762129"/>
                </a:cubicBezTo>
                <a:cubicBezTo>
                  <a:pt x="62156" y="777673"/>
                  <a:pt x="67846" y="795819"/>
                  <a:pt x="82925" y="813241"/>
                </a:cubicBezTo>
                <a:cubicBezTo>
                  <a:pt x="95270" y="827502"/>
                  <a:pt x="113380" y="840219"/>
                  <a:pt x="129053" y="845667"/>
                </a:cubicBezTo>
                <a:cubicBezTo>
                  <a:pt x="136230" y="848158"/>
                  <a:pt x="142849" y="849404"/>
                  <a:pt x="148873" y="849404"/>
                </a:cubicBezTo>
                <a:cubicBezTo>
                  <a:pt x="153930" y="849404"/>
                  <a:pt x="158560" y="848530"/>
                  <a:pt x="162725" y="846764"/>
                </a:cubicBezTo>
                <a:cubicBezTo>
                  <a:pt x="164919" y="845834"/>
                  <a:pt x="166927" y="844663"/>
                  <a:pt x="168786" y="843361"/>
                </a:cubicBezTo>
                <a:cubicBezTo>
                  <a:pt x="170255" y="851523"/>
                  <a:pt x="175424" y="858068"/>
                  <a:pt x="182972" y="861117"/>
                </a:cubicBezTo>
                <a:cubicBezTo>
                  <a:pt x="197140" y="866862"/>
                  <a:pt x="212256" y="869800"/>
                  <a:pt x="227484" y="869782"/>
                </a:cubicBezTo>
                <a:cubicBezTo>
                  <a:pt x="233377" y="869782"/>
                  <a:pt x="239290" y="869354"/>
                  <a:pt x="245165" y="868461"/>
                </a:cubicBezTo>
                <a:cubicBezTo>
                  <a:pt x="257901" y="866565"/>
                  <a:pt x="266733" y="863163"/>
                  <a:pt x="271400" y="858347"/>
                </a:cubicBezTo>
                <a:cubicBezTo>
                  <a:pt x="275509" y="854145"/>
                  <a:pt x="277758" y="847582"/>
                  <a:pt x="278986" y="841409"/>
                </a:cubicBezTo>
                <a:cubicBezTo>
                  <a:pt x="280678" y="847582"/>
                  <a:pt x="284638" y="852453"/>
                  <a:pt x="290773" y="855930"/>
                </a:cubicBezTo>
                <a:cubicBezTo>
                  <a:pt x="302412" y="862475"/>
                  <a:pt x="318886" y="862047"/>
                  <a:pt x="329279" y="858868"/>
                </a:cubicBezTo>
                <a:cubicBezTo>
                  <a:pt x="336902" y="856543"/>
                  <a:pt x="344060" y="852918"/>
                  <a:pt x="350977" y="849404"/>
                </a:cubicBezTo>
                <a:cubicBezTo>
                  <a:pt x="354863" y="847414"/>
                  <a:pt x="358897" y="845369"/>
                  <a:pt x="362932" y="843603"/>
                </a:cubicBezTo>
                <a:cubicBezTo>
                  <a:pt x="366781" y="841911"/>
                  <a:pt x="370815" y="840368"/>
                  <a:pt x="374738" y="838899"/>
                </a:cubicBezTo>
                <a:cubicBezTo>
                  <a:pt x="384221" y="835292"/>
                  <a:pt x="394038" y="831573"/>
                  <a:pt x="402107" y="825196"/>
                </a:cubicBezTo>
                <a:cubicBezTo>
                  <a:pt x="411905" y="817443"/>
                  <a:pt x="416219" y="807087"/>
                  <a:pt x="414267" y="796080"/>
                </a:cubicBezTo>
                <a:cubicBezTo>
                  <a:pt x="411757" y="781893"/>
                  <a:pt x="399448" y="768693"/>
                  <a:pt x="383644" y="763226"/>
                </a:cubicBezTo>
                <a:cubicBezTo>
                  <a:pt x="373734" y="759805"/>
                  <a:pt x="363341" y="760642"/>
                  <a:pt x="353301" y="761478"/>
                </a:cubicBezTo>
                <a:cubicBezTo>
                  <a:pt x="349396" y="761795"/>
                  <a:pt x="345343" y="762129"/>
                  <a:pt x="341457" y="762185"/>
                </a:cubicBezTo>
                <a:cubicBezTo>
                  <a:pt x="340621" y="762204"/>
                  <a:pt x="339487" y="762297"/>
                  <a:pt x="338185" y="762408"/>
                </a:cubicBezTo>
                <a:cubicBezTo>
                  <a:pt x="333723" y="762799"/>
                  <a:pt x="324408" y="763579"/>
                  <a:pt x="323236" y="760344"/>
                </a:cubicBezTo>
                <a:cubicBezTo>
                  <a:pt x="323125" y="760047"/>
                  <a:pt x="323162" y="759842"/>
                  <a:pt x="323385" y="759582"/>
                </a:cubicBezTo>
                <a:cubicBezTo>
                  <a:pt x="326546" y="755640"/>
                  <a:pt x="350828" y="755045"/>
                  <a:pt x="355420" y="755473"/>
                </a:cubicBezTo>
                <a:cubicBezTo>
                  <a:pt x="375259" y="757388"/>
                  <a:pt x="389241" y="759563"/>
                  <a:pt x="402293" y="772058"/>
                </a:cubicBezTo>
                <a:cubicBezTo>
                  <a:pt x="404524" y="774177"/>
                  <a:pt x="406681" y="776557"/>
                  <a:pt x="408763" y="778881"/>
                </a:cubicBezTo>
                <a:cubicBezTo>
                  <a:pt x="414546" y="785240"/>
                  <a:pt x="420514" y="791841"/>
                  <a:pt x="429011" y="794462"/>
                </a:cubicBezTo>
                <a:cubicBezTo>
                  <a:pt x="437768" y="797177"/>
                  <a:pt x="447176" y="795131"/>
                  <a:pt x="456194" y="788568"/>
                </a:cubicBezTo>
                <a:cubicBezTo>
                  <a:pt x="473113" y="776260"/>
                  <a:pt x="485366" y="750323"/>
                  <a:pt x="485031" y="735356"/>
                </a:cubicBezTo>
                <a:cubicBezTo>
                  <a:pt x="484678" y="719515"/>
                  <a:pt x="480848" y="711854"/>
                  <a:pt x="467944" y="701219"/>
                </a:cubicBezTo>
                <a:cubicBezTo>
                  <a:pt x="463761" y="697742"/>
                  <a:pt x="456658" y="694191"/>
                  <a:pt x="449816" y="690733"/>
                </a:cubicBezTo>
                <a:cubicBezTo>
                  <a:pt x="443216" y="687423"/>
                  <a:pt x="436392" y="683984"/>
                  <a:pt x="432469" y="680786"/>
                </a:cubicBezTo>
                <a:cubicBezTo>
                  <a:pt x="432320" y="680674"/>
                  <a:pt x="432190" y="680563"/>
                  <a:pt x="432060" y="680451"/>
                </a:cubicBezTo>
                <a:cubicBezTo>
                  <a:pt x="438121" y="684374"/>
                  <a:pt x="445001" y="687349"/>
                  <a:pt x="451731" y="690268"/>
                </a:cubicBezTo>
                <a:cubicBezTo>
                  <a:pt x="456138" y="692183"/>
                  <a:pt x="460712" y="694154"/>
                  <a:pt x="464932" y="696367"/>
                </a:cubicBezTo>
                <a:cubicBezTo>
                  <a:pt x="475047" y="701647"/>
                  <a:pt x="484213" y="708824"/>
                  <a:pt x="493082" y="715759"/>
                </a:cubicBezTo>
                <a:cubicBezTo>
                  <a:pt x="498213" y="719775"/>
                  <a:pt x="503494" y="723921"/>
                  <a:pt x="508941" y="727695"/>
                </a:cubicBezTo>
                <a:cubicBezTo>
                  <a:pt x="513868" y="731079"/>
                  <a:pt x="519837" y="733608"/>
                  <a:pt x="526326" y="735188"/>
                </a:cubicBezTo>
                <a:cubicBezTo>
                  <a:pt x="531699" y="736508"/>
                  <a:pt x="537444" y="737178"/>
                  <a:pt x="543208" y="737178"/>
                </a:cubicBezTo>
                <a:cubicBezTo>
                  <a:pt x="550050" y="737178"/>
                  <a:pt x="556966" y="736211"/>
                  <a:pt x="563400" y="734240"/>
                </a:cubicBezTo>
                <a:cubicBezTo>
                  <a:pt x="569833" y="736211"/>
                  <a:pt x="576731" y="737178"/>
                  <a:pt x="583591" y="737178"/>
                </a:cubicBezTo>
                <a:cubicBezTo>
                  <a:pt x="596327" y="737178"/>
                  <a:pt x="608878" y="733887"/>
                  <a:pt x="617858" y="727695"/>
                </a:cubicBezTo>
                <a:cubicBezTo>
                  <a:pt x="623306" y="723921"/>
                  <a:pt x="628586" y="719775"/>
                  <a:pt x="633718" y="715759"/>
                </a:cubicBezTo>
                <a:cubicBezTo>
                  <a:pt x="642568" y="708824"/>
                  <a:pt x="651753" y="701647"/>
                  <a:pt x="661867" y="696367"/>
                </a:cubicBezTo>
                <a:cubicBezTo>
                  <a:pt x="666088" y="694154"/>
                  <a:pt x="670661" y="692183"/>
                  <a:pt x="675068" y="690268"/>
                </a:cubicBezTo>
                <a:cubicBezTo>
                  <a:pt x="681798" y="687349"/>
                  <a:pt x="688678" y="684374"/>
                  <a:pt x="694739" y="680451"/>
                </a:cubicBezTo>
                <a:cubicBezTo>
                  <a:pt x="694609" y="680563"/>
                  <a:pt x="694479" y="680674"/>
                  <a:pt x="694330" y="680786"/>
                </a:cubicBezTo>
                <a:cubicBezTo>
                  <a:pt x="690407" y="683984"/>
                  <a:pt x="683584" y="687423"/>
                  <a:pt x="676983" y="690733"/>
                </a:cubicBezTo>
                <a:cubicBezTo>
                  <a:pt x="670141" y="694191"/>
                  <a:pt x="663038" y="697742"/>
                  <a:pt x="658855" y="701219"/>
                </a:cubicBezTo>
                <a:cubicBezTo>
                  <a:pt x="645952" y="711854"/>
                  <a:pt x="642121" y="719515"/>
                  <a:pt x="641768" y="735356"/>
                </a:cubicBezTo>
                <a:cubicBezTo>
                  <a:pt x="641415" y="750323"/>
                  <a:pt x="653686" y="776260"/>
                  <a:pt x="670606" y="788568"/>
                </a:cubicBezTo>
                <a:cubicBezTo>
                  <a:pt x="679623" y="795131"/>
                  <a:pt x="689031" y="797177"/>
                  <a:pt x="697788" y="794462"/>
                </a:cubicBezTo>
                <a:cubicBezTo>
                  <a:pt x="706285" y="791841"/>
                  <a:pt x="712253" y="785240"/>
                  <a:pt x="718036" y="778881"/>
                </a:cubicBezTo>
                <a:cubicBezTo>
                  <a:pt x="720118" y="776557"/>
                  <a:pt x="722275" y="774177"/>
                  <a:pt x="724506" y="772058"/>
                </a:cubicBezTo>
                <a:cubicBezTo>
                  <a:pt x="737558" y="759563"/>
                  <a:pt x="751540" y="757388"/>
                  <a:pt x="771360" y="755473"/>
                </a:cubicBezTo>
                <a:cubicBezTo>
                  <a:pt x="775971" y="755045"/>
                  <a:pt x="800253" y="755640"/>
                  <a:pt x="803414" y="759582"/>
                </a:cubicBezTo>
                <a:cubicBezTo>
                  <a:pt x="803637" y="759842"/>
                  <a:pt x="803674" y="760047"/>
                  <a:pt x="803563" y="760344"/>
                </a:cubicBezTo>
                <a:cubicBezTo>
                  <a:pt x="802391" y="763579"/>
                  <a:pt x="793076" y="762799"/>
                  <a:pt x="788614" y="762408"/>
                </a:cubicBezTo>
                <a:cubicBezTo>
                  <a:pt x="787313" y="762297"/>
                  <a:pt x="786178" y="762204"/>
                  <a:pt x="785342" y="762185"/>
                </a:cubicBezTo>
                <a:cubicBezTo>
                  <a:pt x="781456" y="762129"/>
                  <a:pt x="777403" y="761795"/>
                  <a:pt x="773498" y="761478"/>
                </a:cubicBezTo>
                <a:cubicBezTo>
                  <a:pt x="763440" y="760642"/>
                  <a:pt x="753065" y="759805"/>
                  <a:pt x="743155" y="763226"/>
                </a:cubicBezTo>
                <a:cubicBezTo>
                  <a:pt x="727351" y="768693"/>
                  <a:pt x="715043" y="781893"/>
                  <a:pt x="712532" y="796080"/>
                </a:cubicBezTo>
                <a:cubicBezTo>
                  <a:pt x="710561" y="807087"/>
                  <a:pt x="714894" y="817443"/>
                  <a:pt x="724692" y="825196"/>
                </a:cubicBezTo>
                <a:cubicBezTo>
                  <a:pt x="732761" y="831573"/>
                  <a:pt x="742578" y="835292"/>
                  <a:pt x="752061" y="838899"/>
                </a:cubicBezTo>
                <a:cubicBezTo>
                  <a:pt x="755984" y="840368"/>
                  <a:pt x="760018" y="841911"/>
                  <a:pt x="763867" y="843603"/>
                </a:cubicBezTo>
                <a:cubicBezTo>
                  <a:pt x="767902" y="845369"/>
                  <a:pt x="771936" y="847414"/>
                  <a:pt x="775822" y="849404"/>
                </a:cubicBezTo>
                <a:cubicBezTo>
                  <a:pt x="782739" y="852918"/>
                  <a:pt x="789897" y="856543"/>
                  <a:pt x="797502" y="858868"/>
                </a:cubicBezTo>
                <a:cubicBezTo>
                  <a:pt x="807913" y="862047"/>
                  <a:pt x="824387" y="862475"/>
                  <a:pt x="836026" y="855930"/>
                </a:cubicBezTo>
                <a:cubicBezTo>
                  <a:pt x="842161" y="852453"/>
                  <a:pt x="846122" y="847582"/>
                  <a:pt x="847795" y="841409"/>
                </a:cubicBezTo>
                <a:cubicBezTo>
                  <a:pt x="849041" y="847582"/>
                  <a:pt x="851290" y="854145"/>
                  <a:pt x="855381" y="858347"/>
                </a:cubicBezTo>
                <a:cubicBezTo>
                  <a:pt x="860066" y="863163"/>
                  <a:pt x="868898" y="866565"/>
                  <a:pt x="881634" y="868461"/>
                </a:cubicBezTo>
                <a:cubicBezTo>
                  <a:pt x="887509" y="869354"/>
                  <a:pt x="893422" y="869782"/>
                  <a:pt x="899316" y="869782"/>
                </a:cubicBezTo>
                <a:cubicBezTo>
                  <a:pt x="914524" y="869782"/>
                  <a:pt x="929659" y="866862"/>
                  <a:pt x="943827" y="861117"/>
                </a:cubicBezTo>
                <a:cubicBezTo>
                  <a:pt x="951376" y="858068"/>
                  <a:pt x="956544" y="851523"/>
                  <a:pt x="958013" y="843361"/>
                </a:cubicBezTo>
                <a:cubicBezTo>
                  <a:pt x="959872" y="844663"/>
                  <a:pt x="961880" y="845834"/>
                  <a:pt x="964074" y="846764"/>
                </a:cubicBezTo>
                <a:cubicBezTo>
                  <a:pt x="968239" y="848530"/>
                  <a:pt x="972869" y="849404"/>
                  <a:pt x="977926" y="849404"/>
                </a:cubicBezTo>
                <a:cubicBezTo>
                  <a:pt x="983931" y="849404"/>
                  <a:pt x="990569" y="848158"/>
                  <a:pt x="997746" y="845667"/>
                </a:cubicBezTo>
                <a:cubicBezTo>
                  <a:pt x="1013420" y="840219"/>
                  <a:pt x="1031510" y="827502"/>
                  <a:pt x="1043875" y="813241"/>
                </a:cubicBezTo>
                <a:cubicBezTo>
                  <a:pt x="1058953" y="795819"/>
                  <a:pt x="1064643" y="777673"/>
                  <a:pt x="1059883" y="762129"/>
                </a:cubicBezTo>
                <a:cubicBezTo>
                  <a:pt x="1058842" y="758783"/>
                  <a:pt x="1057448" y="755622"/>
                  <a:pt x="1055793" y="752666"/>
                </a:cubicBezTo>
                <a:cubicBezTo>
                  <a:pt x="1058321" y="753632"/>
                  <a:pt x="1061110" y="754153"/>
                  <a:pt x="1063936" y="754153"/>
                </a:cubicBezTo>
                <a:cubicBezTo>
                  <a:pt x="1066818" y="754153"/>
                  <a:pt x="1069737" y="753651"/>
                  <a:pt x="1072526" y="752610"/>
                </a:cubicBezTo>
                <a:cubicBezTo>
                  <a:pt x="1080837" y="749486"/>
                  <a:pt x="1086229" y="742830"/>
                  <a:pt x="1089297" y="737810"/>
                </a:cubicBezTo>
                <a:cubicBezTo>
                  <a:pt x="1093053" y="731618"/>
                  <a:pt x="1095358" y="724683"/>
                  <a:pt x="1097589" y="717544"/>
                </a:cubicBezTo>
                <a:cubicBezTo>
                  <a:pt x="1098705" y="713918"/>
                  <a:pt x="1100118" y="709400"/>
                  <a:pt x="1099374" y="704919"/>
                </a:cubicBezTo>
                <a:cubicBezTo>
                  <a:pt x="1098556" y="699899"/>
                  <a:pt x="1095005" y="695121"/>
                  <a:pt x="1089631" y="691793"/>
                </a:cubicBezTo>
                <a:cubicBezTo>
                  <a:pt x="1089446" y="691681"/>
                  <a:pt x="1089260" y="691551"/>
                  <a:pt x="1089055" y="691439"/>
                </a:cubicBezTo>
                <a:cubicBezTo>
                  <a:pt x="1095656" y="691663"/>
                  <a:pt x="1102367" y="690231"/>
                  <a:pt x="1107853" y="685601"/>
                </a:cubicBezTo>
                <a:cubicBezTo>
                  <a:pt x="1115940" y="678778"/>
                  <a:pt x="1119306" y="668440"/>
                  <a:pt x="1122057" y="658456"/>
                </a:cubicBezTo>
                <a:cubicBezTo>
                  <a:pt x="1125553" y="645720"/>
                  <a:pt x="1128974" y="630994"/>
                  <a:pt x="1125051" y="617310"/>
                </a:cubicBezTo>
                <a:close/>
                <a:moveTo>
                  <a:pt x="563344" y="622851"/>
                </a:moveTo>
                <a:lnTo>
                  <a:pt x="561838" y="622851"/>
                </a:lnTo>
                <a:cubicBezTo>
                  <a:pt x="555553" y="623148"/>
                  <a:pt x="550236" y="622367"/>
                  <a:pt x="545718" y="620155"/>
                </a:cubicBezTo>
                <a:cubicBezTo>
                  <a:pt x="539824" y="617291"/>
                  <a:pt x="535232" y="611992"/>
                  <a:pt x="531494" y="603458"/>
                </a:cubicBezTo>
                <a:cubicBezTo>
                  <a:pt x="523555" y="585275"/>
                  <a:pt x="536552" y="566961"/>
                  <a:pt x="537109" y="548907"/>
                </a:cubicBezTo>
                <a:cubicBezTo>
                  <a:pt x="537611" y="532694"/>
                  <a:pt x="522216" y="516686"/>
                  <a:pt x="507603" y="510532"/>
                </a:cubicBezTo>
                <a:cubicBezTo>
                  <a:pt x="485923" y="501402"/>
                  <a:pt x="491724" y="503318"/>
                  <a:pt x="490070" y="483330"/>
                </a:cubicBezTo>
                <a:cubicBezTo>
                  <a:pt x="488824" y="468437"/>
                  <a:pt x="474638" y="459346"/>
                  <a:pt x="462366" y="455683"/>
                </a:cubicBezTo>
                <a:cubicBezTo>
                  <a:pt x="453535" y="453043"/>
                  <a:pt x="444015" y="452150"/>
                  <a:pt x="436039" y="447390"/>
                </a:cubicBezTo>
                <a:cubicBezTo>
                  <a:pt x="433957" y="446145"/>
                  <a:pt x="432190" y="444843"/>
                  <a:pt x="430703" y="443505"/>
                </a:cubicBezTo>
                <a:cubicBezTo>
                  <a:pt x="416702" y="430861"/>
                  <a:pt x="428565" y="415095"/>
                  <a:pt x="447399" y="419445"/>
                </a:cubicBezTo>
                <a:cubicBezTo>
                  <a:pt x="462608" y="422978"/>
                  <a:pt x="477575" y="430304"/>
                  <a:pt x="491520" y="437295"/>
                </a:cubicBezTo>
                <a:cubicBezTo>
                  <a:pt x="513515" y="448357"/>
                  <a:pt x="537704" y="460089"/>
                  <a:pt x="562582" y="460089"/>
                </a:cubicBezTo>
                <a:cubicBezTo>
                  <a:pt x="587459" y="460089"/>
                  <a:pt x="611648" y="448357"/>
                  <a:pt x="633643" y="437295"/>
                </a:cubicBezTo>
                <a:cubicBezTo>
                  <a:pt x="647606" y="430304"/>
                  <a:pt x="662574" y="422978"/>
                  <a:pt x="677764" y="419445"/>
                </a:cubicBezTo>
                <a:cubicBezTo>
                  <a:pt x="696320" y="415150"/>
                  <a:pt x="708107" y="430378"/>
                  <a:pt x="695092" y="442910"/>
                </a:cubicBezTo>
                <a:cubicBezTo>
                  <a:pt x="693493" y="444471"/>
                  <a:pt x="691523" y="445977"/>
                  <a:pt x="689143" y="447390"/>
                </a:cubicBezTo>
                <a:cubicBezTo>
                  <a:pt x="681166" y="452150"/>
                  <a:pt x="671647" y="453043"/>
                  <a:pt x="662797" y="455683"/>
                </a:cubicBezTo>
                <a:cubicBezTo>
                  <a:pt x="650544" y="459346"/>
                  <a:pt x="636358" y="468437"/>
                  <a:pt x="635112" y="483330"/>
                </a:cubicBezTo>
                <a:cubicBezTo>
                  <a:pt x="633439" y="503318"/>
                  <a:pt x="639258" y="501402"/>
                  <a:pt x="617579" y="510532"/>
                </a:cubicBezTo>
                <a:cubicBezTo>
                  <a:pt x="602946" y="516686"/>
                  <a:pt x="587570" y="532694"/>
                  <a:pt x="588072" y="548907"/>
                </a:cubicBezTo>
                <a:cubicBezTo>
                  <a:pt x="588630" y="566961"/>
                  <a:pt x="601626" y="585275"/>
                  <a:pt x="593687" y="603458"/>
                </a:cubicBezTo>
                <a:cubicBezTo>
                  <a:pt x="590136" y="611602"/>
                  <a:pt x="585785" y="616808"/>
                  <a:pt x="580245" y="619746"/>
                </a:cubicBezTo>
                <a:cubicBezTo>
                  <a:pt x="575559" y="622274"/>
                  <a:pt x="570000" y="623167"/>
                  <a:pt x="563344" y="622851"/>
                </a:cubicBezTo>
                <a:close/>
              </a:path>
            </a:pathLst>
          </a:custGeom>
          <a:solidFill>
            <a:schemeClr val="bg1"/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19">
            <a:extLst>
              <a:ext uri="{FF2B5EF4-FFF2-40B4-BE49-F238E27FC236}">
                <a16:creationId xmlns:a16="http://schemas.microsoft.com/office/drawing/2014/main" id="{869CC4A4-53E6-72FA-1192-D5DE353A6184}"/>
              </a:ext>
            </a:extLst>
          </p:cNvPr>
          <p:cNvSpPr/>
          <p:nvPr/>
        </p:nvSpPr>
        <p:spPr>
          <a:xfrm>
            <a:off x="5947634" y="1776562"/>
            <a:ext cx="460446" cy="307966"/>
          </a:xfrm>
          <a:custGeom>
            <a:avLst/>
            <a:gdLst>
              <a:gd name="csX0" fmla="*/ 62374 w 460446"/>
              <a:gd name="csY0" fmla="*/ 290 h 307966"/>
              <a:gd name="csX1" fmla="*/ 107346 w 460446"/>
              <a:gd name="csY1" fmla="*/ 12610 h 307966"/>
              <a:gd name="csX2" fmla="*/ 132350 w 460446"/>
              <a:gd name="csY2" fmla="*/ 31551 h 307966"/>
              <a:gd name="csX3" fmla="*/ 133357 w 460446"/>
              <a:gd name="csY3" fmla="*/ 35772 h 307966"/>
              <a:gd name="csX4" fmla="*/ 140534 w 460446"/>
              <a:gd name="csY4" fmla="*/ 29237 h 307966"/>
              <a:gd name="csX5" fmla="*/ 201105 w 460446"/>
              <a:gd name="csY5" fmla="*/ 33972 h 307966"/>
              <a:gd name="csX6" fmla="*/ 228573 w 460446"/>
              <a:gd name="csY6" fmla="*/ 52141 h 307966"/>
              <a:gd name="csX7" fmla="*/ 233866 w 460446"/>
              <a:gd name="csY7" fmla="*/ 76331 h 307966"/>
              <a:gd name="csX8" fmla="*/ 258076 w 460446"/>
              <a:gd name="csY8" fmla="*/ 59255 h 307966"/>
              <a:gd name="csX9" fmla="*/ 298378 w 460446"/>
              <a:gd name="csY9" fmla="*/ 61397 h 307966"/>
              <a:gd name="csX10" fmla="*/ 356979 w 460446"/>
              <a:gd name="csY10" fmla="*/ 109155 h 307966"/>
              <a:gd name="csX11" fmla="*/ 361863 w 460446"/>
              <a:gd name="csY11" fmla="*/ 127925 h 307966"/>
              <a:gd name="csX12" fmla="*/ 382475 w 460446"/>
              <a:gd name="csY12" fmla="*/ 116612 h 307966"/>
              <a:gd name="csX13" fmla="*/ 406536 w 460446"/>
              <a:gd name="csY13" fmla="*/ 127003 h 307966"/>
              <a:gd name="csX14" fmla="*/ 444696 w 460446"/>
              <a:gd name="csY14" fmla="*/ 160448 h 307966"/>
              <a:gd name="csX15" fmla="*/ 458804 w 460446"/>
              <a:gd name="csY15" fmla="*/ 184046 h 307966"/>
              <a:gd name="csX16" fmla="*/ 460446 w 460446"/>
              <a:gd name="csY16" fmla="*/ 205898 h 307966"/>
              <a:gd name="csX17" fmla="*/ 458920 w 460446"/>
              <a:gd name="csY17" fmla="*/ 210476 h 307966"/>
              <a:gd name="csX18" fmla="*/ 446220 w 460446"/>
              <a:gd name="csY18" fmla="*/ 245401 h 307966"/>
              <a:gd name="csX19" fmla="*/ 420820 w 460446"/>
              <a:gd name="csY19" fmla="*/ 267626 h 307966"/>
              <a:gd name="csX20" fmla="*/ 393110 w 460446"/>
              <a:gd name="csY20" fmla="*/ 306420 h 307966"/>
              <a:gd name="csX21" fmla="*/ 387893 w 460446"/>
              <a:gd name="csY21" fmla="*/ 305368 h 307966"/>
              <a:gd name="csX22" fmla="*/ 381446 w 460446"/>
              <a:gd name="csY22" fmla="*/ 275227 h 307966"/>
              <a:gd name="csX23" fmla="*/ 401265 w 460446"/>
              <a:gd name="csY23" fmla="*/ 243517 h 307966"/>
              <a:gd name="csX24" fmla="*/ 418448 w 460446"/>
              <a:gd name="csY24" fmla="*/ 211314 h 307966"/>
              <a:gd name="csX25" fmla="*/ 390596 w 460446"/>
              <a:gd name="csY25" fmla="*/ 192566 h 307966"/>
              <a:gd name="csX26" fmla="*/ 362956 w 460446"/>
              <a:gd name="csY26" fmla="*/ 215063 h 307966"/>
              <a:gd name="csX27" fmla="*/ 353678 w 460446"/>
              <a:gd name="csY27" fmla="*/ 245981 h 307966"/>
              <a:gd name="csX28" fmla="*/ 306798 w 460446"/>
              <a:gd name="csY28" fmla="*/ 270878 h 307966"/>
              <a:gd name="csX29" fmla="*/ 280938 w 460446"/>
              <a:gd name="csY29" fmla="*/ 246452 h 307966"/>
              <a:gd name="csX30" fmla="*/ 261783 w 460446"/>
              <a:gd name="csY30" fmla="*/ 244246 h 307966"/>
              <a:gd name="csX31" fmla="*/ 240614 w 460446"/>
              <a:gd name="csY31" fmla="*/ 216456 h 307966"/>
              <a:gd name="csX32" fmla="*/ 257691 w 460446"/>
              <a:gd name="csY32" fmla="*/ 184017 h 307966"/>
              <a:gd name="csX33" fmla="*/ 306756 w 460446"/>
              <a:gd name="csY33" fmla="*/ 143694 h 307966"/>
              <a:gd name="csX34" fmla="*/ 286594 w 460446"/>
              <a:gd name="csY34" fmla="*/ 115605 h 307966"/>
              <a:gd name="csX35" fmla="*/ 248842 w 460446"/>
              <a:gd name="csY35" fmla="*/ 139837 h 307966"/>
              <a:gd name="csX36" fmla="*/ 221760 w 460446"/>
              <a:gd name="csY36" fmla="*/ 178125 h 307966"/>
              <a:gd name="csX37" fmla="*/ 177452 w 460446"/>
              <a:gd name="csY37" fmla="*/ 176518 h 307966"/>
              <a:gd name="csX38" fmla="*/ 166074 w 460446"/>
              <a:gd name="csY38" fmla="*/ 134867 h 307966"/>
              <a:gd name="csX39" fmla="*/ 182357 w 460446"/>
              <a:gd name="csY39" fmla="*/ 108063 h 307966"/>
              <a:gd name="csX40" fmla="*/ 175266 w 460446"/>
              <a:gd name="csY40" fmla="*/ 81066 h 307966"/>
              <a:gd name="csX41" fmla="*/ 154076 w 460446"/>
              <a:gd name="csY41" fmla="*/ 90087 h 307966"/>
              <a:gd name="csX42" fmla="*/ 111802 w 460446"/>
              <a:gd name="csY42" fmla="*/ 117640 h 307966"/>
              <a:gd name="csX43" fmla="*/ 91555 w 460446"/>
              <a:gd name="csY43" fmla="*/ 99042 h 307966"/>
              <a:gd name="csX44" fmla="*/ 81314 w 460446"/>
              <a:gd name="csY44" fmla="*/ 75710 h 307966"/>
              <a:gd name="csX45" fmla="*/ 53696 w 460446"/>
              <a:gd name="csY45" fmla="*/ 86808 h 307966"/>
              <a:gd name="csX46" fmla="*/ 53824 w 460446"/>
              <a:gd name="csY46" fmla="*/ 117233 h 307966"/>
              <a:gd name="csX47" fmla="*/ 75164 w 460446"/>
              <a:gd name="csY47" fmla="*/ 140652 h 307966"/>
              <a:gd name="csX48" fmla="*/ 97469 w 460446"/>
              <a:gd name="csY48" fmla="*/ 159291 h 307966"/>
              <a:gd name="csX49" fmla="*/ 96590 w 460446"/>
              <a:gd name="csY49" fmla="*/ 185495 h 307966"/>
              <a:gd name="csX50" fmla="*/ 54510 w 460446"/>
              <a:gd name="csY50" fmla="*/ 200601 h 307966"/>
              <a:gd name="csX51" fmla="*/ 94533 w 460446"/>
              <a:gd name="csY51" fmla="*/ 226226 h 307966"/>
              <a:gd name="csX52" fmla="*/ 159046 w 460446"/>
              <a:gd name="csY52" fmla="*/ 240431 h 307966"/>
              <a:gd name="csX53" fmla="*/ 175822 w 460446"/>
              <a:gd name="csY53" fmla="*/ 300723 h 307966"/>
              <a:gd name="csX54" fmla="*/ 171580 w 460446"/>
              <a:gd name="csY54" fmla="*/ 307966 h 307966"/>
              <a:gd name="csX55" fmla="*/ 64773 w 460446"/>
              <a:gd name="csY55" fmla="*/ 264086 h 307966"/>
              <a:gd name="csX56" fmla="*/ 47590 w 460446"/>
              <a:gd name="csY56" fmla="*/ 258322 h 307966"/>
              <a:gd name="csX57" fmla="*/ 37198 w 460446"/>
              <a:gd name="csY57" fmla="*/ 257336 h 307966"/>
              <a:gd name="csX58" fmla="*/ 12751 w 460446"/>
              <a:gd name="csY58" fmla="*/ 249430 h 307966"/>
              <a:gd name="csX59" fmla="*/ 239 w 460446"/>
              <a:gd name="csY59" fmla="*/ 218920 h 307966"/>
              <a:gd name="csX60" fmla="*/ 7545 w 460446"/>
              <a:gd name="csY60" fmla="*/ 181168 h 307966"/>
              <a:gd name="csX61" fmla="*/ 34113 w 460446"/>
              <a:gd name="csY61" fmla="*/ 170497 h 307966"/>
              <a:gd name="csX62" fmla="*/ 559 w 460446"/>
              <a:gd name="csY62" fmla="*/ 111748 h 307966"/>
              <a:gd name="csX63" fmla="*/ 688 w 460446"/>
              <a:gd name="csY63" fmla="*/ 70139 h 307966"/>
              <a:gd name="csX64" fmla="*/ 753 w 460446"/>
              <a:gd name="csY64" fmla="*/ 68339 h 307966"/>
              <a:gd name="csX65" fmla="*/ 17850 w 460446"/>
              <a:gd name="csY65" fmla="*/ 13017 h 307966"/>
              <a:gd name="csX66" fmla="*/ 62374 w 460446"/>
              <a:gd name="csY66" fmla="*/ 290 h 3079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460446" h="307966">
                <a:moveTo>
                  <a:pt x="62374" y="290"/>
                </a:moveTo>
                <a:cubicBezTo>
                  <a:pt x="78121" y="1641"/>
                  <a:pt x="92991" y="7212"/>
                  <a:pt x="107346" y="12610"/>
                </a:cubicBezTo>
                <a:cubicBezTo>
                  <a:pt x="117544" y="16446"/>
                  <a:pt x="128708" y="21374"/>
                  <a:pt x="132350" y="31551"/>
                </a:cubicBezTo>
                <a:cubicBezTo>
                  <a:pt x="132864" y="32944"/>
                  <a:pt x="133164" y="34358"/>
                  <a:pt x="133357" y="35772"/>
                </a:cubicBezTo>
                <a:cubicBezTo>
                  <a:pt x="135200" y="33115"/>
                  <a:pt x="137599" y="30908"/>
                  <a:pt x="140534" y="29237"/>
                </a:cubicBezTo>
                <a:cubicBezTo>
                  <a:pt x="157697" y="19403"/>
                  <a:pt x="188614" y="29280"/>
                  <a:pt x="201105" y="33972"/>
                </a:cubicBezTo>
                <a:cubicBezTo>
                  <a:pt x="214196" y="38900"/>
                  <a:pt x="222917" y="44686"/>
                  <a:pt x="228573" y="52141"/>
                </a:cubicBezTo>
                <a:cubicBezTo>
                  <a:pt x="233137" y="58161"/>
                  <a:pt x="234937" y="67825"/>
                  <a:pt x="233866" y="76331"/>
                </a:cubicBezTo>
                <a:cubicBezTo>
                  <a:pt x="240657" y="68082"/>
                  <a:pt x="249035" y="62104"/>
                  <a:pt x="258076" y="59255"/>
                </a:cubicBezTo>
                <a:cubicBezTo>
                  <a:pt x="269432" y="55677"/>
                  <a:pt x="282630" y="56383"/>
                  <a:pt x="298378" y="61397"/>
                </a:cubicBezTo>
                <a:cubicBezTo>
                  <a:pt x="326040" y="70204"/>
                  <a:pt x="347401" y="87622"/>
                  <a:pt x="356979" y="109155"/>
                </a:cubicBezTo>
                <a:cubicBezTo>
                  <a:pt x="359592" y="115069"/>
                  <a:pt x="361242" y="121433"/>
                  <a:pt x="361863" y="127925"/>
                </a:cubicBezTo>
                <a:cubicBezTo>
                  <a:pt x="364926" y="120233"/>
                  <a:pt x="374461" y="116076"/>
                  <a:pt x="382475" y="116612"/>
                </a:cubicBezTo>
                <a:cubicBezTo>
                  <a:pt x="391409" y="117191"/>
                  <a:pt x="399316" y="121946"/>
                  <a:pt x="406536" y="127003"/>
                </a:cubicBezTo>
                <a:cubicBezTo>
                  <a:pt x="420441" y="136773"/>
                  <a:pt x="433276" y="148022"/>
                  <a:pt x="444696" y="160448"/>
                </a:cubicBezTo>
                <a:cubicBezTo>
                  <a:pt x="451423" y="167787"/>
                  <a:pt x="456126" y="175709"/>
                  <a:pt x="458804" y="184046"/>
                </a:cubicBezTo>
                <a:lnTo>
                  <a:pt x="460446" y="205898"/>
                </a:lnTo>
                <a:lnTo>
                  <a:pt x="458920" y="210476"/>
                </a:lnTo>
                <a:lnTo>
                  <a:pt x="446220" y="245401"/>
                </a:lnTo>
                <a:lnTo>
                  <a:pt x="420820" y="267626"/>
                </a:lnTo>
                <a:lnTo>
                  <a:pt x="393110" y="306420"/>
                </a:lnTo>
                <a:lnTo>
                  <a:pt x="387893" y="305368"/>
                </a:lnTo>
                <a:cubicBezTo>
                  <a:pt x="380241" y="300718"/>
                  <a:pt x="376979" y="290643"/>
                  <a:pt x="381446" y="275227"/>
                </a:cubicBezTo>
                <a:cubicBezTo>
                  <a:pt x="384918" y="263229"/>
                  <a:pt x="392695" y="252816"/>
                  <a:pt x="401265" y="243517"/>
                </a:cubicBezTo>
                <a:cubicBezTo>
                  <a:pt x="409836" y="234197"/>
                  <a:pt x="420056" y="223741"/>
                  <a:pt x="418448" y="211314"/>
                </a:cubicBezTo>
                <a:cubicBezTo>
                  <a:pt x="416885" y="199208"/>
                  <a:pt x="403043" y="190916"/>
                  <a:pt x="390596" y="192566"/>
                </a:cubicBezTo>
                <a:cubicBezTo>
                  <a:pt x="378168" y="194216"/>
                  <a:pt x="367948" y="203857"/>
                  <a:pt x="362956" y="215063"/>
                </a:cubicBezTo>
                <a:cubicBezTo>
                  <a:pt x="358585" y="224941"/>
                  <a:pt x="357664" y="235953"/>
                  <a:pt x="353678" y="245981"/>
                </a:cubicBezTo>
                <a:cubicBezTo>
                  <a:pt x="348151" y="259929"/>
                  <a:pt x="322783" y="276898"/>
                  <a:pt x="306798" y="270878"/>
                </a:cubicBezTo>
                <a:cubicBezTo>
                  <a:pt x="295421" y="266592"/>
                  <a:pt x="292251" y="250951"/>
                  <a:pt x="280938" y="246452"/>
                </a:cubicBezTo>
                <a:cubicBezTo>
                  <a:pt x="274961" y="244052"/>
                  <a:pt x="268125" y="245423"/>
                  <a:pt x="261783" y="244246"/>
                </a:cubicBezTo>
                <a:cubicBezTo>
                  <a:pt x="249164" y="241867"/>
                  <a:pt x="240507" y="228969"/>
                  <a:pt x="240614" y="216456"/>
                </a:cubicBezTo>
                <a:cubicBezTo>
                  <a:pt x="240743" y="203944"/>
                  <a:pt x="248092" y="192330"/>
                  <a:pt x="257691" y="184017"/>
                </a:cubicBezTo>
                <a:cubicBezTo>
                  <a:pt x="273267" y="170497"/>
                  <a:pt x="303692" y="167262"/>
                  <a:pt x="306756" y="143694"/>
                </a:cubicBezTo>
                <a:cubicBezTo>
                  <a:pt x="308384" y="131202"/>
                  <a:pt x="299365" y="117812"/>
                  <a:pt x="286594" y="115605"/>
                </a:cubicBezTo>
                <a:cubicBezTo>
                  <a:pt x="270740" y="112883"/>
                  <a:pt x="256791" y="126232"/>
                  <a:pt x="248842" y="139837"/>
                </a:cubicBezTo>
                <a:cubicBezTo>
                  <a:pt x="240893" y="153464"/>
                  <a:pt x="235044" y="169277"/>
                  <a:pt x="221760" y="178125"/>
                </a:cubicBezTo>
                <a:cubicBezTo>
                  <a:pt x="208690" y="186803"/>
                  <a:pt x="189814" y="186138"/>
                  <a:pt x="177452" y="176518"/>
                </a:cubicBezTo>
                <a:cubicBezTo>
                  <a:pt x="165089" y="166919"/>
                  <a:pt x="160225" y="149179"/>
                  <a:pt x="166074" y="134867"/>
                </a:cubicBezTo>
                <a:cubicBezTo>
                  <a:pt x="170017" y="125203"/>
                  <a:pt x="178073" y="117576"/>
                  <a:pt x="182357" y="108063"/>
                </a:cubicBezTo>
                <a:cubicBezTo>
                  <a:pt x="186665" y="98528"/>
                  <a:pt x="185250" y="84816"/>
                  <a:pt x="175266" y="81066"/>
                </a:cubicBezTo>
                <a:cubicBezTo>
                  <a:pt x="167466" y="78131"/>
                  <a:pt x="158510" y="83188"/>
                  <a:pt x="154076" y="90087"/>
                </a:cubicBezTo>
                <a:cubicBezTo>
                  <a:pt x="143984" y="105771"/>
                  <a:pt x="134707" y="121861"/>
                  <a:pt x="111802" y="117640"/>
                </a:cubicBezTo>
                <a:cubicBezTo>
                  <a:pt x="99162" y="115304"/>
                  <a:pt x="92904" y="109242"/>
                  <a:pt x="91555" y="99042"/>
                </a:cubicBezTo>
                <a:cubicBezTo>
                  <a:pt x="90313" y="89723"/>
                  <a:pt x="94191" y="80338"/>
                  <a:pt x="81314" y="75710"/>
                </a:cubicBezTo>
                <a:cubicBezTo>
                  <a:pt x="71136" y="72045"/>
                  <a:pt x="59010" y="77617"/>
                  <a:pt x="53696" y="86808"/>
                </a:cubicBezTo>
                <a:cubicBezTo>
                  <a:pt x="48383" y="95979"/>
                  <a:pt x="49196" y="107699"/>
                  <a:pt x="53824" y="117233"/>
                </a:cubicBezTo>
                <a:cubicBezTo>
                  <a:pt x="58452" y="126746"/>
                  <a:pt x="66466" y="134374"/>
                  <a:pt x="75164" y="140652"/>
                </a:cubicBezTo>
                <a:cubicBezTo>
                  <a:pt x="83070" y="146372"/>
                  <a:pt x="91898" y="151386"/>
                  <a:pt x="97469" y="159291"/>
                </a:cubicBezTo>
                <a:cubicBezTo>
                  <a:pt x="103040" y="167198"/>
                  <a:pt x="104067" y="179261"/>
                  <a:pt x="96590" y="185495"/>
                </a:cubicBezTo>
                <a:cubicBezTo>
                  <a:pt x="85578" y="194688"/>
                  <a:pt x="63531" y="188173"/>
                  <a:pt x="54510" y="200601"/>
                </a:cubicBezTo>
                <a:cubicBezTo>
                  <a:pt x="36277" y="225712"/>
                  <a:pt x="82406" y="226098"/>
                  <a:pt x="94533" y="226226"/>
                </a:cubicBezTo>
                <a:cubicBezTo>
                  <a:pt x="117566" y="226505"/>
                  <a:pt x="140106" y="224769"/>
                  <a:pt x="159046" y="240431"/>
                </a:cubicBezTo>
                <a:cubicBezTo>
                  <a:pt x="176916" y="255215"/>
                  <a:pt x="185743" y="278763"/>
                  <a:pt x="175822" y="300723"/>
                </a:cubicBezTo>
                <a:cubicBezTo>
                  <a:pt x="174645" y="303338"/>
                  <a:pt x="173231" y="305759"/>
                  <a:pt x="171580" y="307966"/>
                </a:cubicBezTo>
                <a:cubicBezTo>
                  <a:pt x="131193" y="281890"/>
                  <a:pt x="94105" y="269571"/>
                  <a:pt x="64773" y="264086"/>
                </a:cubicBezTo>
                <a:cubicBezTo>
                  <a:pt x="59202" y="261471"/>
                  <a:pt x="53353" y="259329"/>
                  <a:pt x="47590" y="258322"/>
                </a:cubicBezTo>
                <a:cubicBezTo>
                  <a:pt x="44032" y="257701"/>
                  <a:pt x="40561" y="257508"/>
                  <a:pt x="37198" y="257336"/>
                </a:cubicBezTo>
                <a:cubicBezTo>
                  <a:pt x="28713" y="256887"/>
                  <a:pt x="20700" y="256479"/>
                  <a:pt x="12751" y="249430"/>
                </a:cubicBezTo>
                <a:cubicBezTo>
                  <a:pt x="3923" y="241631"/>
                  <a:pt x="1224" y="229826"/>
                  <a:pt x="239" y="218920"/>
                </a:cubicBezTo>
                <a:cubicBezTo>
                  <a:pt x="-813" y="207479"/>
                  <a:pt x="1610" y="190981"/>
                  <a:pt x="7545" y="181168"/>
                </a:cubicBezTo>
                <a:cubicBezTo>
                  <a:pt x="12944" y="172212"/>
                  <a:pt x="24728" y="166255"/>
                  <a:pt x="34113" y="170497"/>
                </a:cubicBezTo>
                <a:cubicBezTo>
                  <a:pt x="12944" y="160042"/>
                  <a:pt x="474" y="134867"/>
                  <a:pt x="559" y="111748"/>
                </a:cubicBezTo>
                <a:cubicBezTo>
                  <a:pt x="603" y="97885"/>
                  <a:pt x="646" y="84001"/>
                  <a:pt x="688" y="70139"/>
                </a:cubicBezTo>
                <a:cubicBezTo>
                  <a:pt x="710" y="69539"/>
                  <a:pt x="731" y="68940"/>
                  <a:pt x="753" y="68339"/>
                </a:cubicBezTo>
                <a:cubicBezTo>
                  <a:pt x="1438" y="49077"/>
                  <a:pt x="2209" y="27266"/>
                  <a:pt x="17850" y="13017"/>
                </a:cubicBezTo>
                <a:cubicBezTo>
                  <a:pt x="28435" y="3397"/>
                  <a:pt x="44633" y="-1252"/>
                  <a:pt x="62374" y="290"/>
                </a:cubicBez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8" name="Graphic 468">
            <a:extLst>
              <a:ext uri="{FF2B5EF4-FFF2-40B4-BE49-F238E27FC236}">
                <a16:creationId xmlns:a16="http://schemas.microsoft.com/office/drawing/2014/main" id="{5DB7E608-DCDF-83AB-6980-6FB919C977CE}"/>
              </a:ext>
            </a:extLst>
          </p:cNvPr>
          <p:cNvGrpSpPr/>
          <p:nvPr/>
        </p:nvGrpSpPr>
        <p:grpSpPr>
          <a:xfrm>
            <a:off x="5545569" y="4408275"/>
            <a:ext cx="800102" cy="192252"/>
            <a:chOff x="5093744" y="4018993"/>
            <a:chExt cx="694309" cy="166831"/>
          </a:xfrm>
          <a:solidFill>
            <a:srgbClr val="3D1A00"/>
          </a:solidFill>
        </p:grpSpPr>
        <p:sp>
          <p:nvSpPr>
            <p:cNvPr id="49" name="Freeform 190">
              <a:extLst>
                <a:ext uri="{FF2B5EF4-FFF2-40B4-BE49-F238E27FC236}">
                  <a16:creationId xmlns:a16="http://schemas.microsoft.com/office/drawing/2014/main" id="{DFE53D06-1844-586E-B1A9-3FB5DE298C95}"/>
                </a:ext>
              </a:extLst>
            </p:cNvPr>
            <p:cNvSpPr/>
            <p:nvPr/>
          </p:nvSpPr>
          <p:spPr>
            <a:xfrm>
              <a:off x="5096532" y="4021789"/>
              <a:ext cx="688731" cy="161252"/>
            </a:xfrm>
            <a:custGeom>
              <a:avLst/>
              <a:gdLst>
                <a:gd name="csX0" fmla="*/ 1 w 688731"/>
                <a:gd name="csY0" fmla="*/ 0 h 161252"/>
                <a:gd name="csX1" fmla="*/ 1 w 688731"/>
                <a:gd name="csY1" fmla="*/ 52828 h 161252"/>
                <a:gd name="csX2" fmla="*/ 10642 w 688731"/>
                <a:gd name="csY2" fmla="*/ 88828 h 161252"/>
                <a:gd name="csX3" fmla="*/ 53948 w 688731"/>
                <a:gd name="csY3" fmla="*/ 161253 h 161252"/>
                <a:gd name="csX4" fmla="*/ 634785 w 688731"/>
                <a:gd name="csY4" fmla="*/ 161253 h 161252"/>
                <a:gd name="csX5" fmla="*/ 678091 w 688731"/>
                <a:gd name="csY5" fmla="*/ 88828 h 161252"/>
                <a:gd name="csX6" fmla="*/ 688732 w 688731"/>
                <a:gd name="csY6" fmla="*/ 52828 h 161252"/>
                <a:gd name="csX7" fmla="*/ 688732 w 688731"/>
                <a:gd name="csY7" fmla="*/ 0 h 161252"/>
                <a:gd name="csX8" fmla="*/ 0 w 688731"/>
                <a:gd name="csY8" fmla="*/ 0 h 1612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88731" h="161252">
                  <a:moveTo>
                    <a:pt x="1" y="0"/>
                  </a:moveTo>
                  <a:lnTo>
                    <a:pt x="1" y="52828"/>
                  </a:lnTo>
                  <a:cubicBezTo>
                    <a:pt x="554" y="65327"/>
                    <a:pt x="4077" y="77707"/>
                    <a:pt x="10642" y="88828"/>
                  </a:cubicBezTo>
                  <a:cubicBezTo>
                    <a:pt x="26814" y="116221"/>
                    <a:pt x="51364" y="126640"/>
                    <a:pt x="53948" y="161253"/>
                  </a:cubicBezTo>
                  <a:lnTo>
                    <a:pt x="634785" y="161253"/>
                  </a:lnTo>
                  <a:cubicBezTo>
                    <a:pt x="637369" y="126640"/>
                    <a:pt x="661919" y="116221"/>
                    <a:pt x="678091" y="88828"/>
                  </a:cubicBezTo>
                  <a:cubicBezTo>
                    <a:pt x="684656" y="77707"/>
                    <a:pt x="688179" y="65327"/>
                    <a:pt x="688732" y="52828"/>
                  </a:cubicBezTo>
                  <a:lnTo>
                    <a:pt x="68873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91">
              <a:extLst>
                <a:ext uri="{FF2B5EF4-FFF2-40B4-BE49-F238E27FC236}">
                  <a16:creationId xmlns:a16="http://schemas.microsoft.com/office/drawing/2014/main" id="{FDD9E5C8-8D43-22D5-9829-419B686A8564}"/>
                </a:ext>
              </a:extLst>
            </p:cNvPr>
            <p:cNvSpPr/>
            <p:nvPr/>
          </p:nvSpPr>
          <p:spPr>
            <a:xfrm>
              <a:off x="5093744" y="4018993"/>
              <a:ext cx="694309" cy="166831"/>
            </a:xfrm>
            <a:custGeom>
              <a:avLst/>
              <a:gdLst>
                <a:gd name="csX0" fmla="*/ 640160 w 694309"/>
                <a:gd name="csY0" fmla="*/ 166831 h 166831"/>
                <a:gd name="csX1" fmla="*/ 54147 w 694309"/>
                <a:gd name="csY1" fmla="*/ 166831 h 166831"/>
                <a:gd name="csX2" fmla="*/ 53954 w 694309"/>
                <a:gd name="csY2" fmla="*/ 164249 h 166831"/>
                <a:gd name="csX3" fmla="*/ 30141 w 694309"/>
                <a:gd name="csY3" fmla="*/ 117803 h 166831"/>
                <a:gd name="csX4" fmla="*/ 11028 w 694309"/>
                <a:gd name="csY4" fmla="*/ 93035 h 166831"/>
                <a:gd name="csX5" fmla="*/ 2 w 694309"/>
                <a:gd name="csY5" fmla="*/ 55740 h 166831"/>
                <a:gd name="csX6" fmla="*/ 0 w 694309"/>
                <a:gd name="csY6" fmla="*/ 0 h 166831"/>
                <a:gd name="csX7" fmla="*/ 694310 w 694309"/>
                <a:gd name="csY7" fmla="*/ 0 h 166831"/>
                <a:gd name="csX8" fmla="*/ 694310 w 694309"/>
                <a:gd name="csY8" fmla="*/ 55617 h 166831"/>
                <a:gd name="csX9" fmla="*/ 683280 w 694309"/>
                <a:gd name="csY9" fmla="*/ 93035 h 166831"/>
                <a:gd name="csX10" fmla="*/ 664166 w 694309"/>
                <a:gd name="csY10" fmla="*/ 117803 h 166831"/>
                <a:gd name="csX11" fmla="*/ 640353 w 694309"/>
                <a:gd name="csY11" fmla="*/ 164249 h 166831"/>
                <a:gd name="csX12" fmla="*/ 640160 w 694309"/>
                <a:gd name="csY12" fmla="*/ 166831 h 166831"/>
                <a:gd name="csX13" fmla="*/ 59281 w 694309"/>
                <a:gd name="csY13" fmla="*/ 161253 h 166831"/>
                <a:gd name="csX14" fmla="*/ 635025 w 694309"/>
                <a:gd name="csY14" fmla="*/ 161253 h 166831"/>
                <a:gd name="csX15" fmla="*/ 660000 w 694309"/>
                <a:gd name="csY15" fmla="*/ 114093 h 166831"/>
                <a:gd name="csX16" fmla="*/ 678474 w 694309"/>
                <a:gd name="csY16" fmla="*/ 90200 h 166831"/>
                <a:gd name="csX17" fmla="*/ 688732 w 694309"/>
                <a:gd name="csY17" fmla="*/ 55494 h 166831"/>
                <a:gd name="csX18" fmla="*/ 688730 w 694309"/>
                <a:gd name="csY18" fmla="*/ 5578 h 166831"/>
                <a:gd name="csX19" fmla="*/ 5575 w 694309"/>
                <a:gd name="csY19" fmla="*/ 5578 h 166831"/>
                <a:gd name="csX20" fmla="*/ 5575 w 694309"/>
                <a:gd name="csY20" fmla="*/ 55617 h 166831"/>
                <a:gd name="csX21" fmla="*/ 15828 w 694309"/>
                <a:gd name="csY21" fmla="*/ 90198 h 166831"/>
                <a:gd name="csX22" fmla="*/ 34304 w 694309"/>
                <a:gd name="csY22" fmla="*/ 114091 h 166831"/>
                <a:gd name="csX23" fmla="*/ 59278 w 694309"/>
                <a:gd name="csY23" fmla="*/ 161252 h 1668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94309" h="166831">
                  <a:moveTo>
                    <a:pt x="640160" y="166831"/>
                  </a:moveTo>
                  <a:lnTo>
                    <a:pt x="54147" y="166831"/>
                  </a:lnTo>
                  <a:lnTo>
                    <a:pt x="53954" y="164249"/>
                  </a:lnTo>
                  <a:cubicBezTo>
                    <a:pt x="52346" y="142716"/>
                    <a:pt x="42056" y="131172"/>
                    <a:pt x="30141" y="117803"/>
                  </a:cubicBezTo>
                  <a:cubicBezTo>
                    <a:pt x="23600" y="110463"/>
                    <a:pt x="16837" y="102874"/>
                    <a:pt x="11028" y="93035"/>
                  </a:cubicBezTo>
                  <a:cubicBezTo>
                    <a:pt x="4397" y="81805"/>
                    <a:pt x="586" y="68910"/>
                    <a:pt x="2" y="55740"/>
                  </a:cubicBezTo>
                  <a:lnTo>
                    <a:pt x="0" y="0"/>
                  </a:lnTo>
                  <a:lnTo>
                    <a:pt x="694310" y="0"/>
                  </a:lnTo>
                  <a:lnTo>
                    <a:pt x="694310" y="55617"/>
                  </a:lnTo>
                  <a:cubicBezTo>
                    <a:pt x="693723" y="68908"/>
                    <a:pt x="689910" y="81805"/>
                    <a:pt x="683280" y="93035"/>
                  </a:cubicBezTo>
                  <a:cubicBezTo>
                    <a:pt x="677470" y="102874"/>
                    <a:pt x="670707" y="110463"/>
                    <a:pt x="664166" y="117803"/>
                  </a:cubicBezTo>
                  <a:cubicBezTo>
                    <a:pt x="652252" y="131172"/>
                    <a:pt x="641962" y="142716"/>
                    <a:pt x="640353" y="164249"/>
                  </a:cubicBezTo>
                  <a:lnTo>
                    <a:pt x="640160" y="166831"/>
                  </a:lnTo>
                  <a:close/>
                  <a:moveTo>
                    <a:pt x="59281" y="161253"/>
                  </a:moveTo>
                  <a:lnTo>
                    <a:pt x="635025" y="161253"/>
                  </a:lnTo>
                  <a:cubicBezTo>
                    <a:pt x="637391" y="139459"/>
                    <a:pt x="648385" y="127124"/>
                    <a:pt x="660000" y="114093"/>
                  </a:cubicBezTo>
                  <a:cubicBezTo>
                    <a:pt x="666365" y="106953"/>
                    <a:pt x="672943" y="99570"/>
                    <a:pt x="678474" y="90200"/>
                  </a:cubicBezTo>
                  <a:cubicBezTo>
                    <a:pt x="684643" y="79754"/>
                    <a:pt x="688188" y="67752"/>
                    <a:pt x="688732" y="55494"/>
                  </a:cubicBezTo>
                  <a:lnTo>
                    <a:pt x="688730" y="5578"/>
                  </a:lnTo>
                  <a:lnTo>
                    <a:pt x="5575" y="5578"/>
                  </a:lnTo>
                  <a:lnTo>
                    <a:pt x="5575" y="55617"/>
                  </a:lnTo>
                  <a:cubicBezTo>
                    <a:pt x="6116" y="67754"/>
                    <a:pt x="9662" y="79753"/>
                    <a:pt x="15828" y="90198"/>
                  </a:cubicBezTo>
                  <a:cubicBezTo>
                    <a:pt x="21362" y="99569"/>
                    <a:pt x="27940" y="106952"/>
                    <a:pt x="34304" y="114091"/>
                  </a:cubicBezTo>
                  <a:cubicBezTo>
                    <a:pt x="45918" y="127122"/>
                    <a:pt x="56912" y="139459"/>
                    <a:pt x="59278" y="161252"/>
                  </a:cubicBez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aphic 468">
            <a:extLst>
              <a:ext uri="{FF2B5EF4-FFF2-40B4-BE49-F238E27FC236}">
                <a16:creationId xmlns:a16="http://schemas.microsoft.com/office/drawing/2014/main" id="{4984F903-8B3F-1A0F-7370-66F4F34A2FEC}"/>
              </a:ext>
            </a:extLst>
          </p:cNvPr>
          <p:cNvGrpSpPr/>
          <p:nvPr/>
        </p:nvGrpSpPr>
        <p:grpSpPr>
          <a:xfrm>
            <a:off x="5608128" y="4527409"/>
            <a:ext cx="674977" cy="260886"/>
            <a:chOff x="5148032" y="4122375"/>
            <a:chExt cx="585728" cy="226390"/>
          </a:xfrm>
          <a:solidFill>
            <a:srgbClr val="3D1A00"/>
          </a:solidFill>
        </p:grpSpPr>
        <p:sp>
          <p:nvSpPr>
            <p:cNvPr id="59" name="Freeform 188">
              <a:extLst>
                <a:ext uri="{FF2B5EF4-FFF2-40B4-BE49-F238E27FC236}">
                  <a16:creationId xmlns:a16="http://schemas.microsoft.com/office/drawing/2014/main" id="{E4B842C4-0635-F161-F930-DD5D670EFDE4}"/>
                </a:ext>
              </a:extLst>
            </p:cNvPr>
            <p:cNvSpPr/>
            <p:nvPr/>
          </p:nvSpPr>
          <p:spPr>
            <a:xfrm>
              <a:off x="5150822" y="4125160"/>
              <a:ext cx="580148" cy="220814"/>
            </a:xfrm>
            <a:custGeom>
              <a:avLst/>
              <a:gdLst>
                <a:gd name="csX0" fmla="*/ 580149 w 580148"/>
                <a:gd name="csY0" fmla="*/ 59647 h 220814"/>
                <a:gd name="csX1" fmla="*/ 580149 w 580148"/>
                <a:gd name="csY1" fmla="*/ 114236 h 220814"/>
                <a:gd name="csX2" fmla="*/ 477677 w 580148"/>
                <a:gd name="csY2" fmla="*/ 177380 h 220814"/>
                <a:gd name="csX3" fmla="*/ 402542 w 580148"/>
                <a:gd name="csY3" fmla="*/ 220811 h 220814"/>
                <a:gd name="csX4" fmla="*/ 290074 w 580148"/>
                <a:gd name="csY4" fmla="*/ 118383 h 220814"/>
                <a:gd name="csX5" fmla="*/ 177607 w 580148"/>
                <a:gd name="csY5" fmla="*/ 220811 h 220814"/>
                <a:gd name="csX6" fmla="*/ 102472 w 580148"/>
                <a:gd name="csY6" fmla="*/ 177380 h 220814"/>
                <a:gd name="csX7" fmla="*/ 0 w 580148"/>
                <a:gd name="csY7" fmla="*/ 114236 h 220814"/>
                <a:gd name="csX8" fmla="*/ 0 w 580148"/>
                <a:gd name="csY8" fmla="*/ 59647 h 220814"/>
                <a:gd name="csX9" fmla="*/ 130654 w 580148"/>
                <a:gd name="csY9" fmla="*/ 59526 h 220814"/>
                <a:gd name="csX10" fmla="*/ 281399 w 580148"/>
                <a:gd name="csY10" fmla="*/ 26 h 220814"/>
                <a:gd name="csX11" fmla="*/ 352852 w 580148"/>
                <a:gd name="csY11" fmla="*/ 20826 h 220814"/>
                <a:gd name="csX12" fmla="*/ 429391 w 580148"/>
                <a:gd name="csY12" fmla="*/ 56574 h 220814"/>
                <a:gd name="csX13" fmla="*/ 504254 w 580148"/>
                <a:gd name="csY13" fmla="*/ 59644 h 220814"/>
                <a:gd name="csX14" fmla="*/ 580148 w 580148"/>
                <a:gd name="csY14" fmla="*/ 59644 h 220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80148" h="220814">
                  <a:moveTo>
                    <a:pt x="580149" y="59647"/>
                  </a:moveTo>
                  <a:lnTo>
                    <a:pt x="580149" y="114236"/>
                  </a:lnTo>
                  <a:cubicBezTo>
                    <a:pt x="574162" y="161591"/>
                    <a:pt x="514394" y="177177"/>
                    <a:pt x="477677" y="177380"/>
                  </a:cubicBezTo>
                  <a:cubicBezTo>
                    <a:pt x="462394" y="216825"/>
                    <a:pt x="417326" y="220694"/>
                    <a:pt x="402542" y="220811"/>
                  </a:cubicBezTo>
                  <a:cubicBezTo>
                    <a:pt x="360374" y="221144"/>
                    <a:pt x="307137" y="197662"/>
                    <a:pt x="290074" y="118383"/>
                  </a:cubicBezTo>
                  <a:cubicBezTo>
                    <a:pt x="272462" y="191883"/>
                    <a:pt x="219775" y="221143"/>
                    <a:pt x="177607" y="220811"/>
                  </a:cubicBezTo>
                  <a:cubicBezTo>
                    <a:pt x="162823" y="220694"/>
                    <a:pt x="117755" y="216825"/>
                    <a:pt x="102472" y="177380"/>
                  </a:cubicBezTo>
                  <a:cubicBezTo>
                    <a:pt x="65755" y="177177"/>
                    <a:pt x="5987" y="161591"/>
                    <a:pt x="0" y="114236"/>
                  </a:cubicBezTo>
                  <a:lnTo>
                    <a:pt x="0" y="59647"/>
                  </a:lnTo>
                  <a:cubicBezTo>
                    <a:pt x="0" y="59265"/>
                    <a:pt x="123474" y="60287"/>
                    <a:pt x="130654" y="59526"/>
                  </a:cubicBezTo>
                  <a:cubicBezTo>
                    <a:pt x="186001" y="53663"/>
                    <a:pt x="225359" y="1437"/>
                    <a:pt x="281399" y="26"/>
                  </a:cubicBezTo>
                  <a:cubicBezTo>
                    <a:pt x="306434" y="-604"/>
                    <a:pt x="330163" y="10226"/>
                    <a:pt x="352852" y="20826"/>
                  </a:cubicBezTo>
                  <a:cubicBezTo>
                    <a:pt x="378150" y="32645"/>
                    <a:pt x="403333" y="46575"/>
                    <a:pt x="429391" y="56574"/>
                  </a:cubicBezTo>
                  <a:cubicBezTo>
                    <a:pt x="450708" y="64754"/>
                    <a:pt x="481137" y="59644"/>
                    <a:pt x="504254" y="59644"/>
                  </a:cubicBezTo>
                  <a:lnTo>
                    <a:pt x="580148" y="59644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89">
              <a:extLst>
                <a:ext uri="{FF2B5EF4-FFF2-40B4-BE49-F238E27FC236}">
                  <a16:creationId xmlns:a16="http://schemas.microsoft.com/office/drawing/2014/main" id="{3BAE80CD-0B8A-45FF-6E97-B88F597B9ACD}"/>
                </a:ext>
              </a:extLst>
            </p:cNvPr>
            <p:cNvSpPr/>
            <p:nvPr/>
          </p:nvSpPr>
          <p:spPr>
            <a:xfrm>
              <a:off x="5148032" y="4122375"/>
              <a:ext cx="585728" cy="226390"/>
            </a:xfrm>
            <a:custGeom>
              <a:avLst/>
              <a:gdLst>
                <a:gd name="csX0" fmla="*/ 404610 w 585728"/>
                <a:gd name="csY0" fmla="*/ 226389 h 226390"/>
                <a:gd name="csX1" fmla="*/ 292716 w 585728"/>
                <a:gd name="csY1" fmla="*/ 132373 h 226390"/>
                <a:gd name="csX2" fmla="*/ 180373 w 585728"/>
                <a:gd name="csY2" fmla="*/ 226385 h 226390"/>
                <a:gd name="csX3" fmla="*/ 103369 w 585728"/>
                <a:gd name="csY3" fmla="*/ 182930 h 226390"/>
                <a:gd name="csX4" fmla="*/ 22 w 585728"/>
                <a:gd name="csY4" fmla="*/ 117372 h 226390"/>
                <a:gd name="csX5" fmla="*/ 0 w 585728"/>
                <a:gd name="csY5" fmla="*/ 117021 h 226390"/>
                <a:gd name="csX6" fmla="*/ 0 w 585728"/>
                <a:gd name="csY6" fmla="*/ 61272 h 226390"/>
                <a:gd name="csX7" fmla="*/ 822 w 585728"/>
                <a:gd name="csY7" fmla="*/ 60453 h 226390"/>
                <a:gd name="csX8" fmla="*/ 16364 w 585728"/>
                <a:gd name="csY8" fmla="*/ 59558 h 226390"/>
                <a:gd name="csX9" fmla="*/ 48473 w 585728"/>
                <a:gd name="csY9" fmla="*/ 59662 h 226390"/>
                <a:gd name="csX10" fmla="*/ 133149 w 585728"/>
                <a:gd name="csY10" fmla="*/ 59538 h 226390"/>
                <a:gd name="csX11" fmla="*/ 204165 w 585728"/>
                <a:gd name="csY11" fmla="*/ 30241 h 226390"/>
                <a:gd name="csX12" fmla="*/ 284118 w 585728"/>
                <a:gd name="csY12" fmla="*/ 24 h 226390"/>
                <a:gd name="csX13" fmla="*/ 356823 w 585728"/>
                <a:gd name="csY13" fmla="*/ 21086 h 226390"/>
                <a:gd name="csX14" fmla="*/ 382061 w 585728"/>
                <a:gd name="csY14" fmla="*/ 33356 h 226390"/>
                <a:gd name="csX15" fmla="*/ 433181 w 585728"/>
                <a:gd name="csY15" fmla="*/ 56758 h 226390"/>
                <a:gd name="csX16" fmla="*/ 486962 w 585728"/>
                <a:gd name="csY16" fmla="*/ 60398 h 226390"/>
                <a:gd name="csX17" fmla="*/ 507045 w 585728"/>
                <a:gd name="csY17" fmla="*/ 59643 h 226390"/>
                <a:gd name="csX18" fmla="*/ 585729 w 585728"/>
                <a:gd name="csY18" fmla="*/ 59643 h 226390"/>
                <a:gd name="csX19" fmla="*/ 585707 w 585728"/>
                <a:gd name="csY19" fmla="*/ 117374 h 226390"/>
                <a:gd name="csX20" fmla="*/ 482359 w 585728"/>
                <a:gd name="csY20" fmla="*/ 182932 h 226390"/>
                <a:gd name="csX21" fmla="*/ 405354 w 585728"/>
                <a:gd name="csY21" fmla="*/ 226386 h 226390"/>
                <a:gd name="csX22" fmla="*/ 404610 w 585728"/>
                <a:gd name="csY22" fmla="*/ 226390 h 226390"/>
                <a:gd name="csX23" fmla="*/ 293010 w 585728"/>
                <a:gd name="csY23" fmla="*/ 108592 h 226390"/>
                <a:gd name="csX24" fmla="*/ 295591 w 585728"/>
                <a:gd name="csY24" fmla="*/ 120583 h 226390"/>
                <a:gd name="csX25" fmla="*/ 405310 w 585728"/>
                <a:gd name="csY25" fmla="*/ 220807 h 226390"/>
                <a:gd name="csX26" fmla="*/ 477866 w 585728"/>
                <a:gd name="csY26" fmla="*/ 179158 h 226390"/>
                <a:gd name="csX27" fmla="*/ 478553 w 585728"/>
                <a:gd name="csY27" fmla="*/ 177387 h 226390"/>
                <a:gd name="csX28" fmla="*/ 480451 w 585728"/>
                <a:gd name="csY28" fmla="*/ 177377 h 226390"/>
                <a:gd name="csX29" fmla="*/ 580151 w 585728"/>
                <a:gd name="csY29" fmla="*/ 116845 h 226390"/>
                <a:gd name="csX30" fmla="*/ 580151 w 585728"/>
                <a:gd name="csY30" fmla="*/ 65221 h 226390"/>
                <a:gd name="csX31" fmla="*/ 507045 w 585728"/>
                <a:gd name="csY31" fmla="*/ 65221 h 226390"/>
                <a:gd name="csX32" fmla="*/ 487267 w 585728"/>
                <a:gd name="csY32" fmla="*/ 65969 h 226390"/>
                <a:gd name="csX33" fmla="*/ 431184 w 585728"/>
                <a:gd name="csY33" fmla="*/ 61966 h 226390"/>
                <a:gd name="csX34" fmla="*/ 379586 w 585728"/>
                <a:gd name="csY34" fmla="*/ 38354 h 226390"/>
                <a:gd name="csX35" fmla="*/ 354464 w 585728"/>
                <a:gd name="csY35" fmla="*/ 26142 h 226390"/>
                <a:gd name="csX36" fmla="*/ 284259 w 585728"/>
                <a:gd name="csY36" fmla="*/ 5601 h 226390"/>
                <a:gd name="csX37" fmla="*/ 206997 w 585728"/>
                <a:gd name="csY37" fmla="*/ 35048 h 226390"/>
                <a:gd name="csX38" fmla="*/ 133739 w 585728"/>
                <a:gd name="csY38" fmla="*/ 65086 h 226390"/>
                <a:gd name="csX39" fmla="*/ 48454 w 585728"/>
                <a:gd name="csY39" fmla="*/ 65242 h 226390"/>
                <a:gd name="csX40" fmla="*/ 5581 w 585728"/>
                <a:gd name="csY40" fmla="*/ 65149 h 226390"/>
                <a:gd name="csX41" fmla="*/ 5581 w 585728"/>
                <a:gd name="csY41" fmla="*/ 116845 h 226390"/>
                <a:gd name="csX42" fmla="*/ 105279 w 585728"/>
                <a:gd name="csY42" fmla="*/ 177377 h 226390"/>
                <a:gd name="csX43" fmla="*/ 107178 w 585728"/>
                <a:gd name="csY43" fmla="*/ 177387 h 226390"/>
                <a:gd name="csX44" fmla="*/ 107865 w 585728"/>
                <a:gd name="csY44" fmla="*/ 179158 h 226390"/>
                <a:gd name="csX45" fmla="*/ 180420 w 585728"/>
                <a:gd name="csY45" fmla="*/ 220807 h 226390"/>
                <a:gd name="csX46" fmla="*/ 181107 w 585728"/>
                <a:gd name="csY46" fmla="*/ 220811 h 226390"/>
                <a:gd name="csX47" fmla="*/ 290155 w 585728"/>
                <a:gd name="csY47" fmla="*/ 120519 h 226390"/>
                <a:gd name="csX48" fmla="*/ 293012 w 585728"/>
                <a:gd name="csY48" fmla="*/ 108592 h 226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585728" h="226390">
                  <a:moveTo>
                    <a:pt x="404610" y="226389"/>
                  </a:moveTo>
                  <a:cubicBezTo>
                    <a:pt x="382896" y="226389"/>
                    <a:pt x="316266" y="219029"/>
                    <a:pt x="292716" y="132373"/>
                  </a:cubicBezTo>
                  <a:cubicBezTo>
                    <a:pt x="272897" y="197667"/>
                    <a:pt x="222978" y="226709"/>
                    <a:pt x="180373" y="226385"/>
                  </a:cubicBezTo>
                  <a:cubicBezTo>
                    <a:pt x="166411" y="226276"/>
                    <a:pt x="120094" y="222789"/>
                    <a:pt x="103369" y="182930"/>
                  </a:cubicBezTo>
                  <a:cubicBezTo>
                    <a:pt x="69327" y="182244"/>
                    <a:pt x="6406" y="167880"/>
                    <a:pt x="22" y="117372"/>
                  </a:cubicBezTo>
                  <a:lnTo>
                    <a:pt x="0" y="117021"/>
                  </a:lnTo>
                  <a:lnTo>
                    <a:pt x="0" y="61272"/>
                  </a:lnTo>
                  <a:lnTo>
                    <a:pt x="822" y="60453"/>
                  </a:lnTo>
                  <a:cubicBezTo>
                    <a:pt x="1436" y="59840"/>
                    <a:pt x="6617" y="59542"/>
                    <a:pt x="16364" y="59558"/>
                  </a:cubicBezTo>
                  <a:cubicBezTo>
                    <a:pt x="24658" y="59571"/>
                    <a:pt x="36039" y="59614"/>
                    <a:pt x="48473" y="59662"/>
                  </a:cubicBezTo>
                  <a:cubicBezTo>
                    <a:pt x="82481" y="59790"/>
                    <a:pt x="129061" y="59971"/>
                    <a:pt x="133149" y="59538"/>
                  </a:cubicBezTo>
                  <a:cubicBezTo>
                    <a:pt x="159067" y="56794"/>
                    <a:pt x="181993" y="43293"/>
                    <a:pt x="204165" y="30241"/>
                  </a:cubicBezTo>
                  <a:cubicBezTo>
                    <a:pt x="228767" y="15755"/>
                    <a:pt x="254205" y="777"/>
                    <a:pt x="284118" y="24"/>
                  </a:cubicBezTo>
                  <a:cubicBezTo>
                    <a:pt x="310308" y="-595"/>
                    <a:pt x="335032" y="10905"/>
                    <a:pt x="356823" y="21086"/>
                  </a:cubicBezTo>
                  <a:cubicBezTo>
                    <a:pt x="365246" y="25022"/>
                    <a:pt x="373794" y="29259"/>
                    <a:pt x="382061" y="33356"/>
                  </a:cubicBezTo>
                  <a:cubicBezTo>
                    <a:pt x="398692" y="41600"/>
                    <a:pt x="415891" y="50122"/>
                    <a:pt x="433181" y="56758"/>
                  </a:cubicBezTo>
                  <a:cubicBezTo>
                    <a:pt x="448206" y="62522"/>
                    <a:pt x="467910" y="61442"/>
                    <a:pt x="486962" y="60398"/>
                  </a:cubicBezTo>
                  <a:cubicBezTo>
                    <a:pt x="494053" y="60010"/>
                    <a:pt x="500748" y="59643"/>
                    <a:pt x="507045" y="59643"/>
                  </a:cubicBezTo>
                  <a:lnTo>
                    <a:pt x="585729" y="59643"/>
                  </a:lnTo>
                  <a:lnTo>
                    <a:pt x="585707" y="117374"/>
                  </a:lnTo>
                  <a:cubicBezTo>
                    <a:pt x="579321" y="167881"/>
                    <a:pt x="516401" y="182245"/>
                    <a:pt x="482359" y="182932"/>
                  </a:cubicBezTo>
                  <a:cubicBezTo>
                    <a:pt x="465635" y="222790"/>
                    <a:pt x="419318" y="226277"/>
                    <a:pt x="405354" y="226386"/>
                  </a:cubicBezTo>
                  <a:cubicBezTo>
                    <a:pt x="405113" y="226389"/>
                    <a:pt x="404864" y="226390"/>
                    <a:pt x="404610" y="226390"/>
                  </a:cubicBezTo>
                  <a:close/>
                  <a:moveTo>
                    <a:pt x="293010" y="108592"/>
                  </a:moveTo>
                  <a:lnTo>
                    <a:pt x="295591" y="120583"/>
                  </a:lnTo>
                  <a:cubicBezTo>
                    <a:pt x="315745" y="214225"/>
                    <a:pt x="384681" y="220990"/>
                    <a:pt x="405310" y="220807"/>
                  </a:cubicBezTo>
                  <a:cubicBezTo>
                    <a:pt x="418584" y="220704"/>
                    <a:pt x="463051" y="217392"/>
                    <a:pt x="477866" y="179158"/>
                  </a:cubicBezTo>
                  <a:lnTo>
                    <a:pt x="478553" y="177387"/>
                  </a:lnTo>
                  <a:lnTo>
                    <a:pt x="480451" y="177377"/>
                  </a:lnTo>
                  <a:cubicBezTo>
                    <a:pt x="512272" y="177201"/>
                    <a:pt x="574003" y="164314"/>
                    <a:pt x="580151" y="116845"/>
                  </a:cubicBezTo>
                  <a:lnTo>
                    <a:pt x="580151" y="65221"/>
                  </a:lnTo>
                  <a:lnTo>
                    <a:pt x="507045" y="65221"/>
                  </a:lnTo>
                  <a:cubicBezTo>
                    <a:pt x="500902" y="65221"/>
                    <a:pt x="494279" y="65583"/>
                    <a:pt x="487267" y="65969"/>
                  </a:cubicBezTo>
                  <a:cubicBezTo>
                    <a:pt x="468545" y="66992"/>
                    <a:pt x="447322" y="68157"/>
                    <a:pt x="431184" y="61966"/>
                  </a:cubicBezTo>
                  <a:cubicBezTo>
                    <a:pt x="413650" y="55239"/>
                    <a:pt x="396332" y="46653"/>
                    <a:pt x="379586" y="38354"/>
                  </a:cubicBezTo>
                  <a:cubicBezTo>
                    <a:pt x="371346" y="34271"/>
                    <a:pt x="362829" y="30049"/>
                    <a:pt x="354464" y="26142"/>
                  </a:cubicBezTo>
                  <a:cubicBezTo>
                    <a:pt x="333231" y="16219"/>
                    <a:pt x="309137" y="5000"/>
                    <a:pt x="284259" y="5601"/>
                  </a:cubicBezTo>
                  <a:cubicBezTo>
                    <a:pt x="255793" y="6318"/>
                    <a:pt x="232091" y="20274"/>
                    <a:pt x="206997" y="35048"/>
                  </a:cubicBezTo>
                  <a:cubicBezTo>
                    <a:pt x="184314" y="48403"/>
                    <a:pt x="160857" y="62213"/>
                    <a:pt x="133739" y="65086"/>
                  </a:cubicBezTo>
                  <a:cubicBezTo>
                    <a:pt x="129671" y="65519"/>
                    <a:pt x="94290" y="65418"/>
                    <a:pt x="48454" y="65242"/>
                  </a:cubicBezTo>
                  <a:cubicBezTo>
                    <a:pt x="29818" y="65170"/>
                    <a:pt x="12039" y="65102"/>
                    <a:pt x="5581" y="65149"/>
                  </a:cubicBezTo>
                  <a:lnTo>
                    <a:pt x="5581" y="116845"/>
                  </a:lnTo>
                  <a:cubicBezTo>
                    <a:pt x="11730" y="164314"/>
                    <a:pt x="73459" y="177201"/>
                    <a:pt x="105279" y="177377"/>
                  </a:cubicBezTo>
                  <a:lnTo>
                    <a:pt x="107178" y="177387"/>
                  </a:lnTo>
                  <a:lnTo>
                    <a:pt x="107865" y="179158"/>
                  </a:lnTo>
                  <a:cubicBezTo>
                    <a:pt x="122678" y="217392"/>
                    <a:pt x="167144" y="220704"/>
                    <a:pt x="180420" y="220807"/>
                  </a:cubicBezTo>
                  <a:cubicBezTo>
                    <a:pt x="180647" y="220810"/>
                    <a:pt x="180880" y="220811"/>
                    <a:pt x="181107" y="220811"/>
                  </a:cubicBezTo>
                  <a:cubicBezTo>
                    <a:pt x="223541" y="220811"/>
                    <a:pt x="273532" y="189894"/>
                    <a:pt x="290155" y="120519"/>
                  </a:cubicBezTo>
                  <a:lnTo>
                    <a:pt x="293012" y="108592"/>
                  </a:lnTo>
                  <a:close/>
                </a:path>
              </a:pathLst>
            </a:custGeom>
            <a:grpFill/>
            <a:ln w="1160" cap="flat">
              <a:solidFill>
                <a:srgbClr val="3D1A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" name="Freeform 120">
            <a:extLst>
              <a:ext uri="{FF2B5EF4-FFF2-40B4-BE49-F238E27FC236}">
                <a16:creationId xmlns:a16="http://schemas.microsoft.com/office/drawing/2014/main" id="{D88DE0FF-9D39-2269-B44A-B4930511BB72}"/>
              </a:ext>
            </a:extLst>
          </p:cNvPr>
          <p:cNvSpPr/>
          <p:nvPr/>
        </p:nvSpPr>
        <p:spPr>
          <a:xfrm>
            <a:off x="5548687" y="4250861"/>
            <a:ext cx="793861" cy="485106"/>
          </a:xfrm>
          <a:custGeom>
            <a:avLst/>
            <a:gdLst>
              <a:gd name="csX0" fmla="*/ 634866 w 688893"/>
              <a:gd name="csY0" fmla="*/ 261052 h 420963"/>
              <a:gd name="csX1" fmla="*/ 634513 w 688893"/>
              <a:gd name="csY1" fmla="*/ 311829 h 420963"/>
              <a:gd name="csX2" fmla="*/ 532048 w 688893"/>
              <a:gd name="csY2" fmla="*/ 374970 h 420963"/>
              <a:gd name="csX3" fmla="*/ 522138 w 688893"/>
              <a:gd name="csY3" fmla="*/ 393321 h 420963"/>
              <a:gd name="csX4" fmla="*/ 509495 w 688893"/>
              <a:gd name="csY4" fmla="*/ 406151 h 420963"/>
              <a:gd name="csX5" fmla="*/ 482982 w 688893"/>
              <a:gd name="csY5" fmla="*/ 417604 h 420963"/>
              <a:gd name="csX6" fmla="*/ 360643 w 688893"/>
              <a:gd name="csY6" fmla="*/ 361150 h 420963"/>
              <a:gd name="csX7" fmla="*/ 344447 w 688893"/>
              <a:gd name="csY7" fmla="*/ 296936 h 420963"/>
              <a:gd name="csX8" fmla="*/ 338497 w 688893"/>
              <a:gd name="csY8" fmla="*/ 313205 h 420963"/>
              <a:gd name="csX9" fmla="*/ 281677 w 688893"/>
              <a:gd name="csY9" fmla="*/ 410929 h 420963"/>
              <a:gd name="csX10" fmla="*/ 219280 w 688893"/>
              <a:gd name="csY10" fmla="*/ 418868 h 420963"/>
              <a:gd name="csX11" fmla="*/ 156845 w 688893"/>
              <a:gd name="csY11" fmla="*/ 374970 h 420963"/>
              <a:gd name="csX12" fmla="*/ 154800 w 688893"/>
              <a:gd name="csY12" fmla="*/ 375342 h 420963"/>
              <a:gd name="csX13" fmla="*/ 54380 w 688893"/>
              <a:gd name="csY13" fmla="*/ 311829 h 420963"/>
              <a:gd name="csX14" fmla="*/ 54027 w 688893"/>
              <a:gd name="csY14" fmla="*/ 261052 h 420963"/>
              <a:gd name="csX15" fmla="*/ 10725 w 688893"/>
              <a:gd name="csY15" fmla="*/ 183055 h 420963"/>
              <a:gd name="csX16" fmla="*/ 11729 w 688893"/>
              <a:gd name="csY16" fmla="*/ 101916 h 420963"/>
              <a:gd name="csX17" fmla="*/ 81656 w 688893"/>
              <a:gd name="csY17" fmla="*/ 43628 h 420963"/>
              <a:gd name="csX18" fmla="*/ 229190 w 688893"/>
              <a:gd name="csY18" fmla="*/ 4713 h 420963"/>
              <a:gd name="csX19" fmla="*/ 326486 w 688893"/>
              <a:gd name="csY19" fmla="*/ 55490 h 420963"/>
              <a:gd name="csX20" fmla="*/ 362407 w 688893"/>
              <a:gd name="csY20" fmla="*/ 55490 h 420963"/>
              <a:gd name="csX21" fmla="*/ 459704 w 688893"/>
              <a:gd name="csY21" fmla="*/ 4713 h 420963"/>
              <a:gd name="csX22" fmla="*/ 607237 w 688893"/>
              <a:gd name="csY22" fmla="*/ 43628 h 420963"/>
              <a:gd name="csX23" fmla="*/ 677165 w 688893"/>
              <a:gd name="csY23" fmla="*/ 101916 h 420963"/>
              <a:gd name="csX24" fmla="*/ 678169 w 688893"/>
              <a:gd name="csY24" fmla="*/ 183055 h 420963"/>
              <a:gd name="csX25" fmla="*/ 634866 w 688893"/>
              <a:gd name="csY25" fmla="*/ 261052 h 420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88893" h="420963">
                <a:moveTo>
                  <a:pt x="634866" y="261052"/>
                </a:moveTo>
                <a:cubicBezTo>
                  <a:pt x="633602" y="277953"/>
                  <a:pt x="636651" y="295021"/>
                  <a:pt x="634513" y="311829"/>
                </a:cubicBezTo>
                <a:cubicBezTo>
                  <a:pt x="628526" y="359185"/>
                  <a:pt x="576038" y="383356"/>
                  <a:pt x="532048" y="374970"/>
                </a:cubicBezTo>
                <a:cubicBezTo>
                  <a:pt x="532476" y="375063"/>
                  <a:pt x="523291" y="391778"/>
                  <a:pt x="522138" y="393321"/>
                </a:cubicBezTo>
                <a:cubicBezTo>
                  <a:pt x="518550" y="398174"/>
                  <a:pt x="514310" y="402525"/>
                  <a:pt x="509495" y="406151"/>
                </a:cubicBezTo>
                <a:cubicBezTo>
                  <a:pt x="501705" y="412007"/>
                  <a:pt x="492538" y="415800"/>
                  <a:pt x="482982" y="417604"/>
                </a:cubicBezTo>
                <a:cubicBezTo>
                  <a:pt x="431441" y="427331"/>
                  <a:pt x="377635" y="418093"/>
                  <a:pt x="360643" y="361150"/>
                </a:cubicBezTo>
                <a:cubicBezTo>
                  <a:pt x="355533" y="344023"/>
                  <a:pt x="355513" y="306227"/>
                  <a:pt x="344447" y="296936"/>
                </a:cubicBezTo>
                <a:cubicBezTo>
                  <a:pt x="341751" y="299632"/>
                  <a:pt x="340077" y="305452"/>
                  <a:pt x="338497" y="313205"/>
                </a:cubicBezTo>
                <a:cubicBezTo>
                  <a:pt x="332752" y="341466"/>
                  <a:pt x="328475" y="394846"/>
                  <a:pt x="281677" y="410929"/>
                </a:cubicBezTo>
                <a:cubicBezTo>
                  <a:pt x="261448" y="417883"/>
                  <a:pt x="240253" y="419035"/>
                  <a:pt x="219280" y="418868"/>
                </a:cubicBezTo>
                <a:cubicBezTo>
                  <a:pt x="204499" y="418756"/>
                  <a:pt x="172129" y="414424"/>
                  <a:pt x="156845" y="374970"/>
                </a:cubicBezTo>
                <a:cubicBezTo>
                  <a:pt x="156157" y="375101"/>
                  <a:pt x="155488" y="375212"/>
                  <a:pt x="154800" y="375342"/>
                </a:cubicBezTo>
                <a:cubicBezTo>
                  <a:pt x="111237" y="382612"/>
                  <a:pt x="60274" y="358460"/>
                  <a:pt x="54380" y="311829"/>
                </a:cubicBezTo>
                <a:cubicBezTo>
                  <a:pt x="52242" y="295021"/>
                  <a:pt x="55291" y="277953"/>
                  <a:pt x="54027" y="261052"/>
                </a:cubicBezTo>
                <a:cubicBezTo>
                  <a:pt x="51443" y="226433"/>
                  <a:pt x="26900" y="210443"/>
                  <a:pt x="10725" y="183055"/>
                </a:cubicBezTo>
                <a:cubicBezTo>
                  <a:pt x="-4038" y="158048"/>
                  <a:pt x="-3425" y="126682"/>
                  <a:pt x="11729" y="101916"/>
                </a:cubicBezTo>
                <a:cubicBezTo>
                  <a:pt x="27737" y="75738"/>
                  <a:pt x="54622" y="58205"/>
                  <a:pt x="81656" y="43628"/>
                </a:cubicBezTo>
                <a:cubicBezTo>
                  <a:pt x="125461" y="20015"/>
                  <a:pt x="178655" y="-12188"/>
                  <a:pt x="229190" y="4713"/>
                </a:cubicBezTo>
                <a:cubicBezTo>
                  <a:pt x="263401" y="16148"/>
                  <a:pt x="292629" y="43163"/>
                  <a:pt x="326486" y="55490"/>
                </a:cubicBezTo>
                <a:cubicBezTo>
                  <a:pt x="338088" y="59729"/>
                  <a:pt x="350805" y="59729"/>
                  <a:pt x="362407" y="55490"/>
                </a:cubicBezTo>
                <a:cubicBezTo>
                  <a:pt x="396265" y="43163"/>
                  <a:pt x="425493" y="16148"/>
                  <a:pt x="459704" y="4713"/>
                </a:cubicBezTo>
                <a:cubicBezTo>
                  <a:pt x="510239" y="-12188"/>
                  <a:pt x="563433" y="20015"/>
                  <a:pt x="607237" y="43628"/>
                </a:cubicBezTo>
                <a:cubicBezTo>
                  <a:pt x="634271" y="58205"/>
                  <a:pt x="661156" y="75738"/>
                  <a:pt x="677165" y="101916"/>
                </a:cubicBezTo>
                <a:cubicBezTo>
                  <a:pt x="692318" y="126682"/>
                  <a:pt x="692931" y="158048"/>
                  <a:pt x="678169" y="183055"/>
                </a:cubicBezTo>
                <a:cubicBezTo>
                  <a:pt x="661993" y="210443"/>
                  <a:pt x="637451" y="226433"/>
                  <a:pt x="634866" y="261052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 121">
            <a:extLst>
              <a:ext uri="{FF2B5EF4-FFF2-40B4-BE49-F238E27FC236}">
                <a16:creationId xmlns:a16="http://schemas.microsoft.com/office/drawing/2014/main" id="{8191112F-21FA-2A86-4C00-3083D96813B9}"/>
              </a:ext>
            </a:extLst>
          </p:cNvPr>
          <p:cNvSpPr/>
          <p:nvPr/>
        </p:nvSpPr>
        <p:spPr>
          <a:xfrm>
            <a:off x="5952474" y="4582830"/>
            <a:ext cx="211686" cy="150738"/>
          </a:xfrm>
          <a:custGeom>
            <a:avLst/>
            <a:gdLst>
              <a:gd name="csX0" fmla="*/ 0 w 183696"/>
              <a:gd name="csY0" fmla="*/ 25093 h 130807"/>
              <a:gd name="csX1" fmla="*/ 0 w 183696"/>
              <a:gd name="csY1" fmla="*/ 25130 h 130807"/>
              <a:gd name="csX2" fmla="*/ 56820 w 183696"/>
              <a:gd name="csY2" fmla="*/ 122854 h 130807"/>
              <a:gd name="csX3" fmla="*/ 119217 w 183696"/>
              <a:gd name="csY3" fmla="*/ 130793 h 130807"/>
              <a:gd name="csX4" fmla="*/ 181652 w 183696"/>
              <a:gd name="csY4" fmla="*/ 86895 h 130807"/>
              <a:gd name="csX5" fmla="*/ 183697 w 183696"/>
              <a:gd name="csY5" fmla="*/ 87267 h 130807"/>
              <a:gd name="csX6" fmla="*/ 78945 w 183696"/>
              <a:gd name="csY6" fmla="*/ 4752 h 130807"/>
              <a:gd name="csX7" fmla="*/ 0 w 183696"/>
              <a:gd name="csY7" fmla="*/ 25093 h 1308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3696" h="130807">
                <a:moveTo>
                  <a:pt x="0" y="25093"/>
                </a:moveTo>
                <a:lnTo>
                  <a:pt x="0" y="25130"/>
                </a:lnTo>
                <a:cubicBezTo>
                  <a:pt x="5745" y="53391"/>
                  <a:pt x="10022" y="106771"/>
                  <a:pt x="56820" y="122854"/>
                </a:cubicBezTo>
                <a:cubicBezTo>
                  <a:pt x="77049" y="129808"/>
                  <a:pt x="98244" y="130960"/>
                  <a:pt x="119217" y="130793"/>
                </a:cubicBezTo>
                <a:cubicBezTo>
                  <a:pt x="133998" y="130681"/>
                  <a:pt x="166368" y="126349"/>
                  <a:pt x="181652" y="86895"/>
                </a:cubicBezTo>
                <a:cubicBezTo>
                  <a:pt x="182340" y="87026"/>
                  <a:pt x="183009" y="87137"/>
                  <a:pt x="183697" y="87267"/>
                </a:cubicBezTo>
                <a:cubicBezTo>
                  <a:pt x="163245" y="48910"/>
                  <a:pt x="119459" y="18325"/>
                  <a:pt x="78945" y="4752"/>
                </a:cubicBezTo>
                <a:cubicBezTo>
                  <a:pt x="48323" y="-5511"/>
                  <a:pt x="14744" y="662"/>
                  <a:pt x="0" y="25093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1" name="Freeform 122">
            <a:extLst>
              <a:ext uri="{FF2B5EF4-FFF2-40B4-BE49-F238E27FC236}">
                <a16:creationId xmlns:a16="http://schemas.microsoft.com/office/drawing/2014/main" id="{CA5F9687-09A1-4E65-A826-D4E625FD4302}"/>
              </a:ext>
            </a:extLst>
          </p:cNvPr>
          <p:cNvSpPr/>
          <p:nvPr/>
        </p:nvSpPr>
        <p:spPr>
          <a:xfrm>
            <a:off x="5727074" y="4582830"/>
            <a:ext cx="211686" cy="150738"/>
          </a:xfrm>
          <a:custGeom>
            <a:avLst/>
            <a:gdLst>
              <a:gd name="csX0" fmla="*/ 183697 w 183696"/>
              <a:gd name="csY0" fmla="*/ 25093 h 130807"/>
              <a:gd name="csX1" fmla="*/ 183697 w 183696"/>
              <a:gd name="csY1" fmla="*/ 25130 h 130807"/>
              <a:gd name="csX2" fmla="*/ 126877 w 183696"/>
              <a:gd name="csY2" fmla="*/ 122854 h 130807"/>
              <a:gd name="csX3" fmla="*/ 64480 w 183696"/>
              <a:gd name="csY3" fmla="*/ 130793 h 130807"/>
              <a:gd name="csX4" fmla="*/ 2045 w 183696"/>
              <a:gd name="csY4" fmla="*/ 86895 h 130807"/>
              <a:gd name="csX5" fmla="*/ 0 w 183696"/>
              <a:gd name="csY5" fmla="*/ 87267 h 130807"/>
              <a:gd name="csX6" fmla="*/ 104752 w 183696"/>
              <a:gd name="csY6" fmla="*/ 4752 h 130807"/>
              <a:gd name="csX7" fmla="*/ 183697 w 183696"/>
              <a:gd name="csY7" fmla="*/ 25093 h 1308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3696" h="130807">
                <a:moveTo>
                  <a:pt x="183697" y="25093"/>
                </a:moveTo>
                <a:lnTo>
                  <a:pt x="183697" y="25130"/>
                </a:lnTo>
                <a:cubicBezTo>
                  <a:pt x="177952" y="53391"/>
                  <a:pt x="173675" y="106771"/>
                  <a:pt x="126877" y="122854"/>
                </a:cubicBezTo>
                <a:cubicBezTo>
                  <a:pt x="106648" y="129808"/>
                  <a:pt x="85453" y="130960"/>
                  <a:pt x="64480" y="130793"/>
                </a:cubicBezTo>
                <a:cubicBezTo>
                  <a:pt x="49698" y="130681"/>
                  <a:pt x="17328" y="126349"/>
                  <a:pt x="2045" y="86895"/>
                </a:cubicBezTo>
                <a:cubicBezTo>
                  <a:pt x="1357" y="87026"/>
                  <a:pt x="688" y="87137"/>
                  <a:pt x="0" y="87267"/>
                </a:cubicBezTo>
                <a:cubicBezTo>
                  <a:pt x="20452" y="48910"/>
                  <a:pt x="64238" y="18325"/>
                  <a:pt x="104752" y="4752"/>
                </a:cubicBezTo>
                <a:cubicBezTo>
                  <a:pt x="135374" y="-5511"/>
                  <a:pt x="168953" y="662"/>
                  <a:pt x="183697" y="25093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2" name="Freeform 123">
            <a:extLst>
              <a:ext uri="{FF2B5EF4-FFF2-40B4-BE49-F238E27FC236}">
                <a16:creationId xmlns:a16="http://schemas.microsoft.com/office/drawing/2014/main" id="{7DA7AE66-2EC9-1103-4481-DB36EE05B65E}"/>
              </a:ext>
            </a:extLst>
          </p:cNvPr>
          <p:cNvSpPr/>
          <p:nvPr/>
        </p:nvSpPr>
        <p:spPr>
          <a:xfrm>
            <a:off x="5738569" y="4264257"/>
            <a:ext cx="141169" cy="126118"/>
          </a:xfrm>
          <a:custGeom>
            <a:avLst/>
            <a:gdLst>
              <a:gd name="csX0" fmla="*/ 28144 w 122503"/>
              <a:gd name="csY0" fmla="*/ 89903 h 109442"/>
              <a:gd name="csX1" fmla="*/ 66381 w 122503"/>
              <a:gd name="csY1" fmla="*/ 109359 h 109442"/>
              <a:gd name="csX2" fmla="*/ 118094 w 122503"/>
              <a:gd name="csY2" fmla="*/ 74647 h 109442"/>
              <a:gd name="csX3" fmla="*/ 100092 w 122503"/>
              <a:gd name="csY3" fmla="*/ 23120 h 109442"/>
              <a:gd name="csX4" fmla="*/ 15812 w 122503"/>
              <a:gd name="csY4" fmla="*/ 5782 h 109442"/>
              <a:gd name="csX5" fmla="*/ 28144 w 122503"/>
              <a:gd name="csY5" fmla="*/ 89901 h 109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2503" h="109442">
                <a:moveTo>
                  <a:pt x="28144" y="89903"/>
                </a:moveTo>
                <a:cubicBezTo>
                  <a:pt x="38693" y="100229"/>
                  <a:pt x="51660" y="110476"/>
                  <a:pt x="66381" y="109359"/>
                </a:cubicBezTo>
                <a:cubicBezTo>
                  <a:pt x="87674" y="107744"/>
                  <a:pt x="107902" y="93121"/>
                  <a:pt x="118094" y="74647"/>
                </a:cubicBezTo>
                <a:cubicBezTo>
                  <a:pt x="129256" y="54410"/>
                  <a:pt x="117751" y="35516"/>
                  <a:pt x="100092" y="23120"/>
                </a:cubicBezTo>
                <a:cubicBezTo>
                  <a:pt x="80874" y="9627"/>
                  <a:pt x="38870" y="-9818"/>
                  <a:pt x="15812" y="5782"/>
                </a:cubicBezTo>
                <a:cubicBezTo>
                  <a:pt x="-16762" y="27819"/>
                  <a:pt x="7900" y="70084"/>
                  <a:pt x="28144" y="89901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5BA500D-C30E-F805-EE46-4093BBDFE3ED}"/>
              </a:ext>
            </a:extLst>
          </p:cNvPr>
          <p:cNvSpPr/>
          <p:nvPr/>
        </p:nvSpPr>
        <p:spPr>
          <a:xfrm rot="18000000">
            <a:off x="5648930" y="4575130"/>
            <a:ext cx="68725" cy="89152"/>
          </a:xfrm>
          <a:prstGeom prst="ellipse">
            <a:avLst/>
          </a:pr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4" name="Freeform 125">
            <a:extLst>
              <a:ext uri="{FF2B5EF4-FFF2-40B4-BE49-F238E27FC236}">
                <a16:creationId xmlns:a16="http://schemas.microsoft.com/office/drawing/2014/main" id="{7F4CA3E1-622A-AB9C-20A3-CA8832F8F4B2}"/>
              </a:ext>
            </a:extLst>
          </p:cNvPr>
          <p:cNvSpPr/>
          <p:nvPr/>
        </p:nvSpPr>
        <p:spPr>
          <a:xfrm>
            <a:off x="6011498" y="4264257"/>
            <a:ext cx="141169" cy="126118"/>
          </a:xfrm>
          <a:custGeom>
            <a:avLst/>
            <a:gdLst>
              <a:gd name="csX0" fmla="*/ 94360 w 122503"/>
              <a:gd name="csY0" fmla="*/ 89903 h 109442"/>
              <a:gd name="csX1" fmla="*/ 56122 w 122503"/>
              <a:gd name="csY1" fmla="*/ 109359 h 109442"/>
              <a:gd name="csX2" fmla="*/ 4410 w 122503"/>
              <a:gd name="csY2" fmla="*/ 74647 h 109442"/>
              <a:gd name="csX3" fmla="*/ 22411 w 122503"/>
              <a:gd name="csY3" fmla="*/ 23120 h 109442"/>
              <a:gd name="csX4" fmla="*/ 106691 w 122503"/>
              <a:gd name="csY4" fmla="*/ 5782 h 109442"/>
              <a:gd name="csX5" fmla="*/ 94360 w 122503"/>
              <a:gd name="csY5" fmla="*/ 89901 h 109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2503" h="109442">
                <a:moveTo>
                  <a:pt x="94360" y="89903"/>
                </a:moveTo>
                <a:cubicBezTo>
                  <a:pt x="83812" y="100229"/>
                  <a:pt x="70843" y="110476"/>
                  <a:pt x="56122" y="109359"/>
                </a:cubicBezTo>
                <a:cubicBezTo>
                  <a:pt x="34830" y="107744"/>
                  <a:pt x="14601" y="93121"/>
                  <a:pt x="4410" y="74647"/>
                </a:cubicBezTo>
                <a:cubicBezTo>
                  <a:pt x="-6753" y="54410"/>
                  <a:pt x="4753" y="35516"/>
                  <a:pt x="22411" y="23120"/>
                </a:cubicBezTo>
                <a:cubicBezTo>
                  <a:pt x="41630" y="9627"/>
                  <a:pt x="83634" y="-9818"/>
                  <a:pt x="106691" y="5782"/>
                </a:cubicBezTo>
                <a:cubicBezTo>
                  <a:pt x="139266" y="27819"/>
                  <a:pt x="114604" y="70084"/>
                  <a:pt x="94360" y="89901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17DE36E-77D0-F0DB-41D4-3C0C7D86051B}"/>
              </a:ext>
            </a:extLst>
          </p:cNvPr>
          <p:cNvSpPr/>
          <p:nvPr/>
        </p:nvSpPr>
        <p:spPr>
          <a:xfrm rot="19800000">
            <a:off x="6163363" y="4585355"/>
            <a:ext cx="89152" cy="68725"/>
          </a:xfrm>
          <a:prstGeom prst="ellipse">
            <a:avLst/>
          </a:pr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6" name="Freeform 138">
            <a:extLst>
              <a:ext uri="{FF2B5EF4-FFF2-40B4-BE49-F238E27FC236}">
                <a16:creationId xmlns:a16="http://schemas.microsoft.com/office/drawing/2014/main" id="{196C32C8-82DE-0893-E582-7CF119CF1279}"/>
              </a:ext>
            </a:extLst>
          </p:cNvPr>
          <p:cNvSpPr/>
          <p:nvPr/>
        </p:nvSpPr>
        <p:spPr>
          <a:xfrm>
            <a:off x="5294534" y="1776548"/>
            <a:ext cx="648566" cy="1002322"/>
          </a:xfrm>
          <a:custGeom>
            <a:avLst/>
            <a:gdLst>
              <a:gd name="csX0" fmla="*/ 558253 w 562809"/>
              <a:gd name="csY0" fmla="*/ 317022 h 869790"/>
              <a:gd name="csX1" fmla="*/ 557048 w 562809"/>
              <a:gd name="csY1" fmla="*/ 330326 h 869790"/>
              <a:gd name="csX2" fmla="*/ 525315 w 562809"/>
              <a:gd name="csY2" fmla="*/ 387308 h 869790"/>
              <a:gd name="csX3" fmla="*/ 473836 w 562809"/>
              <a:gd name="csY3" fmla="*/ 356354 h 869790"/>
              <a:gd name="csX4" fmla="*/ 507898 w 562809"/>
              <a:gd name="csY4" fmla="*/ 337772 h 869790"/>
              <a:gd name="csX5" fmla="*/ 518502 w 562809"/>
              <a:gd name="csY5" fmla="*/ 301276 h 869790"/>
              <a:gd name="csX6" fmla="*/ 491575 w 562809"/>
              <a:gd name="csY6" fmla="*/ 276029 h 869790"/>
              <a:gd name="csX7" fmla="*/ 443403 w 562809"/>
              <a:gd name="csY7" fmla="*/ 283651 h 869790"/>
              <a:gd name="csX8" fmla="*/ 410230 w 562809"/>
              <a:gd name="csY8" fmla="*/ 260963 h 869790"/>
              <a:gd name="csX9" fmla="*/ 424778 w 562809"/>
              <a:gd name="csY9" fmla="*/ 208656 h 869790"/>
              <a:gd name="csX10" fmla="*/ 480773 w 562809"/>
              <a:gd name="csY10" fmla="*/ 196331 h 869790"/>
              <a:gd name="csX11" fmla="*/ 515494 w 562809"/>
              <a:gd name="csY11" fmla="*/ 174080 h 869790"/>
              <a:gd name="csX12" fmla="*/ 478991 w 562809"/>
              <a:gd name="csY12" fmla="*/ 160983 h 869790"/>
              <a:gd name="csX13" fmla="*/ 478225 w 562809"/>
              <a:gd name="csY13" fmla="*/ 138244 h 869790"/>
              <a:gd name="csX14" fmla="*/ 497577 w 562809"/>
              <a:gd name="csY14" fmla="*/ 122064 h 869790"/>
              <a:gd name="csX15" fmla="*/ 516099 w 562809"/>
              <a:gd name="csY15" fmla="*/ 101735 h 869790"/>
              <a:gd name="csX16" fmla="*/ 516209 w 562809"/>
              <a:gd name="csY16" fmla="*/ 75332 h 869790"/>
              <a:gd name="csX17" fmla="*/ 492248 w 562809"/>
              <a:gd name="csY17" fmla="*/ 65701 h 869790"/>
              <a:gd name="csX18" fmla="*/ 483361 w 562809"/>
              <a:gd name="csY18" fmla="*/ 85948 h 869790"/>
              <a:gd name="csX19" fmla="*/ 465779 w 562809"/>
              <a:gd name="csY19" fmla="*/ 102093 h 869790"/>
              <a:gd name="csX20" fmla="*/ 429103 w 562809"/>
              <a:gd name="csY20" fmla="*/ 78189 h 869790"/>
              <a:gd name="csX21" fmla="*/ 410710 w 562809"/>
              <a:gd name="csY21" fmla="*/ 70359 h 869790"/>
              <a:gd name="csX22" fmla="*/ 404552 w 562809"/>
              <a:gd name="csY22" fmla="*/ 93779 h 869790"/>
              <a:gd name="csX23" fmla="*/ 418685 w 562809"/>
              <a:gd name="csY23" fmla="*/ 117047 h 869790"/>
              <a:gd name="csX24" fmla="*/ 408821 w 562809"/>
              <a:gd name="csY24" fmla="*/ 153189 h 869790"/>
              <a:gd name="csX25" fmla="*/ 370366 w 562809"/>
              <a:gd name="csY25" fmla="*/ 154578 h 869790"/>
              <a:gd name="csX26" fmla="*/ 346866 w 562809"/>
              <a:gd name="csY26" fmla="*/ 121366 h 869790"/>
              <a:gd name="csX27" fmla="*/ 314109 w 562809"/>
              <a:gd name="csY27" fmla="*/ 100339 h 869790"/>
              <a:gd name="csX28" fmla="*/ 296602 w 562809"/>
              <a:gd name="csY28" fmla="*/ 124708 h 869790"/>
              <a:gd name="csX29" fmla="*/ 339186 w 562809"/>
              <a:gd name="csY29" fmla="*/ 159694 h 869790"/>
              <a:gd name="csX30" fmla="*/ 354002 w 562809"/>
              <a:gd name="csY30" fmla="*/ 187844 h 869790"/>
              <a:gd name="csX31" fmla="*/ 335628 w 562809"/>
              <a:gd name="csY31" fmla="*/ 211962 h 869790"/>
              <a:gd name="csX32" fmla="*/ 319014 w 562809"/>
              <a:gd name="csY32" fmla="*/ 213870 h 869790"/>
              <a:gd name="csX33" fmla="*/ 296565 w 562809"/>
              <a:gd name="csY33" fmla="*/ 235076 h 869790"/>
              <a:gd name="csX34" fmla="*/ 255888 w 562809"/>
              <a:gd name="csY34" fmla="*/ 213475 h 869790"/>
              <a:gd name="csX35" fmla="*/ 247831 w 562809"/>
              <a:gd name="csY35" fmla="*/ 186642 h 869790"/>
              <a:gd name="csX36" fmla="*/ 223850 w 562809"/>
              <a:gd name="csY36" fmla="*/ 167120 h 869790"/>
              <a:gd name="csX37" fmla="*/ 199677 w 562809"/>
              <a:gd name="csY37" fmla="*/ 183390 h 869790"/>
              <a:gd name="csX38" fmla="*/ 214595 w 562809"/>
              <a:gd name="csY38" fmla="*/ 211324 h 869790"/>
              <a:gd name="csX39" fmla="*/ 231790 w 562809"/>
              <a:gd name="csY39" fmla="*/ 238847 h 869790"/>
              <a:gd name="csX40" fmla="*/ 197760 w 562809"/>
              <a:gd name="csY40" fmla="*/ 262903 h 869790"/>
              <a:gd name="csX41" fmla="*/ 154862 w 562809"/>
              <a:gd name="csY41" fmla="*/ 238775 h 869790"/>
              <a:gd name="csX42" fmla="*/ 141309 w 562809"/>
              <a:gd name="csY42" fmla="*/ 263896 h 869790"/>
              <a:gd name="csX43" fmla="*/ 173457 w 562809"/>
              <a:gd name="csY43" fmla="*/ 291509 h 869790"/>
              <a:gd name="csX44" fmla="*/ 204794 w 562809"/>
              <a:gd name="csY44" fmla="*/ 307233 h 869790"/>
              <a:gd name="csX45" fmla="*/ 213074 w 562809"/>
              <a:gd name="csY45" fmla="*/ 337085 h 869790"/>
              <a:gd name="csX46" fmla="*/ 190670 w 562809"/>
              <a:gd name="csY46" fmla="*/ 362242 h 869790"/>
              <a:gd name="csX47" fmla="*/ 195658 w 562809"/>
              <a:gd name="csY47" fmla="*/ 385607 h 869790"/>
              <a:gd name="csX48" fmla="*/ 166976 w 562809"/>
              <a:gd name="csY48" fmla="*/ 416642 h 869790"/>
              <a:gd name="csX49" fmla="*/ 129296 w 562809"/>
              <a:gd name="csY49" fmla="*/ 391430 h 869790"/>
              <a:gd name="csX50" fmla="*/ 119652 w 562809"/>
              <a:gd name="csY50" fmla="*/ 368782 h 869790"/>
              <a:gd name="csX51" fmla="*/ 98106 w 562809"/>
              <a:gd name="csY51" fmla="*/ 360916 h 869790"/>
              <a:gd name="csX52" fmla="*/ 87356 w 562809"/>
              <a:gd name="csY52" fmla="*/ 380062 h 869790"/>
              <a:gd name="csX53" fmla="*/ 73868 w 562809"/>
              <a:gd name="csY53" fmla="*/ 405738 h 869790"/>
              <a:gd name="csX54" fmla="*/ 66041 w 562809"/>
              <a:gd name="csY54" fmla="*/ 433163 h 869790"/>
              <a:gd name="csX55" fmla="*/ 83529 w 562809"/>
              <a:gd name="csY55" fmla="*/ 453823 h 869790"/>
              <a:gd name="csX56" fmla="*/ 125349 w 562809"/>
              <a:gd name="csY56" fmla="*/ 445187 h 869790"/>
              <a:gd name="csX57" fmla="*/ 145217 w 562809"/>
              <a:gd name="csY57" fmla="*/ 463777 h 869790"/>
              <a:gd name="csX58" fmla="*/ 190282 w 562809"/>
              <a:gd name="csY58" fmla="*/ 458527 h 869790"/>
              <a:gd name="csX59" fmla="*/ 270585 w 562809"/>
              <a:gd name="csY59" fmla="*/ 408032 h 869790"/>
              <a:gd name="csX60" fmla="*/ 320656 w 562809"/>
              <a:gd name="csY60" fmla="*/ 428289 h 869790"/>
              <a:gd name="csX61" fmla="*/ 300862 w 562809"/>
              <a:gd name="csY61" fmla="*/ 471007 h 869790"/>
              <a:gd name="csX62" fmla="*/ 270124 w 562809"/>
              <a:gd name="csY62" fmla="*/ 475899 h 869790"/>
              <a:gd name="csX63" fmla="*/ 237257 w 562809"/>
              <a:gd name="csY63" fmla="*/ 507543 h 869790"/>
              <a:gd name="csX64" fmla="*/ 245795 w 562809"/>
              <a:gd name="csY64" fmla="*/ 551730 h 869790"/>
              <a:gd name="csX65" fmla="*/ 270844 w 562809"/>
              <a:gd name="csY65" fmla="*/ 572122 h 869790"/>
              <a:gd name="csX66" fmla="*/ 292869 w 562809"/>
              <a:gd name="csY66" fmla="*/ 595209 h 869790"/>
              <a:gd name="csX67" fmla="*/ 287771 w 562809"/>
              <a:gd name="csY67" fmla="*/ 624407 h 869790"/>
              <a:gd name="csX68" fmla="*/ 257882 w 562809"/>
              <a:gd name="csY68" fmla="*/ 638733 h 869790"/>
              <a:gd name="csX69" fmla="*/ 251374 w 562809"/>
              <a:gd name="csY69" fmla="*/ 675081 h 869790"/>
              <a:gd name="csX70" fmla="*/ 213057 w 562809"/>
              <a:gd name="csY70" fmla="*/ 679722 h 869790"/>
              <a:gd name="csX71" fmla="*/ 198574 w 562809"/>
              <a:gd name="csY71" fmla="*/ 639969 h 869790"/>
              <a:gd name="csX72" fmla="*/ 199560 w 562809"/>
              <a:gd name="csY72" fmla="*/ 596507 h 869790"/>
              <a:gd name="csX73" fmla="*/ 135789 w 562809"/>
              <a:gd name="csY73" fmla="*/ 546757 h 869790"/>
              <a:gd name="csX74" fmla="*/ 83634 w 562809"/>
              <a:gd name="csY74" fmla="*/ 540987 h 869790"/>
              <a:gd name="csX75" fmla="*/ 55782 w 562809"/>
              <a:gd name="csY75" fmla="*/ 536498 h 869790"/>
              <a:gd name="csX76" fmla="*/ 46341 w 562809"/>
              <a:gd name="csY76" fmla="*/ 562964 h 869790"/>
              <a:gd name="csX77" fmla="*/ 112547 w 562809"/>
              <a:gd name="csY77" fmla="*/ 566502 h 869790"/>
              <a:gd name="csX78" fmla="*/ 125003 w 562809"/>
              <a:gd name="csY78" fmla="*/ 587234 h 869790"/>
              <a:gd name="csX79" fmla="*/ 122163 w 562809"/>
              <a:gd name="csY79" fmla="*/ 593810 h 869790"/>
              <a:gd name="csX80" fmla="*/ 132609 w 562809"/>
              <a:gd name="csY80" fmla="*/ 610976 h 869790"/>
              <a:gd name="csX81" fmla="*/ 125187 w 562809"/>
              <a:gd name="csY81" fmla="*/ 632694 h 869790"/>
              <a:gd name="csX82" fmla="*/ 100201 w 562809"/>
              <a:gd name="csY82" fmla="*/ 636949 h 869790"/>
              <a:gd name="csX83" fmla="*/ 74489 w 562809"/>
              <a:gd name="csY83" fmla="*/ 634566 h 869790"/>
              <a:gd name="csX84" fmla="*/ 61470 w 562809"/>
              <a:gd name="csY84" fmla="*/ 638401 h 869790"/>
              <a:gd name="csX85" fmla="*/ 57219 w 562809"/>
              <a:gd name="csY85" fmla="*/ 650236 h 869790"/>
              <a:gd name="csX86" fmla="*/ 85828 w 562809"/>
              <a:gd name="csY86" fmla="*/ 667205 h 869790"/>
              <a:gd name="csX87" fmla="*/ 83238 w 562809"/>
              <a:gd name="csY87" fmla="*/ 686709 h 869790"/>
              <a:gd name="csX88" fmla="*/ 100653 w 562809"/>
              <a:gd name="csY88" fmla="*/ 695669 h 869790"/>
              <a:gd name="csX89" fmla="*/ 146917 w 562809"/>
              <a:gd name="csY89" fmla="*/ 704592 h 869790"/>
              <a:gd name="csX90" fmla="*/ 138140 w 562809"/>
              <a:gd name="csY90" fmla="*/ 742114 h 869790"/>
              <a:gd name="csX91" fmla="*/ 120928 w 562809"/>
              <a:gd name="csY91" fmla="*/ 756610 h 869790"/>
              <a:gd name="csX92" fmla="*/ 112362 w 562809"/>
              <a:gd name="csY92" fmla="*/ 776249 h 869790"/>
              <a:gd name="csX93" fmla="*/ 135586 w 562809"/>
              <a:gd name="csY93" fmla="*/ 790592 h 869790"/>
              <a:gd name="csX94" fmla="*/ 156726 w 562809"/>
              <a:gd name="csY94" fmla="*/ 770774 h 869790"/>
              <a:gd name="csX95" fmla="*/ 163180 w 562809"/>
              <a:gd name="csY95" fmla="*/ 752623 h 869790"/>
              <a:gd name="csX96" fmla="*/ 197366 w 562809"/>
              <a:gd name="csY96" fmla="*/ 748967 h 869790"/>
              <a:gd name="csX97" fmla="*/ 214468 w 562809"/>
              <a:gd name="csY97" fmla="*/ 781176 h 869790"/>
              <a:gd name="csX98" fmla="*/ 219317 w 562809"/>
              <a:gd name="csY98" fmla="*/ 804622 h 869790"/>
              <a:gd name="csX99" fmla="*/ 239499 w 562809"/>
              <a:gd name="csY99" fmla="*/ 814057 h 869790"/>
              <a:gd name="csX100" fmla="*/ 252848 w 562809"/>
              <a:gd name="csY100" fmla="*/ 802088 h 869790"/>
              <a:gd name="csX101" fmla="*/ 279179 w 562809"/>
              <a:gd name="csY101" fmla="*/ 803745 h 869790"/>
              <a:gd name="csX102" fmla="*/ 339162 w 562809"/>
              <a:gd name="csY102" fmla="*/ 806271 h 869790"/>
              <a:gd name="csX103" fmla="*/ 328504 w 562809"/>
              <a:gd name="csY103" fmla="*/ 793352 h 869790"/>
              <a:gd name="csX104" fmla="*/ 301721 w 562809"/>
              <a:gd name="csY104" fmla="*/ 784670 h 869790"/>
              <a:gd name="csX105" fmla="*/ 279226 w 562809"/>
              <a:gd name="csY105" fmla="*/ 769171 h 869790"/>
              <a:gd name="csX106" fmla="*/ 284684 w 562809"/>
              <a:gd name="csY106" fmla="*/ 737052 h 869790"/>
              <a:gd name="csX107" fmla="*/ 399863 w 562809"/>
              <a:gd name="csY107" fmla="*/ 726148 h 869790"/>
              <a:gd name="csX108" fmla="*/ 427982 w 562809"/>
              <a:gd name="csY108" fmla="*/ 732625 h 869790"/>
              <a:gd name="csX109" fmla="*/ 425401 w 562809"/>
              <a:gd name="csY109" fmla="*/ 717556 h 869790"/>
              <a:gd name="csX110" fmla="*/ 411968 w 562809"/>
              <a:gd name="csY110" fmla="*/ 707970 h 869790"/>
              <a:gd name="csX111" fmla="*/ 388688 w 562809"/>
              <a:gd name="csY111" fmla="*/ 658883 h 869790"/>
              <a:gd name="csX112" fmla="*/ 407109 w 562809"/>
              <a:gd name="csY112" fmla="*/ 643106 h 869790"/>
              <a:gd name="csX113" fmla="*/ 425963 w 562809"/>
              <a:gd name="csY113" fmla="*/ 641654 h 869790"/>
              <a:gd name="csX114" fmla="*/ 445629 w 562809"/>
              <a:gd name="csY114" fmla="*/ 660595 h 869790"/>
              <a:gd name="csX115" fmla="*/ 519615 w 562809"/>
              <a:gd name="csY115" fmla="*/ 729124 h 869790"/>
              <a:gd name="csX116" fmla="*/ 526327 w 562809"/>
              <a:gd name="csY116" fmla="*/ 735198 h 869790"/>
              <a:gd name="csX117" fmla="*/ 508949 w 562809"/>
              <a:gd name="csY117" fmla="*/ 727699 h 869790"/>
              <a:gd name="csX118" fmla="*/ 493082 w 562809"/>
              <a:gd name="csY118" fmla="*/ 715774 h 869790"/>
              <a:gd name="csX119" fmla="*/ 464926 w 562809"/>
              <a:gd name="csY119" fmla="*/ 696368 h 869790"/>
              <a:gd name="csX120" fmla="*/ 451724 w 562809"/>
              <a:gd name="csY120" fmla="*/ 690276 h 869790"/>
              <a:gd name="csX121" fmla="*/ 432058 w 562809"/>
              <a:gd name="csY121" fmla="*/ 680456 h 869790"/>
              <a:gd name="csX122" fmla="*/ 432464 w 562809"/>
              <a:gd name="csY122" fmla="*/ 680797 h 869790"/>
              <a:gd name="csX123" fmla="*/ 449814 w 562809"/>
              <a:gd name="csY123" fmla="*/ 690742 h 869790"/>
              <a:gd name="csX124" fmla="*/ 467949 w 562809"/>
              <a:gd name="csY124" fmla="*/ 701224 h 869790"/>
              <a:gd name="csX125" fmla="*/ 485033 w 562809"/>
              <a:gd name="csY125" fmla="*/ 735368 h 869790"/>
              <a:gd name="csX126" fmla="*/ 456194 w 562809"/>
              <a:gd name="csY126" fmla="*/ 788577 h 869790"/>
              <a:gd name="csX127" fmla="*/ 429006 w 562809"/>
              <a:gd name="csY127" fmla="*/ 794472 h 869790"/>
              <a:gd name="csX128" fmla="*/ 408769 w 562809"/>
              <a:gd name="csY128" fmla="*/ 778883 h 869790"/>
              <a:gd name="csX129" fmla="*/ 402297 w 562809"/>
              <a:gd name="csY129" fmla="*/ 772065 h 869790"/>
              <a:gd name="csX130" fmla="*/ 355425 w 562809"/>
              <a:gd name="csY130" fmla="*/ 755491 h 869790"/>
              <a:gd name="csX131" fmla="*/ 323378 w 562809"/>
              <a:gd name="csY131" fmla="*/ 759585 h 869790"/>
              <a:gd name="csX132" fmla="*/ 323230 w 562809"/>
              <a:gd name="csY132" fmla="*/ 760346 h 869790"/>
              <a:gd name="csX133" fmla="*/ 338184 w 562809"/>
              <a:gd name="csY133" fmla="*/ 762425 h 869790"/>
              <a:gd name="csX134" fmla="*/ 341449 w 562809"/>
              <a:gd name="csY134" fmla="*/ 762201 h 869790"/>
              <a:gd name="csX135" fmla="*/ 353305 w 562809"/>
              <a:gd name="csY135" fmla="*/ 761484 h 869790"/>
              <a:gd name="csX136" fmla="*/ 383637 w 562809"/>
              <a:gd name="csY136" fmla="*/ 763240 h 869790"/>
              <a:gd name="csX137" fmla="*/ 414273 w 562809"/>
              <a:gd name="csY137" fmla="*/ 796093 h 869790"/>
              <a:gd name="csX138" fmla="*/ 402112 w 562809"/>
              <a:gd name="csY138" fmla="*/ 825201 h 869790"/>
              <a:gd name="csX139" fmla="*/ 374730 w 562809"/>
              <a:gd name="csY139" fmla="*/ 838899 h 869790"/>
              <a:gd name="csX140" fmla="*/ 362938 w 562809"/>
              <a:gd name="csY140" fmla="*/ 843603 h 869790"/>
              <a:gd name="csX141" fmla="*/ 350972 w 562809"/>
              <a:gd name="csY141" fmla="*/ 849409 h 869790"/>
              <a:gd name="csX142" fmla="*/ 329288 w 562809"/>
              <a:gd name="csY142" fmla="*/ 858879 h 869790"/>
              <a:gd name="csX143" fmla="*/ 290777 w 562809"/>
              <a:gd name="csY143" fmla="*/ 855932 h 869790"/>
              <a:gd name="csX144" fmla="*/ 278986 w 562809"/>
              <a:gd name="csY144" fmla="*/ 841408 h 869790"/>
              <a:gd name="csX145" fmla="*/ 271407 w 562809"/>
              <a:gd name="csY145" fmla="*/ 858359 h 869790"/>
              <a:gd name="csX146" fmla="*/ 245159 w 562809"/>
              <a:gd name="csY146" fmla="*/ 868474 h 869790"/>
              <a:gd name="csX147" fmla="*/ 227485 w 562809"/>
              <a:gd name="csY147" fmla="*/ 869790 h 869790"/>
              <a:gd name="csX148" fmla="*/ 182974 w 562809"/>
              <a:gd name="csY148" fmla="*/ 861126 h 869790"/>
              <a:gd name="csX149" fmla="*/ 168785 w 562809"/>
              <a:gd name="csY149" fmla="*/ 843369 h 869790"/>
              <a:gd name="csX150" fmla="*/ 162729 w 562809"/>
              <a:gd name="csY150" fmla="*/ 846764 h 869790"/>
              <a:gd name="csX151" fmla="*/ 148871 w 562809"/>
              <a:gd name="csY151" fmla="*/ 849407 h 869790"/>
              <a:gd name="csX152" fmla="*/ 129058 w 562809"/>
              <a:gd name="csY152" fmla="*/ 845671 h 869790"/>
              <a:gd name="csX153" fmla="*/ 82924 w 562809"/>
              <a:gd name="csY153" fmla="*/ 813238 h 869790"/>
              <a:gd name="csX154" fmla="*/ 66919 w 562809"/>
              <a:gd name="csY154" fmla="*/ 762144 h 869790"/>
              <a:gd name="csX155" fmla="*/ 71004 w 562809"/>
              <a:gd name="csY155" fmla="*/ 752674 h 869790"/>
              <a:gd name="csX156" fmla="*/ 62853 w 562809"/>
              <a:gd name="csY156" fmla="*/ 754152 h 869790"/>
              <a:gd name="csX157" fmla="*/ 54279 w 562809"/>
              <a:gd name="csY157" fmla="*/ 752611 h 869790"/>
              <a:gd name="csX158" fmla="*/ 37500 w 562809"/>
              <a:gd name="csY158" fmla="*/ 737810 h 869790"/>
              <a:gd name="csX159" fmla="*/ 29212 w 562809"/>
              <a:gd name="csY159" fmla="*/ 717544 h 869790"/>
              <a:gd name="csX160" fmla="*/ 27423 w 562809"/>
              <a:gd name="csY160" fmla="*/ 704921 h 869790"/>
              <a:gd name="csX161" fmla="*/ 37159 w 562809"/>
              <a:gd name="csY161" fmla="*/ 691796 h 869790"/>
              <a:gd name="csX162" fmla="*/ 37740 w 562809"/>
              <a:gd name="csY162" fmla="*/ 691446 h 869790"/>
              <a:gd name="csX163" fmla="*/ 18951 w 562809"/>
              <a:gd name="csY163" fmla="*/ 685604 h 869790"/>
              <a:gd name="csX164" fmla="*/ 4744 w 562809"/>
              <a:gd name="csY164" fmla="*/ 658458 h 869790"/>
              <a:gd name="csX165" fmla="*/ 1747 w 562809"/>
              <a:gd name="csY165" fmla="*/ 617316 h 869790"/>
              <a:gd name="csX166" fmla="*/ 28345 w 562809"/>
              <a:gd name="csY166" fmla="*/ 593432 h 869790"/>
              <a:gd name="csX167" fmla="*/ 20951 w 562809"/>
              <a:gd name="csY167" fmla="*/ 589848 h 869790"/>
              <a:gd name="csX168" fmla="*/ 3332 w 562809"/>
              <a:gd name="csY168" fmla="*/ 565227 h 869790"/>
              <a:gd name="csX169" fmla="*/ 17180 w 562809"/>
              <a:gd name="csY169" fmla="*/ 515181 h 869790"/>
              <a:gd name="csX170" fmla="*/ 49448 w 562809"/>
              <a:gd name="csY170" fmla="*/ 501706 h 869790"/>
              <a:gd name="csX171" fmla="*/ 78378 w 562809"/>
              <a:gd name="csY171" fmla="*/ 506222 h 869790"/>
              <a:gd name="csX172" fmla="*/ 84298 w 562809"/>
              <a:gd name="csY172" fmla="*/ 507601 h 869790"/>
              <a:gd name="csX173" fmla="*/ 123314 w 562809"/>
              <a:gd name="csY173" fmla="*/ 513675 h 869790"/>
              <a:gd name="csX174" fmla="*/ 138305 w 562809"/>
              <a:gd name="csY174" fmla="*/ 514410 h 869790"/>
              <a:gd name="csX175" fmla="*/ 161917 w 562809"/>
              <a:gd name="csY175" fmla="*/ 516255 h 869790"/>
              <a:gd name="csX176" fmla="*/ 203496 w 562809"/>
              <a:gd name="csY176" fmla="*/ 532454 h 869790"/>
              <a:gd name="csX177" fmla="*/ 200398 w 562809"/>
              <a:gd name="csY177" fmla="*/ 498633 h 869790"/>
              <a:gd name="csX178" fmla="*/ 186643 w 562809"/>
              <a:gd name="csY178" fmla="*/ 506956 h 869790"/>
              <a:gd name="csX179" fmla="*/ 157408 w 562809"/>
              <a:gd name="csY179" fmla="*/ 510504 h 869790"/>
              <a:gd name="csX180" fmla="*/ 138443 w 562809"/>
              <a:gd name="csY180" fmla="*/ 509412 h 869790"/>
              <a:gd name="csX181" fmla="*/ 135917 w 562809"/>
              <a:gd name="csY181" fmla="*/ 509125 h 869790"/>
              <a:gd name="csX182" fmla="*/ 106598 w 562809"/>
              <a:gd name="csY182" fmla="*/ 499825 h 869790"/>
              <a:gd name="csX183" fmla="*/ 105206 w 562809"/>
              <a:gd name="csY183" fmla="*/ 488429 h 869790"/>
              <a:gd name="csX184" fmla="*/ 105225 w 562809"/>
              <a:gd name="csY184" fmla="*/ 488349 h 869790"/>
              <a:gd name="csX185" fmla="*/ 105732 w 562809"/>
              <a:gd name="csY185" fmla="*/ 483949 h 869790"/>
              <a:gd name="csX186" fmla="*/ 86167 w 562809"/>
              <a:gd name="csY186" fmla="*/ 499197 h 869790"/>
              <a:gd name="csX187" fmla="*/ 48441 w 562809"/>
              <a:gd name="csY187" fmla="*/ 487362 h 869790"/>
              <a:gd name="csX188" fmla="*/ 24590 w 562809"/>
              <a:gd name="csY188" fmla="*/ 435049 h 869790"/>
              <a:gd name="csX189" fmla="*/ 33653 w 562809"/>
              <a:gd name="csY189" fmla="*/ 377280 h 869790"/>
              <a:gd name="csX190" fmla="*/ 34575 w 562809"/>
              <a:gd name="csY190" fmla="*/ 374324 h 869790"/>
              <a:gd name="csX191" fmla="*/ 51252 w 562809"/>
              <a:gd name="csY191" fmla="*/ 345619 h 869790"/>
              <a:gd name="csX192" fmla="*/ 57974 w 562809"/>
              <a:gd name="csY192" fmla="*/ 343916 h 869790"/>
              <a:gd name="csX193" fmla="*/ 57024 w 562809"/>
              <a:gd name="csY193" fmla="*/ 342286 h 869790"/>
              <a:gd name="csX194" fmla="*/ 58407 w 562809"/>
              <a:gd name="csY194" fmla="*/ 316895 h 869790"/>
              <a:gd name="csX195" fmla="*/ 84332 w 562809"/>
              <a:gd name="csY195" fmla="*/ 291863 h 869790"/>
              <a:gd name="csX196" fmla="*/ 97452 w 562809"/>
              <a:gd name="csY196" fmla="*/ 289999 h 869790"/>
              <a:gd name="csX197" fmla="*/ 89920 w 562809"/>
              <a:gd name="csY197" fmla="*/ 284015 h 869790"/>
              <a:gd name="csX198" fmla="*/ 84812 w 562809"/>
              <a:gd name="csY198" fmla="*/ 248742 h 869790"/>
              <a:gd name="csX199" fmla="*/ 113780 w 562809"/>
              <a:gd name="csY199" fmla="*/ 202817 h 869790"/>
              <a:gd name="csX200" fmla="*/ 162966 w 562809"/>
              <a:gd name="csY200" fmla="*/ 182362 h 869790"/>
              <a:gd name="csX201" fmla="*/ 176915 w 562809"/>
              <a:gd name="csY201" fmla="*/ 139241 h 869790"/>
              <a:gd name="csX202" fmla="*/ 210022 w 562809"/>
              <a:gd name="csY202" fmla="*/ 110222 h 869790"/>
              <a:gd name="csX203" fmla="*/ 230895 w 562809"/>
              <a:gd name="csY203" fmla="*/ 101192 h 869790"/>
              <a:gd name="csX204" fmla="*/ 248790 w 562809"/>
              <a:gd name="csY204" fmla="*/ 111011 h 869790"/>
              <a:gd name="csX205" fmla="*/ 253032 w 562809"/>
              <a:gd name="csY205" fmla="*/ 94732 h 869790"/>
              <a:gd name="csX206" fmla="*/ 303887 w 562809"/>
              <a:gd name="csY206" fmla="*/ 53286 h 869790"/>
              <a:gd name="csX207" fmla="*/ 338847 w 562809"/>
              <a:gd name="csY207" fmla="*/ 51422 h 869790"/>
              <a:gd name="csX208" fmla="*/ 359858 w 562809"/>
              <a:gd name="csY208" fmla="*/ 66250 h 869790"/>
              <a:gd name="csX209" fmla="*/ 364458 w 562809"/>
              <a:gd name="csY209" fmla="*/ 45250 h 869790"/>
              <a:gd name="csX210" fmla="*/ 388291 w 562809"/>
              <a:gd name="csY210" fmla="*/ 29490 h 869790"/>
              <a:gd name="csX211" fmla="*/ 440852 w 562809"/>
              <a:gd name="csY211" fmla="*/ 25369 h 869790"/>
              <a:gd name="csX212" fmla="*/ 447074 w 562809"/>
              <a:gd name="csY212" fmla="*/ 31049 h 869790"/>
              <a:gd name="csX213" fmla="*/ 447950 w 562809"/>
              <a:gd name="csY213" fmla="*/ 27385 h 869790"/>
              <a:gd name="csX214" fmla="*/ 469644 w 562809"/>
              <a:gd name="csY214" fmla="*/ 10954 h 869790"/>
              <a:gd name="csX215" fmla="*/ 508689 w 562809"/>
              <a:gd name="csY215" fmla="*/ 248 h 869790"/>
              <a:gd name="csX216" fmla="*/ 547309 w 562809"/>
              <a:gd name="csY216" fmla="*/ 11295 h 869790"/>
              <a:gd name="csX217" fmla="*/ 562161 w 562809"/>
              <a:gd name="csY217" fmla="*/ 59298 h 869790"/>
              <a:gd name="csX218" fmla="*/ 562217 w 562809"/>
              <a:gd name="csY218" fmla="*/ 60865 h 869790"/>
              <a:gd name="csX219" fmla="*/ 562328 w 562809"/>
              <a:gd name="csY219" fmla="*/ 96978 h 869790"/>
              <a:gd name="csX220" fmla="*/ 532423 w 562809"/>
              <a:gd name="csY220" fmla="*/ 148347 h 869790"/>
              <a:gd name="csX221" fmla="*/ 556257 w 562809"/>
              <a:gd name="csY221" fmla="*/ 157207 h 869790"/>
              <a:gd name="csX222" fmla="*/ 562604 w 562809"/>
              <a:gd name="csY222" fmla="*/ 189969 h 869790"/>
              <a:gd name="csX223" fmla="*/ 551734 w 562809"/>
              <a:gd name="csY223" fmla="*/ 216461 h 869790"/>
              <a:gd name="csX224" fmla="*/ 530520 w 562809"/>
              <a:gd name="csY224" fmla="*/ 223315 h 869790"/>
              <a:gd name="csX225" fmla="*/ 521513 w 562809"/>
              <a:gd name="csY225" fmla="*/ 224167 h 869790"/>
              <a:gd name="csX226" fmla="*/ 504531 w 562809"/>
              <a:gd name="csY226" fmla="*/ 230170 h 869790"/>
              <a:gd name="csX227" fmla="*/ 542558 w 562809"/>
              <a:gd name="csY227" fmla="*/ 241714 h 869790"/>
              <a:gd name="csX228" fmla="*/ 551445 w 562809"/>
              <a:gd name="csY228" fmla="*/ 264057 h 869790"/>
              <a:gd name="csX229" fmla="*/ 558256 w 562809"/>
              <a:gd name="csY229" fmla="*/ 317016 h 8697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</a:cxnLst>
            <a:rect l="l" t="t" r="r" b="b"/>
            <a:pathLst>
              <a:path w="562809" h="869790">
                <a:moveTo>
                  <a:pt x="558253" y="317022"/>
                </a:moveTo>
                <a:cubicBezTo>
                  <a:pt x="558093" y="321469"/>
                  <a:pt x="557703" y="325907"/>
                  <a:pt x="557048" y="330326"/>
                </a:cubicBezTo>
                <a:cubicBezTo>
                  <a:pt x="553777" y="352400"/>
                  <a:pt x="543268" y="374054"/>
                  <a:pt x="525315" y="387308"/>
                </a:cubicBezTo>
                <a:cubicBezTo>
                  <a:pt x="505962" y="381425"/>
                  <a:pt x="488106" y="370688"/>
                  <a:pt x="473836" y="356354"/>
                </a:cubicBezTo>
                <a:cubicBezTo>
                  <a:pt x="486703" y="353624"/>
                  <a:pt x="499139" y="347585"/>
                  <a:pt x="507898" y="337772"/>
                </a:cubicBezTo>
                <a:cubicBezTo>
                  <a:pt x="516658" y="327960"/>
                  <a:pt x="521321" y="314124"/>
                  <a:pt x="518502" y="301276"/>
                </a:cubicBezTo>
                <a:cubicBezTo>
                  <a:pt x="515683" y="288428"/>
                  <a:pt x="504664" y="277319"/>
                  <a:pt x="491575" y="276029"/>
                </a:cubicBezTo>
                <a:cubicBezTo>
                  <a:pt x="474764" y="274372"/>
                  <a:pt x="460259" y="286103"/>
                  <a:pt x="443403" y="283651"/>
                </a:cubicBezTo>
                <a:cubicBezTo>
                  <a:pt x="429311" y="281601"/>
                  <a:pt x="416301" y="274394"/>
                  <a:pt x="410230" y="260963"/>
                </a:cubicBezTo>
                <a:cubicBezTo>
                  <a:pt x="401617" y="241907"/>
                  <a:pt x="409275" y="221479"/>
                  <a:pt x="424778" y="208656"/>
                </a:cubicBezTo>
                <a:cubicBezTo>
                  <a:pt x="441221" y="195055"/>
                  <a:pt x="460791" y="196565"/>
                  <a:pt x="480773" y="196331"/>
                </a:cubicBezTo>
                <a:cubicBezTo>
                  <a:pt x="491294" y="196208"/>
                  <a:pt x="531333" y="195887"/>
                  <a:pt x="515494" y="174080"/>
                </a:cubicBezTo>
                <a:cubicBezTo>
                  <a:pt x="507669" y="163308"/>
                  <a:pt x="488543" y="168953"/>
                  <a:pt x="478991" y="160983"/>
                </a:cubicBezTo>
                <a:cubicBezTo>
                  <a:pt x="472501" y="155571"/>
                  <a:pt x="473395" y="145098"/>
                  <a:pt x="478225" y="138244"/>
                </a:cubicBezTo>
                <a:cubicBezTo>
                  <a:pt x="483065" y="131381"/>
                  <a:pt x="490708" y="127027"/>
                  <a:pt x="497577" y="122064"/>
                </a:cubicBezTo>
                <a:cubicBezTo>
                  <a:pt x="505128" y="116608"/>
                  <a:pt x="512079" y="110005"/>
                  <a:pt x="516099" y="101735"/>
                </a:cubicBezTo>
                <a:cubicBezTo>
                  <a:pt x="520118" y="93465"/>
                  <a:pt x="520810" y="83306"/>
                  <a:pt x="516209" y="75332"/>
                </a:cubicBezTo>
                <a:cubicBezTo>
                  <a:pt x="511600" y="67358"/>
                  <a:pt x="501071" y="62529"/>
                  <a:pt x="492248" y="65701"/>
                </a:cubicBezTo>
                <a:cubicBezTo>
                  <a:pt x="481064" y="69732"/>
                  <a:pt x="484439" y="77877"/>
                  <a:pt x="483361" y="85948"/>
                </a:cubicBezTo>
                <a:cubicBezTo>
                  <a:pt x="482189" y="94799"/>
                  <a:pt x="476750" y="100068"/>
                  <a:pt x="465779" y="102093"/>
                </a:cubicBezTo>
                <a:cubicBezTo>
                  <a:pt x="445911" y="105748"/>
                  <a:pt x="437852" y="91790"/>
                  <a:pt x="429103" y="78189"/>
                </a:cubicBezTo>
                <a:cubicBezTo>
                  <a:pt x="425259" y="72205"/>
                  <a:pt x="417486" y="67814"/>
                  <a:pt x="410710" y="70359"/>
                </a:cubicBezTo>
                <a:cubicBezTo>
                  <a:pt x="402053" y="73603"/>
                  <a:pt x="400818" y="85518"/>
                  <a:pt x="404552" y="93779"/>
                </a:cubicBezTo>
                <a:cubicBezTo>
                  <a:pt x="408276" y="102040"/>
                  <a:pt x="415264" y="108660"/>
                  <a:pt x="418685" y="117047"/>
                </a:cubicBezTo>
                <a:cubicBezTo>
                  <a:pt x="423757" y="129455"/>
                  <a:pt x="419552" y="144856"/>
                  <a:pt x="408821" y="153189"/>
                </a:cubicBezTo>
                <a:cubicBezTo>
                  <a:pt x="398089" y="161530"/>
                  <a:pt x="381707" y="162112"/>
                  <a:pt x="370366" y="154578"/>
                </a:cubicBezTo>
                <a:cubicBezTo>
                  <a:pt x="358842" y="146908"/>
                  <a:pt x="353762" y="133174"/>
                  <a:pt x="346866" y="121366"/>
                </a:cubicBezTo>
                <a:cubicBezTo>
                  <a:pt x="339961" y="109558"/>
                  <a:pt x="327864" y="97974"/>
                  <a:pt x="314109" y="100339"/>
                </a:cubicBezTo>
                <a:cubicBezTo>
                  <a:pt x="303027" y="102247"/>
                  <a:pt x="295191" y="113868"/>
                  <a:pt x="296602" y="124708"/>
                </a:cubicBezTo>
                <a:cubicBezTo>
                  <a:pt x="299276" y="145163"/>
                  <a:pt x="325670" y="147967"/>
                  <a:pt x="339186" y="159694"/>
                </a:cubicBezTo>
                <a:cubicBezTo>
                  <a:pt x="347520" y="166915"/>
                  <a:pt x="353900" y="176995"/>
                  <a:pt x="354002" y="187844"/>
                </a:cubicBezTo>
                <a:cubicBezTo>
                  <a:pt x="354103" y="198702"/>
                  <a:pt x="346590" y="209892"/>
                  <a:pt x="335628" y="211962"/>
                </a:cubicBezTo>
                <a:cubicBezTo>
                  <a:pt x="330125" y="212993"/>
                  <a:pt x="324196" y="211800"/>
                  <a:pt x="319014" y="213870"/>
                </a:cubicBezTo>
                <a:cubicBezTo>
                  <a:pt x="309204" y="217776"/>
                  <a:pt x="306448" y="231350"/>
                  <a:pt x="296565" y="235076"/>
                </a:cubicBezTo>
                <a:cubicBezTo>
                  <a:pt x="282699" y="240300"/>
                  <a:pt x="260692" y="225579"/>
                  <a:pt x="255888" y="213475"/>
                </a:cubicBezTo>
                <a:cubicBezTo>
                  <a:pt x="252440" y="204767"/>
                  <a:pt x="251637" y="195208"/>
                  <a:pt x="247831" y="186642"/>
                </a:cubicBezTo>
                <a:cubicBezTo>
                  <a:pt x="243516" y="176903"/>
                  <a:pt x="234647" y="168554"/>
                  <a:pt x="223850" y="167120"/>
                </a:cubicBezTo>
                <a:cubicBezTo>
                  <a:pt x="213045" y="165678"/>
                  <a:pt x="201051" y="172881"/>
                  <a:pt x="199677" y="183390"/>
                </a:cubicBezTo>
                <a:cubicBezTo>
                  <a:pt x="198285" y="194158"/>
                  <a:pt x="207163" y="203234"/>
                  <a:pt x="214595" y="211324"/>
                </a:cubicBezTo>
                <a:cubicBezTo>
                  <a:pt x="222026" y="219397"/>
                  <a:pt x="228774" y="228427"/>
                  <a:pt x="231790" y="238847"/>
                </a:cubicBezTo>
                <a:cubicBezTo>
                  <a:pt x="239543" y="265600"/>
                  <a:pt x="220477" y="273824"/>
                  <a:pt x="197760" y="262903"/>
                </a:cubicBezTo>
                <a:cubicBezTo>
                  <a:pt x="185018" y="256774"/>
                  <a:pt x="170396" y="236222"/>
                  <a:pt x="154862" y="238775"/>
                </a:cubicBezTo>
                <a:cubicBezTo>
                  <a:pt x="143015" y="240729"/>
                  <a:pt x="138515" y="253692"/>
                  <a:pt x="141309" y="263896"/>
                </a:cubicBezTo>
                <a:cubicBezTo>
                  <a:pt x="145190" y="278097"/>
                  <a:pt x="161075" y="285542"/>
                  <a:pt x="173457" y="291509"/>
                </a:cubicBezTo>
                <a:cubicBezTo>
                  <a:pt x="184115" y="296651"/>
                  <a:pt x="195667" y="299367"/>
                  <a:pt x="204794" y="307233"/>
                </a:cubicBezTo>
                <a:cubicBezTo>
                  <a:pt x="213358" y="314615"/>
                  <a:pt x="218504" y="327292"/>
                  <a:pt x="213074" y="337085"/>
                </a:cubicBezTo>
                <a:cubicBezTo>
                  <a:pt x="207561" y="347003"/>
                  <a:pt x="193085" y="351213"/>
                  <a:pt x="190670" y="362242"/>
                </a:cubicBezTo>
                <a:cubicBezTo>
                  <a:pt x="188937" y="370108"/>
                  <a:pt x="194331" y="377669"/>
                  <a:pt x="195658" y="385607"/>
                </a:cubicBezTo>
                <a:cubicBezTo>
                  <a:pt x="198267" y="401133"/>
                  <a:pt x="183147" y="416104"/>
                  <a:pt x="166976" y="416642"/>
                </a:cubicBezTo>
                <a:cubicBezTo>
                  <a:pt x="150796" y="417188"/>
                  <a:pt x="135851" y="405810"/>
                  <a:pt x="129296" y="391430"/>
                </a:cubicBezTo>
                <a:cubicBezTo>
                  <a:pt x="125874" y="383941"/>
                  <a:pt x="124308" y="375608"/>
                  <a:pt x="119652" y="368782"/>
                </a:cubicBezTo>
                <a:cubicBezTo>
                  <a:pt x="114987" y="361964"/>
                  <a:pt x="105527" y="357045"/>
                  <a:pt x="98106" y="360916"/>
                </a:cubicBezTo>
                <a:cubicBezTo>
                  <a:pt x="91330" y="364454"/>
                  <a:pt x="89781" y="372974"/>
                  <a:pt x="87356" y="380062"/>
                </a:cubicBezTo>
                <a:cubicBezTo>
                  <a:pt x="84239" y="389200"/>
                  <a:pt x="78598" y="397281"/>
                  <a:pt x="73868" y="405738"/>
                </a:cubicBezTo>
                <a:cubicBezTo>
                  <a:pt x="69139" y="414196"/>
                  <a:pt x="65220" y="423568"/>
                  <a:pt x="66041" y="433163"/>
                </a:cubicBezTo>
                <a:cubicBezTo>
                  <a:pt x="66870" y="442750"/>
                  <a:pt x="73739" y="452407"/>
                  <a:pt x="83529" y="453823"/>
                </a:cubicBezTo>
                <a:cubicBezTo>
                  <a:pt x="97940" y="455910"/>
                  <a:pt x="111630" y="440420"/>
                  <a:pt x="125349" y="445187"/>
                </a:cubicBezTo>
                <a:cubicBezTo>
                  <a:pt x="134098" y="448232"/>
                  <a:pt x="137980" y="458114"/>
                  <a:pt x="145217" y="463777"/>
                </a:cubicBezTo>
                <a:cubicBezTo>
                  <a:pt x="157940" y="473722"/>
                  <a:pt x="177292" y="468140"/>
                  <a:pt x="190282" y="458527"/>
                </a:cubicBezTo>
                <a:cubicBezTo>
                  <a:pt x="213644" y="441218"/>
                  <a:pt x="239468" y="410971"/>
                  <a:pt x="270585" y="408032"/>
                </a:cubicBezTo>
                <a:cubicBezTo>
                  <a:pt x="288138" y="406375"/>
                  <a:pt x="311971" y="411974"/>
                  <a:pt x="320656" y="428289"/>
                </a:cubicBezTo>
                <a:cubicBezTo>
                  <a:pt x="331120" y="447937"/>
                  <a:pt x="323201" y="466231"/>
                  <a:pt x="300862" y="471007"/>
                </a:cubicBezTo>
                <a:cubicBezTo>
                  <a:pt x="290711" y="473176"/>
                  <a:pt x="280072" y="472978"/>
                  <a:pt x="270124" y="475899"/>
                </a:cubicBezTo>
                <a:cubicBezTo>
                  <a:pt x="254755" y="480406"/>
                  <a:pt x="242033" y="492654"/>
                  <a:pt x="237257" y="507543"/>
                </a:cubicBezTo>
                <a:cubicBezTo>
                  <a:pt x="232481" y="522434"/>
                  <a:pt x="235782" y="539537"/>
                  <a:pt x="245795" y="551730"/>
                </a:cubicBezTo>
                <a:cubicBezTo>
                  <a:pt x="252608" y="560035"/>
                  <a:pt x="262003" y="565877"/>
                  <a:pt x="270844" y="572122"/>
                </a:cubicBezTo>
                <a:cubicBezTo>
                  <a:pt x="279686" y="578367"/>
                  <a:pt x="288407" y="585516"/>
                  <a:pt x="292869" y="595209"/>
                </a:cubicBezTo>
                <a:cubicBezTo>
                  <a:pt x="297322" y="604903"/>
                  <a:pt x="296281" y="617732"/>
                  <a:pt x="287771" y="624407"/>
                </a:cubicBezTo>
                <a:cubicBezTo>
                  <a:pt x="279013" y="631270"/>
                  <a:pt x="264888" y="630177"/>
                  <a:pt x="257882" y="638733"/>
                </a:cubicBezTo>
                <a:cubicBezTo>
                  <a:pt x="249862" y="648516"/>
                  <a:pt x="256748" y="663720"/>
                  <a:pt x="251374" y="675081"/>
                </a:cubicBezTo>
                <a:cubicBezTo>
                  <a:pt x="245141" y="688269"/>
                  <a:pt x="224323" y="689245"/>
                  <a:pt x="213057" y="679722"/>
                </a:cubicBezTo>
                <a:cubicBezTo>
                  <a:pt x="201791" y="670199"/>
                  <a:pt x="198482" y="654475"/>
                  <a:pt x="198574" y="639969"/>
                </a:cubicBezTo>
                <a:cubicBezTo>
                  <a:pt x="198665" y="625455"/>
                  <a:pt x="201468" y="610905"/>
                  <a:pt x="199560" y="596507"/>
                </a:cubicBezTo>
                <a:cubicBezTo>
                  <a:pt x="195402" y="565150"/>
                  <a:pt x="165190" y="549032"/>
                  <a:pt x="135789" y="546757"/>
                </a:cubicBezTo>
                <a:cubicBezTo>
                  <a:pt x="119240" y="545476"/>
                  <a:pt x="99003" y="547143"/>
                  <a:pt x="83634" y="540987"/>
                </a:cubicBezTo>
                <a:cubicBezTo>
                  <a:pt x="74700" y="537413"/>
                  <a:pt x="64808" y="533148"/>
                  <a:pt x="55782" y="536498"/>
                </a:cubicBezTo>
                <a:cubicBezTo>
                  <a:pt x="45650" y="540252"/>
                  <a:pt x="41354" y="553601"/>
                  <a:pt x="46341" y="562964"/>
                </a:cubicBezTo>
                <a:cubicBezTo>
                  <a:pt x="61932" y="592251"/>
                  <a:pt x="91848" y="558941"/>
                  <a:pt x="112547" y="566502"/>
                </a:cubicBezTo>
                <a:cubicBezTo>
                  <a:pt x="121121" y="569637"/>
                  <a:pt x="128285" y="578920"/>
                  <a:pt x="125003" y="587234"/>
                </a:cubicBezTo>
                <a:cubicBezTo>
                  <a:pt x="124117" y="589456"/>
                  <a:pt x="122560" y="591454"/>
                  <a:pt x="122163" y="593810"/>
                </a:cubicBezTo>
                <a:cubicBezTo>
                  <a:pt x="121019" y="600584"/>
                  <a:pt x="129280" y="604929"/>
                  <a:pt x="132609" y="610976"/>
                </a:cubicBezTo>
                <a:cubicBezTo>
                  <a:pt x="136675" y="618368"/>
                  <a:pt x="132405" y="628115"/>
                  <a:pt x="125187" y="632694"/>
                </a:cubicBezTo>
                <a:cubicBezTo>
                  <a:pt x="117968" y="637272"/>
                  <a:pt x="108785" y="637746"/>
                  <a:pt x="100201" y="636949"/>
                </a:cubicBezTo>
                <a:cubicBezTo>
                  <a:pt x="91618" y="636143"/>
                  <a:pt x="83099" y="634225"/>
                  <a:pt x="74489" y="634566"/>
                </a:cubicBezTo>
                <a:cubicBezTo>
                  <a:pt x="69879" y="634754"/>
                  <a:pt x="65121" y="635667"/>
                  <a:pt x="61470" y="638401"/>
                </a:cubicBezTo>
                <a:cubicBezTo>
                  <a:pt x="57819" y="641134"/>
                  <a:pt x="55625" y="646043"/>
                  <a:pt x="57219" y="650236"/>
                </a:cubicBezTo>
                <a:cubicBezTo>
                  <a:pt x="61295" y="660906"/>
                  <a:pt x="82140" y="656409"/>
                  <a:pt x="85828" y="667205"/>
                </a:cubicBezTo>
                <a:cubicBezTo>
                  <a:pt x="87977" y="673531"/>
                  <a:pt x="81984" y="680169"/>
                  <a:pt x="83238" y="686709"/>
                </a:cubicBezTo>
                <a:cubicBezTo>
                  <a:pt x="84565" y="693671"/>
                  <a:pt x="93463" y="696806"/>
                  <a:pt x="100653" y="695669"/>
                </a:cubicBezTo>
                <a:cubicBezTo>
                  <a:pt x="117774" y="692954"/>
                  <a:pt x="136950" y="682507"/>
                  <a:pt x="146917" y="704592"/>
                </a:cubicBezTo>
                <a:cubicBezTo>
                  <a:pt x="152541" y="717054"/>
                  <a:pt x="147866" y="732330"/>
                  <a:pt x="138140" y="742114"/>
                </a:cubicBezTo>
                <a:cubicBezTo>
                  <a:pt x="132857" y="747426"/>
                  <a:pt x="126302" y="751395"/>
                  <a:pt x="120928" y="756610"/>
                </a:cubicBezTo>
                <a:cubicBezTo>
                  <a:pt x="115552" y="761824"/>
                  <a:pt x="111256" y="768948"/>
                  <a:pt x="112362" y="776249"/>
                </a:cubicBezTo>
                <a:cubicBezTo>
                  <a:pt x="113855" y="786121"/>
                  <a:pt x="125519" y="792519"/>
                  <a:pt x="135586" y="790592"/>
                </a:cubicBezTo>
                <a:cubicBezTo>
                  <a:pt x="145654" y="788675"/>
                  <a:pt x="153444" y="780217"/>
                  <a:pt x="156726" y="770774"/>
                </a:cubicBezTo>
                <a:cubicBezTo>
                  <a:pt x="158846" y="764682"/>
                  <a:pt x="159473" y="757953"/>
                  <a:pt x="163180" y="752623"/>
                </a:cubicBezTo>
                <a:cubicBezTo>
                  <a:pt x="170335" y="742320"/>
                  <a:pt x="186966" y="741729"/>
                  <a:pt x="197366" y="748967"/>
                </a:cubicBezTo>
                <a:cubicBezTo>
                  <a:pt x="207765" y="756198"/>
                  <a:pt x="212745" y="768866"/>
                  <a:pt x="214468" y="781176"/>
                </a:cubicBezTo>
                <a:cubicBezTo>
                  <a:pt x="215574" y="789123"/>
                  <a:pt x="215639" y="797455"/>
                  <a:pt x="219317" y="804622"/>
                </a:cubicBezTo>
                <a:cubicBezTo>
                  <a:pt x="223006" y="811799"/>
                  <a:pt x="231966" y="817318"/>
                  <a:pt x="239499" y="814057"/>
                </a:cubicBezTo>
                <a:cubicBezTo>
                  <a:pt x="245067" y="811638"/>
                  <a:pt x="247842" y="805474"/>
                  <a:pt x="252848" y="802088"/>
                </a:cubicBezTo>
                <a:cubicBezTo>
                  <a:pt x="260454" y="796937"/>
                  <a:pt x="271020" y="799463"/>
                  <a:pt x="279179" y="803745"/>
                </a:cubicBezTo>
                <a:cubicBezTo>
                  <a:pt x="287431" y="808073"/>
                  <a:pt x="340941" y="831483"/>
                  <a:pt x="339162" y="806271"/>
                </a:cubicBezTo>
                <a:cubicBezTo>
                  <a:pt x="338756" y="800519"/>
                  <a:pt x="333741" y="796076"/>
                  <a:pt x="328504" y="793352"/>
                </a:cubicBezTo>
                <a:cubicBezTo>
                  <a:pt x="320188" y="789034"/>
                  <a:pt x="310701" y="787474"/>
                  <a:pt x="301721" y="784670"/>
                </a:cubicBezTo>
                <a:cubicBezTo>
                  <a:pt x="292741" y="781866"/>
                  <a:pt x="283651" y="777261"/>
                  <a:pt x="279226" y="769171"/>
                </a:cubicBezTo>
                <a:cubicBezTo>
                  <a:pt x="273657" y="759011"/>
                  <a:pt x="277215" y="745975"/>
                  <a:pt x="284684" y="737052"/>
                </a:cubicBezTo>
                <a:cubicBezTo>
                  <a:pt x="314619" y="701322"/>
                  <a:pt x="362450" y="704153"/>
                  <a:pt x="399863" y="726148"/>
                </a:cubicBezTo>
                <a:cubicBezTo>
                  <a:pt x="406141" y="729840"/>
                  <a:pt x="422026" y="742705"/>
                  <a:pt x="427982" y="732625"/>
                </a:cubicBezTo>
                <a:cubicBezTo>
                  <a:pt x="430766" y="727921"/>
                  <a:pt x="428987" y="721713"/>
                  <a:pt x="425401" y="717556"/>
                </a:cubicBezTo>
                <a:cubicBezTo>
                  <a:pt x="421806" y="713407"/>
                  <a:pt x="416744" y="710782"/>
                  <a:pt x="411968" y="707970"/>
                </a:cubicBezTo>
                <a:cubicBezTo>
                  <a:pt x="393943" y="697354"/>
                  <a:pt x="376639" y="680411"/>
                  <a:pt x="388688" y="658883"/>
                </a:cubicBezTo>
                <a:cubicBezTo>
                  <a:pt x="392671" y="651761"/>
                  <a:pt x="399411" y="646241"/>
                  <a:pt x="407109" y="643106"/>
                </a:cubicBezTo>
                <a:cubicBezTo>
                  <a:pt x="413055" y="640686"/>
                  <a:pt x="419851" y="639657"/>
                  <a:pt x="425963" y="641654"/>
                </a:cubicBezTo>
                <a:cubicBezTo>
                  <a:pt x="434879" y="644566"/>
                  <a:pt x="440365" y="653005"/>
                  <a:pt x="445629" y="660595"/>
                </a:cubicBezTo>
                <a:cubicBezTo>
                  <a:pt x="463598" y="686478"/>
                  <a:pt x="496078" y="708042"/>
                  <a:pt x="519615" y="729124"/>
                </a:cubicBezTo>
                <a:cubicBezTo>
                  <a:pt x="521856" y="731131"/>
                  <a:pt x="524115" y="733147"/>
                  <a:pt x="526327" y="735198"/>
                </a:cubicBezTo>
                <a:cubicBezTo>
                  <a:pt x="519836" y="733612"/>
                  <a:pt x="513862" y="731086"/>
                  <a:pt x="508949" y="727699"/>
                </a:cubicBezTo>
                <a:cubicBezTo>
                  <a:pt x="503500" y="723937"/>
                  <a:pt x="498208" y="719788"/>
                  <a:pt x="493082" y="715774"/>
                </a:cubicBezTo>
                <a:cubicBezTo>
                  <a:pt x="484223" y="708831"/>
                  <a:pt x="475050" y="701654"/>
                  <a:pt x="464926" y="696368"/>
                </a:cubicBezTo>
                <a:cubicBezTo>
                  <a:pt x="460703" y="694164"/>
                  <a:pt x="456139" y="692185"/>
                  <a:pt x="451724" y="690276"/>
                </a:cubicBezTo>
                <a:cubicBezTo>
                  <a:pt x="444993" y="687355"/>
                  <a:pt x="438125" y="684381"/>
                  <a:pt x="432058" y="680456"/>
                </a:cubicBezTo>
                <a:cubicBezTo>
                  <a:pt x="432197" y="680573"/>
                  <a:pt x="432326" y="680689"/>
                  <a:pt x="432464" y="680797"/>
                </a:cubicBezTo>
                <a:cubicBezTo>
                  <a:pt x="436392" y="683987"/>
                  <a:pt x="443214" y="687426"/>
                  <a:pt x="449814" y="690742"/>
                </a:cubicBezTo>
                <a:cubicBezTo>
                  <a:pt x="456665" y="694191"/>
                  <a:pt x="463754" y="697757"/>
                  <a:pt x="467949" y="701224"/>
                </a:cubicBezTo>
                <a:cubicBezTo>
                  <a:pt x="480838" y="711860"/>
                  <a:pt x="484674" y="719519"/>
                  <a:pt x="485033" y="735368"/>
                </a:cubicBezTo>
                <a:cubicBezTo>
                  <a:pt x="485374" y="750339"/>
                  <a:pt x="473112" y="776275"/>
                  <a:pt x="456194" y="788577"/>
                </a:cubicBezTo>
                <a:cubicBezTo>
                  <a:pt x="447178" y="795144"/>
                  <a:pt x="437773" y="797177"/>
                  <a:pt x="429006" y="794472"/>
                </a:cubicBezTo>
                <a:cubicBezTo>
                  <a:pt x="420515" y="791847"/>
                  <a:pt x="414540" y="785253"/>
                  <a:pt x="408769" y="778883"/>
                </a:cubicBezTo>
                <a:cubicBezTo>
                  <a:pt x="406676" y="776572"/>
                  <a:pt x="404518" y="774188"/>
                  <a:pt x="402297" y="772065"/>
                </a:cubicBezTo>
                <a:cubicBezTo>
                  <a:pt x="389233" y="759568"/>
                  <a:pt x="375256" y="757390"/>
                  <a:pt x="355425" y="755491"/>
                </a:cubicBezTo>
                <a:cubicBezTo>
                  <a:pt x="350824" y="755061"/>
                  <a:pt x="326549" y="755643"/>
                  <a:pt x="323378" y="759585"/>
                </a:cubicBezTo>
                <a:cubicBezTo>
                  <a:pt x="323166" y="759853"/>
                  <a:pt x="323129" y="760051"/>
                  <a:pt x="323230" y="760346"/>
                </a:cubicBezTo>
                <a:cubicBezTo>
                  <a:pt x="324411" y="763589"/>
                  <a:pt x="333713" y="762801"/>
                  <a:pt x="338184" y="762425"/>
                </a:cubicBezTo>
                <a:cubicBezTo>
                  <a:pt x="339494" y="762309"/>
                  <a:pt x="340627" y="762210"/>
                  <a:pt x="341449" y="762201"/>
                </a:cubicBezTo>
                <a:cubicBezTo>
                  <a:pt x="345349" y="762138"/>
                  <a:pt x="349396" y="761807"/>
                  <a:pt x="353305" y="761484"/>
                </a:cubicBezTo>
                <a:cubicBezTo>
                  <a:pt x="363345" y="760660"/>
                  <a:pt x="373735" y="759808"/>
                  <a:pt x="383637" y="763240"/>
                </a:cubicBezTo>
                <a:cubicBezTo>
                  <a:pt x="399448" y="768705"/>
                  <a:pt x="411756" y="781910"/>
                  <a:pt x="414273" y="796093"/>
                </a:cubicBezTo>
                <a:cubicBezTo>
                  <a:pt x="416228" y="807103"/>
                  <a:pt x="411913" y="817443"/>
                  <a:pt x="402112" y="825201"/>
                </a:cubicBezTo>
                <a:cubicBezTo>
                  <a:pt x="394045" y="831589"/>
                  <a:pt x="384226" y="835308"/>
                  <a:pt x="374730" y="838899"/>
                </a:cubicBezTo>
                <a:cubicBezTo>
                  <a:pt x="370821" y="840378"/>
                  <a:pt x="366782" y="841910"/>
                  <a:pt x="362938" y="843603"/>
                </a:cubicBezTo>
                <a:cubicBezTo>
                  <a:pt x="358891" y="845377"/>
                  <a:pt x="354862" y="847429"/>
                  <a:pt x="350972" y="849409"/>
                </a:cubicBezTo>
                <a:cubicBezTo>
                  <a:pt x="344058" y="852921"/>
                  <a:pt x="336903" y="856558"/>
                  <a:pt x="329288" y="858879"/>
                </a:cubicBezTo>
                <a:cubicBezTo>
                  <a:pt x="318889" y="862059"/>
                  <a:pt x="302404" y="862489"/>
                  <a:pt x="290777" y="855932"/>
                </a:cubicBezTo>
                <a:cubicBezTo>
                  <a:pt x="284637" y="852464"/>
                  <a:pt x="280672" y="847581"/>
                  <a:pt x="278986" y="841408"/>
                </a:cubicBezTo>
                <a:cubicBezTo>
                  <a:pt x="277760" y="847590"/>
                  <a:pt x="275511" y="854148"/>
                  <a:pt x="271407" y="858359"/>
                </a:cubicBezTo>
                <a:cubicBezTo>
                  <a:pt x="266724" y="863170"/>
                  <a:pt x="257892" y="866575"/>
                  <a:pt x="245159" y="868474"/>
                </a:cubicBezTo>
                <a:cubicBezTo>
                  <a:pt x="239286" y="869360"/>
                  <a:pt x="233376" y="869790"/>
                  <a:pt x="227485" y="869790"/>
                </a:cubicBezTo>
                <a:cubicBezTo>
                  <a:pt x="212264" y="869800"/>
                  <a:pt x="197135" y="866869"/>
                  <a:pt x="182974" y="861126"/>
                </a:cubicBezTo>
                <a:cubicBezTo>
                  <a:pt x="175423" y="858080"/>
                  <a:pt x="170251" y="851531"/>
                  <a:pt x="168785" y="843369"/>
                </a:cubicBezTo>
                <a:cubicBezTo>
                  <a:pt x="166932" y="844677"/>
                  <a:pt x="164923" y="845842"/>
                  <a:pt x="162729" y="846764"/>
                </a:cubicBezTo>
                <a:cubicBezTo>
                  <a:pt x="158562" y="848529"/>
                  <a:pt x="153924" y="849407"/>
                  <a:pt x="148871" y="849407"/>
                </a:cubicBezTo>
                <a:cubicBezTo>
                  <a:pt x="142851" y="849407"/>
                  <a:pt x="136232" y="848161"/>
                  <a:pt x="129058" y="845671"/>
                </a:cubicBezTo>
                <a:cubicBezTo>
                  <a:pt x="113385" y="840232"/>
                  <a:pt x="95278" y="827501"/>
                  <a:pt x="82924" y="813238"/>
                </a:cubicBezTo>
                <a:cubicBezTo>
                  <a:pt x="67841" y="795821"/>
                  <a:pt x="62152" y="777670"/>
                  <a:pt x="66919" y="762144"/>
                </a:cubicBezTo>
                <a:cubicBezTo>
                  <a:pt x="67952" y="758784"/>
                  <a:pt x="69344" y="755631"/>
                  <a:pt x="71004" y="752674"/>
                </a:cubicBezTo>
                <a:cubicBezTo>
                  <a:pt x="68477" y="753642"/>
                  <a:pt x="65693" y="754152"/>
                  <a:pt x="62853" y="754152"/>
                </a:cubicBezTo>
                <a:cubicBezTo>
                  <a:pt x="59986" y="754152"/>
                  <a:pt x="57055" y="753650"/>
                  <a:pt x="54279" y="752611"/>
                </a:cubicBezTo>
                <a:cubicBezTo>
                  <a:pt x="45955" y="749484"/>
                  <a:pt x="40560" y="742837"/>
                  <a:pt x="37500" y="737810"/>
                </a:cubicBezTo>
                <a:cubicBezTo>
                  <a:pt x="33738" y="731620"/>
                  <a:pt x="31434" y="724694"/>
                  <a:pt x="29212" y="717544"/>
                </a:cubicBezTo>
                <a:cubicBezTo>
                  <a:pt x="28087" y="713925"/>
                  <a:pt x="26685" y="709409"/>
                  <a:pt x="27423" y="704921"/>
                </a:cubicBezTo>
                <a:cubicBezTo>
                  <a:pt x="28244" y="699913"/>
                  <a:pt x="31794" y="695128"/>
                  <a:pt x="37159" y="691796"/>
                </a:cubicBezTo>
                <a:cubicBezTo>
                  <a:pt x="37353" y="691679"/>
                  <a:pt x="37546" y="691563"/>
                  <a:pt x="37740" y="691446"/>
                </a:cubicBezTo>
                <a:cubicBezTo>
                  <a:pt x="31148" y="691670"/>
                  <a:pt x="24436" y="690236"/>
                  <a:pt x="18951" y="685604"/>
                </a:cubicBezTo>
                <a:cubicBezTo>
                  <a:pt x="10865" y="678777"/>
                  <a:pt x="7500" y="668448"/>
                  <a:pt x="4744" y="658458"/>
                </a:cubicBezTo>
                <a:cubicBezTo>
                  <a:pt x="1240" y="645726"/>
                  <a:pt x="-2171" y="631006"/>
                  <a:pt x="1747" y="617316"/>
                </a:cubicBezTo>
                <a:cubicBezTo>
                  <a:pt x="5047" y="605813"/>
                  <a:pt x="15677" y="594577"/>
                  <a:pt x="28345" y="593432"/>
                </a:cubicBezTo>
                <a:cubicBezTo>
                  <a:pt x="25800" y="592410"/>
                  <a:pt x="23329" y="591236"/>
                  <a:pt x="20951" y="589848"/>
                </a:cubicBezTo>
                <a:cubicBezTo>
                  <a:pt x="11556" y="584347"/>
                  <a:pt x="5462" y="575836"/>
                  <a:pt x="3332" y="565227"/>
                </a:cubicBezTo>
                <a:cubicBezTo>
                  <a:pt x="224" y="549719"/>
                  <a:pt x="5664" y="530071"/>
                  <a:pt x="17180" y="515181"/>
                </a:cubicBezTo>
                <a:cubicBezTo>
                  <a:pt x="23799" y="506616"/>
                  <a:pt x="35545" y="501706"/>
                  <a:pt x="49448" y="501706"/>
                </a:cubicBezTo>
                <a:cubicBezTo>
                  <a:pt x="59303" y="501716"/>
                  <a:pt x="68993" y="504008"/>
                  <a:pt x="78378" y="506222"/>
                </a:cubicBezTo>
                <a:cubicBezTo>
                  <a:pt x="80351" y="506688"/>
                  <a:pt x="82324" y="507154"/>
                  <a:pt x="84298" y="507601"/>
                </a:cubicBezTo>
                <a:cubicBezTo>
                  <a:pt x="97066" y="510487"/>
                  <a:pt x="110195" y="512529"/>
                  <a:pt x="123314" y="513675"/>
                </a:cubicBezTo>
                <a:cubicBezTo>
                  <a:pt x="128395" y="514123"/>
                  <a:pt x="133428" y="514267"/>
                  <a:pt x="138305" y="514410"/>
                </a:cubicBezTo>
                <a:cubicBezTo>
                  <a:pt x="145957" y="514625"/>
                  <a:pt x="153858" y="514858"/>
                  <a:pt x="161917" y="516255"/>
                </a:cubicBezTo>
                <a:cubicBezTo>
                  <a:pt x="177148" y="518907"/>
                  <a:pt x="191299" y="524453"/>
                  <a:pt x="203496" y="532454"/>
                </a:cubicBezTo>
                <a:cubicBezTo>
                  <a:pt x="197374" y="522492"/>
                  <a:pt x="194276" y="511507"/>
                  <a:pt x="200398" y="498633"/>
                </a:cubicBezTo>
                <a:cubicBezTo>
                  <a:pt x="196074" y="502467"/>
                  <a:pt x="191501" y="505559"/>
                  <a:pt x="186643" y="506956"/>
                </a:cubicBezTo>
                <a:cubicBezTo>
                  <a:pt x="177083" y="509707"/>
                  <a:pt x="166507" y="510504"/>
                  <a:pt x="157408" y="510504"/>
                </a:cubicBezTo>
                <a:cubicBezTo>
                  <a:pt x="149332" y="510504"/>
                  <a:pt x="142435" y="509877"/>
                  <a:pt x="138443" y="509412"/>
                </a:cubicBezTo>
                <a:cubicBezTo>
                  <a:pt x="137677" y="509322"/>
                  <a:pt x="136830" y="509224"/>
                  <a:pt x="135917" y="509125"/>
                </a:cubicBezTo>
                <a:cubicBezTo>
                  <a:pt x="126882" y="508149"/>
                  <a:pt x="111752" y="506517"/>
                  <a:pt x="106598" y="499825"/>
                </a:cubicBezTo>
                <a:cubicBezTo>
                  <a:pt x="103695" y="496062"/>
                  <a:pt x="104432" y="492353"/>
                  <a:pt x="105206" y="488429"/>
                </a:cubicBezTo>
                <a:lnTo>
                  <a:pt x="105225" y="488349"/>
                </a:lnTo>
                <a:cubicBezTo>
                  <a:pt x="105436" y="487264"/>
                  <a:pt x="105593" y="485651"/>
                  <a:pt x="105732" y="483949"/>
                </a:cubicBezTo>
                <a:cubicBezTo>
                  <a:pt x="100606" y="493455"/>
                  <a:pt x="94161" y="498463"/>
                  <a:pt x="86167" y="499197"/>
                </a:cubicBezTo>
                <a:cubicBezTo>
                  <a:pt x="72448" y="500461"/>
                  <a:pt x="58693" y="496142"/>
                  <a:pt x="48441" y="487362"/>
                </a:cubicBezTo>
                <a:cubicBezTo>
                  <a:pt x="33782" y="474801"/>
                  <a:pt x="25752" y="457206"/>
                  <a:pt x="24590" y="435049"/>
                </a:cubicBezTo>
                <a:cubicBezTo>
                  <a:pt x="23714" y="418268"/>
                  <a:pt x="26756" y="398836"/>
                  <a:pt x="33653" y="377280"/>
                </a:cubicBezTo>
                <a:cubicBezTo>
                  <a:pt x="33939" y="376366"/>
                  <a:pt x="34243" y="375372"/>
                  <a:pt x="34575" y="374324"/>
                </a:cubicBezTo>
                <a:cubicBezTo>
                  <a:pt x="37488" y="364835"/>
                  <a:pt x="41904" y="350500"/>
                  <a:pt x="51252" y="345619"/>
                </a:cubicBezTo>
                <a:cubicBezTo>
                  <a:pt x="53354" y="344517"/>
                  <a:pt x="55604" y="343952"/>
                  <a:pt x="57974" y="343916"/>
                </a:cubicBezTo>
                <a:cubicBezTo>
                  <a:pt x="57623" y="343424"/>
                  <a:pt x="57310" y="342877"/>
                  <a:pt x="57024" y="342286"/>
                </a:cubicBezTo>
                <a:cubicBezTo>
                  <a:pt x="53392" y="334608"/>
                  <a:pt x="56544" y="321008"/>
                  <a:pt x="58407" y="316895"/>
                </a:cubicBezTo>
                <a:cubicBezTo>
                  <a:pt x="63303" y="306090"/>
                  <a:pt x="73481" y="296262"/>
                  <a:pt x="84332" y="291863"/>
                </a:cubicBezTo>
                <a:cubicBezTo>
                  <a:pt x="88675" y="290108"/>
                  <a:pt x="93248" y="289489"/>
                  <a:pt x="97452" y="289999"/>
                </a:cubicBezTo>
                <a:cubicBezTo>
                  <a:pt x="94677" y="288360"/>
                  <a:pt x="92096" y="286442"/>
                  <a:pt x="89920" y="284015"/>
                </a:cubicBezTo>
                <a:cubicBezTo>
                  <a:pt x="80995" y="274061"/>
                  <a:pt x="82221" y="259341"/>
                  <a:pt x="84812" y="248742"/>
                </a:cubicBezTo>
                <a:cubicBezTo>
                  <a:pt x="89081" y="231325"/>
                  <a:pt x="99370" y="215010"/>
                  <a:pt x="113780" y="202817"/>
                </a:cubicBezTo>
                <a:cubicBezTo>
                  <a:pt x="128015" y="190776"/>
                  <a:pt x="145421" y="183555"/>
                  <a:pt x="162966" y="182362"/>
                </a:cubicBezTo>
                <a:cubicBezTo>
                  <a:pt x="160578" y="166737"/>
                  <a:pt x="165234" y="151972"/>
                  <a:pt x="176915" y="139241"/>
                </a:cubicBezTo>
                <a:cubicBezTo>
                  <a:pt x="186817" y="128445"/>
                  <a:pt x="197954" y="118689"/>
                  <a:pt x="210022" y="110222"/>
                </a:cubicBezTo>
                <a:cubicBezTo>
                  <a:pt x="216282" y="105832"/>
                  <a:pt x="223142" y="101702"/>
                  <a:pt x="230895" y="101192"/>
                </a:cubicBezTo>
                <a:cubicBezTo>
                  <a:pt x="237865" y="100726"/>
                  <a:pt x="246126" y="104336"/>
                  <a:pt x="248790" y="111011"/>
                </a:cubicBezTo>
                <a:cubicBezTo>
                  <a:pt x="249334" y="105375"/>
                  <a:pt x="250754" y="99857"/>
                  <a:pt x="253032" y="94732"/>
                </a:cubicBezTo>
                <a:cubicBezTo>
                  <a:pt x="261338" y="76034"/>
                  <a:pt x="279869" y="60929"/>
                  <a:pt x="303887" y="53286"/>
                </a:cubicBezTo>
                <a:cubicBezTo>
                  <a:pt x="317550" y="48932"/>
                  <a:pt x="328991" y="48323"/>
                  <a:pt x="338847" y="51422"/>
                </a:cubicBezTo>
                <a:cubicBezTo>
                  <a:pt x="346702" y="53895"/>
                  <a:pt x="353966" y="59092"/>
                  <a:pt x="359858" y="66250"/>
                </a:cubicBezTo>
                <a:cubicBezTo>
                  <a:pt x="358936" y="58868"/>
                  <a:pt x="360503" y="50482"/>
                  <a:pt x="364458" y="45250"/>
                </a:cubicBezTo>
                <a:cubicBezTo>
                  <a:pt x="369363" y="38772"/>
                  <a:pt x="376933" y="33764"/>
                  <a:pt x="388291" y="29490"/>
                </a:cubicBezTo>
                <a:cubicBezTo>
                  <a:pt x="399133" y="25404"/>
                  <a:pt x="425962" y="16840"/>
                  <a:pt x="440852" y="25369"/>
                </a:cubicBezTo>
                <a:cubicBezTo>
                  <a:pt x="443406" y="26830"/>
                  <a:pt x="445480" y="28738"/>
                  <a:pt x="447074" y="31049"/>
                </a:cubicBezTo>
                <a:cubicBezTo>
                  <a:pt x="447241" y="29822"/>
                  <a:pt x="447517" y="28594"/>
                  <a:pt x="447950" y="27385"/>
                </a:cubicBezTo>
                <a:cubicBezTo>
                  <a:pt x="451113" y="18552"/>
                  <a:pt x="460803" y="14269"/>
                  <a:pt x="469644" y="10954"/>
                </a:cubicBezTo>
                <a:cubicBezTo>
                  <a:pt x="482108" y="6269"/>
                  <a:pt x="495007" y="1430"/>
                  <a:pt x="508689" y="248"/>
                </a:cubicBezTo>
                <a:cubicBezTo>
                  <a:pt x="524067" y="-1078"/>
                  <a:pt x="538136" y="2953"/>
                  <a:pt x="547309" y="11295"/>
                </a:cubicBezTo>
                <a:cubicBezTo>
                  <a:pt x="560890" y="23659"/>
                  <a:pt x="561563" y="42598"/>
                  <a:pt x="562161" y="59298"/>
                </a:cubicBezTo>
                <a:cubicBezTo>
                  <a:pt x="562180" y="59826"/>
                  <a:pt x="562199" y="60346"/>
                  <a:pt x="562217" y="60865"/>
                </a:cubicBezTo>
                <a:cubicBezTo>
                  <a:pt x="562254" y="72897"/>
                  <a:pt x="562290" y="84937"/>
                  <a:pt x="562328" y="96978"/>
                </a:cubicBezTo>
                <a:cubicBezTo>
                  <a:pt x="562390" y="117317"/>
                  <a:pt x="551256" y="139490"/>
                  <a:pt x="532423" y="148347"/>
                </a:cubicBezTo>
                <a:cubicBezTo>
                  <a:pt x="540673" y="143940"/>
                  <a:pt x="551417" y="149203"/>
                  <a:pt x="556257" y="157207"/>
                </a:cubicBezTo>
                <a:cubicBezTo>
                  <a:pt x="561414" y="165737"/>
                  <a:pt x="563513" y="180043"/>
                  <a:pt x="562604" y="189969"/>
                </a:cubicBezTo>
                <a:cubicBezTo>
                  <a:pt x="561737" y="199439"/>
                  <a:pt x="559405" y="209680"/>
                  <a:pt x="551734" y="216461"/>
                </a:cubicBezTo>
                <a:cubicBezTo>
                  <a:pt x="544839" y="222562"/>
                  <a:pt x="537886" y="222929"/>
                  <a:pt x="530520" y="223315"/>
                </a:cubicBezTo>
                <a:cubicBezTo>
                  <a:pt x="527607" y="223467"/>
                  <a:pt x="524591" y="223629"/>
                  <a:pt x="521513" y="224167"/>
                </a:cubicBezTo>
                <a:cubicBezTo>
                  <a:pt x="515806" y="225170"/>
                  <a:pt x="509980" y="227456"/>
                  <a:pt x="504531" y="230170"/>
                </a:cubicBezTo>
                <a:cubicBezTo>
                  <a:pt x="519216" y="226611"/>
                  <a:pt x="533440" y="228327"/>
                  <a:pt x="542558" y="241714"/>
                </a:cubicBezTo>
                <a:cubicBezTo>
                  <a:pt x="547093" y="248374"/>
                  <a:pt x="549445" y="256251"/>
                  <a:pt x="551445" y="264057"/>
                </a:cubicBezTo>
                <a:cubicBezTo>
                  <a:pt x="555874" y="281347"/>
                  <a:pt x="558897" y="299247"/>
                  <a:pt x="558256" y="317016"/>
                </a:cubicBezTo>
                <a:close/>
              </a:path>
            </a:pathLst>
          </a:custGeom>
          <a:solidFill>
            <a:srgbClr val="E0DBD8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 139">
            <a:extLst>
              <a:ext uri="{FF2B5EF4-FFF2-40B4-BE49-F238E27FC236}">
                <a16:creationId xmlns:a16="http://schemas.microsoft.com/office/drawing/2014/main" id="{8A0F0D48-A31C-041A-2A67-BC0328E44B79}"/>
              </a:ext>
            </a:extLst>
          </p:cNvPr>
          <p:cNvSpPr/>
          <p:nvPr/>
        </p:nvSpPr>
        <p:spPr>
          <a:xfrm>
            <a:off x="5949609" y="2039944"/>
            <a:ext cx="166429" cy="182929"/>
          </a:xfrm>
          <a:custGeom>
            <a:avLst/>
            <a:gdLst>
              <a:gd name="csX0" fmla="*/ 144424 w 144423"/>
              <a:gd name="csY0" fmla="*/ 38688 h 158741"/>
              <a:gd name="csX1" fmla="*/ 114936 w 144423"/>
              <a:gd name="csY1" fmla="*/ 55087 h 158741"/>
              <a:gd name="csX2" fmla="*/ 66762 w 144423"/>
              <a:gd name="csY2" fmla="*/ 47464 h 158741"/>
              <a:gd name="csX3" fmla="*/ 39839 w 144423"/>
              <a:gd name="csY3" fmla="*/ 72713 h 158741"/>
              <a:gd name="csX4" fmla="*/ 50437 w 144423"/>
              <a:gd name="csY4" fmla="*/ 109210 h 158741"/>
              <a:gd name="csX5" fmla="*/ 84499 w 144423"/>
              <a:gd name="csY5" fmla="*/ 127785 h 158741"/>
              <a:gd name="csX6" fmla="*/ 33016 w 144423"/>
              <a:gd name="csY6" fmla="*/ 158742 h 158741"/>
              <a:gd name="csX7" fmla="*/ 3174 w 144423"/>
              <a:gd name="csY7" fmla="*/ 110921 h 158741"/>
              <a:gd name="csX8" fmla="*/ 88 w 144423"/>
              <a:gd name="csY8" fmla="*/ 88461 h 158741"/>
              <a:gd name="csX9" fmla="*/ 6893 w 144423"/>
              <a:gd name="csY9" fmla="*/ 35490 h 158741"/>
              <a:gd name="csX10" fmla="*/ 15780 w 144423"/>
              <a:gd name="csY10" fmla="*/ 13160 h 158741"/>
              <a:gd name="csX11" fmla="*/ 53803 w 144423"/>
              <a:gd name="csY11" fmla="*/ 1614 h 158741"/>
              <a:gd name="csX12" fmla="*/ 51739 w 144423"/>
              <a:gd name="csY12" fmla="*/ 610 h 158741"/>
              <a:gd name="csX13" fmla="*/ 144424 w 144423"/>
              <a:gd name="csY13" fmla="*/ 38688 h 158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4423" h="158741">
                <a:moveTo>
                  <a:pt x="144424" y="38688"/>
                </a:moveTo>
                <a:cubicBezTo>
                  <a:pt x="137600" y="48114"/>
                  <a:pt x="126649" y="53395"/>
                  <a:pt x="114936" y="55087"/>
                </a:cubicBezTo>
                <a:cubicBezTo>
                  <a:pt x="98072" y="57541"/>
                  <a:pt x="83570" y="45809"/>
                  <a:pt x="66762" y="47464"/>
                </a:cubicBezTo>
                <a:cubicBezTo>
                  <a:pt x="53672" y="48747"/>
                  <a:pt x="42647" y="59865"/>
                  <a:pt x="39839" y="72713"/>
                </a:cubicBezTo>
                <a:cubicBezTo>
                  <a:pt x="37013" y="85560"/>
                  <a:pt x="41680" y="99393"/>
                  <a:pt x="50437" y="109210"/>
                </a:cubicBezTo>
                <a:cubicBezTo>
                  <a:pt x="59194" y="119009"/>
                  <a:pt x="71633" y="125051"/>
                  <a:pt x="84499" y="127785"/>
                </a:cubicBezTo>
                <a:cubicBezTo>
                  <a:pt x="70220" y="142120"/>
                  <a:pt x="52371" y="152848"/>
                  <a:pt x="33016" y="158742"/>
                </a:cubicBezTo>
                <a:cubicBezTo>
                  <a:pt x="15074" y="145485"/>
                  <a:pt x="6447" y="132991"/>
                  <a:pt x="3174" y="110921"/>
                </a:cubicBezTo>
                <a:cubicBezTo>
                  <a:pt x="2524" y="106496"/>
                  <a:pt x="237" y="92905"/>
                  <a:pt x="88" y="88461"/>
                </a:cubicBezTo>
                <a:cubicBezTo>
                  <a:pt x="-563" y="70686"/>
                  <a:pt x="2468" y="52781"/>
                  <a:pt x="6893" y="35490"/>
                </a:cubicBezTo>
                <a:cubicBezTo>
                  <a:pt x="8882" y="27681"/>
                  <a:pt x="11244" y="19816"/>
                  <a:pt x="15780" y="13160"/>
                </a:cubicBezTo>
                <a:cubicBezTo>
                  <a:pt x="24891" y="-227"/>
                  <a:pt x="39114" y="-1956"/>
                  <a:pt x="53803" y="1614"/>
                </a:cubicBezTo>
                <a:lnTo>
                  <a:pt x="51739" y="610"/>
                </a:lnTo>
                <a:cubicBezTo>
                  <a:pt x="77192" y="5370"/>
                  <a:pt x="109376" y="16060"/>
                  <a:pt x="144424" y="38688"/>
                </a:cubicBezTo>
                <a:close/>
              </a:path>
            </a:pathLst>
          </a:custGeom>
          <a:solidFill>
            <a:srgbClr val="E0DBD8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8" name="Freeform 140">
            <a:extLst>
              <a:ext uri="{FF2B5EF4-FFF2-40B4-BE49-F238E27FC236}">
                <a16:creationId xmlns:a16="http://schemas.microsoft.com/office/drawing/2014/main" id="{74C0693A-1974-718C-AE10-11BE39E8050F}"/>
              </a:ext>
            </a:extLst>
          </p:cNvPr>
          <p:cNvSpPr/>
          <p:nvPr/>
        </p:nvSpPr>
        <p:spPr>
          <a:xfrm>
            <a:off x="5986498" y="2246443"/>
            <a:ext cx="606522" cy="532431"/>
          </a:xfrm>
          <a:custGeom>
            <a:avLst/>
            <a:gdLst>
              <a:gd name="csX0" fmla="*/ 521584 w 526325"/>
              <a:gd name="csY0" fmla="*/ 250705 h 462030"/>
              <a:gd name="csX1" fmla="*/ 507379 w 526325"/>
              <a:gd name="csY1" fmla="*/ 277850 h 462030"/>
              <a:gd name="csX2" fmla="*/ 488582 w 526325"/>
              <a:gd name="csY2" fmla="*/ 283688 h 462030"/>
              <a:gd name="csX3" fmla="*/ 489158 w 526325"/>
              <a:gd name="csY3" fmla="*/ 284041 h 462030"/>
              <a:gd name="csX4" fmla="*/ 498901 w 526325"/>
              <a:gd name="csY4" fmla="*/ 297168 h 462030"/>
              <a:gd name="csX5" fmla="*/ 497116 w 526325"/>
              <a:gd name="csY5" fmla="*/ 309793 h 462030"/>
              <a:gd name="csX6" fmla="*/ 488823 w 526325"/>
              <a:gd name="csY6" fmla="*/ 330059 h 462030"/>
              <a:gd name="csX7" fmla="*/ 472053 w 526325"/>
              <a:gd name="csY7" fmla="*/ 344859 h 462030"/>
              <a:gd name="csX8" fmla="*/ 463481 w 526325"/>
              <a:gd name="csY8" fmla="*/ 346402 h 462030"/>
              <a:gd name="csX9" fmla="*/ 455319 w 526325"/>
              <a:gd name="csY9" fmla="*/ 344914 h 462030"/>
              <a:gd name="csX10" fmla="*/ 459410 w 526325"/>
              <a:gd name="csY10" fmla="*/ 354378 h 462030"/>
              <a:gd name="csX11" fmla="*/ 443401 w 526325"/>
              <a:gd name="csY11" fmla="*/ 405490 h 462030"/>
              <a:gd name="csX12" fmla="*/ 397272 w 526325"/>
              <a:gd name="csY12" fmla="*/ 437915 h 462030"/>
              <a:gd name="csX13" fmla="*/ 377452 w 526325"/>
              <a:gd name="csY13" fmla="*/ 441653 h 462030"/>
              <a:gd name="csX14" fmla="*/ 363601 w 526325"/>
              <a:gd name="csY14" fmla="*/ 439013 h 462030"/>
              <a:gd name="csX15" fmla="*/ 357540 w 526325"/>
              <a:gd name="csY15" fmla="*/ 435610 h 462030"/>
              <a:gd name="csX16" fmla="*/ 343353 w 526325"/>
              <a:gd name="csY16" fmla="*/ 453366 h 462030"/>
              <a:gd name="csX17" fmla="*/ 298842 w 526325"/>
              <a:gd name="csY17" fmla="*/ 462030 h 462030"/>
              <a:gd name="csX18" fmla="*/ 281160 w 526325"/>
              <a:gd name="csY18" fmla="*/ 460710 h 462030"/>
              <a:gd name="csX19" fmla="*/ 254926 w 526325"/>
              <a:gd name="csY19" fmla="*/ 450596 h 462030"/>
              <a:gd name="csX20" fmla="*/ 247340 w 526325"/>
              <a:gd name="csY20" fmla="*/ 433658 h 462030"/>
              <a:gd name="csX21" fmla="*/ 235552 w 526325"/>
              <a:gd name="csY21" fmla="*/ 448179 h 462030"/>
              <a:gd name="csX22" fmla="*/ 197046 w 526325"/>
              <a:gd name="csY22" fmla="*/ 451116 h 462030"/>
              <a:gd name="csX23" fmla="*/ 175349 w 526325"/>
              <a:gd name="csY23" fmla="*/ 441653 h 462030"/>
              <a:gd name="csX24" fmla="*/ 163394 w 526325"/>
              <a:gd name="csY24" fmla="*/ 435852 h 462030"/>
              <a:gd name="csX25" fmla="*/ 151587 w 526325"/>
              <a:gd name="csY25" fmla="*/ 431148 h 462030"/>
              <a:gd name="csX26" fmla="*/ 124219 w 526325"/>
              <a:gd name="csY26" fmla="*/ 417445 h 462030"/>
              <a:gd name="csX27" fmla="*/ 112059 w 526325"/>
              <a:gd name="csY27" fmla="*/ 388329 h 462030"/>
              <a:gd name="csX28" fmla="*/ 142681 w 526325"/>
              <a:gd name="csY28" fmla="*/ 355475 h 462030"/>
              <a:gd name="csX29" fmla="*/ 173025 w 526325"/>
              <a:gd name="csY29" fmla="*/ 353727 h 462030"/>
              <a:gd name="csX30" fmla="*/ 184868 w 526325"/>
              <a:gd name="csY30" fmla="*/ 354434 h 462030"/>
              <a:gd name="csX31" fmla="*/ 188140 w 526325"/>
              <a:gd name="csY31" fmla="*/ 354657 h 462030"/>
              <a:gd name="csX32" fmla="*/ 203089 w 526325"/>
              <a:gd name="csY32" fmla="*/ 352593 h 462030"/>
              <a:gd name="csX33" fmla="*/ 202940 w 526325"/>
              <a:gd name="csY33" fmla="*/ 351831 h 462030"/>
              <a:gd name="csX34" fmla="*/ 170905 w 526325"/>
              <a:gd name="csY34" fmla="*/ 347722 h 462030"/>
              <a:gd name="csX35" fmla="*/ 124033 w 526325"/>
              <a:gd name="csY35" fmla="*/ 364307 h 462030"/>
              <a:gd name="csX36" fmla="*/ 117562 w 526325"/>
              <a:gd name="csY36" fmla="*/ 371130 h 462030"/>
              <a:gd name="csX37" fmla="*/ 97315 w 526325"/>
              <a:gd name="csY37" fmla="*/ 386711 h 462030"/>
              <a:gd name="csX38" fmla="*/ 70132 w 526325"/>
              <a:gd name="csY38" fmla="*/ 380817 h 462030"/>
              <a:gd name="csX39" fmla="*/ 41295 w 526325"/>
              <a:gd name="csY39" fmla="*/ 327604 h 462030"/>
              <a:gd name="csX40" fmla="*/ 58382 w 526325"/>
              <a:gd name="csY40" fmla="*/ 293468 h 462030"/>
              <a:gd name="csX41" fmla="*/ 76509 w 526325"/>
              <a:gd name="csY41" fmla="*/ 282982 h 462030"/>
              <a:gd name="csX42" fmla="*/ 93856 w 526325"/>
              <a:gd name="csY42" fmla="*/ 273035 h 462030"/>
              <a:gd name="csX43" fmla="*/ 94265 w 526325"/>
              <a:gd name="csY43" fmla="*/ 272700 h 462030"/>
              <a:gd name="csX44" fmla="*/ 74594 w 526325"/>
              <a:gd name="csY44" fmla="*/ 282517 h 462030"/>
              <a:gd name="csX45" fmla="*/ 61394 w 526325"/>
              <a:gd name="csY45" fmla="*/ 288615 h 462030"/>
              <a:gd name="csX46" fmla="*/ 33244 w 526325"/>
              <a:gd name="csY46" fmla="*/ 308008 h 462030"/>
              <a:gd name="csX47" fmla="*/ 17384 w 526325"/>
              <a:gd name="csY47" fmla="*/ 319944 h 462030"/>
              <a:gd name="csX48" fmla="*/ 0 w 526325"/>
              <a:gd name="csY48" fmla="*/ 327437 h 462030"/>
              <a:gd name="csX49" fmla="*/ 6712 w 526325"/>
              <a:gd name="csY49" fmla="*/ 321357 h 462030"/>
              <a:gd name="csX50" fmla="*/ 80693 w 526325"/>
              <a:gd name="csY50" fmla="*/ 252843 h 462030"/>
              <a:gd name="csX51" fmla="*/ 100364 w 526325"/>
              <a:gd name="csY51" fmla="*/ 233897 h 462030"/>
              <a:gd name="csX52" fmla="*/ 119217 w 526325"/>
              <a:gd name="csY52" fmla="*/ 235347 h 462030"/>
              <a:gd name="csX53" fmla="*/ 137643 w 526325"/>
              <a:gd name="csY53" fmla="*/ 251114 h 462030"/>
              <a:gd name="csX54" fmla="*/ 114364 w 526325"/>
              <a:gd name="csY54" fmla="*/ 300217 h 462030"/>
              <a:gd name="csX55" fmla="*/ 100922 w 526325"/>
              <a:gd name="csY55" fmla="*/ 309793 h 462030"/>
              <a:gd name="csX56" fmla="*/ 98337 w 526325"/>
              <a:gd name="csY56" fmla="*/ 324871 h 462030"/>
              <a:gd name="csX57" fmla="*/ 126468 w 526325"/>
              <a:gd name="csY57" fmla="*/ 318382 h 462030"/>
              <a:gd name="csX58" fmla="*/ 241651 w 526325"/>
              <a:gd name="csY58" fmla="*/ 329296 h 462030"/>
              <a:gd name="csX59" fmla="*/ 247098 w 526325"/>
              <a:gd name="csY59" fmla="*/ 361406 h 462030"/>
              <a:gd name="csX60" fmla="*/ 224601 w 526325"/>
              <a:gd name="csY60" fmla="*/ 376913 h 462030"/>
              <a:gd name="csX61" fmla="*/ 197827 w 526325"/>
              <a:gd name="csY61" fmla="*/ 385595 h 462030"/>
              <a:gd name="csX62" fmla="*/ 187155 w 526325"/>
              <a:gd name="csY62" fmla="*/ 398517 h 462030"/>
              <a:gd name="csX63" fmla="*/ 247154 w 526325"/>
              <a:gd name="csY63" fmla="*/ 395989 h 462030"/>
              <a:gd name="csX64" fmla="*/ 273482 w 526325"/>
              <a:gd name="csY64" fmla="*/ 394334 h 462030"/>
              <a:gd name="csX65" fmla="*/ 286831 w 526325"/>
              <a:gd name="csY65" fmla="*/ 406289 h 462030"/>
              <a:gd name="csX66" fmla="*/ 307004 w 526325"/>
              <a:gd name="csY66" fmla="*/ 396863 h 462030"/>
              <a:gd name="csX67" fmla="*/ 311857 w 526325"/>
              <a:gd name="csY67" fmla="*/ 373417 h 462030"/>
              <a:gd name="csX68" fmla="*/ 328962 w 526325"/>
              <a:gd name="csY68" fmla="*/ 341214 h 462030"/>
              <a:gd name="csX69" fmla="*/ 363155 w 526325"/>
              <a:gd name="csY69" fmla="*/ 344859 h 462030"/>
              <a:gd name="csX70" fmla="*/ 369606 w 526325"/>
              <a:gd name="csY70" fmla="*/ 363024 h 462030"/>
              <a:gd name="csX71" fmla="*/ 390746 w 526325"/>
              <a:gd name="csY71" fmla="*/ 382825 h 462030"/>
              <a:gd name="csX72" fmla="*/ 413969 w 526325"/>
              <a:gd name="csY72" fmla="*/ 368490 h 462030"/>
              <a:gd name="csX73" fmla="*/ 405397 w 526325"/>
              <a:gd name="csY73" fmla="*/ 348856 h 462030"/>
              <a:gd name="csX74" fmla="*/ 388180 w 526325"/>
              <a:gd name="csY74" fmla="*/ 334354 h 462030"/>
              <a:gd name="csX75" fmla="*/ 379405 w 526325"/>
              <a:gd name="csY75" fmla="*/ 296833 h 462030"/>
              <a:gd name="csX76" fmla="*/ 425664 w 526325"/>
              <a:gd name="csY76" fmla="*/ 287909 h 462030"/>
              <a:gd name="csX77" fmla="*/ 443085 w 526325"/>
              <a:gd name="csY77" fmla="*/ 278947 h 462030"/>
              <a:gd name="csX78" fmla="*/ 440501 w 526325"/>
              <a:gd name="csY78" fmla="*/ 259443 h 462030"/>
              <a:gd name="csX79" fmla="*/ 469096 w 526325"/>
              <a:gd name="csY79" fmla="*/ 242468 h 462030"/>
              <a:gd name="csX80" fmla="*/ 464857 w 526325"/>
              <a:gd name="csY80" fmla="*/ 230643 h 462030"/>
              <a:gd name="csX81" fmla="*/ 451842 w 526325"/>
              <a:gd name="csY81" fmla="*/ 226813 h 462030"/>
              <a:gd name="csX82" fmla="*/ 426128 w 526325"/>
              <a:gd name="csY82" fmla="*/ 229193 h 462030"/>
              <a:gd name="csX83" fmla="*/ 401140 w 526325"/>
              <a:gd name="csY83" fmla="*/ 224935 h 462030"/>
              <a:gd name="csX84" fmla="*/ 393721 w 526325"/>
              <a:gd name="csY84" fmla="*/ 203219 h 462030"/>
              <a:gd name="csX85" fmla="*/ 404170 w 526325"/>
              <a:gd name="csY85" fmla="*/ 186058 h 462030"/>
              <a:gd name="csX86" fmla="*/ 401326 w 526325"/>
              <a:gd name="csY86" fmla="*/ 179476 h 462030"/>
              <a:gd name="csX87" fmla="*/ 413783 w 526325"/>
              <a:gd name="csY87" fmla="*/ 158745 h 462030"/>
              <a:gd name="csX88" fmla="*/ 479992 w 526325"/>
              <a:gd name="csY88" fmla="*/ 155212 h 462030"/>
              <a:gd name="csX89" fmla="*/ 470547 w 526325"/>
              <a:gd name="csY89" fmla="*/ 128736 h 462030"/>
              <a:gd name="csX90" fmla="*/ 442695 w 526325"/>
              <a:gd name="csY90" fmla="*/ 133235 h 462030"/>
              <a:gd name="csX91" fmla="*/ 390542 w 526325"/>
              <a:gd name="csY91" fmla="*/ 138999 h 462030"/>
              <a:gd name="csX92" fmla="*/ 326768 w 526325"/>
              <a:gd name="csY92" fmla="*/ 188753 h 462030"/>
              <a:gd name="csX93" fmla="*/ 327754 w 526325"/>
              <a:gd name="csY93" fmla="*/ 232205 h 462030"/>
              <a:gd name="csX94" fmla="*/ 313270 w 526325"/>
              <a:gd name="csY94" fmla="*/ 271956 h 462030"/>
              <a:gd name="csX95" fmla="*/ 274950 w 526325"/>
              <a:gd name="csY95" fmla="*/ 267327 h 462030"/>
              <a:gd name="csX96" fmla="*/ 268443 w 526325"/>
              <a:gd name="csY96" fmla="*/ 230978 h 462030"/>
              <a:gd name="csX97" fmla="*/ 238546 w 526325"/>
              <a:gd name="csY97" fmla="*/ 216643 h 462030"/>
              <a:gd name="csX98" fmla="*/ 233451 w 526325"/>
              <a:gd name="csY98" fmla="*/ 187452 h 462030"/>
              <a:gd name="csX99" fmla="*/ 255484 w 526325"/>
              <a:gd name="csY99" fmla="*/ 164360 h 462030"/>
              <a:gd name="csX100" fmla="*/ 280528 w 526325"/>
              <a:gd name="csY100" fmla="*/ 143963 h 462030"/>
              <a:gd name="csX101" fmla="*/ 289062 w 526325"/>
              <a:gd name="csY101" fmla="*/ 99787 h 462030"/>
              <a:gd name="csX102" fmla="*/ 256190 w 526325"/>
              <a:gd name="csY102" fmla="*/ 68142 h 462030"/>
              <a:gd name="csX103" fmla="*/ 225456 w 526325"/>
              <a:gd name="csY103" fmla="*/ 63252 h 462030"/>
              <a:gd name="csX104" fmla="*/ 205674 w 526325"/>
              <a:gd name="csY104" fmla="*/ 20526 h 462030"/>
              <a:gd name="csX105" fmla="*/ 255744 w 526325"/>
              <a:gd name="csY105" fmla="*/ 278 h 462030"/>
              <a:gd name="csX106" fmla="*/ 336046 w 526325"/>
              <a:gd name="csY106" fmla="*/ 50758 h 462030"/>
              <a:gd name="csX107" fmla="*/ 381097 w 526325"/>
              <a:gd name="csY107" fmla="*/ 56019 h 462030"/>
              <a:gd name="csX108" fmla="*/ 400972 w 526325"/>
              <a:gd name="csY108" fmla="*/ 37427 h 462030"/>
              <a:gd name="csX109" fmla="*/ 405323 w 526325"/>
              <a:gd name="csY109" fmla="*/ 36571 h 462030"/>
              <a:gd name="csX110" fmla="*/ 405435 w 526325"/>
              <a:gd name="csY110" fmla="*/ 36553 h 462030"/>
              <a:gd name="csX111" fmla="*/ 421350 w 526325"/>
              <a:gd name="csY111" fmla="*/ 77513 h 462030"/>
              <a:gd name="csX112" fmla="*/ 421146 w 526325"/>
              <a:gd name="csY112" fmla="*/ 77178 h 462030"/>
              <a:gd name="csX113" fmla="*/ 420588 w 526325"/>
              <a:gd name="csY113" fmla="*/ 76193 h 462030"/>
              <a:gd name="csX114" fmla="*/ 421108 w 526325"/>
              <a:gd name="csY114" fmla="*/ 80599 h 462030"/>
              <a:gd name="csX115" fmla="*/ 421127 w 526325"/>
              <a:gd name="csY115" fmla="*/ 80673 h 462030"/>
              <a:gd name="csX116" fmla="*/ 419732 w 526325"/>
              <a:gd name="csY116" fmla="*/ 92071 h 462030"/>
              <a:gd name="csX117" fmla="*/ 390412 w 526325"/>
              <a:gd name="csY117" fmla="*/ 101367 h 462030"/>
              <a:gd name="csX118" fmla="*/ 387883 w 526325"/>
              <a:gd name="csY118" fmla="*/ 101665 h 462030"/>
              <a:gd name="csX119" fmla="*/ 368918 w 526325"/>
              <a:gd name="csY119" fmla="*/ 102743 h 462030"/>
              <a:gd name="csX120" fmla="*/ 339690 w 526325"/>
              <a:gd name="csY120" fmla="*/ 99192 h 462030"/>
              <a:gd name="csX121" fmla="*/ 325932 w 526325"/>
              <a:gd name="csY121" fmla="*/ 90881 h 462030"/>
              <a:gd name="csX122" fmla="*/ 322827 w 526325"/>
              <a:gd name="csY122" fmla="*/ 124701 h 462030"/>
              <a:gd name="csX123" fmla="*/ 364400 w 526325"/>
              <a:gd name="csY123" fmla="*/ 108507 h 462030"/>
              <a:gd name="csX124" fmla="*/ 388013 w 526325"/>
              <a:gd name="csY124" fmla="*/ 106648 h 462030"/>
              <a:gd name="csX125" fmla="*/ 403018 w 526325"/>
              <a:gd name="csY125" fmla="*/ 105923 h 462030"/>
              <a:gd name="csX126" fmla="*/ 442025 w 526325"/>
              <a:gd name="csY126" fmla="*/ 99843 h 462030"/>
              <a:gd name="csX127" fmla="*/ 447938 w 526325"/>
              <a:gd name="csY127" fmla="*/ 98467 h 462030"/>
              <a:gd name="csX128" fmla="*/ 476887 w 526325"/>
              <a:gd name="csY128" fmla="*/ 93949 h 462030"/>
              <a:gd name="csX129" fmla="*/ 509145 w 526325"/>
              <a:gd name="csY129" fmla="*/ 107429 h 462030"/>
              <a:gd name="csX130" fmla="*/ 522997 w 526325"/>
              <a:gd name="csY130" fmla="*/ 157480 h 462030"/>
              <a:gd name="csX131" fmla="*/ 505371 w 526325"/>
              <a:gd name="csY131" fmla="*/ 182097 h 462030"/>
              <a:gd name="csX132" fmla="*/ 497990 w 526325"/>
              <a:gd name="csY132" fmla="*/ 185667 h 462030"/>
              <a:gd name="csX133" fmla="*/ 524577 w 526325"/>
              <a:gd name="csY133" fmla="*/ 209559 h 462030"/>
              <a:gd name="csX134" fmla="*/ 521584 w 526325"/>
              <a:gd name="csY134" fmla="*/ 250705 h 4620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</a:cxnLst>
            <a:rect l="l" t="t" r="r" b="b"/>
            <a:pathLst>
              <a:path w="526325" h="462030">
                <a:moveTo>
                  <a:pt x="521584" y="250705"/>
                </a:moveTo>
                <a:cubicBezTo>
                  <a:pt x="518832" y="260689"/>
                  <a:pt x="515467" y="271027"/>
                  <a:pt x="507379" y="277850"/>
                </a:cubicBezTo>
                <a:cubicBezTo>
                  <a:pt x="501894" y="282480"/>
                  <a:pt x="495182" y="283911"/>
                  <a:pt x="488582" y="283688"/>
                </a:cubicBezTo>
                <a:cubicBezTo>
                  <a:pt x="488786" y="283800"/>
                  <a:pt x="488972" y="283930"/>
                  <a:pt x="489158" y="284041"/>
                </a:cubicBezTo>
                <a:cubicBezTo>
                  <a:pt x="494531" y="287370"/>
                  <a:pt x="498083" y="292148"/>
                  <a:pt x="498901" y="297168"/>
                </a:cubicBezTo>
                <a:cubicBezTo>
                  <a:pt x="499644" y="301649"/>
                  <a:pt x="498231" y="306167"/>
                  <a:pt x="497116" y="309793"/>
                </a:cubicBezTo>
                <a:cubicBezTo>
                  <a:pt x="494884" y="316932"/>
                  <a:pt x="492579" y="323867"/>
                  <a:pt x="488823" y="330059"/>
                </a:cubicBezTo>
                <a:cubicBezTo>
                  <a:pt x="485774" y="335079"/>
                  <a:pt x="480364" y="341735"/>
                  <a:pt x="472053" y="344859"/>
                </a:cubicBezTo>
                <a:cubicBezTo>
                  <a:pt x="469264" y="345900"/>
                  <a:pt x="466345" y="346402"/>
                  <a:pt x="463481" y="346402"/>
                </a:cubicBezTo>
                <a:cubicBezTo>
                  <a:pt x="460637" y="346402"/>
                  <a:pt x="457848" y="345881"/>
                  <a:pt x="455319" y="344914"/>
                </a:cubicBezTo>
                <a:cubicBezTo>
                  <a:pt x="456974" y="347871"/>
                  <a:pt x="458368" y="351031"/>
                  <a:pt x="459410" y="354378"/>
                </a:cubicBezTo>
                <a:cubicBezTo>
                  <a:pt x="464169" y="369922"/>
                  <a:pt x="458480" y="388068"/>
                  <a:pt x="443401" y="405490"/>
                </a:cubicBezTo>
                <a:cubicBezTo>
                  <a:pt x="431055" y="419750"/>
                  <a:pt x="412946" y="432468"/>
                  <a:pt x="397272" y="437915"/>
                </a:cubicBezTo>
                <a:cubicBezTo>
                  <a:pt x="390096" y="440407"/>
                  <a:pt x="383477" y="441653"/>
                  <a:pt x="377452" y="441653"/>
                </a:cubicBezTo>
                <a:cubicBezTo>
                  <a:pt x="372395" y="441653"/>
                  <a:pt x="367766" y="440779"/>
                  <a:pt x="363601" y="439013"/>
                </a:cubicBezTo>
                <a:cubicBezTo>
                  <a:pt x="361407" y="438083"/>
                  <a:pt x="359399" y="436911"/>
                  <a:pt x="357540" y="435610"/>
                </a:cubicBezTo>
                <a:cubicBezTo>
                  <a:pt x="356071" y="443772"/>
                  <a:pt x="350902" y="450317"/>
                  <a:pt x="343353" y="453366"/>
                </a:cubicBezTo>
                <a:cubicBezTo>
                  <a:pt x="329186" y="459111"/>
                  <a:pt x="314070" y="462049"/>
                  <a:pt x="298842" y="462030"/>
                </a:cubicBezTo>
                <a:cubicBezTo>
                  <a:pt x="292948" y="462030"/>
                  <a:pt x="287036" y="461603"/>
                  <a:pt x="281160" y="460710"/>
                </a:cubicBezTo>
                <a:cubicBezTo>
                  <a:pt x="268443" y="458814"/>
                  <a:pt x="259593" y="455411"/>
                  <a:pt x="254926" y="450596"/>
                </a:cubicBezTo>
                <a:cubicBezTo>
                  <a:pt x="250817" y="446394"/>
                  <a:pt x="248567" y="439831"/>
                  <a:pt x="247340" y="433658"/>
                </a:cubicBezTo>
                <a:cubicBezTo>
                  <a:pt x="245648" y="439831"/>
                  <a:pt x="241688" y="444702"/>
                  <a:pt x="235552" y="448179"/>
                </a:cubicBezTo>
                <a:cubicBezTo>
                  <a:pt x="223913" y="454723"/>
                  <a:pt x="207440" y="454296"/>
                  <a:pt x="197046" y="451116"/>
                </a:cubicBezTo>
                <a:cubicBezTo>
                  <a:pt x="189423" y="448792"/>
                  <a:pt x="182265" y="445167"/>
                  <a:pt x="175349" y="441653"/>
                </a:cubicBezTo>
                <a:cubicBezTo>
                  <a:pt x="171463" y="439663"/>
                  <a:pt x="167428" y="437618"/>
                  <a:pt x="163394" y="435852"/>
                </a:cubicBezTo>
                <a:cubicBezTo>
                  <a:pt x="159545" y="434160"/>
                  <a:pt x="155510" y="432617"/>
                  <a:pt x="151587" y="431148"/>
                </a:cubicBezTo>
                <a:cubicBezTo>
                  <a:pt x="142105" y="427541"/>
                  <a:pt x="132288" y="423822"/>
                  <a:pt x="124219" y="417445"/>
                </a:cubicBezTo>
                <a:cubicBezTo>
                  <a:pt x="114420" y="409692"/>
                  <a:pt x="110107" y="399335"/>
                  <a:pt x="112059" y="388329"/>
                </a:cubicBezTo>
                <a:cubicBezTo>
                  <a:pt x="114569" y="374142"/>
                  <a:pt x="126877" y="360941"/>
                  <a:pt x="142681" y="355475"/>
                </a:cubicBezTo>
                <a:cubicBezTo>
                  <a:pt x="152591" y="352054"/>
                  <a:pt x="162984" y="352891"/>
                  <a:pt x="173025" y="353727"/>
                </a:cubicBezTo>
                <a:cubicBezTo>
                  <a:pt x="176929" y="354043"/>
                  <a:pt x="180982" y="354378"/>
                  <a:pt x="184868" y="354434"/>
                </a:cubicBezTo>
                <a:cubicBezTo>
                  <a:pt x="185705" y="354452"/>
                  <a:pt x="186839" y="354545"/>
                  <a:pt x="188140" y="354657"/>
                </a:cubicBezTo>
                <a:cubicBezTo>
                  <a:pt x="192622" y="355047"/>
                  <a:pt x="201918" y="355828"/>
                  <a:pt x="203089" y="352593"/>
                </a:cubicBezTo>
                <a:cubicBezTo>
                  <a:pt x="203201" y="352296"/>
                  <a:pt x="203164" y="352091"/>
                  <a:pt x="202940" y="351831"/>
                </a:cubicBezTo>
                <a:cubicBezTo>
                  <a:pt x="199780" y="347889"/>
                  <a:pt x="175497" y="347294"/>
                  <a:pt x="170905" y="347722"/>
                </a:cubicBezTo>
                <a:cubicBezTo>
                  <a:pt x="151067" y="349637"/>
                  <a:pt x="137085" y="351812"/>
                  <a:pt x="124033" y="364307"/>
                </a:cubicBezTo>
                <a:cubicBezTo>
                  <a:pt x="121801" y="366426"/>
                  <a:pt x="119645" y="368806"/>
                  <a:pt x="117562" y="371130"/>
                </a:cubicBezTo>
                <a:cubicBezTo>
                  <a:pt x="111780" y="377489"/>
                  <a:pt x="105812" y="384089"/>
                  <a:pt x="97315" y="386711"/>
                </a:cubicBezTo>
                <a:cubicBezTo>
                  <a:pt x="88558" y="389426"/>
                  <a:pt x="79149" y="387380"/>
                  <a:pt x="70132" y="380817"/>
                </a:cubicBezTo>
                <a:cubicBezTo>
                  <a:pt x="53213" y="368509"/>
                  <a:pt x="40960" y="342572"/>
                  <a:pt x="41295" y="327604"/>
                </a:cubicBezTo>
                <a:cubicBezTo>
                  <a:pt x="41648" y="311763"/>
                  <a:pt x="45497" y="304103"/>
                  <a:pt x="58382" y="293468"/>
                </a:cubicBezTo>
                <a:cubicBezTo>
                  <a:pt x="62565" y="289991"/>
                  <a:pt x="69667" y="286440"/>
                  <a:pt x="76509" y="282982"/>
                </a:cubicBezTo>
                <a:cubicBezTo>
                  <a:pt x="83110" y="279672"/>
                  <a:pt x="89933" y="276233"/>
                  <a:pt x="93856" y="273035"/>
                </a:cubicBezTo>
                <a:cubicBezTo>
                  <a:pt x="94005" y="272923"/>
                  <a:pt x="94135" y="272812"/>
                  <a:pt x="94265" y="272700"/>
                </a:cubicBezTo>
                <a:cubicBezTo>
                  <a:pt x="88204" y="276623"/>
                  <a:pt x="81325" y="279598"/>
                  <a:pt x="74594" y="282517"/>
                </a:cubicBezTo>
                <a:cubicBezTo>
                  <a:pt x="70188" y="284432"/>
                  <a:pt x="65614" y="286403"/>
                  <a:pt x="61394" y="288615"/>
                </a:cubicBezTo>
                <a:cubicBezTo>
                  <a:pt x="51279" y="293896"/>
                  <a:pt x="42113" y="301073"/>
                  <a:pt x="33244" y="308008"/>
                </a:cubicBezTo>
                <a:cubicBezTo>
                  <a:pt x="28112" y="312024"/>
                  <a:pt x="22832" y="316170"/>
                  <a:pt x="17384" y="319944"/>
                </a:cubicBezTo>
                <a:cubicBezTo>
                  <a:pt x="12457" y="323328"/>
                  <a:pt x="6489" y="325857"/>
                  <a:pt x="0" y="327437"/>
                </a:cubicBezTo>
                <a:cubicBezTo>
                  <a:pt x="2213" y="325392"/>
                  <a:pt x="4462" y="323365"/>
                  <a:pt x="6712" y="321357"/>
                </a:cubicBezTo>
                <a:cubicBezTo>
                  <a:pt x="30251" y="300273"/>
                  <a:pt x="62732" y="278724"/>
                  <a:pt x="80693" y="252843"/>
                </a:cubicBezTo>
                <a:cubicBezTo>
                  <a:pt x="85955" y="245238"/>
                  <a:pt x="91440" y="236797"/>
                  <a:pt x="100364" y="233897"/>
                </a:cubicBezTo>
                <a:cubicBezTo>
                  <a:pt x="106481" y="231889"/>
                  <a:pt x="113267" y="232930"/>
                  <a:pt x="119217" y="235347"/>
                </a:cubicBezTo>
                <a:cubicBezTo>
                  <a:pt x="126914" y="238489"/>
                  <a:pt x="133645" y="243993"/>
                  <a:pt x="137643" y="251114"/>
                </a:cubicBezTo>
                <a:cubicBezTo>
                  <a:pt x="149691" y="272644"/>
                  <a:pt x="132381" y="289601"/>
                  <a:pt x="114364" y="300217"/>
                </a:cubicBezTo>
                <a:cubicBezTo>
                  <a:pt x="109586" y="303025"/>
                  <a:pt x="104529" y="305646"/>
                  <a:pt x="100922" y="309793"/>
                </a:cubicBezTo>
                <a:cubicBezTo>
                  <a:pt x="97333" y="313957"/>
                  <a:pt x="95567" y="320167"/>
                  <a:pt x="98337" y="324871"/>
                </a:cubicBezTo>
                <a:cubicBezTo>
                  <a:pt x="104306" y="334949"/>
                  <a:pt x="120184" y="322082"/>
                  <a:pt x="126468" y="318382"/>
                </a:cubicBezTo>
                <a:cubicBezTo>
                  <a:pt x="163877" y="296387"/>
                  <a:pt x="211698" y="293561"/>
                  <a:pt x="241651" y="329296"/>
                </a:cubicBezTo>
                <a:cubicBezTo>
                  <a:pt x="249106" y="338221"/>
                  <a:pt x="252676" y="351254"/>
                  <a:pt x="247098" y="361406"/>
                </a:cubicBezTo>
                <a:cubicBezTo>
                  <a:pt x="242673" y="369494"/>
                  <a:pt x="233581" y="374105"/>
                  <a:pt x="224601" y="376913"/>
                </a:cubicBezTo>
                <a:cubicBezTo>
                  <a:pt x="215621" y="379720"/>
                  <a:pt x="206138" y="381282"/>
                  <a:pt x="197827" y="385595"/>
                </a:cubicBezTo>
                <a:cubicBezTo>
                  <a:pt x="192584" y="388310"/>
                  <a:pt x="187564" y="392754"/>
                  <a:pt x="187155" y="398517"/>
                </a:cubicBezTo>
                <a:cubicBezTo>
                  <a:pt x="185389" y="423729"/>
                  <a:pt x="238899" y="400321"/>
                  <a:pt x="247154" y="395989"/>
                </a:cubicBezTo>
                <a:cubicBezTo>
                  <a:pt x="255298" y="391694"/>
                  <a:pt x="265877" y="389184"/>
                  <a:pt x="273482" y="394334"/>
                </a:cubicBezTo>
                <a:cubicBezTo>
                  <a:pt x="278483" y="397718"/>
                  <a:pt x="281253" y="403872"/>
                  <a:pt x="286831" y="406289"/>
                </a:cubicBezTo>
                <a:cubicBezTo>
                  <a:pt x="294361" y="409562"/>
                  <a:pt x="303323" y="404039"/>
                  <a:pt x="307004" y="396863"/>
                </a:cubicBezTo>
                <a:cubicBezTo>
                  <a:pt x="310686" y="389704"/>
                  <a:pt x="310760" y="381356"/>
                  <a:pt x="311857" y="373417"/>
                </a:cubicBezTo>
                <a:cubicBezTo>
                  <a:pt x="313586" y="361109"/>
                  <a:pt x="318569" y="348447"/>
                  <a:pt x="328962" y="341214"/>
                </a:cubicBezTo>
                <a:cubicBezTo>
                  <a:pt x="339356" y="333963"/>
                  <a:pt x="355996" y="334558"/>
                  <a:pt x="363155" y="344859"/>
                </a:cubicBezTo>
                <a:cubicBezTo>
                  <a:pt x="366855" y="350195"/>
                  <a:pt x="367487" y="356925"/>
                  <a:pt x="369606" y="363024"/>
                </a:cubicBezTo>
                <a:cubicBezTo>
                  <a:pt x="372879" y="372450"/>
                  <a:pt x="380669" y="380910"/>
                  <a:pt x="390746" y="382825"/>
                </a:cubicBezTo>
                <a:cubicBezTo>
                  <a:pt x="400805" y="384759"/>
                  <a:pt x="412463" y="378363"/>
                  <a:pt x="413969" y="368490"/>
                </a:cubicBezTo>
                <a:cubicBezTo>
                  <a:pt x="415066" y="361183"/>
                  <a:pt x="410771" y="354062"/>
                  <a:pt x="405397" y="348856"/>
                </a:cubicBezTo>
                <a:cubicBezTo>
                  <a:pt x="400024" y="343631"/>
                  <a:pt x="393461" y="339671"/>
                  <a:pt x="388180" y="334354"/>
                </a:cubicBezTo>
                <a:cubicBezTo>
                  <a:pt x="378456" y="324574"/>
                  <a:pt x="373790" y="309291"/>
                  <a:pt x="379405" y="296833"/>
                </a:cubicBezTo>
                <a:cubicBezTo>
                  <a:pt x="389371" y="274745"/>
                  <a:pt x="408558" y="285194"/>
                  <a:pt x="425664" y="287909"/>
                </a:cubicBezTo>
                <a:cubicBezTo>
                  <a:pt x="432859" y="289043"/>
                  <a:pt x="441765" y="285919"/>
                  <a:pt x="443085" y="278947"/>
                </a:cubicBezTo>
                <a:cubicBezTo>
                  <a:pt x="444349" y="272402"/>
                  <a:pt x="438344" y="265765"/>
                  <a:pt x="440501" y="259443"/>
                </a:cubicBezTo>
                <a:cubicBezTo>
                  <a:pt x="444182" y="248641"/>
                  <a:pt x="465025" y="253140"/>
                  <a:pt x="469096" y="242468"/>
                </a:cubicBezTo>
                <a:cubicBezTo>
                  <a:pt x="470695" y="238285"/>
                  <a:pt x="468501" y="233376"/>
                  <a:pt x="464857" y="230643"/>
                </a:cubicBezTo>
                <a:cubicBezTo>
                  <a:pt x="461213" y="227910"/>
                  <a:pt x="456453" y="226999"/>
                  <a:pt x="451842" y="226813"/>
                </a:cubicBezTo>
                <a:cubicBezTo>
                  <a:pt x="443234" y="226460"/>
                  <a:pt x="434700" y="228393"/>
                  <a:pt x="426128" y="229193"/>
                </a:cubicBezTo>
                <a:cubicBezTo>
                  <a:pt x="417539" y="229992"/>
                  <a:pt x="408354" y="229509"/>
                  <a:pt x="401140" y="224935"/>
                </a:cubicBezTo>
                <a:cubicBezTo>
                  <a:pt x="393926" y="220361"/>
                  <a:pt x="389649" y="210600"/>
                  <a:pt x="393721" y="203219"/>
                </a:cubicBezTo>
                <a:cubicBezTo>
                  <a:pt x="397049" y="197176"/>
                  <a:pt x="405304" y="192825"/>
                  <a:pt x="404170" y="186058"/>
                </a:cubicBezTo>
                <a:cubicBezTo>
                  <a:pt x="403761" y="183696"/>
                  <a:pt x="402199" y="181688"/>
                  <a:pt x="401326" y="179476"/>
                </a:cubicBezTo>
                <a:cubicBezTo>
                  <a:pt x="398035" y="171165"/>
                  <a:pt x="405211" y="161887"/>
                  <a:pt x="413783" y="158745"/>
                </a:cubicBezTo>
                <a:cubicBezTo>
                  <a:pt x="434477" y="151177"/>
                  <a:pt x="464392" y="184496"/>
                  <a:pt x="479992" y="155212"/>
                </a:cubicBezTo>
                <a:cubicBezTo>
                  <a:pt x="484975" y="145841"/>
                  <a:pt x="480680" y="132492"/>
                  <a:pt x="470547" y="128736"/>
                </a:cubicBezTo>
                <a:cubicBezTo>
                  <a:pt x="461510" y="125389"/>
                  <a:pt x="451619" y="129647"/>
                  <a:pt x="442695" y="133235"/>
                </a:cubicBezTo>
                <a:cubicBezTo>
                  <a:pt x="427318" y="139390"/>
                  <a:pt x="407089" y="137716"/>
                  <a:pt x="390542" y="138999"/>
                </a:cubicBezTo>
                <a:cubicBezTo>
                  <a:pt x="361128" y="141267"/>
                  <a:pt x="330915" y="157387"/>
                  <a:pt x="326768" y="188753"/>
                </a:cubicBezTo>
                <a:cubicBezTo>
                  <a:pt x="324853" y="203144"/>
                  <a:pt x="327661" y="217702"/>
                  <a:pt x="327754" y="232205"/>
                </a:cubicBezTo>
                <a:cubicBezTo>
                  <a:pt x="327847" y="246707"/>
                  <a:pt x="324537" y="262437"/>
                  <a:pt x="313270" y="271956"/>
                </a:cubicBezTo>
                <a:cubicBezTo>
                  <a:pt x="302003" y="281494"/>
                  <a:pt x="281179" y="280509"/>
                  <a:pt x="274950" y="267327"/>
                </a:cubicBezTo>
                <a:cubicBezTo>
                  <a:pt x="269577" y="255966"/>
                  <a:pt x="276456" y="240757"/>
                  <a:pt x="268443" y="230978"/>
                </a:cubicBezTo>
                <a:cubicBezTo>
                  <a:pt x="261433" y="222425"/>
                  <a:pt x="247303" y="223503"/>
                  <a:pt x="238546" y="216643"/>
                </a:cubicBezTo>
                <a:cubicBezTo>
                  <a:pt x="230049" y="209968"/>
                  <a:pt x="229008" y="197139"/>
                  <a:pt x="233451" y="187452"/>
                </a:cubicBezTo>
                <a:cubicBezTo>
                  <a:pt x="237913" y="177746"/>
                  <a:pt x="246634" y="170607"/>
                  <a:pt x="255484" y="164360"/>
                </a:cubicBezTo>
                <a:cubicBezTo>
                  <a:pt x="264315" y="158113"/>
                  <a:pt x="273723" y="152274"/>
                  <a:pt x="280528" y="143963"/>
                </a:cubicBezTo>
                <a:cubicBezTo>
                  <a:pt x="290550" y="131785"/>
                  <a:pt x="293841" y="114680"/>
                  <a:pt x="289062" y="99787"/>
                </a:cubicBezTo>
                <a:cubicBezTo>
                  <a:pt x="284284" y="84894"/>
                  <a:pt x="271567" y="72641"/>
                  <a:pt x="256190" y="68142"/>
                </a:cubicBezTo>
                <a:cubicBezTo>
                  <a:pt x="246243" y="65223"/>
                  <a:pt x="235608" y="65409"/>
                  <a:pt x="225456" y="63252"/>
                </a:cubicBezTo>
                <a:cubicBezTo>
                  <a:pt x="203127" y="58474"/>
                  <a:pt x="195206" y="40178"/>
                  <a:pt x="205674" y="20526"/>
                </a:cubicBezTo>
                <a:cubicBezTo>
                  <a:pt x="214356" y="4220"/>
                  <a:pt x="238192" y="-1376"/>
                  <a:pt x="255744" y="278"/>
                </a:cubicBezTo>
                <a:cubicBezTo>
                  <a:pt x="286850" y="3216"/>
                  <a:pt x="312675" y="33466"/>
                  <a:pt x="336046" y="50758"/>
                </a:cubicBezTo>
                <a:cubicBezTo>
                  <a:pt x="349024" y="60389"/>
                  <a:pt x="368379" y="65967"/>
                  <a:pt x="381097" y="56019"/>
                </a:cubicBezTo>
                <a:cubicBezTo>
                  <a:pt x="388348" y="50349"/>
                  <a:pt x="392215" y="40476"/>
                  <a:pt x="400972" y="37427"/>
                </a:cubicBezTo>
                <a:cubicBezTo>
                  <a:pt x="402423" y="36925"/>
                  <a:pt x="403873" y="36646"/>
                  <a:pt x="405323" y="36571"/>
                </a:cubicBezTo>
                <a:cubicBezTo>
                  <a:pt x="405360" y="36553"/>
                  <a:pt x="405397" y="36553"/>
                  <a:pt x="405435" y="36553"/>
                </a:cubicBezTo>
                <a:cubicBezTo>
                  <a:pt x="409581" y="47095"/>
                  <a:pt x="416293" y="64405"/>
                  <a:pt x="421350" y="77513"/>
                </a:cubicBezTo>
                <a:cubicBezTo>
                  <a:pt x="421257" y="77401"/>
                  <a:pt x="421201" y="77290"/>
                  <a:pt x="421146" y="77178"/>
                </a:cubicBezTo>
                <a:cubicBezTo>
                  <a:pt x="420941" y="76862"/>
                  <a:pt x="420774" y="76527"/>
                  <a:pt x="420588" y="76193"/>
                </a:cubicBezTo>
                <a:cubicBezTo>
                  <a:pt x="420736" y="77903"/>
                  <a:pt x="420885" y="79502"/>
                  <a:pt x="421108" y="80599"/>
                </a:cubicBezTo>
                <a:lnTo>
                  <a:pt x="421127" y="80673"/>
                </a:lnTo>
                <a:cubicBezTo>
                  <a:pt x="421889" y="84597"/>
                  <a:pt x="422633" y="88315"/>
                  <a:pt x="419732" y="92071"/>
                </a:cubicBezTo>
                <a:cubicBezTo>
                  <a:pt x="414564" y="98764"/>
                  <a:pt x="399448" y="100400"/>
                  <a:pt x="390412" y="101367"/>
                </a:cubicBezTo>
                <a:cubicBezTo>
                  <a:pt x="389500" y="101460"/>
                  <a:pt x="388645" y="101572"/>
                  <a:pt x="387883" y="101665"/>
                </a:cubicBezTo>
                <a:cubicBezTo>
                  <a:pt x="383886" y="102130"/>
                  <a:pt x="376988" y="102743"/>
                  <a:pt x="368918" y="102743"/>
                </a:cubicBezTo>
                <a:cubicBezTo>
                  <a:pt x="359826" y="102743"/>
                  <a:pt x="349247" y="101944"/>
                  <a:pt x="339690" y="99192"/>
                </a:cubicBezTo>
                <a:cubicBezTo>
                  <a:pt x="334819" y="97797"/>
                  <a:pt x="330245" y="94711"/>
                  <a:pt x="325932" y="90881"/>
                </a:cubicBezTo>
                <a:cubicBezTo>
                  <a:pt x="332049" y="103747"/>
                  <a:pt x="328944" y="114736"/>
                  <a:pt x="322827" y="124701"/>
                </a:cubicBezTo>
                <a:cubicBezTo>
                  <a:pt x="335024" y="116706"/>
                  <a:pt x="349173" y="111147"/>
                  <a:pt x="364400" y="108507"/>
                </a:cubicBezTo>
                <a:cubicBezTo>
                  <a:pt x="372469" y="107094"/>
                  <a:pt x="380371" y="106871"/>
                  <a:pt x="388013" y="106648"/>
                </a:cubicBezTo>
                <a:cubicBezTo>
                  <a:pt x="392903" y="106518"/>
                  <a:pt x="397923" y="106369"/>
                  <a:pt x="403018" y="105923"/>
                </a:cubicBezTo>
                <a:cubicBezTo>
                  <a:pt x="416125" y="104770"/>
                  <a:pt x="429252" y="102725"/>
                  <a:pt x="442025" y="99843"/>
                </a:cubicBezTo>
                <a:cubicBezTo>
                  <a:pt x="443996" y="99396"/>
                  <a:pt x="445967" y="98932"/>
                  <a:pt x="447938" y="98467"/>
                </a:cubicBezTo>
                <a:cubicBezTo>
                  <a:pt x="457327" y="96254"/>
                  <a:pt x="467014" y="93967"/>
                  <a:pt x="476887" y="93949"/>
                </a:cubicBezTo>
                <a:cubicBezTo>
                  <a:pt x="490776" y="93949"/>
                  <a:pt x="502526" y="98857"/>
                  <a:pt x="509145" y="107429"/>
                </a:cubicBezTo>
                <a:cubicBezTo>
                  <a:pt x="520654" y="122321"/>
                  <a:pt x="526102" y="141955"/>
                  <a:pt x="522997" y="157480"/>
                </a:cubicBezTo>
                <a:cubicBezTo>
                  <a:pt x="520859" y="168078"/>
                  <a:pt x="514779" y="176594"/>
                  <a:pt x="505371" y="182097"/>
                </a:cubicBezTo>
                <a:cubicBezTo>
                  <a:pt x="502991" y="183473"/>
                  <a:pt x="500518" y="184663"/>
                  <a:pt x="497990" y="185667"/>
                </a:cubicBezTo>
                <a:cubicBezTo>
                  <a:pt x="510651" y="186820"/>
                  <a:pt x="521286" y="198050"/>
                  <a:pt x="524577" y="209559"/>
                </a:cubicBezTo>
                <a:cubicBezTo>
                  <a:pt x="528500" y="223243"/>
                  <a:pt x="525079" y="237969"/>
                  <a:pt x="521584" y="250705"/>
                </a:cubicBezTo>
                <a:close/>
              </a:path>
            </a:pathLst>
          </a:custGeom>
          <a:solidFill>
            <a:srgbClr val="E0DBD8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9" name="Freeform 141">
            <a:extLst>
              <a:ext uri="{FF2B5EF4-FFF2-40B4-BE49-F238E27FC236}">
                <a16:creationId xmlns:a16="http://schemas.microsoft.com/office/drawing/2014/main" id="{1279144C-5BEC-9A82-CB6F-B856F4CEF089}"/>
              </a:ext>
            </a:extLst>
          </p:cNvPr>
          <p:cNvSpPr/>
          <p:nvPr/>
        </p:nvSpPr>
        <p:spPr>
          <a:xfrm>
            <a:off x="5833785" y="2181397"/>
            <a:ext cx="113202" cy="53229"/>
          </a:xfrm>
          <a:custGeom>
            <a:avLst/>
            <a:gdLst>
              <a:gd name="csX0" fmla="*/ 95446 w 98234"/>
              <a:gd name="csY0" fmla="*/ 46191 h 46191"/>
              <a:gd name="csX1" fmla="*/ 508 w 98234"/>
              <a:gd name="csY1" fmla="*/ 4394 h 46191"/>
              <a:gd name="csX2" fmla="*/ 1182 w 98234"/>
              <a:gd name="csY2" fmla="*/ 511 h 46191"/>
              <a:gd name="csX3" fmla="*/ 5068 w 98234"/>
              <a:gd name="csY3" fmla="*/ 1180 h 46191"/>
              <a:gd name="csX4" fmla="*/ 95446 w 98234"/>
              <a:gd name="csY4" fmla="*/ 40614 h 46191"/>
              <a:gd name="csX5" fmla="*/ 98234 w 98234"/>
              <a:gd name="csY5" fmla="*/ 43402 h 46191"/>
              <a:gd name="csX6" fmla="*/ 95446 w 98234"/>
              <a:gd name="csY6" fmla="*/ 46191 h 46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8234" h="46191">
                <a:moveTo>
                  <a:pt x="95446" y="46191"/>
                </a:moveTo>
                <a:cubicBezTo>
                  <a:pt x="30667" y="46191"/>
                  <a:pt x="1710" y="6101"/>
                  <a:pt x="508" y="4394"/>
                </a:cubicBezTo>
                <a:cubicBezTo>
                  <a:pt x="-378" y="3135"/>
                  <a:pt x="-75" y="1399"/>
                  <a:pt x="1182" y="511"/>
                </a:cubicBezTo>
                <a:cubicBezTo>
                  <a:pt x="2442" y="-379"/>
                  <a:pt x="4179" y="-76"/>
                  <a:pt x="5068" y="1180"/>
                </a:cubicBezTo>
                <a:cubicBezTo>
                  <a:pt x="5347" y="1574"/>
                  <a:pt x="33687" y="40614"/>
                  <a:pt x="95446" y="40614"/>
                </a:cubicBezTo>
                <a:cubicBezTo>
                  <a:pt x="96986" y="40614"/>
                  <a:pt x="98234" y="41862"/>
                  <a:pt x="98234" y="43402"/>
                </a:cubicBezTo>
                <a:cubicBezTo>
                  <a:pt x="98234" y="44943"/>
                  <a:pt x="96986" y="46191"/>
                  <a:pt x="95446" y="46191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0" name="Freeform 142">
            <a:extLst>
              <a:ext uri="{FF2B5EF4-FFF2-40B4-BE49-F238E27FC236}">
                <a16:creationId xmlns:a16="http://schemas.microsoft.com/office/drawing/2014/main" id="{0C948999-C9B6-09AE-609D-7473696C1D9D}"/>
              </a:ext>
            </a:extLst>
          </p:cNvPr>
          <p:cNvSpPr/>
          <p:nvPr/>
        </p:nvSpPr>
        <p:spPr>
          <a:xfrm>
            <a:off x="5884609" y="2035306"/>
            <a:ext cx="55996" cy="188143"/>
          </a:xfrm>
          <a:custGeom>
            <a:avLst/>
            <a:gdLst>
              <a:gd name="csX0" fmla="*/ 5492 w 48592"/>
              <a:gd name="csY0" fmla="*/ 163266 h 163266"/>
              <a:gd name="csX1" fmla="*/ 2386 w 48592"/>
              <a:gd name="csY1" fmla="*/ 163046 h 163266"/>
              <a:gd name="csX2" fmla="*/ 30 w 48592"/>
              <a:gd name="csY2" fmla="*/ 159883 h 163266"/>
              <a:gd name="csX3" fmla="*/ 3193 w 48592"/>
              <a:gd name="csY3" fmla="*/ 157526 h 163266"/>
              <a:gd name="csX4" fmla="*/ 29431 w 48592"/>
              <a:gd name="csY4" fmla="*/ 144733 h 163266"/>
              <a:gd name="csX5" fmla="*/ 39787 w 48592"/>
              <a:gd name="csY5" fmla="*/ 118572 h 163266"/>
              <a:gd name="csX6" fmla="*/ 29410 w 48592"/>
              <a:gd name="csY6" fmla="*/ 19316 h 163266"/>
              <a:gd name="csX7" fmla="*/ 9784 w 48592"/>
              <a:gd name="csY7" fmla="*/ 5532 h 163266"/>
              <a:gd name="csX8" fmla="*/ 7569 w 48592"/>
              <a:gd name="csY8" fmla="*/ 2268 h 163266"/>
              <a:gd name="csX9" fmla="*/ 10833 w 48592"/>
              <a:gd name="csY9" fmla="*/ 53 h 163266"/>
              <a:gd name="csX10" fmla="*/ 34028 w 48592"/>
              <a:gd name="csY10" fmla="*/ 16187 h 163266"/>
              <a:gd name="csX11" fmla="*/ 45262 w 48592"/>
              <a:gd name="csY11" fmla="*/ 119628 h 163266"/>
              <a:gd name="csX12" fmla="*/ 33799 w 48592"/>
              <a:gd name="csY12" fmla="*/ 148199 h 163266"/>
              <a:gd name="csX13" fmla="*/ 5492 w 48592"/>
              <a:gd name="csY13" fmla="*/ 163265 h 16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8592" h="163266">
                <a:moveTo>
                  <a:pt x="5492" y="163266"/>
                </a:moveTo>
                <a:cubicBezTo>
                  <a:pt x="4445" y="163266"/>
                  <a:pt x="3409" y="163194"/>
                  <a:pt x="2386" y="163046"/>
                </a:cubicBezTo>
                <a:cubicBezTo>
                  <a:pt x="862" y="162824"/>
                  <a:pt x="-193" y="161407"/>
                  <a:pt x="30" y="159883"/>
                </a:cubicBezTo>
                <a:cubicBezTo>
                  <a:pt x="253" y="158358"/>
                  <a:pt x="1662" y="157305"/>
                  <a:pt x="3193" y="157526"/>
                </a:cubicBezTo>
                <a:cubicBezTo>
                  <a:pt x="12204" y="158844"/>
                  <a:pt x="23613" y="152056"/>
                  <a:pt x="29431" y="144733"/>
                </a:cubicBezTo>
                <a:cubicBezTo>
                  <a:pt x="35606" y="136956"/>
                  <a:pt x="38131" y="127144"/>
                  <a:pt x="39787" y="118572"/>
                </a:cubicBezTo>
                <a:cubicBezTo>
                  <a:pt x="44664" y="93319"/>
                  <a:pt x="46160" y="44041"/>
                  <a:pt x="29410" y="19316"/>
                </a:cubicBezTo>
                <a:cubicBezTo>
                  <a:pt x="24233" y="11674"/>
                  <a:pt x="17630" y="7035"/>
                  <a:pt x="9784" y="5532"/>
                </a:cubicBezTo>
                <a:cubicBezTo>
                  <a:pt x="8271" y="5243"/>
                  <a:pt x="7280" y="3781"/>
                  <a:pt x="7569" y="2268"/>
                </a:cubicBezTo>
                <a:cubicBezTo>
                  <a:pt x="7858" y="756"/>
                  <a:pt x="9315" y="-247"/>
                  <a:pt x="10833" y="53"/>
                </a:cubicBezTo>
                <a:cubicBezTo>
                  <a:pt x="20185" y="1844"/>
                  <a:pt x="27990" y="7273"/>
                  <a:pt x="34028" y="16187"/>
                </a:cubicBezTo>
                <a:cubicBezTo>
                  <a:pt x="51722" y="42306"/>
                  <a:pt x="50309" y="93497"/>
                  <a:pt x="45262" y="119628"/>
                </a:cubicBezTo>
                <a:cubicBezTo>
                  <a:pt x="43480" y="128864"/>
                  <a:pt x="40722" y="139480"/>
                  <a:pt x="33799" y="148199"/>
                </a:cubicBezTo>
                <a:cubicBezTo>
                  <a:pt x="27696" y="155885"/>
                  <a:pt x="16133" y="163264"/>
                  <a:pt x="5492" y="163265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1" name="Freeform 143">
            <a:extLst>
              <a:ext uri="{FF2B5EF4-FFF2-40B4-BE49-F238E27FC236}">
                <a16:creationId xmlns:a16="http://schemas.microsoft.com/office/drawing/2014/main" id="{1691B023-9473-921D-9440-500CCC41F25D}"/>
              </a:ext>
            </a:extLst>
          </p:cNvPr>
          <p:cNvSpPr/>
          <p:nvPr/>
        </p:nvSpPr>
        <p:spPr>
          <a:xfrm>
            <a:off x="5798984" y="1774892"/>
            <a:ext cx="146162" cy="295918"/>
          </a:xfrm>
          <a:custGeom>
            <a:avLst/>
            <a:gdLst>
              <a:gd name="csX0" fmla="*/ 2791 w 126835"/>
              <a:gd name="csY0" fmla="*/ 256789 h 256790"/>
              <a:gd name="csX1" fmla="*/ 538 w 126835"/>
              <a:gd name="csY1" fmla="*/ 255647 h 256790"/>
              <a:gd name="csX2" fmla="*/ 1143 w 126835"/>
              <a:gd name="csY2" fmla="*/ 251750 h 256790"/>
              <a:gd name="csX3" fmla="*/ 84243 w 126835"/>
              <a:gd name="csY3" fmla="*/ 226009 h 256790"/>
              <a:gd name="csX4" fmla="*/ 121220 w 126835"/>
              <a:gd name="csY4" fmla="*/ 185280 h 256790"/>
              <a:gd name="csX5" fmla="*/ 111939 w 126835"/>
              <a:gd name="csY5" fmla="*/ 154946 h 256790"/>
              <a:gd name="csX6" fmla="*/ 99242 w 126835"/>
              <a:gd name="csY6" fmla="*/ 153338 h 256790"/>
              <a:gd name="csX7" fmla="*/ 85397 w 126835"/>
              <a:gd name="csY7" fmla="*/ 156028 h 256790"/>
              <a:gd name="csX8" fmla="*/ 82536 w 126835"/>
              <a:gd name="csY8" fmla="*/ 153603 h 256790"/>
              <a:gd name="csX9" fmla="*/ 84676 w 126835"/>
              <a:gd name="csY9" fmla="*/ 150522 h 256790"/>
              <a:gd name="csX10" fmla="*/ 120432 w 126835"/>
              <a:gd name="csY10" fmla="*/ 67252 h 256790"/>
              <a:gd name="csX11" fmla="*/ 120238 w 126835"/>
              <a:gd name="csY11" fmla="*/ 62090 h 256790"/>
              <a:gd name="csX12" fmla="*/ 106710 w 126835"/>
              <a:gd name="csY12" fmla="*/ 15991 h 256790"/>
              <a:gd name="csX13" fmla="*/ 71298 w 126835"/>
              <a:gd name="csY13" fmla="*/ 5816 h 256790"/>
              <a:gd name="csX14" fmla="*/ 33388 w 126835"/>
              <a:gd name="csY14" fmla="*/ 16480 h 256790"/>
              <a:gd name="csX15" fmla="*/ 14136 w 126835"/>
              <a:gd name="csY15" fmla="*/ 30745 h 256790"/>
              <a:gd name="csX16" fmla="*/ 16499 w 126835"/>
              <a:gd name="csY16" fmla="*/ 49311 h 256790"/>
              <a:gd name="csX17" fmla="*/ 27298 w 126835"/>
              <a:gd name="csY17" fmla="*/ 79809 h 256790"/>
              <a:gd name="csX18" fmla="*/ 25599 w 126835"/>
              <a:gd name="csY18" fmla="*/ 83369 h 256790"/>
              <a:gd name="csX19" fmla="*/ 22040 w 126835"/>
              <a:gd name="csY19" fmla="*/ 81670 h 256790"/>
              <a:gd name="csX20" fmla="*/ 11241 w 126835"/>
              <a:gd name="csY20" fmla="*/ 51172 h 256790"/>
              <a:gd name="csX21" fmla="*/ 8873 w 126835"/>
              <a:gd name="csY21" fmla="*/ 28897 h 256790"/>
              <a:gd name="csX22" fmla="*/ 31392 w 126835"/>
              <a:gd name="csY22" fmla="*/ 11271 h 256790"/>
              <a:gd name="csX23" fmla="*/ 70810 w 126835"/>
              <a:gd name="csY23" fmla="*/ 259 h 256790"/>
              <a:gd name="csX24" fmla="*/ 110507 w 126835"/>
              <a:gd name="csY24" fmla="*/ 11905 h 256790"/>
              <a:gd name="csX25" fmla="*/ 125811 w 126835"/>
              <a:gd name="csY25" fmla="*/ 61895 h 256790"/>
              <a:gd name="csX26" fmla="*/ 126004 w 126835"/>
              <a:gd name="csY26" fmla="*/ 67013 h 256790"/>
              <a:gd name="csX27" fmla="*/ 105626 w 126835"/>
              <a:gd name="csY27" fmla="*/ 146926 h 256790"/>
              <a:gd name="csX28" fmla="*/ 115352 w 126835"/>
              <a:gd name="csY28" fmla="*/ 150535 h 256790"/>
              <a:gd name="csX29" fmla="*/ 126794 w 126835"/>
              <a:gd name="csY29" fmla="*/ 185483 h 256790"/>
              <a:gd name="csX30" fmla="*/ 84983 w 126835"/>
              <a:gd name="csY30" fmla="*/ 231539 h 256790"/>
              <a:gd name="csX31" fmla="*/ 4436 w 126835"/>
              <a:gd name="csY31" fmla="*/ 256253 h 256790"/>
              <a:gd name="csX32" fmla="*/ 2791 w 126835"/>
              <a:gd name="csY32" fmla="*/ 256791 h 2567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126835" h="256790">
                <a:moveTo>
                  <a:pt x="2791" y="256789"/>
                </a:moveTo>
                <a:cubicBezTo>
                  <a:pt x="1932" y="256789"/>
                  <a:pt x="1083" y="256393"/>
                  <a:pt x="538" y="255647"/>
                </a:cubicBezTo>
                <a:cubicBezTo>
                  <a:pt x="-371" y="254404"/>
                  <a:pt x="-101" y="252658"/>
                  <a:pt x="1143" y="251750"/>
                </a:cubicBezTo>
                <a:cubicBezTo>
                  <a:pt x="25572" y="233878"/>
                  <a:pt x="56742" y="229699"/>
                  <a:pt x="84243" y="226009"/>
                </a:cubicBezTo>
                <a:cubicBezTo>
                  <a:pt x="112588" y="222208"/>
                  <a:pt x="120190" y="213833"/>
                  <a:pt x="121220" y="185280"/>
                </a:cubicBezTo>
                <a:cubicBezTo>
                  <a:pt x="121624" y="174068"/>
                  <a:pt x="118911" y="160339"/>
                  <a:pt x="111939" y="154946"/>
                </a:cubicBezTo>
                <a:cubicBezTo>
                  <a:pt x="108551" y="152326"/>
                  <a:pt x="104400" y="151798"/>
                  <a:pt x="99242" y="153338"/>
                </a:cubicBezTo>
                <a:cubicBezTo>
                  <a:pt x="94485" y="154757"/>
                  <a:pt x="90445" y="155855"/>
                  <a:pt x="85397" y="156028"/>
                </a:cubicBezTo>
                <a:cubicBezTo>
                  <a:pt x="83929" y="156042"/>
                  <a:pt x="82722" y="155028"/>
                  <a:pt x="82536" y="153603"/>
                </a:cubicBezTo>
                <a:cubicBezTo>
                  <a:pt x="82349" y="152178"/>
                  <a:pt x="83275" y="150845"/>
                  <a:pt x="84676" y="150522"/>
                </a:cubicBezTo>
                <a:cubicBezTo>
                  <a:pt x="120648" y="142232"/>
                  <a:pt x="122116" y="106404"/>
                  <a:pt x="120432" y="67252"/>
                </a:cubicBezTo>
                <a:cubicBezTo>
                  <a:pt x="120359" y="65557"/>
                  <a:pt x="120298" y="63832"/>
                  <a:pt x="120238" y="62090"/>
                </a:cubicBezTo>
                <a:cubicBezTo>
                  <a:pt x="119642" y="45052"/>
                  <a:pt x="119025" y="27436"/>
                  <a:pt x="106710" y="15991"/>
                </a:cubicBezTo>
                <a:cubicBezTo>
                  <a:pt x="98409" y="8273"/>
                  <a:pt x="85502" y="4566"/>
                  <a:pt x="71298" y="5816"/>
                </a:cubicBezTo>
                <a:cubicBezTo>
                  <a:pt x="58199" y="6967"/>
                  <a:pt x="45586" y="11804"/>
                  <a:pt x="33388" y="16480"/>
                </a:cubicBezTo>
                <a:cubicBezTo>
                  <a:pt x="25423" y="19534"/>
                  <a:pt x="16711" y="23407"/>
                  <a:pt x="14136" y="30745"/>
                </a:cubicBezTo>
                <a:cubicBezTo>
                  <a:pt x="12197" y="36270"/>
                  <a:pt x="14059" y="42421"/>
                  <a:pt x="16499" y="49311"/>
                </a:cubicBezTo>
                <a:lnTo>
                  <a:pt x="27298" y="79809"/>
                </a:lnTo>
                <a:cubicBezTo>
                  <a:pt x="27812" y="81261"/>
                  <a:pt x="27052" y="82855"/>
                  <a:pt x="25599" y="83369"/>
                </a:cubicBezTo>
                <a:cubicBezTo>
                  <a:pt x="24148" y="83881"/>
                  <a:pt x="22553" y="83122"/>
                  <a:pt x="22040" y="81670"/>
                </a:cubicBezTo>
                <a:lnTo>
                  <a:pt x="11241" y="51172"/>
                </a:lnTo>
                <a:cubicBezTo>
                  <a:pt x="8545" y="43559"/>
                  <a:pt x="6336" y="36128"/>
                  <a:pt x="8873" y="28897"/>
                </a:cubicBezTo>
                <a:cubicBezTo>
                  <a:pt x="12236" y="19311"/>
                  <a:pt x="22261" y="14773"/>
                  <a:pt x="31392" y="11271"/>
                </a:cubicBezTo>
                <a:cubicBezTo>
                  <a:pt x="43949" y="6457"/>
                  <a:pt x="56934" y="1479"/>
                  <a:pt x="70810" y="259"/>
                </a:cubicBezTo>
                <a:cubicBezTo>
                  <a:pt x="86581" y="-1130"/>
                  <a:pt x="101051" y="3116"/>
                  <a:pt x="110507" y="11905"/>
                </a:cubicBezTo>
                <a:cubicBezTo>
                  <a:pt x="124517" y="24927"/>
                  <a:pt x="125204" y="44565"/>
                  <a:pt x="125811" y="61895"/>
                </a:cubicBezTo>
                <a:cubicBezTo>
                  <a:pt x="125871" y="63623"/>
                  <a:pt x="125931" y="65331"/>
                  <a:pt x="126004" y="67013"/>
                </a:cubicBezTo>
                <a:cubicBezTo>
                  <a:pt x="127107" y="92645"/>
                  <a:pt x="128668" y="128964"/>
                  <a:pt x="105626" y="146926"/>
                </a:cubicBezTo>
                <a:cubicBezTo>
                  <a:pt x="109235" y="147115"/>
                  <a:pt x="112488" y="148319"/>
                  <a:pt x="115352" y="150535"/>
                </a:cubicBezTo>
                <a:cubicBezTo>
                  <a:pt x="124473" y="157591"/>
                  <a:pt x="127216" y="173770"/>
                  <a:pt x="126794" y="185483"/>
                </a:cubicBezTo>
                <a:cubicBezTo>
                  <a:pt x="125671" y="216631"/>
                  <a:pt x="115902" y="227392"/>
                  <a:pt x="84983" y="231539"/>
                </a:cubicBezTo>
                <a:cubicBezTo>
                  <a:pt x="58142" y="235139"/>
                  <a:pt x="27720" y="239220"/>
                  <a:pt x="4436" y="256253"/>
                </a:cubicBezTo>
                <a:cubicBezTo>
                  <a:pt x="3940" y="256615"/>
                  <a:pt x="3363" y="256791"/>
                  <a:pt x="2791" y="256791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2" name="Freeform 144">
            <a:extLst>
              <a:ext uri="{FF2B5EF4-FFF2-40B4-BE49-F238E27FC236}">
                <a16:creationId xmlns:a16="http://schemas.microsoft.com/office/drawing/2014/main" id="{90533049-90B7-622F-598D-8CBCABA1D020}"/>
              </a:ext>
            </a:extLst>
          </p:cNvPr>
          <p:cNvSpPr/>
          <p:nvPr/>
        </p:nvSpPr>
        <p:spPr>
          <a:xfrm>
            <a:off x="5579364" y="1831916"/>
            <a:ext cx="169575" cy="162978"/>
          </a:xfrm>
          <a:custGeom>
            <a:avLst/>
            <a:gdLst>
              <a:gd name="csX0" fmla="*/ 86012 w 147153"/>
              <a:gd name="csY0" fmla="*/ 141429 h 141428"/>
              <a:gd name="csX1" fmla="*/ 83568 w 147153"/>
              <a:gd name="csY1" fmla="*/ 139987 h 141428"/>
              <a:gd name="csX2" fmla="*/ 55018 w 147153"/>
              <a:gd name="csY2" fmla="*/ 121650 h 141428"/>
              <a:gd name="csX3" fmla="*/ 47844 w 147153"/>
              <a:gd name="csY3" fmla="*/ 119674 h 141428"/>
              <a:gd name="csX4" fmla="*/ 19480 w 147153"/>
              <a:gd name="csY4" fmla="*/ 108413 h 141428"/>
              <a:gd name="csX5" fmla="*/ 4585 w 147153"/>
              <a:gd name="csY5" fmla="*/ 46088 h 141428"/>
              <a:gd name="csX6" fmla="*/ 56299 w 147153"/>
              <a:gd name="csY6" fmla="*/ 3865 h 141428"/>
              <a:gd name="csX7" fmla="*/ 92083 w 147153"/>
              <a:gd name="csY7" fmla="*/ 2001 h 141428"/>
              <a:gd name="csX8" fmla="*/ 121573 w 147153"/>
              <a:gd name="csY8" fmla="*/ 29511 h 141428"/>
              <a:gd name="csX9" fmla="*/ 128336 w 147153"/>
              <a:gd name="csY9" fmla="*/ 49906 h 141428"/>
              <a:gd name="csX10" fmla="*/ 145961 w 147153"/>
              <a:gd name="csY10" fmla="*/ 82595 h 141428"/>
              <a:gd name="csX11" fmla="*/ 146652 w 147153"/>
              <a:gd name="csY11" fmla="*/ 86478 h 141428"/>
              <a:gd name="csX12" fmla="*/ 142770 w 147153"/>
              <a:gd name="csY12" fmla="*/ 87169 h 141428"/>
              <a:gd name="csX13" fmla="*/ 122938 w 147153"/>
              <a:gd name="csY13" fmla="*/ 51308 h 141428"/>
              <a:gd name="csX14" fmla="*/ 116557 w 147153"/>
              <a:gd name="csY14" fmla="*/ 31947 h 141428"/>
              <a:gd name="csX15" fmla="*/ 90412 w 147153"/>
              <a:gd name="csY15" fmla="*/ 7322 h 141428"/>
              <a:gd name="csX16" fmla="*/ 57992 w 147153"/>
              <a:gd name="csY16" fmla="*/ 9179 h 141428"/>
              <a:gd name="csX17" fmla="*/ 9684 w 147153"/>
              <a:gd name="csY17" fmla="*/ 48352 h 141428"/>
              <a:gd name="csX18" fmla="*/ 22678 w 147153"/>
              <a:gd name="csY18" fmla="*/ 103842 h 141428"/>
              <a:gd name="csX19" fmla="*/ 49289 w 147153"/>
              <a:gd name="csY19" fmla="*/ 114286 h 141428"/>
              <a:gd name="csX20" fmla="*/ 56576 w 147153"/>
              <a:gd name="csY20" fmla="*/ 116292 h 141428"/>
              <a:gd name="csX21" fmla="*/ 88451 w 147153"/>
              <a:gd name="csY21" fmla="*/ 137290 h 141428"/>
              <a:gd name="csX22" fmla="*/ 87357 w 147153"/>
              <a:gd name="csY22" fmla="*/ 141079 h 141428"/>
              <a:gd name="csX23" fmla="*/ 86012 w 147153"/>
              <a:gd name="csY23" fmla="*/ 141428 h 141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47153" h="141428">
                <a:moveTo>
                  <a:pt x="86012" y="141429"/>
                </a:moveTo>
                <a:cubicBezTo>
                  <a:pt x="85029" y="141429"/>
                  <a:pt x="84076" y="140908"/>
                  <a:pt x="83568" y="139987"/>
                </a:cubicBezTo>
                <a:cubicBezTo>
                  <a:pt x="79066" y="131831"/>
                  <a:pt x="69994" y="126005"/>
                  <a:pt x="55018" y="121650"/>
                </a:cubicBezTo>
                <a:cubicBezTo>
                  <a:pt x="52648" y="120960"/>
                  <a:pt x="50247" y="120318"/>
                  <a:pt x="47844" y="119674"/>
                </a:cubicBezTo>
                <a:cubicBezTo>
                  <a:pt x="38070" y="117055"/>
                  <a:pt x="27963" y="114347"/>
                  <a:pt x="19480" y="108413"/>
                </a:cubicBezTo>
                <a:cubicBezTo>
                  <a:pt x="1265" y="95673"/>
                  <a:pt x="-5278" y="68296"/>
                  <a:pt x="4585" y="46088"/>
                </a:cubicBezTo>
                <a:cubicBezTo>
                  <a:pt x="13052" y="27022"/>
                  <a:pt x="31902" y="11631"/>
                  <a:pt x="56299" y="3865"/>
                </a:cubicBezTo>
                <a:cubicBezTo>
                  <a:pt x="70245" y="-574"/>
                  <a:pt x="81949" y="-1181"/>
                  <a:pt x="92083" y="2001"/>
                </a:cubicBezTo>
                <a:cubicBezTo>
                  <a:pt x="104182" y="5804"/>
                  <a:pt x="114931" y="15831"/>
                  <a:pt x="121573" y="29511"/>
                </a:cubicBezTo>
                <a:cubicBezTo>
                  <a:pt x="124722" y="35996"/>
                  <a:pt x="126559" y="43067"/>
                  <a:pt x="128336" y="49906"/>
                </a:cubicBezTo>
                <a:cubicBezTo>
                  <a:pt x="131662" y="62712"/>
                  <a:pt x="134804" y="74806"/>
                  <a:pt x="145961" y="82595"/>
                </a:cubicBezTo>
                <a:cubicBezTo>
                  <a:pt x="147224" y="83477"/>
                  <a:pt x="147533" y="85216"/>
                  <a:pt x="146652" y="86478"/>
                </a:cubicBezTo>
                <a:cubicBezTo>
                  <a:pt x="145771" y="87742"/>
                  <a:pt x="144032" y="88051"/>
                  <a:pt x="142770" y="87169"/>
                </a:cubicBezTo>
                <a:cubicBezTo>
                  <a:pt x="129923" y="78201"/>
                  <a:pt x="126372" y="64529"/>
                  <a:pt x="122938" y="51308"/>
                </a:cubicBezTo>
                <a:cubicBezTo>
                  <a:pt x="121230" y="44732"/>
                  <a:pt x="119465" y="37934"/>
                  <a:pt x="116557" y="31947"/>
                </a:cubicBezTo>
                <a:cubicBezTo>
                  <a:pt x="110582" y="19641"/>
                  <a:pt x="101052" y="10667"/>
                  <a:pt x="90412" y="7322"/>
                </a:cubicBezTo>
                <a:cubicBezTo>
                  <a:pt x="81409" y="4493"/>
                  <a:pt x="70805" y="5099"/>
                  <a:pt x="57992" y="9179"/>
                </a:cubicBezTo>
                <a:cubicBezTo>
                  <a:pt x="35113" y="16463"/>
                  <a:pt x="17505" y="30741"/>
                  <a:pt x="9684" y="48352"/>
                </a:cubicBezTo>
                <a:cubicBezTo>
                  <a:pt x="866" y="68205"/>
                  <a:pt x="6574" y="92579"/>
                  <a:pt x="22678" y="103842"/>
                </a:cubicBezTo>
                <a:cubicBezTo>
                  <a:pt x="30356" y="109213"/>
                  <a:pt x="39982" y="111792"/>
                  <a:pt x="49289" y="114286"/>
                </a:cubicBezTo>
                <a:cubicBezTo>
                  <a:pt x="51730" y="114939"/>
                  <a:pt x="54168" y="115593"/>
                  <a:pt x="56576" y="116292"/>
                </a:cubicBezTo>
                <a:cubicBezTo>
                  <a:pt x="66949" y="119309"/>
                  <a:pt x="81538" y="124767"/>
                  <a:pt x="88451" y="137290"/>
                </a:cubicBezTo>
                <a:cubicBezTo>
                  <a:pt x="89196" y="138639"/>
                  <a:pt x="88705" y="140334"/>
                  <a:pt x="87357" y="141079"/>
                </a:cubicBezTo>
                <a:cubicBezTo>
                  <a:pt x="86930" y="141315"/>
                  <a:pt x="86467" y="141428"/>
                  <a:pt x="86012" y="141428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3" name="Freeform 145">
            <a:extLst>
              <a:ext uri="{FF2B5EF4-FFF2-40B4-BE49-F238E27FC236}">
                <a16:creationId xmlns:a16="http://schemas.microsoft.com/office/drawing/2014/main" id="{D27CF1ED-7AE2-E109-F118-4D1D98B21B17}"/>
              </a:ext>
            </a:extLst>
          </p:cNvPr>
          <p:cNvSpPr/>
          <p:nvPr/>
        </p:nvSpPr>
        <p:spPr>
          <a:xfrm>
            <a:off x="5707341" y="1799945"/>
            <a:ext cx="108183" cy="67393"/>
          </a:xfrm>
          <a:custGeom>
            <a:avLst/>
            <a:gdLst>
              <a:gd name="csX0" fmla="*/ 6493 w 93878"/>
              <a:gd name="csY0" fmla="*/ 58482 h 58482"/>
              <a:gd name="csX1" fmla="*/ 4234 w 93878"/>
              <a:gd name="csY1" fmla="*/ 57331 h 58482"/>
              <a:gd name="csX2" fmla="*/ 5125 w 93878"/>
              <a:gd name="csY2" fmla="*/ 24067 h 58482"/>
              <a:gd name="csX3" fmla="*/ 29579 w 93878"/>
              <a:gd name="csY3" fmla="*/ 7835 h 58482"/>
              <a:gd name="csX4" fmla="*/ 83604 w 93878"/>
              <a:gd name="csY4" fmla="*/ 3983 h 58482"/>
              <a:gd name="csX5" fmla="*/ 93851 w 93878"/>
              <a:gd name="csY5" fmla="*/ 20307 h 58482"/>
              <a:gd name="csX6" fmla="*/ 91478 w 93878"/>
              <a:gd name="csY6" fmla="*/ 23457 h 58482"/>
              <a:gd name="csX7" fmla="*/ 88328 w 93878"/>
              <a:gd name="csY7" fmla="*/ 21084 h 58482"/>
              <a:gd name="csX8" fmla="*/ 80758 w 93878"/>
              <a:gd name="csY8" fmla="*/ 8780 h 58482"/>
              <a:gd name="csX9" fmla="*/ 31543 w 93878"/>
              <a:gd name="csY9" fmla="*/ 13055 h 58482"/>
              <a:gd name="csX10" fmla="*/ 9574 w 93878"/>
              <a:gd name="csY10" fmla="*/ 27431 h 58482"/>
              <a:gd name="csX11" fmla="*/ 8747 w 93878"/>
              <a:gd name="csY11" fmla="*/ 54055 h 58482"/>
              <a:gd name="csX12" fmla="*/ 8128 w 93878"/>
              <a:gd name="csY12" fmla="*/ 57950 h 58482"/>
              <a:gd name="csX13" fmla="*/ 6493 w 93878"/>
              <a:gd name="csY13" fmla="*/ 58482 h 58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3878" h="58482">
                <a:moveTo>
                  <a:pt x="6493" y="58482"/>
                </a:moveTo>
                <a:cubicBezTo>
                  <a:pt x="5630" y="58482"/>
                  <a:pt x="4779" y="58082"/>
                  <a:pt x="4234" y="57331"/>
                </a:cubicBezTo>
                <a:cubicBezTo>
                  <a:pt x="-1763" y="49065"/>
                  <a:pt x="-1321" y="32589"/>
                  <a:pt x="5125" y="24067"/>
                </a:cubicBezTo>
                <a:cubicBezTo>
                  <a:pt x="10198" y="17362"/>
                  <a:pt x="17968" y="12205"/>
                  <a:pt x="29579" y="7835"/>
                </a:cubicBezTo>
                <a:cubicBezTo>
                  <a:pt x="40713" y="3646"/>
                  <a:pt x="68268" y="-5116"/>
                  <a:pt x="83604" y="3983"/>
                </a:cubicBezTo>
                <a:cubicBezTo>
                  <a:pt x="89359" y="7399"/>
                  <a:pt x="92808" y="12890"/>
                  <a:pt x="93851" y="20307"/>
                </a:cubicBezTo>
                <a:cubicBezTo>
                  <a:pt x="94066" y="21831"/>
                  <a:pt x="93003" y="23242"/>
                  <a:pt x="91478" y="23457"/>
                </a:cubicBezTo>
                <a:cubicBezTo>
                  <a:pt x="89953" y="23663"/>
                  <a:pt x="88542" y="22609"/>
                  <a:pt x="88328" y="21084"/>
                </a:cubicBezTo>
                <a:cubicBezTo>
                  <a:pt x="87520" y="15349"/>
                  <a:pt x="85044" y="11324"/>
                  <a:pt x="80758" y="8780"/>
                </a:cubicBezTo>
                <a:cubicBezTo>
                  <a:pt x="67130" y="694"/>
                  <a:pt x="39644" y="10010"/>
                  <a:pt x="31543" y="13055"/>
                </a:cubicBezTo>
                <a:cubicBezTo>
                  <a:pt x="20963" y="17038"/>
                  <a:pt x="13981" y="21606"/>
                  <a:pt x="9574" y="27431"/>
                </a:cubicBezTo>
                <a:cubicBezTo>
                  <a:pt x="4577" y="34036"/>
                  <a:pt x="4153" y="47722"/>
                  <a:pt x="8747" y="54055"/>
                </a:cubicBezTo>
                <a:cubicBezTo>
                  <a:pt x="9653" y="55302"/>
                  <a:pt x="9375" y="57046"/>
                  <a:pt x="8128" y="57950"/>
                </a:cubicBezTo>
                <a:cubicBezTo>
                  <a:pt x="7633" y="58309"/>
                  <a:pt x="7060" y="58482"/>
                  <a:pt x="6493" y="58482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4" name="Freeform 146">
            <a:extLst>
              <a:ext uri="{FF2B5EF4-FFF2-40B4-BE49-F238E27FC236}">
                <a16:creationId xmlns:a16="http://schemas.microsoft.com/office/drawing/2014/main" id="{8ADD240B-5C94-E6C0-A542-32DB8DFD7110}"/>
              </a:ext>
            </a:extLst>
          </p:cNvPr>
          <p:cNvSpPr/>
          <p:nvPr/>
        </p:nvSpPr>
        <p:spPr>
          <a:xfrm>
            <a:off x="5605219" y="1955741"/>
            <a:ext cx="22924" cy="59595"/>
          </a:xfrm>
          <a:custGeom>
            <a:avLst/>
            <a:gdLst>
              <a:gd name="csX0" fmla="*/ 17100 w 19893"/>
              <a:gd name="csY0" fmla="*/ 51716 h 51715"/>
              <a:gd name="csX1" fmla="*/ 15504 w 19893"/>
              <a:gd name="csY1" fmla="*/ 51212 h 51715"/>
              <a:gd name="csX2" fmla="*/ 5533 w 19893"/>
              <a:gd name="csY2" fmla="*/ 26683 h 51715"/>
              <a:gd name="csX3" fmla="*/ 5464 w 19893"/>
              <a:gd name="csY3" fmla="*/ 24924 h 51715"/>
              <a:gd name="csX4" fmla="*/ 610 w 19893"/>
              <a:gd name="csY4" fmla="*/ 4529 h 51715"/>
              <a:gd name="csX5" fmla="*/ 1048 w 19893"/>
              <a:gd name="csY5" fmla="*/ 610 h 51715"/>
              <a:gd name="csX6" fmla="*/ 4968 w 19893"/>
              <a:gd name="csY6" fmla="*/ 1048 h 51715"/>
              <a:gd name="csX7" fmla="*/ 11037 w 19893"/>
              <a:gd name="csY7" fmla="*/ 24713 h 51715"/>
              <a:gd name="csX8" fmla="*/ 11106 w 19893"/>
              <a:gd name="csY8" fmla="*/ 26453 h 51715"/>
              <a:gd name="csX9" fmla="*/ 18703 w 19893"/>
              <a:gd name="csY9" fmla="*/ 46642 h 51715"/>
              <a:gd name="csX10" fmla="*/ 19390 w 19893"/>
              <a:gd name="csY10" fmla="*/ 50526 h 51715"/>
              <a:gd name="csX11" fmla="*/ 17101 w 19893"/>
              <a:gd name="csY11" fmla="*/ 51716 h 517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9893" h="51715">
                <a:moveTo>
                  <a:pt x="17100" y="51716"/>
                </a:moveTo>
                <a:cubicBezTo>
                  <a:pt x="16548" y="51716"/>
                  <a:pt x="15990" y="51552"/>
                  <a:pt x="15504" y="51212"/>
                </a:cubicBezTo>
                <a:cubicBezTo>
                  <a:pt x="7241" y="45433"/>
                  <a:pt x="5856" y="34445"/>
                  <a:pt x="5533" y="26683"/>
                </a:cubicBezTo>
                <a:lnTo>
                  <a:pt x="5464" y="24924"/>
                </a:lnTo>
                <a:cubicBezTo>
                  <a:pt x="5182" y="17532"/>
                  <a:pt x="4890" y="9886"/>
                  <a:pt x="610" y="4529"/>
                </a:cubicBezTo>
                <a:cubicBezTo>
                  <a:pt x="-351" y="3325"/>
                  <a:pt x="-156" y="1571"/>
                  <a:pt x="1048" y="610"/>
                </a:cubicBezTo>
                <a:cubicBezTo>
                  <a:pt x="2253" y="-351"/>
                  <a:pt x="4009" y="-155"/>
                  <a:pt x="4968" y="1048"/>
                </a:cubicBezTo>
                <a:cubicBezTo>
                  <a:pt x="10395" y="7840"/>
                  <a:pt x="10736" y="16804"/>
                  <a:pt x="11037" y="24713"/>
                </a:cubicBezTo>
                <a:lnTo>
                  <a:pt x="11106" y="26453"/>
                </a:lnTo>
                <a:cubicBezTo>
                  <a:pt x="11380" y="33030"/>
                  <a:pt x="12465" y="42280"/>
                  <a:pt x="18703" y="46642"/>
                </a:cubicBezTo>
                <a:cubicBezTo>
                  <a:pt x="19965" y="47524"/>
                  <a:pt x="20273" y="49262"/>
                  <a:pt x="19390" y="50526"/>
                </a:cubicBezTo>
                <a:cubicBezTo>
                  <a:pt x="18847" y="51301"/>
                  <a:pt x="17980" y="51716"/>
                  <a:pt x="17101" y="51716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5" name="Freeform 147">
            <a:extLst>
              <a:ext uri="{FF2B5EF4-FFF2-40B4-BE49-F238E27FC236}">
                <a16:creationId xmlns:a16="http://schemas.microsoft.com/office/drawing/2014/main" id="{12308E4B-6DF0-54D8-D582-B9CABD0C87BD}"/>
              </a:ext>
            </a:extLst>
          </p:cNvPr>
          <p:cNvSpPr/>
          <p:nvPr/>
        </p:nvSpPr>
        <p:spPr>
          <a:xfrm>
            <a:off x="5479968" y="1891449"/>
            <a:ext cx="103679" cy="158993"/>
          </a:xfrm>
          <a:custGeom>
            <a:avLst/>
            <a:gdLst>
              <a:gd name="csX0" fmla="*/ 48281 w 89970"/>
              <a:gd name="csY0" fmla="*/ 137970 h 137970"/>
              <a:gd name="csX1" fmla="*/ 47480 w 89970"/>
              <a:gd name="csY1" fmla="*/ 137851 h 137970"/>
              <a:gd name="csX2" fmla="*/ 12666 w 89970"/>
              <a:gd name="csY2" fmla="*/ 112093 h 137970"/>
              <a:gd name="csX3" fmla="*/ 14978 w 89970"/>
              <a:gd name="csY3" fmla="*/ 38546 h 137970"/>
              <a:gd name="csX4" fmla="*/ 48309 w 89970"/>
              <a:gd name="csY4" fmla="*/ 9330 h 137970"/>
              <a:gd name="csX5" fmla="*/ 69886 w 89970"/>
              <a:gd name="csY5" fmla="*/ 46 h 137970"/>
              <a:gd name="csX6" fmla="*/ 89919 w 89970"/>
              <a:gd name="csY6" fmla="*/ 13210 h 137970"/>
              <a:gd name="csX7" fmla="*/ 87713 w 89970"/>
              <a:gd name="csY7" fmla="*/ 16480 h 137970"/>
              <a:gd name="csX8" fmla="*/ 84443 w 89970"/>
              <a:gd name="csY8" fmla="*/ 14274 h 137970"/>
              <a:gd name="csX9" fmla="*/ 70256 w 89970"/>
              <a:gd name="csY9" fmla="*/ 5611 h 137970"/>
              <a:gd name="csX10" fmla="*/ 51513 w 89970"/>
              <a:gd name="csY10" fmla="*/ 13897 h 137970"/>
              <a:gd name="csX11" fmla="*/ 19090 w 89970"/>
              <a:gd name="csY11" fmla="*/ 42318 h 137970"/>
              <a:gd name="csX12" fmla="*/ 17313 w 89970"/>
              <a:gd name="csY12" fmla="*/ 109008 h 137970"/>
              <a:gd name="csX13" fmla="*/ 49081 w 89970"/>
              <a:gd name="csY13" fmla="*/ 132509 h 137970"/>
              <a:gd name="csX14" fmla="*/ 50952 w 89970"/>
              <a:gd name="csY14" fmla="*/ 135982 h 137970"/>
              <a:gd name="csX15" fmla="*/ 48281 w 89970"/>
              <a:gd name="csY15" fmla="*/ 137971 h 137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9970" h="137970">
                <a:moveTo>
                  <a:pt x="48281" y="137970"/>
                </a:moveTo>
                <a:cubicBezTo>
                  <a:pt x="48016" y="137970"/>
                  <a:pt x="47747" y="137932"/>
                  <a:pt x="47480" y="137851"/>
                </a:cubicBezTo>
                <a:cubicBezTo>
                  <a:pt x="33229" y="133580"/>
                  <a:pt x="20866" y="124432"/>
                  <a:pt x="12666" y="112093"/>
                </a:cubicBezTo>
                <a:cubicBezTo>
                  <a:pt x="-4985" y="85531"/>
                  <a:pt x="-4163" y="59412"/>
                  <a:pt x="14978" y="38546"/>
                </a:cubicBezTo>
                <a:cubicBezTo>
                  <a:pt x="24950" y="27677"/>
                  <a:pt x="36163" y="17848"/>
                  <a:pt x="48309" y="9330"/>
                </a:cubicBezTo>
                <a:cubicBezTo>
                  <a:pt x="54734" y="4824"/>
                  <a:pt x="61795" y="581"/>
                  <a:pt x="69886" y="46"/>
                </a:cubicBezTo>
                <a:cubicBezTo>
                  <a:pt x="78376" y="-527"/>
                  <a:pt x="88179" y="4256"/>
                  <a:pt x="89919" y="13210"/>
                </a:cubicBezTo>
                <a:cubicBezTo>
                  <a:pt x="90212" y="14723"/>
                  <a:pt x="89224" y="16186"/>
                  <a:pt x="87713" y="16480"/>
                </a:cubicBezTo>
                <a:cubicBezTo>
                  <a:pt x="86195" y="16770"/>
                  <a:pt x="84736" y="15785"/>
                  <a:pt x="84443" y="14274"/>
                </a:cubicBezTo>
                <a:cubicBezTo>
                  <a:pt x="83342" y="8605"/>
                  <a:pt x="76204" y="5203"/>
                  <a:pt x="70256" y="5611"/>
                </a:cubicBezTo>
                <a:cubicBezTo>
                  <a:pt x="63532" y="6056"/>
                  <a:pt x="57274" y="9855"/>
                  <a:pt x="51513" y="13897"/>
                </a:cubicBezTo>
                <a:cubicBezTo>
                  <a:pt x="39697" y="22183"/>
                  <a:pt x="28789" y="31745"/>
                  <a:pt x="19090" y="42318"/>
                </a:cubicBezTo>
                <a:cubicBezTo>
                  <a:pt x="-3003" y="66400"/>
                  <a:pt x="5929" y="91877"/>
                  <a:pt x="17313" y="109008"/>
                </a:cubicBezTo>
                <a:cubicBezTo>
                  <a:pt x="24794" y="120265"/>
                  <a:pt x="36075" y="128612"/>
                  <a:pt x="49081" y="132509"/>
                </a:cubicBezTo>
                <a:cubicBezTo>
                  <a:pt x="50555" y="132952"/>
                  <a:pt x="51394" y="134507"/>
                  <a:pt x="50952" y="135982"/>
                </a:cubicBezTo>
                <a:cubicBezTo>
                  <a:pt x="50589" y="137190"/>
                  <a:pt x="49481" y="137971"/>
                  <a:pt x="48281" y="137971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6" name="Freeform 148">
            <a:extLst>
              <a:ext uri="{FF2B5EF4-FFF2-40B4-BE49-F238E27FC236}">
                <a16:creationId xmlns:a16="http://schemas.microsoft.com/office/drawing/2014/main" id="{C493A814-16AB-2410-B273-203CEC12A2DB}"/>
              </a:ext>
            </a:extLst>
          </p:cNvPr>
          <p:cNvSpPr/>
          <p:nvPr/>
        </p:nvSpPr>
        <p:spPr>
          <a:xfrm>
            <a:off x="5388465" y="1984913"/>
            <a:ext cx="122904" cy="175905"/>
          </a:xfrm>
          <a:custGeom>
            <a:avLst/>
            <a:gdLst>
              <a:gd name="csX0" fmla="*/ 90315 w 106653"/>
              <a:gd name="csY0" fmla="*/ 152647 h 152646"/>
              <a:gd name="csX1" fmla="*/ 63789 w 106653"/>
              <a:gd name="csY1" fmla="*/ 143597 h 152646"/>
              <a:gd name="csX2" fmla="*/ 50132 w 106653"/>
              <a:gd name="csY2" fmla="*/ 132532 h 152646"/>
              <a:gd name="csX3" fmla="*/ 31844 w 106653"/>
              <a:gd name="csY3" fmla="*/ 118678 h 152646"/>
              <a:gd name="csX4" fmla="*/ 24455 w 106653"/>
              <a:gd name="csY4" fmla="*/ 115078 h 152646"/>
              <a:gd name="csX5" fmla="*/ 7370 w 106653"/>
              <a:gd name="csY5" fmla="*/ 104188 h 152646"/>
              <a:gd name="csX6" fmla="*/ 1935 w 106653"/>
              <a:gd name="csY6" fmla="*/ 67585 h 152646"/>
              <a:gd name="csX7" fmla="*/ 82903 w 106653"/>
              <a:gd name="csY7" fmla="*/ 6 h 152646"/>
              <a:gd name="csX8" fmla="*/ 85822 w 106653"/>
              <a:gd name="csY8" fmla="*/ 2656 h 152646"/>
              <a:gd name="csX9" fmla="*/ 83172 w 106653"/>
              <a:gd name="csY9" fmla="*/ 5576 h 152646"/>
              <a:gd name="csX10" fmla="*/ 7354 w 106653"/>
              <a:gd name="csY10" fmla="*/ 68911 h 152646"/>
              <a:gd name="csX11" fmla="*/ 11526 w 106653"/>
              <a:gd name="csY11" fmla="*/ 100467 h 152646"/>
              <a:gd name="csX12" fmla="*/ 26776 w 106653"/>
              <a:gd name="csY12" fmla="*/ 110006 h 152646"/>
              <a:gd name="csX13" fmla="*/ 34533 w 106653"/>
              <a:gd name="csY13" fmla="*/ 113790 h 152646"/>
              <a:gd name="csX14" fmla="*/ 53809 w 106653"/>
              <a:gd name="csY14" fmla="*/ 128337 h 152646"/>
              <a:gd name="csX15" fmla="*/ 66959 w 106653"/>
              <a:gd name="csY15" fmla="*/ 139008 h 152646"/>
              <a:gd name="csX16" fmla="*/ 102347 w 106653"/>
              <a:gd name="csY16" fmla="*/ 143720 h 152646"/>
              <a:gd name="csX17" fmla="*/ 106204 w 106653"/>
              <a:gd name="csY17" fmla="*/ 144541 h 152646"/>
              <a:gd name="csX18" fmla="*/ 105382 w 106653"/>
              <a:gd name="csY18" fmla="*/ 148399 h 152646"/>
              <a:gd name="csX19" fmla="*/ 90314 w 106653"/>
              <a:gd name="csY19" fmla="*/ 152647 h 1526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06653" h="152646">
                <a:moveTo>
                  <a:pt x="90315" y="152647"/>
                </a:moveTo>
                <a:cubicBezTo>
                  <a:pt x="80694" y="152647"/>
                  <a:pt x="70877" y="148492"/>
                  <a:pt x="63789" y="143597"/>
                </a:cubicBezTo>
                <a:cubicBezTo>
                  <a:pt x="58919" y="140231"/>
                  <a:pt x="54453" y="136318"/>
                  <a:pt x="50132" y="132532"/>
                </a:cubicBezTo>
                <a:cubicBezTo>
                  <a:pt x="44155" y="127292"/>
                  <a:pt x="38507" y="122343"/>
                  <a:pt x="31844" y="118678"/>
                </a:cubicBezTo>
                <a:cubicBezTo>
                  <a:pt x="29497" y="117385"/>
                  <a:pt x="26933" y="116213"/>
                  <a:pt x="24455" y="115078"/>
                </a:cubicBezTo>
                <a:cubicBezTo>
                  <a:pt x="18343" y="112279"/>
                  <a:pt x="12023" y="109386"/>
                  <a:pt x="7370" y="104188"/>
                </a:cubicBezTo>
                <a:cubicBezTo>
                  <a:pt x="-1974" y="93759"/>
                  <a:pt x="-742" y="78525"/>
                  <a:pt x="1935" y="67585"/>
                </a:cubicBezTo>
                <a:cubicBezTo>
                  <a:pt x="11085" y="30243"/>
                  <a:pt x="45137" y="1823"/>
                  <a:pt x="82903" y="6"/>
                </a:cubicBezTo>
                <a:cubicBezTo>
                  <a:pt x="84509" y="-93"/>
                  <a:pt x="85749" y="1120"/>
                  <a:pt x="85822" y="2656"/>
                </a:cubicBezTo>
                <a:cubicBezTo>
                  <a:pt x="85897" y="4195"/>
                  <a:pt x="84709" y="5502"/>
                  <a:pt x="83172" y="5576"/>
                </a:cubicBezTo>
                <a:cubicBezTo>
                  <a:pt x="48386" y="7251"/>
                  <a:pt x="15791" y="34479"/>
                  <a:pt x="7354" y="68911"/>
                </a:cubicBezTo>
                <a:cubicBezTo>
                  <a:pt x="4995" y="78549"/>
                  <a:pt x="3804" y="91847"/>
                  <a:pt x="11526" y="100467"/>
                </a:cubicBezTo>
                <a:cubicBezTo>
                  <a:pt x="15403" y="104799"/>
                  <a:pt x="20928" y="107329"/>
                  <a:pt x="26776" y="110006"/>
                </a:cubicBezTo>
                <a:cubicBezTo>
                  <a:pt x="29348" y="111184"/>
                  <a:pt x="32005" y="112400"/>
                  <a:pt x="34533" y="113790"/>
                </a:cubicBezTo>
                <a:cubicBezTo>
                  <a:pt x="41727" y="117748"/>
                  <a:pt x="47869" y="123131"/>
                  <a:pt x="53809" y="128337"/>
                </a:cubicBezTo>
                <a:cubicBezTo>
                  <a:pt x="58010" y="132018"/>
                  <a:pt x="62352" y="135826"/>
                  <a:pt x="66959" y="139008"/>
                </a:cubicBezTo>
                <a:cubicBezTo>
                  <a:pt x="76488" y="145588"/>
                  <a:pt x="91476" y="150772"/>
                  <a:pt x="102347" y="143720"/>
                </a:cubicBezTo>
                <a:cubicBezTo>
                  <a:pt x="103642" y="142883"/>
                  <a:pt x="105367" y="143249"/>
                  <a:pt x="106204" y="144541"/>
                </a:cubicBezTo>
                <a:cubicBezTo>
                  <a:pt x="107042" y="145835"/>
                  <a:pt x="106674" y="147560"/>
                  <a:pt x="105382" y="148399"/>
                </a:cubicBezTo>
                <a:cubicBezTo>
                  <a:pt x="100733" y="151414"/>
                  <a:pt x="95552" y="152647"/>
                  <a:pt x="90314" y="15264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7" name="Freeform 149">
            <a:extLst>
              <a:ext uri="{FF2B5EF4-FFF2-40B4-BE49-F238E27FC236}">
                <a16:creationId xmlns:a16="http://schemas.microsoft.com/office/drawing/2014/main" id="{33CFDF82-3642-7B9B-95CD-A5707DA455A2}"/>
              </a:ext>
            </a:extLst>
          </p:cNvPr>
          <p:cNvSpPr/>
          <p:nvPr/>
        </p:nvSpPr>
        <p:spPr>
          <a:xfrm>
            <a:off x="5448062" y="2135670"/>
            <a:ext cx="40221" cy="80345"/>
          </a:xfrm>
          <a:custGeom>
            <a:avLst/>
            <a:gdLst>
              <a:gd name="csX0" fmla="*/ 32115 w 34903"/>
              <a:gd name="csY0" fmla="*/ 69723 h 69722"/>
              <a:gd name="csX1" fmla="*/ 31460 w 34903"/>
              <a:gd name="csY1" fmla="*/ 69645 h 69722"/>
              <a:gd name="csX2" fmla="*/ 12466 w 34903"/>
              <a:gd name="csY2" fmla="*/ 51038 h 69722"/>
              <a:gd name="csX3" fmla="*/ 8486 w 34903"/>
              <a:gd name="csY3" fmla="*/ 30967 h 69722"/>
              <a:gd name="csX4" fmla="*/ 7930 w 34903"/>
              <a:gd name="csY4" fmla="*/ 26225 h 69722"/>
              <a:gd name="csX5" fmla="*/ 584 w 34903"/>
              <a:gd name="csY5" fmla="*/ 4496 h 69722"/>
              <a:gd name="csX6" fmla="*/ 1082 w 34903"/>
              <a:gd name="csY6" fmla="*/ 583 h 69722"/>
              <a:gd name="csX7" fmla="*/ 4994 w 34903"/>
              <a:gd name="csY7" fmla="*/ 1080 h 69722"/>
              <a:gd name="csX8" fmla="*/ 13462 w 34903"/>
              <a:gd name="csY8" fmla="*/ 25519 h 69722"/>
              <a:gd name="csX9" fmla="*/ 14029 w 34903"/>
              <a:gd name="csY9" fmla="*/ 30343 h 69722"/>
              <a:gd name="csX10" fmla="*/ 17687 w 34903"/>
              <a:gd name="csY10" fmla="*/ 49073 h 69722"/>
              <a:gd name="csX11" fmla="*/ 32766 w 34903"/>
              <a:gd name="csY11" fmla="*/ 64220 h 69722"/>
              <a:gd name="csX12" fmla="*/ 34825 w 34903"/>
              <a:gd name="csY12" fmla="*/ 67584 h 69722"/>
              <a:gd name="csX13" fmla="*/ 32117 w 34903"/>
              <a:gd name="csY13" fmla="*/ 69721 h 697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4903" h="69722">
                <a:moveTo>
                  <a:pt x="32115" y="69723"/>
                </a:moveTo>
                <a:cubicBezTo>
                  <a:pt x="31898" y="69723"/>
                  <a:pt x="31680" y="69697"/>
                  <a:pt x="31460" y="69645"/>
                </a:cubicBezTo>
                <a:cubicBezTo>
                  <a:pt x="23204" y="67658"/>
                  <a:pt x="16103" y="60703"/>
                  <a:pt x="12466" y="51038"/>
                </a:cubicBezTo>
                <a:cubicBezTo>
                  <a:pt x="10010" y="44510"/>
                  <a:pt x="9236" y="37626"/>
                  <a:pt x="8486" y="30967"/>
                </a:cubicBezTo>
                <a:cubicBezTo>
                  <a:pt x="8307" y="29383"/>
                  <a:pt x="8130" y="27799"/>
                  <a:pt x="7930" y="26225"/>
                </a:cubicBezTo>
                <a:cubicBezTo>
                  <a:pt x="7007" y="18979"/>
                  <a:pt x="5414" y="10732"/>
                  <a:pt x="584" y="4496"/>
                </a:cubicBezTo>
                <a:cubicBezTo>
                  <a:pt x="-359" y="3278"/>
                  <a:pt x="-136" y="1527"/>
                  <a:pt x="1082" y="583"/>
                </a:cubicBezTo>
                <a:cubicBezTo>
                  <a:pt x="2299" y="-358"/>
                  <a:pt x="4051" y="-136"/>
                  <a:pt x="4994" y="1080"/>
                </a:cubicBezTo>
                <a:cubicBezTo>
                  <a:pt x="10645" y="8376"/>
                  <a:pt x="12446" y="17529"/>
                  <a:pt x="13462" y="25519"/>
                </a:cubicBezTo>
                <a:cubicBezTo>
                  <a:pt x="13667" y="27122"/>
                  <a:pt x="13848" y="28731"/>
                  <a:pt x="14029" y="30343"/>
                </a:cubicBezTo>
                <a:cubicBezTo>
                  <a:pt x="14773" y="36953"/>
                  <a:pt x="15476" y="43195"/>
                  <a:pt x="17687" y="49073"/>
                </a:cubicBezTo>
                <a:cubicBezTo>
                  <a:pt x="20673" y="57004"/>
                  <a:pt x="26309" y="62667"/>
                  <a:pt x="32766" y="64220"/>
                </a:cubicBezTo>
                <a:cubicBezTo>
                  <a:pt x="34263" y="64580"/>
                  <a:pt x="35185" y="66086"/>
                  <a:pt x="34825" y="67584"/>
                </a:cubicBezTo>
                <a:cubicBezTo>
                  <a:pt x="34517" y="68863"/>
                  <a:pt x="33375" y="69721"/>
                  <a:pt x="32117" y="69721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8" name="Freeform 150">
            <a:extLst>
              <a:ext uri="{FF2B5EF4-FFF2-40B4-BE49-F238E27FC236}">
                <a16:creationId xmlns:a16="http://schemas.microsoft.com/office/drawing/2014/main" id="{4235D82C-4054-B991-DFE4-99B40ED8C725}"/>
              </a:ext>
            </a:extLst>
          </p:cNvPr>
          <p:cNvSpPr/>
          <p:nvPr/>
        </p:nvSpPr>
        <p:spPr>
          <a:xfrm>
            <a:off x="5321177" y="2108882"/>
            <a:ext cx="330077" cy="257632"/>
          </a:xfrm>
          <a:custGeom>
            <a:avLst/>
            <a:gdLst>
              <a:gd name="csX0" fmla="*/ 134274 w 286432"/>
              <a:gd name="csY0" fmla="*/ 223568 h 223567"/>
              <a:gd name="csX1" fmla="*/ 115163 w 286432"/>
              <a:gd name="csY1" fmla="*/ 222460 h 223567"/>
              <a:gd name="csX2" fmla="*/ 112638 w 286432"/>
              <a:gd name="csY2" fmla="*/ 222180 h 223567"/>
              <a:gd name="csX3" fmla="*/ 82374 w 286432"/>
              <a:gd name="csY3" fmla="*/ 212339 h 223567"/>
              <a:gd name="csX4" fmla="*/ 80301 w 286432"/>
              <a:gd name="csY4" fmla="*/ 201923 h 223567"/>
              <a:gd name="csX5" fmla="*/ 63174 w 286432"/>
              <a:gd name="csY5" fmla="*/ 212252 h 223567"/>
              <a:gd name="csX6" fmla="*/ 24417 w 286432"/>
              <a:gd name="csY6" fmla="*/ 200085 h 223567"/>
              <a:gd name="csX7" fmla="*/ 9194 w 286432"/>
              <a:gd name="csY7" fmla="*/ 88442 h 223567"/>
              <a:gd name="csX8" fmla="*/ 10108 w 286432"/>
              <a:gd name="csY8" fmla="*/ 85503 h 223567"/>
              <a:gd name="csX9" fmla="*/ 32506 w 286432"/>
              <a:gd name="csY9" fmla="*/ 54238 h 223567"/>
              <a:gd name="csX10" fmla="*/ 34014 w 286432"/>
              <a:gd name="csY10" fmla="*/ 27899 h 223567"/>
              <a:gd name="csX11" fmla="*/ 60697 w 286432"/>
              <a:gd name="csY11" fmla="*/ 2139 h 223567"/>
              <a:gd name="csX12" fmla="*/ 81745 w 286432"/>
              <a:gd name="csY12" fmla="*/ 2342 h 223567"/>
              <a:gd name="csX13" fmla="*/ 82960 w 286432"/>
              <a:gd name="csY13" fmla="*/ 6095 h 223567"/>
              <a:gd name="csX14" fmla="*/ 79206 w 286432"/>
              <a:gd name="csY14" fmla="*/ 7309 h 223567"/>
              <a:gd name="csX15" fmla="*/ 62791 w 286432"/>
              <a:gd name="csY15" fmla="*/ 7309 h 223567"/>
              <a:gd name="csX16" fmla="*/ 39092 w 286432"/>
              <a:gd name="csY16" fmla="*/ 30202 h 223567"/>
              <a:gd name="csX17" fmla="*/ 37634 w 286432"/>
              <a:gd name="csY17" fmla="*/ 52049 h 223567"/>
              <a:gd name="csX18" fmla="*/ 40645 w 286432"/>
              <a:gd name="csY18" fmla="*/ 54933 h 223567"/>
              <a:gd name="csX19" fmla="*/ 42532 w 286432"/>
              <a:gd name="csY19" fmla="*/ 58396 h 223567"/>
              <a:gd name="csX20" fmla="*/ 39069 w 286432"/>
              <a:gd name="csY20" fmla="*/ 60284 h 223567"/>
              <a:gd name="csX21" fmla="*/ 15436 w 286432"/>
              <a:gd name="csY21" fmla="*/ 87146 h 223567"/>
              <a:gd name="csX22" fmla="*/ 14503 w 286432"/>
              <a:gd name="csY22" fmla="*/ 90142 h 223567"/>
              <a:gd name="csX23" fmla="*/ 28041 w 286432"/>
              <a:gd name="csY23" fmla="*/ 195852 h 223567"/>
              <a:gd name="csX24" fmla="*/ 62662 w 286432"/>
              <a:gd name="csY24" fmla="*/ 206699 h 223567"/>
              <a:gd name="csX25" fmla="*/ 82503 w 286432"/>
              <a:gd name="csY25" fmla="*/ 185598 h 223567"/>
              <a:gd name="csX26" fmla="*/ 86090 w 286432"/>
              <a:gd name="csY26" fmla="*/ 183957 h 223567"/>
              <a:gd name="csX27" fmla="*/ 87731 w 286432"/>
              <a:gd name="csY27" fmla="*/ 187544 h 223567"/>
              <a:gd name="csX28" fmla="*/ 86886 w 286432"/>
              <a:gd name="csY28" fmla="*/ 194411 h 223567"/>
              <a:gd name="csX29" fmla="*/ 86195 w 286432"/>
              <a:gd name="csY29" fmla="*/ 200755 h 223567"/>
              <a:gd name="csX30" fmla="*/ 86790 w 286432"/>
              <a:gd name="csY30" fmla="*/ 208935 h 223567"/>
              <a:gd name="csX31" fmla="*/ 113237 w 286432"/>
              <a:gd name="csY31" fmla="*/ 216636 h 223567"/>
              <a:gd name="csX32" fmla="*/ 115809 w 286432"/>
              <a:gd name="csY32" fmla="*/ 216921 h 223567"/>
              <a:gd name="csX33" fmla="*/ 162357 w 286432"/>
              <a:gd name="csY33" fmla="*/ 214601 h 223567"/>
              <a:gd name="csX34" fmla="*/ 187463 w 286432"/>
              <a:gd name="csY34" fmla="*/ 193424 h 223567"/>
              <a:gd name="csX35" fmla="*/ 195960 w 286432"/>
              <a:gd name="csY35" fmla="*/ 184082 h 223567"/>
              <a:gd name="csX36" fmla="*/ 235553 w 286432"/>
              <a:gd name="csY36" fmla="*/ 155519 h 223567"/>
              <a:gd name="csX37" fmla="*/ 284870 w 286432"/>
              <a:gd name="csY37" fmla="*/ 155086 h 223567"/>
              <a:gd name="csX38" fmla="*/ 286147 w 286432"/>
              <a:gd name="csY38" fmla="*/ 158818 h 223567"/>
              <a:gd name="csX39" fmla="*/ 282415 w 286432"/>
              <a:gd name="csY39" fmla="*/ 160095 h 223567"/>
              <a:gd name="csX40" fmla="*/ 237704 w 286432"/>
              <a:gd name="csY40" fmla="*/ 160665 h 223567"/>
              <a:gd name="csX41" fmla="*/ 199869 w 286432"/>
              <a:gd name="csY41" fmla="*/ 188060 h 223567"/>
              <a:gd name="csX42" fmla="*/ 191679 w 286432"/>
              <a:gd name="csY42" fmla="*/ 197075 h 223567"/>
              <a:gd name="csX43" fmla="*/ 163899 w 286432"/>
              <a:gd name="csY43" fmla="*/ 219961 h 223567"/>
              <a:gd name="csX44" fmla="*/ 134273 w 286432"/>
              <a:gd name="csY44" fmla="*/ 223568 h 2235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286432" h="223567">
                <a:moveTo>
                  <a:pt x="134274" y="223568"/>
                </a:moveTo>
                <a:cubicBezTo>
                  <a:pt x="126133" y="223568"/>
                  <a:pt x="119182" y="222931"/>
                  <a:pt x="115163" y="222460"/>
                </a:cubicBezTo>
                <a:cubicBezTo>
                  <a:pt x="114402" y="222371"/>
                  <a:pt x="113555" y="222280"/>
                  <a:pt x="112638" y="222180"/>
                </a:cubicBezTo>
                <a:cubicBezTo>
                  <a:pt x="100119" y="220825"/>
                  <a:pt x="87469" y="218950"/>
                  <a:pt x="82374" y="212339"/>
                </a:cubicBezTo>
                <a:cubicBezTo>
                  <a:pt x="79648" y="208801"/>
                  <a:pt x="79734" y="205319"/>
                  <a:pt x="80301" y="201923"/>
                </a:cubicBezTo>
                <a:cubicBezTo>
                  <a:pt x="76430" y="207030"/>
                  <a:pt x="70914" y="211541"/>
                  <a:pt x="63174" y="212252"/>
                </a:cubicBezTo>
                <a:cubicBezTo>
                  <a:pt x="49076" y="213534"/>
                  <a:pt x="34951" y="209109"/>
                  <a:pt x="24417" y="200085"/>
                </a:cubicBezTo>
                <a:cubicBezTo>
                  <a:pt x="-1732" y="177687"/>
                  <a:pt x="-6996" y="139082"/>
                  <a:pt x="9194" y="88442"/>
                </a:cubicBezTo>
                <a:cubicBezTo>
                  <a:pt x="9483" y="87536"/>
                  <a:pt x="9786" y="86549"/>
                  <a:pt x="10108" y="85503"/>
                </a:cubicBezTo>
                <a:cubicBezTo>
                  <a:pt x="13407" y="74785"/>
                  <a:pt x="19112" y="56258"/>
                  <a:pt x="32506" y="54238"/>
                </a:cubicBezTo>
                <a:cubicBezTo>
                  <a:pt x="28825" y="45978"/>
                  <a:pt x="32038" y="32259"/>
                  <a:pt x="34014" y="27899"/>
                </a:cubicBezTo>
                <a:cubicBezTo>
                  <a:pt x="39132" y="16604"/>
                  <a:pt x="49355" y="6734"/>
                  <a:pt x="60697" y="2139"/>
                </a:cubicBezTo>
                <a:cubicBezTo>
                  <a:pt x="67911" y="-784"/>
                  <a:pt x="75779" y="-707"/>
                  <a:pt x="81745" y="2342"/>
                </a:cubicBezTo>
                <a:cubicBezTo>
                  <a:pt x="83118" y="3043"/>
                  <a:pt x="83661" y="4722"/>
                  <a:pt x="82960" y="6095"/>
                </a:cubicBezTo>
                <a:cubicBezTo>
                  <a:pt x="82259" y="7467"/>
                  <a:pt x="80580" y="8011"/>
                  <a:pt x="79206" y="7309"/>
                </a:cubicBezTo>
                <a:cubicBezTo>
                  <a:pt x="74660" y="4985"/>
                  <a:pt x="68521" y="4987"/>
                  <a:pt x="62791" y="7309"/>
                </a:cubicBezTo>
                <a:cubicBezTo>
                  <a:pt x="52875" y="11326"/>
                  <a:pt x="43573" y="20312"/>
                  <a:pt x="39092" y="30202"/>
                </a:cubicBezTo>
                <a:cubicBezTo>
                  <a:pt x="37082" y="34638"/>
                  <a:pt x="35002" y="46301"/>
                  <a:pt x="37634" y="52049"/>
                </a:cubicBezTo>
                <a:cubicBezTo>
                  <a:pt x="38355" y="53625"/>
                  <a:pt x="39313" y="54542"/>
                  <a:pt x="40645" y="54933"/>
                </a:cubicBezTo>
                <a:cubicBezTo>
                  <a:pt x="42122" y="55368"/>
                  <a:pt x="42966" y="56919"/>
                  <a:pt x="42532" y="58396"/>
                </a:cubicBezTo>
                <a:cubicBezTo>
                  <a:pt x="42098" y="59873"/>
                  <a:pt x="40547" y="60720"/>
                  <a:pt x="39069" y="60284"/>
                </a:cubicBezTo>
                <a:cubicBezTo>
                  <a:pt x="26064" y="56452"/>
                  <a:pt x="20265" y="71456"/>
                  <a:pt x="15436" y="87146"/>
                </a:cubicBezTo>
                <a:cubicBezTo>
                  <a:pt x="15107" y="88213"/>
                  <a:pt x="14798" y="89219"/>
                  <a:pt x="14503" y="90142"/>
                </a:cubicBezTo>
                <a:cubicBezTo>
                  <a:pt x="-1169" y="139167"/>
                  <a:pt x="3386" y="174732"/>
                  <a:pt x="28041" y="195852"/>
                </a:cubicBezTo>
                <a:cubicBezTo>
                  <a:pt x="37438" y="203901"/>
                  <a:pt x="50064" y="207852"/>
                  <a:pt x="62662" y="206699"/>
                </a:cubicBezTo>
                <a:cubicBezTo>
                  <a:pt x="71125" y="205923"/>
                  <a:pt x="77430" y="199218"/>
                  <a:pt x="82503" y="185598"/>
                </a:cubicBezTo>
                <a:cubicBezTo>
                  <a:pt x="83041" y="184153"/>
                  <a:pt x="84651" y="183423"/>
                  <a:pt x="86090" y="183957"/>
                </a:cubicBezTo>
                <a:cubicBezTo>
                  <a:pt x="87533" y="184494"/>
                  <a:pt x="88268" y="186101"/>
                  <a:pt x="87731" y="187544"/>
                </a:cubicBezTo>
                <a:cubicBezTo>
                  <a:pt x="87343" y="188584"/>
                  <a:pt x="87079" y="191952"/>
                  <a:pt x="86886" y="194411"/>
                </a:cubicBezTo>
                <a:cubicBezTo>
                  <a:pt x="86694" y="196840"/>
                  <a:pt x="86514" y="199137"/>
                  <a:pt x="86195" y="200755"/>
                </a:cubicBezTo>
                <a:cubicBezTo>
                  <a:pt x="85421" y="204658"/>
                  <a:pt x="85105" y="206749"/>
                  <a:pt x="86790" y="208935"/>
                </a:cubicBezTo>
                <a:cubicBezTo>
                  <a:pt x="90859" y="214214"/>
                  <a:pt x="105416" y="215790"/>
                  <a:pt x="113237" y="216636"/>
                </a:cubicBezTo>
                <a:cubicBezTo>
                  <a:pt x="114171" y="216737"/>
                  <a:pt x="115034" y="216830"/>
                  <a:pt x="115809" y="216921"/>
                </a:cubicBezTo>
                <a:cubicBezTo>
                  <a:pt x="132939" y="218926"/>
                  <a:pt x="150340" y="218058"/>
                  <a:pt x="162357" y="214601"/>
                </a:cubicBezTo>
                <a:cubicBezTo>
                  <a:pt x="171360" y="212010"/>
                  <a:pt x="179915" y="202136"/>
                  <a:pt x="187463" y="193424"/>
                </a:cubicBezTo>
                <a:cubicBezTo>
                  <a:pt x="190440" y="189989"/>
                  <a:pt x="193251" y="186743"/>
                  <a:pt x="195960" y="184082"/>
                </a:cubicBezTo>
                <a:cubicBezTo>
                  <a:pt x="206482" y="173746"/>
                  <a:pt x="219414" y="162268"/>
                  <a:pt x="235553" y="155519"/>
                </a:cubicBezTo>
                <a:cubicBezTo>
                  <a:pt x="252764" y="148321"/>
                  <a:pt x="270740" y="148163"/>
                  <a:pt x="284870" y="155086"/>
                </a:cubicBezTo>
                <a:cubicBezTo>
                  <a:pt x="286253" y="155764"/>
                  <a:pt x="286825" y="157434"/>
                  <a:pt x="286147" y="158818"/>
                </a:cubicBezTo>
                <a:cubicBezTo>
                  <a:pt x="285469" y="160200"/>
                  <a:pt x="283795" y="160770"/>
                  <a:pt x="282415" y="160095"/>
                </a:cubicBezTo>
                <a:cubicBezTo>
                  <a:pt x="269917" y="153970"/>
                  <a:pt x="253202" y="154183"/>
                  <a:pt x="237704" y="160665"/>
                </a:cubicBezTo>
                <a:cubicBezTo>
                  <a:pt x="222439" y="167049"/>
                  <a:pt x="210011" y="178097"/>
                  <a:pt x="199869" y="188060"/>
                </a:cubicBezTo>
                <a:cubicBezTo>
                  <a:pt x="197320" y="190564"/>
                  <a:pt x="194579" y="193727"/>
                  <a:pt x="191679" y="197075"/>
                </a:cubicBezTo>
                <a:cubicBezTo>
                  <a:pt x="183623" y="206374"/>
                  <a:pt x="174493" y="216911"/>
                  <a:pt x="163899" y="219961"/>
                </a:cubicBezTo>
                <a:cubicBezTo>
                  <a:pt x="154193" y="222753"/>
                  <a:pt x="143473" y="223568"/>
                  <a:pt x="134273" y="223568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9" name="Freeform 151">
            <a:extLst>
              <a:ext uri="{FF2B5EF4-FFF2-40B4-BE49-F238E27FC236}">
                <a16:creationId xmlns:a16="http://schemas.microsoft.com/office/drawing/2014/main" id="{4F598EAE-3F67-C9D9-7A4E-8DED4106AFDF}"/>
              </a:ext>
            </a:extLst>
          </p:cNvPr>
          <p:cNvSpPr/>
          <p:nvPr/>
        </p:nvSpPr>
        <p:spPr>
          <a:xfrm>
            <a:off x="5295766" y="2353042"/>
            <a:ext cx="274637" cy="186289"/>
          </a:xfrm>
          <a:custGeom>
            <a:avLst/>
            <a:gdLst>
              <a:gd name="csX0" fmla="*/ 235527 w 238323"/>
              <a:gd name="csY0" fmla="*/ 161657 h 161657"/>
              <a:gd name="csX1" fmla="*/ 233937 w 238323"/>
              <a:gd name="csY1" fmla="*/ 161158 h 161657"/>
              <a:gd name="csX2" fmla="*/ 222837 w 238323"/>
              <a:gd name="csY2" fmla="*/ 131077 h 161657"/>
              <a:gd name="csX3" fmla="*/ 226646 w 238323"/>
              <a:gd name="csY3" fmla="*/ 113822 h 161657"/>
              <a:gd name="csX4" fmla="*/ 230568 w 238323"/>
              <a:gd name="csY4" fmla="*/ 87728 h 161657"/>
              <a:gd name="csX5" fmla="*/ 210045 w 238323"/>
              <a:gd name="csY5" fmla="*/ 43100 h 161657"/>
              <a:gd name="csX6" fmla="*/ 160124 w 238323"/>
              <a:gd name="csY6" fmla="*/ 20070 h 161657"/>
              <a:gd name="csX7" fmla="*/ 137113 w 238323"/>
              <a:gd name="csY7" fmla="*/ 18279 h 161657"/>
              <a:gd name="csX8" fmla="*/ 121878 w 238323"/>
              <a:gd name="csY8" fmla="*/ 17534 h 161657"/>
              <a:gd name="csX9" fmla="*/ 82297 w 238323"/>
              <a:gd name="csY9" fmla="*/ 11373 h 161657"/>
              <a:gd name="csX10" fmla="*/ 76344 w 238323"/>
              <a:gd name="csY10" fmla="*/ 9986 h 161657"/>
              <a:gd name="csX11" fmla="*/ 48375 w 238323"/>
              <a:gd name="csY11" fmla="*/ 5579 h 161657"/>
              <a:gd name="csX12" fmla="*/ 48334 w 238323"/>
              <a:gd name="csY12" fmla="*/ 5579 h 161657"/>
              <a:gd name="csX13" fmla="*/ 19420 w 238323"/>
              <a:gd name="csY13" fmla="*/ 17433 h 161657"/>
              <a:gd name="csX14" fmla="*/ 6312 w 238323"/>
              <a:gd name="csY14" fmla="*/ 63936 h 161657"/>
              <a:gd name="csX15" fmla="*/ 22000 w 238323"/>
              <a:gd name="csY15" fmla="*/ 86030 h 161657"/>
              <a:gd name="csX16" fmla="*/ 55531 w 238323"/>
              <a:gd name="csY16" fmla="*/ 95648 h 161657"/>
              <a:gd name="csX17" fmla="*/ 62057 w 238323"/>
              <a:gd name="csY17" fmla="*/ 96730 h 161657"/>
              <a:gd name="csX18" fmla="*/ 101631 w 238323"/>
              <a:gd name="csY18" fmla="*/ 114964 h 161657"/>
              <a:gd name="csX19" fmla="*/ 101315 w 238323"/>
              <a:gd name="csY19" fmla="*/ 118895 h 161657"/>
              <a:gd name="csX20" fmla="*/ 97384 w 238323"/>
              <a:gd name="csY20" fmla="*/ 118579 h 161657"/>
              <a:gd name="csX21" fmla="*/ 61101 w 238323"/>
              <a:gd name="csY21" fmla="*/ 102227 h 161657"/>
              <a:gd name="csX22" fmla="*/ 54638 w 238323"/>
              <a:gd name="csY22" fmla="*/ 101154 h 161657"/>
              <a:gd name="csX23" fmla="*/ 19183 w 238323"/>
              <a:gd name="csY23" fmla="*/ 90843 h 161657"/>
              <a:gd name="csX24" fmla="*/ 836 w 238323"/>
              <a:gd name="csY24" fmla="*/ 64998 h 161657"/>
              <a:gd name="csX25" fmla="*/ 15006 w 238323"/>
              <a:gd name="csY25" fmla="*/ 14020 h 161657"/>
              <a:gd name="csX26" fmla="*/ 48332 w 238323"/>
              <a:gd name="csY26" fmla="*/ 0 h 161657"/>
              <a:gd name="csX27" fmla="*/ 48378 w 238323"/>
              <a:gd name="csY27" fmla="*/ 0 h 161657"/>
              <a:gd name="csX28" fmla="*/ 77627 w 238323"/>
              <a:gd name="csY28" fmla="*/ 4556 h 161657"/>
              <a:gd name="csX29" fmla="*/ 83527 w 238323"/>
              <a:gd name="csY29" fmla="*/ 5930 h 161657"/>
              <a:gd name="csX30" fmla="*/ 122365 w 238323"/>
              <a:gd name="csY30" fmla="*/ 11976 h 161657"/>
              <a:gd name="csX31" fmla="*/ 137275 w 238323"/>
              <a:gd name="csY31" fmla="*/ 12701 h 161657"/>
              <a:gd name="csX32" fmla="*/ 161083 w 238323"/>
              <a:gd name="csY32" fmla="*/ 14573 h 161657"/>
              <a:gd name="csX33" fmla="*/ 213688 w 238323"/>
              <a:gd name="csY33" fmla="*/ 38874 h 161657"/>
              <a:gd name="csX34" fmla="*/ 236134 w 238323"/>
              <a:gd name="csY34" fmla="*/ 87326 h 161657"/>
              <a:gd name="csX35" fmla="*/ 232034 w 238323"/>
              <a:gd name="csY35" fmla="*/ 115273 h 161657"/>
              <a:gd name="csX36" fmla="*/ 228373 w 238323"/>
              <a:gd name="csY36" fmla="*/ 131789 h 161657"/>
              <a:gd name="csX37" fmla="*/ 237129 w 238323"/>
              <a:gd name="csY37" fmla="*/ 156579 h 161657"/>
              <a:gd name="csX38" fmla="*/ 237824 w 238323"/>
              <a:gd name="csY38" fmla="*/ 160462 h 161657"/>
              <a:gd name="csX39" fmla="*/ 235532 w 238323"/>
              <a:gd name="csY39" fmla="*/ 161656 h 161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238323" h="161657">
                <a:moveTo>
                  <a:pt x="235527" y="161657"/>
                </a:moveTo>
                <a:cubicBezTo>
                  <a:pt x="234978" y="161657"/>
                  <a:pt x="234421" y="161495"/>
                  <a:pt x="233937" y="161158"/>
                </a:cubicBezTo>
                <a:cubicBezTo>
                  <a:pt x="223801" y="154098"/>
                  <a:pt x="221557" y="140990"/>
                  <a:pt x="222837" y="131077"/>
                </a:cubicBezTo>
                <a:cubicBezTo>
                  <a:pt x="223612" y="125064"/>
                  <a:pt x="225155" y="119348"/>
                  <a:pt x="226646" y="113822"/>
                </a:cubicBezTo>
                <a:cubicBezTo>
                  <a:pt x="229000" y="105093"/>
                  <a:pt x="231225" y="96850"/>
                  <a:pt x="230568" y="87728"/>
                </a:cubicBezTo>
                <a:cubicBezTo>
                  <a:pt x="229195" y="68667"/>
                  <a:pt x="222289" y="53652"/>
                  <a:pt x="210045" y="43100"/>
                </a:cubicBezTo>
                <a:cubicBezTo>
                  <a:pt x="196405" y="31345"/>
                  <a:pt x="179142" y="23382"/>
                  <a:pt x="160124" y="20070"/>
                </a:cubicBezTo>
                <a:cubicBezTo>
                  <a:pt x="152369" y="18718"/>
                  <a:pt x="144958" y="18506"/>
                  <a:pt x="137113" y="18279"/>
                </a:cubicBezTo>
                <a:cubicBezTo>
                  <a:pt x="132181" y="18137"/>
                  <a:pt x="127080" y="17991"/>
                  <a:pt x="121878" y="17534"/>
                </a:cubicBezTo>
                <a:cubicBezTo>
                  <a:pt x="108565" y="16370"/>
                  <a:pt x="95248" y="14297"/>
                  <a:pt x="82297" y="11373"/>
                </a:cubicBezTo>
                <a:cubicBezTo>
                  <a:pt x="80314" y="10924"/>
                  <a:pt x="78329" y="10455"/>
                  <a:pt x="76344" y="9986"/>
                </a:cubicBezTo>
                <a:cubicBezTo>
                  <a:pt x="67196" y="7823"/>
                  <a:pt x="57737" y="5586"/>
                  <a:pt x="48375" y="5579"/>
                </a:cubicBezTo>
                <a:lnTo>
                  <a:pt x="48334" y="5579"/>
                </a:lnTo>
                <a:cubicBezTo>
                  <a:pt x="35964" y="5579"/>
                  <a:pt x="25158" y="10009"/>
                  <a:pt x="19420" y="17433"/>
                </a:cubicBezTo>
                <a:cubicBezTo>
                  <a:pt x="10614" y="28824"/>
                  <a:pt x="3145" y="47620"/>
                  <a:pt x="6312" y="63936"/>
                </a:cubicBezTo>
                <a:cubicBezTo>
                  <a:pt x="8187" y="73604"/>
                  <a:pt x="13466" y="81037"/>
                  <a:pt x="22000" y="86030"/>
                </a:cubicBezTo>
                <a:cubicBezTo>
                  <a:pt x="31900" y="91823"/>
                  <a:pt x="43914" y="93768"/>
                  <a:pt x="55531" y="95648"/>
                </a:cubicBezTo>
                <a:cubicBezTo>
                  <a:pt x="57715" y="96002"/>
                  <a:pt x="59894" y="96355"/>
                  <a:pt x="62057" y="96730"/>
                </a:cubicBezTo>
                <a:cubicBezTo>
                  <a:pt x="75202" y="99017"/>
                  <a:pt x="91578" y="103156"/>
                  <a:pt x="101631" y="114964"/>
                </a:cubicBezTo>
                <a:cubicBezTo>
                  <a:pt x="102630" y="116136"/>
                  <a:pt x="102489" y="117896"/>
                  <a:pt x="101315" y="118895"/>
                </a:cubicBezTo>
                <a:cubicBezTo>
                  <a:pt x="100144" y="119891"/>
                  <a:pt x="98384" y="119753"/>
                  <a:pt x="97384" y="118579"/>
                </a:cubicBezTo>
                <a:cubicBezTo>
                  <a:pt x="88489" y="108131"/>
                  <a:pt x="73322" y="104352"/>
                  <a:pt x="61101" y="102227"/>
                </a:cubicBezTo>
                <a:cubicBezTo>
                  <a:pt x="58959" y="101854"/>
                  <a:pt x="56801" y="101504"/>
                  <a:pt x="54638" y="101154"/>
                </a:cubicBezTo>
                <a:cubicBezTo>
                  <a:pt x="42517" y="99191"/>
                  <a:pt x="29981" y="97162"/>
                  <a:pt x="19183" y="90843"/>
                </a:cubicBezTo>
                <a:cubicBezTo>
                  <a:pt x="9344" y="85088"/>
                  <a:pt x="2999" y="76149"/>
                  <a:pt x="836" y="64998"/>
                </a:cubicBezTo>
                <a:cubicBezTo>
                  <a:pt x="-2240" y="49144"/>
                  <a:pt x="3322" y="29134"/>
                  <a:pt x="15006" y="14020"/>
                </a:cubicBezTo>
                <a:cubicBezTo>
                  <a:pt x="21894" y="5108"/>
                  <a:pt x="34040" y="0"/>
                  <a:pt x="48332" y="0"/>
                </a:cubicBezTo>
                <a:lnTo>
                  <a:pt x="48378" y="0"/>
                </a:lnTo>
                <a:cubicBezTo>
                  <a:pt x="58390" y="8"/>
                  <a:pt x="68169" y="2321"/>
                  <a:pt x="77627" y="4556"/>
                </a:cubicBezTo>
                <a:cubicBezTo>
                  <a:pt x="79594" y="5021"/>
                  <a:pt x="81559" y="5486"/>
                  <a:pt x="83527" y="5930"/>
                </a:cubicBezTo>
                <a:cubicBezTo>
                  <a:pt x="96234" y="8800"/>
                  <a:pt x="109301" y="10834"/>
                  <a:pt x="122365" y="11976"/>
                </a:cubicBezTo>
                <a:cubicBezTo>
                  <a:pt x="127403" y="12416"/>
                  <a:pt x="132422" y="12562"/>
                  <a:pt x="137275" y="12701"/>
                </a:cubicBezTo>
                <a:cubicBezTo>
                  <a:pt x="144971" y="12923"/>
                  <a:pt x="152931" y="13152"/>
                  <a:pt x="161083" y="14573"/>
                </a:cubicBezTo>
                <a:cubicBezTo>
                  <a:pt x="181093" y="18058"/>
                  <a:pt x="199284" y="26461"/>
                  <a:pt x="213688" y="38874"/>
                </a:cubicBezTo>
                <a:cubicBezTo>
                  <a:pt x="227099" y="50428"/>
                  <a:pt x="234650" y="66730"/>
                  <a:pt x="236134" y="87326"/>
                </a:cubicBezTo>
                <a:cubicBezTo>
                  <a:pt x="236859" y="97390"/>
                  <a:pt x="234406" y="106481"/>
                  <a:pt x="232034" y="115273"/>
                </a:cubicBezTo>
                <a:cubicBezTo>
                  <a:pt x="230591" y="120621"/>
                  <a:pt x="229099" y="126152"/>
                  <a:pt x="228373" y="131789"/>
                </a:cubicBezTo>
                <a:cubicBezTo>
                  <a:pt x="227302" y="140079"/>
                  <a:pt x="229041" y="150946"/>
                  <a:pt x="237129" y="156579"/>
                </a:cubicBezTo>
                <a:cubicBezTo>
                  <a:pt x="238392" y="157460"/>
                  <a:pt x="238703" y="159198"/>
                  <a:pt x="237824" y="160462"/>
                </a:cubicBezTo>
                <a:cubicBezTo>
                  <a:pt x="237282" y="161240"/>
                  <a:pt x="236414" y="161656"/>
                  <a:pt x="235532" y="161656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0" name="Freeform 152">
            <a:extLst>
              <a:ext uri="{FF2B5EF4-FFF2-40B4-BE49-F238E27FC236}">
                <a16:creationId xmlns:a16="http://schemas.microsoft.com/office/drawing/2014/main" id="{71F5731B-F703-5404-59B1-2D43F3D0D71B}"/>
              </a:ext>
            </a:extLst>
          </p:cNvPr>
          <p:cNvSpPr/>
          <p:nvPr/>
        </p:nvSpPr>
        <p:spPr>
          <a:xfrm>
            <a:off x="5560370" y="2440249"/>
            <a:ext cx="50708" cy="36846"/>
          </a:xfrm>
          <a:custGeom>
            <a:avLst/>
            <a:gdLst>
              <a:gd name="csX0" fmla="*/ 40393 w 44003"/>
              <a:gd name="csY0" fmla="*/ 31973 h 31974"/>
              <a:gd name="csX1" fmla="*/ 148 w 44003"/>
              <a:gd name="csY1" fmla="*/ 3683 h 31974"/>
              <a:gd name="csX2" fmla="*/ 1896 w 44003"/>
              <a:gd name="csY2" fmla="*/ 147 h 31974"/>
              <a:gd name="csX3" fmla="*/ 5432 w 44003"/>
              <a:gd name="csY3" fmla="*/ 1895 h 31974"/>
              <a:gd name="csX4" fmla="*/ 41153 w 44003"/>
              <a:gd name="csY4" fmla="*/ 26387 h 31974"/>
              <a:gd name="csX5" fmla="*/ 44002 w 44003"/>
              <a:gd name="csY5" fmla="*/ 29115 h 31974"/>
              <a:gd name="csX6" fmla="*/ 41275 w 44003"/>
              <a:gd name="csY6" fmla="*/ 31964 h 31974"/>
              <a:gd name="csX7" fmla="*/ 40393 w 44003"/>
              <a:gd name="csY7" fmla="*/ 31975 h 319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003" h="31974">
                <a:moveTo>
                  <a:pt x="40393" y="31973"/>
                </a:moveTo>
                <a:cubicBezTo>
                  <a:pt x="22570" y="31973"/>
                  <a:pt x="5740" y="20195"/>
                  <a:pt x="148" y="3683"/>
                </a:cubicBezTo>
                <a:cubicBezTo>
                  <a:pt x="-346" y="2224"/>
                  <a:pt x="437" y="641"/>
                  <a:pt x="1896" y="147"/>
                </a:cubicBezTo>
                <a:cubicBezTo>
                  <a:pt x="3359" y="-344"/>
                  <a:pt x="4938" y="435"/>
                  <a:pt x="5432" y="1895"/>
                </a:cubicBezTo>
                <a:cubicBezTo>
                  <a:pt x="10274" y="16197"/>
                  <a:pt x="25592" y="26731"/>
                  <a:pt x="41153" y="26387"/>
                </a:cubicBezTo>
                <a:cubicBezTo>
                  <a:pt x="42716" y="26292"/>
                  <a:pt x="43969" y="27574"/>
                  <a:pt x="44002" y="29115"/>
                </a:cubicBezTo>
                <a:cubicBezTo>
                  <a:pt x="44036" y="30654"/>
                  <a:pt x="42815" y="31930"/>
                  <a:pt x="41275" y="31964"/>
                </a:cubicBezTo>
                <a:cubicBezTo>
                  <a:pt x="40982" y="31971"/>
                  <a:pt x="40687" y="31975"/>
                  <a:pt x="40393" y="31975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1" name="Freeform 153">
            <a:extLst>
              <a:ext uri="{FF2B5EF4-FFF2-40B4-BE49-F238E27FC236}">
                <a16:creationId xmlns:a16="http://schemas.microsoft.com/office/drawing/2014/main" id="{46E785BD-7738-D40E-417B-9B77A636B189}"/>
              </a:ext>
            </a:extLst>
          </p:cNvPr>
          <p:cNvSpPr/>
          <p:nvPr/>
        </p:nvSpPr>
        <p:spPr>
          <a:xfrm>
            <a:off x="5519926" y="2335456"/>
            <a:ext cx="19621" cy="65655"/>
          </a:xfrm>
          <a:custGeom>
            <a:avLst/>
            <a:gdLst>
              <a:gd name="csX0" fmla="*/ 14238 w 17026"/>
              <a:gd name="csY0" fmla="*/ 56974 h 56974"/>
              <a:gd name="csX1" fmla="*/ 12021 w 17026"/>
              <a:gd name="csY1" fmla="*/ 55879 h 56974"/>
              <a:gd name="csX2" fmla="*/ 11556 w 17026"/>
              <a:gd name="csY2" fmla="*/ 978 h 56974"/>
              <a:gd name="csX3" fmla="*/ 15487 w 17026"/>
              <a:gd name="csY3" fmla="*/ 669 h 56974"/>
              <a:gd name="csX4" fmla="*/ 15798 w 17026"/>
              <a:gd name="csY4" fmla="*/ 4601 h 56974"/>
              <a:gd name="csX5" fmla="*/ 16453 w 17026"/>
              <a:gd name="csY5" fmla="*/ 52492 h 56974"/>
              <a:gd name="csX6" fmla="*/ 15931 w 17026"/>
              <a:gd name="csY6" fmla="*/ 56402 h 56974"/>
              <a:gd name="csX7" fmla="*/ 14239 w 17026"/>
              <a:gd name="csY7" fmla="*/ 56975 h 569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7026" h="56974">
                <a:moveTo>
                  <a:pt x="14238" y="56974"/>
                </a:moveTo>
                <a:cubicBezTo>
                  <a:pt x="13399" y="56974"/>
                  <a:pt x="12569" y="56597"/>
                  <a:pt x="12021" y="55879"/>
                </a:cubicBezTo>
                <a:cubicBezTo>
                  <a:pt x="406" y="40683"/>
                  <a:pt x="-7691" y="23514"/>
                  <a:pt x="11556" y="978"/>
                </a:cubicBezTo>
                <a:cubicBezTo>
                  <a:pt x="12557" y="-195"/>
                  <a:pt x="14315" y="-332"/>
                  <a:pt x="15487" y="669"/>
                </a:cubicBezTo>
                <a:cubicBezTo>
                  <a:pt x="16659" y="1669"/>
                  <a:pt x="16797" y="3430"/>
                  <a:pt x="15798" y="4601"/>
                </a:cubicBezTo>
                <a:cubicBezTo>
                  <a:pt x="0" y="23100"/>
                  <a:pt x="4336" y="36640"/>
                  <a:pt x="16453" y="52492"/>
                </a:cubicBezTo>
                <a:cubicBezTo>
                  <a:pt x="17388" y="53715"/>
                  <a:pt x="17155" y="55465"/>
                  <a:pt x="15931" y="56402"/>
                </a:cubicBezTo>
                <a:cubicBezTo>
                  <a:pt x="15426" y="56788"/>
                  <a:pt x="14830" y="56975"/>
                  <a:pt x="14239" y="56975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3" name="Freeform 154">
            <a:extLst>
              <a:ext uri="{FF2B5EF4-FFF2-40B4-BE49-F238E27FC236}">
                <a16:creationId xmlns:a16="http://schemas.microsoft.com/office/drawing/2014/main" id="{EE07B514-7DEE-0C03-A8A9-761569613537}"/>
              </a:ext>
            </a:extLst>
          </p:cNvPr>
          <p:cNvSpPr/>
          <p:nvPr/>
        </p:nvSpPr>
        <p:spPr>
          <a:xfrm>
            <a:off x="5363130" y="2450753"/>
            <a:ext cx="47669" cy="21109"/>
          </a:xfrm>
          <a:custGeom>
            <a:avLst/>
            <a:gdLst>
              <a:gd name="csX0" fmla="*/ 8473 w 41366"/>
              <a:gd name="csY0" fmla="*/ 18317 h 18318"/>
              <a:gd name="csX1" fmla="*/ 2310 w 41366"/>
              <a:gd name="csY1" fmla="*/ 17803 h 18318"/>
              <a:gd name="csX2" fmla="*/ 42 w 41366"/>
              <a:gd name="csY2" fmla="*/ 14577 h 18318"/>
              <a:gd name="csX3" fmla="*/ 3268 w 41366"/>
              <a:gd name="csY3" fmla="*/ 12308 h 18318"/>
              <a:gd name="csX4" fmla="*/ 36479 w 41366"/>
              <a:gd name="csY4" fmla="*/ 952 h 18318"/>
              <a:gd name="csX5" fmla="*/ 40415 w 41366"/>
              <a:gd name="csY5" fmla="*/ 691 h 18318"/>
              <a:gd name="csX6" fmla="*/ 40675 w 41366"/>
              <a:gd name="csY6" fmla="*/ 4627 h 18318"/>
              <a:gd name="csX7" fmla="*/ 8474 w 41366"/>
              <a:gd name="csY7" fmla="*/ 18318 h 18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1366" h="18318">
                <a:moveTo>
                  <a:pt x="8473" y="18317"/>
                </a:moveTo>
                <a:cubicBezTo>
                  <a:pt x="6370" y="18317"/>
                  <a:pt x="4304" y="18150"/>
                  <a:pt x="2310" y="17803"/>
                </a:cubicBezTo>
                <a:cubicBezTo>
                  <a:pt x="793" y="17539"/>
                  <a:pt x="-223" y="16094"/>
                  <a:pt x="42" y="14577"/>
                </a:cubicBezTo>
                <a:cubicBezTo>
                  <a:pt x="306" y="13059"/>
                  <a:pt x="1748" y="12034"/>
                  <a:pt x="3268" y="12308"/>
                </a:cubicBezTo>
                <a:cubicBezTo>
                  <a:pt x="14589" y="14275"/>
                  <a:pt x="29177" y="9292"/>
                  <a:pt x="36479" y="952"/>
                </a:cubicBezTo>
                <a:cubicBezTo>
                  <a:pt x="37494" y="-207"/>
                  <a:pt x="39257" y="-324"/>
                  <a:pt x="40415" y="691"/>
                </a:cubicBezTo>
                <a:cubicBezTo>
                  <a:pt x="41574" y="1706"/>
                  <a:pt x="41691" y="3467"/>
                  <a:pt x="40675" y="4627"/>
                </a:cubicBezTo>
                <a:cubicBezTo>
                  <a:pt x="33367" y="12974"/>
                  <a:pt x="20359" y="18318"/>
                  <a:pt x="8474" y="18318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4" name="Freeform 155">
            <a:extLst>
              <a:ext uri="{FF2B5EF4-FFF2-40B4-BE49-F238E27FC236}">
                <a16:creationId xmlns:a16="http://schemas.microsoft.com/office/drawing/2014/main" id="{CFB0B676-EF24-9039-A77D-ECB4E2A242C6}"/>
              </a:ext>
            </a:extLst>
          </p:cNvPr>
          <p:cNvSpPr/>
          <p:nvPr/>
        </p:nvSpPr>
        <p:spPr>
          <a:xfrm>
            <a:off x="5292903" y="2458630"/>
            <a:ext cx="91992" cy="188698"/>
          </a:xfrm>
          <a:custGeom>
            <a:avLst/>
            <a:gdLst>
              <a:gd name="csX0" fmla="*/ 64351 w 79829"/>
              <a:gd name="csY0" fmla="*/ 163747 h 163747"/>
              <a:gd name="csX1" fmla="*/ 55210 w 79829"/>
              <a:gd name="csY1" fmla="*/ 162081 h 163747"/>
              <a:gd name="csX2" fmla="*/ 37719 w 79829"/>
              <a:gd name="csY2" fmla="*/ 146692 h 163747"/>
              <a:gd name="csX3" fmla="*/ 29282 w 79829"/>
              <a:gd name="csY3" fmla="*/ 126101 h 163747"/>
              <a:gd name="csX4" fmla="*/ 27448 w 79829"/>
              <a:gd name="csY4" fmla="*/ 112799 h 163747"/>
              <a:gd name="csX5" fmla="*/ 34762 w 79829"/>
              <a:gd name="csY5" fmla="*/ 100896 h 163747"/>
              <a:gd name="csX6" fmla="*/ 19469 w 79829"/>
              <a:gd name="csY6" fmla="*/ 94837 h 163747"/>
              <a:gd name="csX7" fmla="*/ 4804 w 79829"/>
              <a:gd name="csY7" fmla="*/ 66963 h 163747"/>
              <a:gd name="csX8" fmla="*/ 1810 w 79829"/>
              <a:gd name="csY8" fmla="*/ 25027 h 163747"/>
              <a:gd name="csX9" fmla="*/ 35577 w 79829"/>
              <a:gd name="csY9" fmla="*/ 275 h 163747"/>
              <a:gd name="csX10" fmla="*/ 37920 w 79829"/>
              <a:gd name="csY10" fmla="*/ 3447 h 163747"/>
              <a:gd name="csX11" fmla="*/ 34747 w 79829"/>
              <a:gd name="csY11" fmla="*/ 5790 h 163747"/>
              <a:gd name="csX12" fmla="*/ 7171 w 79829"/>
              <a:gd name="csY12" fmla="*/ 26563 h 163747"/>
              <a:gd name="csX13" fmla="*/ 10180 w 79829"/>
              <a:gd name="csY13" fmla="*/ 65479 h 163747"/>
              <a:gd name="csX14" fmla="*/ 23069 w 79829"/>
              <a:gd name="csY14" fmla="*/ 90575 h 163747"/>
              <a:gd name="csX15" fmla="*/ 48735 w 79829"/>
              <a:gd name="csY15" fmla="*/ 93971 h 163747"/>
              <a:gd name="csX16" fmla="*/ 53341 w 79829"/>
              <a:gd name="csY16" fmla="*/ 92610 h 163747"/>
              <a:gd name="csX17" fmla="*/ 56773 w 79829"/>
              <a:gd name="csY17" fmla="*/ 94464 h 163747"/>
              <a:gd name="csX18" fmla="*/ 54995 w 79829"/>
              <a:gd name="csY18" fmla="*/ 97935 h 163747"/>
              <a:gd name="csX19" fmla="*/ 50307 w 79829"/>
              <a:gd name="csY19" fmla="*/ 99325 h 163747"/>
              <a:gd name="csX20" fmla="*/ 40786 w 79829"/>
              <a:gd name="csY20" fmla="*/ 103415 h 163747"/>
              <a:gd name="csX21" fmla="*/ 32951 w 79829"/>
              <a:gd name="csY21" fmla="*/ 113701 h 163747"/>
              <a:gd name="csX22" fmla="*/ 34609 w 79829"/>
              <a:gd name="csY22" fmla="*/ 124445 h 163747"/>
              <a:gd name="csX23" fmla="*/ 42484 w 79829"/>
              <a:gd name="csY23" fmla="*/ 143790 h 163747"/>
              <a:gd name="csX24" fmla="*/ 57167 w 79829"/>
              <a:gd name="csY24" fmla="*/ 156855 h 163747"/>
              <a:gd name="csX25" fmla="*/ 75214 w 79829"/>
              <a:gd name="csY25" fmla="*/ 154427 h 163747"/>
              <a:gd name="csX26" fmla="*/ 79149 w 79829"/>
              <a:gd name="csY26" fmla="*/ 154708 h 163747"/>
              <a:gd name="csX27" fmla="*/ 78867 w 79829"/>
              <a:gd name="csY27" fmla="*/ 158643 h 163747"/>
              <a:gd name="csX28" fmla="*/ 64350 w 79829"/>
              <a:gd name="csY28" fmla="*/ 163745 h 1637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79829" h="163747">
                <a:moveTo>
                  <a:pt x="64351" y="163747"/>
                </a:moveTo>
                <a:cubicBezTo>
                  <a:pt x="61312" y="163747"/>
                  <a:pt x="58203" y="163201"/>
                  <a:pt x="55210" y="162081"/>
                </a:cubicBezTo>
                <a:cubicBezTo>
                  <a:pt x="46509" y="158819"/>
                  <a:pt x="40896" y="151912"/>
                  <a:pt x="37719" y="146692"/>
                </a:cubicBezTo>
                <a:cubicBezTo>
                  <a:pt x="33866" y="140359"/>
                  <a:pt x="31529" y="133338"/>
                  <a:pt x="29282" y="126101"/>
                </a:cubicBezTo>
                <a:cubicBezTo>
                  <a:pt x="28110" y="122327"/>
                  <a:pt x="26653" y="117632"/>
                  <a:pt x="27448" y="112799"/>
                </a:cubicBezTo>
                <a:cubicBezTo>
                  <a:pt x="28167" y="108416"/>
                  <a:pt x="30776" y="104218"/>
                  <a:pt x="34762" y="100896"/>
                </a:cubicBezTo>
                <a:cubicBezTo>
                  <a:pt x="29343" y="100433"/>
                  <a:pt x="24021" y="98683"/>
                  <a:pt x="19469" y="94837"/>
                </a:cubicBezTo>
                <a:cubicBezTo>
                  <a:pt x="11072" y="87742"/>
                  <a:pt x="7620" y="77177"/>
                  <a:pt x="4804" y="66963"/>
                </a:cubicBezTo>
                <a:cubicBezTo>
                  <a:pt x="1241" y="54045"/>
                  <a:pt x="-2220" y="39086"/>
                  <a:pt x="1810" y="25027"/>
                </a:cubicBezTo>
                <a:cubicBezTo>
                  <a:pt x="5751" y="11273"/>
                  <a:pt x="19789" y="-2097"/>
                  <a:pt x="35577" y="275"/>
                </a:cubicBezTo>
                <a:cubicBezTo>
                  <a:pt x="37101" y="505"/>
                  <a:pt x="38149" y="1924"/>
                  <a:pt x="37920" y="3447"/>
                </a:cubicBezTo>
                <a:cubicBezTo>
                  <a:pt x="37690" y="4971"/>
                  <a:pt x="36268" y="6012"/>
                  <a:pt x="34747" y="5790"/>
                </a:cubicBezTo>
                <a:cubicBezTo>
                  <a:pt x="21942" y="3854"/>
                  <a:pt x="10466" y="15072"/>
                  <a:pt x="7171" y="26563"/>
                </a:cubicBezTo>
                <a:cubicBezTo>
                  <a:pt x="3540" y="39232"/>
                  <a:pt x="6820" y="53293"/>
                  <a:pt x="10180" y="65479"/>
                </a:cubicBezTo>
                <a:cubicBezTo>
                  <a:pt x="12764" y="74852"/>
                  <a:pt x="15889" y="84508"/>
                  <a:pt x="23069" y="90575"/>
                </a:cubicBezTo>
                <a:cubicBezTo>
                  <a:pt x="30255" y="96648"/>
                  <a:pt x="40326" y="96107"/>
                  <a:pt x="48735" y="93971"/>
                </a:cubicBezTo>
                <a:cubicBezTo>
                  <a:pt x="50274" y="93490"/>
                  <a:pt x="51815" y="93048"/>
                  <a:pt x="53341" y="92610"/>
                </a:cubicBezTo>
                <a:cubicBezTo>
                  <a:pt x="54804" y="92188"/>
                  <a:pt x="56322" y="93016"/>
                  <a:pt x="56773" y="94464"/>
                </a:cubicBezTo>
                <a:cubicBezTo>
                  <a:pt x="57223" y="95912"/>
                  <a:pt x="56433" y="97454"/>
                  <a:pt x="54995" y="97935"/>
                </a:cubicBezTo>
                <a:cubicBezTo>
                  <a:pt x="53510" y="98432"/>
                  <a:pt x="51939" y="98905"/>
                  <a:pt x="50307" y="99325"/>
                </a:cubicBezTo>
                <a:cubicBezTo>
                  <a:pt x="46955" y="100380"/>
                  <a:pt x="43675" y="101622"/>
                  <a:pt x="40786" y="103415"/>
                </a:cubicBezTo>
                <a:cubicBezTo>
                  <a:pt x="36439" y="106113"/>
                  <a:pt x="33582" y="109862"/>
                  <a:pt x="32951" y="113701"/>
                </a:cubicBezTo>
                <a:cubicBezTo>
                  <a:pt x="32414" y="116975"/>
                  <a:pt x="33341" y="120361"/>
                  <a:pt x="34609" y="124445"/>
                </a:cubicBezTo>
                <a:cubicBezTo>
                  <a:pt x="36831" y="131599"/>
                  <a:pt x="38957" y="137993"/>
                  <a:pt x="42484" y="143790"/>
                </a:cubicBezTo>
                <a:cubicBezTo>
                  <a:pt x="45204" y="148260"/>
                  <a:pt x="49959" y="154154"/>
                  <a:pt x="57167" y="156855"/>
                </a:cubicBezTo>
                <a:cubicBezTo>
                  <a:pt x="63533" y="159242"/>
                  <a:pt x="70787" y="158266"/>
                  <a:pt x="75214" y="154427"/>
                </a:cubicBezTo>
                <a:cubicBezTo>
                  <a:pt x="76378" y="153420"/>
                  <a:pt x="78140" y="153545"/>
                  <a:pt x="79149" y="154708"/>
                </a:cubicBezTo>
                <a:cubicBezTo>
                  <a:pt x="80157" y="155872"/>
                  <a:pt x="80031" y="157633"/>
                  <a:pt x="78867" y="158643"/>
                </a:cubicBezTo>
                <a:cubicBezTo>
                  <a:pt x="75003" y="161990"/>
                  <a:pt x="69793" y="163745"/>
                  <a:pt x="64350" y="163745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6" name="Freeform 156">
            <a:extLst>
              <a:ext uri="{FF2B5EF4-FFF2-40B4-BE49-F238E27FC236}">
                <a16:creationId xmlns:a16="http://schemas.microsoft.com/office/drawing/2014/main" id="{7E9DA0DF-4979-006F-3236-2E707D01ACE6}"/>
              </a:ext>
            </a:extLst>
          </p:cNvPr>
          <p:cNvSpPr/>
          <p:nvPr/>
        </p:nvSpPr>
        <p:spPr>
          <a:xfrm>
            <a:off x="5368165" y="2601297"/>
            <a:ext cx="147007" cy="155757"/>
          </a:xfrm>
          <a:custGeom>
            <a:avLst/>
            <a:gdLst>
              <a:gd name="csX0" fmla="*/ 84977 w 127569"/>
              <a:gd name="csY0" fmla="*/ 135161 h 135162"/>
              <a:gd name="csX1" fmla="*/ 64711 w 127569"/>
              <a:gd name="csY1" fmla="*/ 131350 h 135162"/>
              <a:gd name="csX2" fmla="*/ 1683 w 127569"/>
              <a:gd name="csY2" fmla="*/ 46019 h 135162"/>
              <a:gd name="csX3" fmla="*/ 56131 w 127569"/>
              <a:gd name="csY3" fmla="*/ 153 h 135162"/>
              <a:gd name="csX4" fmla="*/ 59678 w 127569"/>
              <a:gd name="csY4" fmla="*/ 1880 h 135162"/>
              <a:gd name="csX5" fmla="*/ 57951 w 127569"/>
              <a:gd name="csY5" fmla="*/ 5426 h 135162"/>
              <a:gd name="csX6" fmla="*/ 7017 w 127569"/>
              <a:gd name="csY6" fmla="*/ 47656 h 135162"/>
              <a:gd name="csX7" fmla="*/ 66541 w 127569"/>
              <a:gd name="csY7" fmla="*/ 126082 h 135162"/>
              <a:gd name="csX8" fmla="*/ 97196 w 127569"/>
              <a:gd name="csY8" fmla="*/ 127275 h 135162"/>
              <a:gd name="csX9" fmla="*/ 114639 w 127569"/>
              <a:gd name="csY9" fmla="*/ 109934 h 135162"/>
              <a:gd name="csX10" fmla="*/ 116102 w 127569"/>
              <a:gd name="csY10" fmla="*/ 53866 h 135162"/>
              <a:gd name="csX11" fmla="*/ 117417 w 127569"/>
              <a:gd name="csY11" fmla="*/ 50148 h 135162"/>
              <a:gd name="csX12" fmla="*/ 121135 w 127569"/>
              <a:gd name="csY12" fmla="*/ 51462 h 135162"/>
              <a:gd name="csX13" fmla="*/ 119542 w 127569"/>
              <a:gd name="csY13" fmla="*/ 112594 h 135162"/>
              <a:gd name="csX14" fmla="*/ 99364 w 127569"/>
              <a:gd name="csY14" fmla="*/ 132414 h 135162"/>
              <a:gd name="csX15" fmla="*/ 84979 w 127569"/>
              <a:gd name="csY15" fmla="*/ 135162 h 1351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27569" h="135162">
                <a:moveTo>
                  <a:pt x="84977" y="135161"/>
                </a:moveTo>
                <a:cubicBezTo>
                  <a:pt x="78805" y="135161"/>
                  <a:pt x="72034" y="133890"/>
                  <a:pt x="64711" y="131350"/>
                </a:cubicBezTo>
                <a:cubicBezTo>
                  <a:pt x="32611" y="120215"/>
                  <a:pt x="-8899" y="80503"/>
                  <a:pt x="1683" y="46019"/>
                </a:cubicBezTo>
                <a:cubicBezTo>
                  <a:pt x="9365" y="20990"/>
                  <a:pt x="35532" y="7262"/>
                  <a:pt x="56131" y="153"/>
                </a:cubicBezTo>
                <a:cubicBezTo>
                  <a:pt x="57586" y="-349"/>
                  <a:pt x="59175" y="425"/>
                  <a:pt x="59678" y="1880"/>
                </a:cubicBezTo>
                <a:cubicBezTo>
                  <a:pt x="60180" y="3336"/>
                  <a:pt x="59407" y="4923"/>
                  <a:pt x="57951" y="5426"/>
                </a:cubicBezTo>
                <a:cubicBezTo>
                  <a:pt x="38575" y="12114"/>
                  <a:pt x="14011" y="24867"/>
                  <a:pt x="7017" y="47656"/>
                </a:cubicBezTo>
                <a:cubicBezTo>
                  <a:pt x="-2617" y="79049"/>
                  <a:pt x="36464" y="115649"/>
                  <a:pt x="66541" y="126082"/>
                </a:cubicBezTo>
                <a:cubicBezTo>
                  <a:pt x="78736" y="130313"/>
                  <a:pt x="89051" y="130713"/>
                  <a:pt x="97196" y="127275"/>
                </a:cubicBezTo>
                <a:cubicBezTo>
                  <a:pt x="105808" y="123642"/>
                  <a:pt x="111434" y="115840"/>
                  <a:pt x="114639" y="109934"/>
                </a:cubicBezTo>
                <a:cubicBezTo>
                  <a:pt x="123904" y="92859"/>
                  <a:pt x="124464" y="71375"/>
                  <a:pt x="116102" y="53866"/>
                </a:cubicBezTo>
                <a:cubicBezTo>
                  <a:pt x="115439" y="52477"/>
                  <a:pt x="116027" y="50811"/>
                  <a:pt x="117417" y="50148"/>
                </a:cubicBezTo>
                <a:cubicBezTo>
                  <a:pt x="118804" y="49487"/>
                  <a:pt x="120470" y="50071"/>
                  <a:pt x="121135" y="51462"/>
                </a:cubicBezTo>
                <a:cubicBezTo>
                  <a:pt x="130254" y="70553"/>
                  <a:pt x="129643" y="93978"/>
                  <a:pt x="119542" y="112594"/>
                </a:cubicBezTo>
                <a:cubicBezTo>
                  <a:pt x="114337" y="122188"/>
                  <a:pt x="107359" y="129041"/>
                  <a:pt x="99364" y="132414"/>
                </a:cubicBezTo>
                <a:cubicBezTo>
                  <a:pt x="95023" y="134247"/>
                  <a:pt x="90218" y="135162"/>
                  <a:pt x="84979" y="135162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7" name="Freeform 157">
            <a:extLst>
              <a:ext uri="{FF2B5EF4-FFF2-40B4-BE49-F238E27FC236}">
                <a16:creationId xmlns:a16="http://schemas.microsoft.com/office/drawing/2014/main" id="{7634C72B-39DE-CEBE-E9AE-CBB24A4FFCF0}"/>
              </a:ext>
            </a:extLst>
          </p:cNvPr>
          <p:cNvSpPr/>
          <p:nvPr/>
        </p:nvSpPr>
        <p:spPr>
          <a:xfrm>
            <a:off x="5487020" y="2528125"/>
            <a:ext cx="368076" cy="252424"/>
          </a:xfrm>
          <a:custGeom>
            <a:avLst/>
            <a:gdLst>
              <a:gd name="csX0" fmla="*/ 60452 w 319407"/>
              <a:gd name="csY0" fmla="*/ 219046 h 219047"/>
              <a:gd name="csX1" fmla="*/ 15423 w 319407"/>
              <a:gd name="csY1" fmla="*/ 210281 h 219047"/>
              <a:gd name="csX2" fmla="*/ 11 w 319407"/>
              <a:gd name="csY2" fmla="*/ 188933 h 219047"/>
              <a:gd name="csX3" fmla="*/ 2541 w 319407"/>
              <a:gd name="csY3" fmla="*/ 185907 h 219047"/>
              <a:gd name="csX4" fmla="*/ 5567 w 319407"/>
              <a:gd name="csY4" fmla="*/ 188437 h 219047"/>
              <a:gd name="csX5" fmla="*/ 17517 w 319407"/>
              <a:gd name="csY5" fmla="*/ 205110 h 219047"/>
              <a:gd name="csX6" fmla="*/ 77497 w 319407"/>
              <a:gd name="csY6" fmla="*/ 212195 h 219047"/>
              <a:gd name="csX7" fmla="*/ 101368 w 319407"/>
              <a:gd name="csY7" fmla="*/ 203295 h 219047"/>
              <a:gd name="csX8" fmla="*/ 109215 w 319407"/>
              <a:gd name="csY8" fmla="*/ 175854 h 219047"/>
              <a:gd name="csX9" fmla="*/ 109233 w 319407"/>
              <a:gd name="csY9" fmla="*/ 172793 h 219047"/>
              <a:gd name="csX10" fmla="*/ 112021 w 319407"/>
              <a:gd name="csY10" fmla="*/ 170030 h 219047"/>
              <a:gd name="csX11" fmla="*/ 114811 w 319407"/>
              <a:gd name="csY11" fmla="*/ 172792 h 219047"/>
              <a:gd name="csX12" fmla="*/ 114793 w 319407"/>
              <a:gd name="csY12" fmla="*/ 175881 h 219047"/>
              <a:gd name="csX13" fmla="*/ 115756 w 319407"/>
              <a:gd name="csY13" fmla="*/ 187237 h 219047"/>
              <a:gd name="csX14" fmla="*/ 125494 w 319407"/>
              <a:gd name="csY14" fmla="*/ 199965 h 219047"/>
              <a:gd name="csX15" fmla="*/ 161020 w 319407"/>
              <a:gd name="csY15" fmla="*/ 202736 h 219047"/>
              <a:gd name="csX16" fmla="*/ 182028 w 319407"/>
              <a:gd name="csY16" fmla="*/ 193532 h 219047"/>
              <a:gd name="csX17" fmla="*/ 194208 w 319407"/>
              <a:gd name="csY17" fmla="*/ 187627 h 219047"/>
              <a:gd name="csX18" fmla="*/ 206208 w 319407"/>
              <a:gd name="csY18" fmla="*/ 182842 h 219047"/>
              <a:gd name="csX19" fmla="*/ 232468 w 319407"/>
              <a:gd name="csY19" fmla="*/ 169780 h 219047"/>
              <a:gd name="csX20" fmla="*/ 243162 w 319407"/>
              <a:gd name="csY20" fmla="*/ 144814 h 219047"/>
              <a:gd name="csX21" fmla="*/ 215225 w 319407"/>
              <a:gd name="csY21" fmla="*/ 114944 h 219047"/>
              <a:gd name="csX22" fmla="*/ 186612 w 319407"/>
              <a:gd name="csY22" fmla="*/ 113410 h 219047"/>
              <a:gd name="csX23" fmla="*/ 174471 w 319407"/>
              <a:gd name="csY23" fmla="*/ 114139 h 219047"/>
              <a:gd name="csX24" fmla="*/ 171501 w 319407"/>
              <a:gd name="csY24" fmla="*/ 114343 h 219047"/>
              <a:gd name="csX25" fmla="*/ 152271 w 319407"/>
              <a:gd name="csY25" fmla="*/ 109552 h 219047"/>
              <a:gd name="csX26" fmla="*/ 153005 w 319407"/>
              <a:gd name="csY26" fmla="*/ 104906 h 219047"/>
              <a:gd name="csX27" fmla="*/ 188785 w 319407"/>
              <a:gd name="csY27" fmla="*/ 99184 h 219047"/>
              <a:gd name="csX28" fmla="*/ 238154 w 319407"/>
              <a:gd name="csY28" fmla="*/ 116896 h 219047"/>
              <a:gd name="csX29" fmla="*/ 244832 w 319407"/>
              <a:gd name="csY29" fmla="*/ 123923 h 219047"/>
              <a:gd name="csX30" fmla="*/ 263206 w 319407"/>
              <a:gd name="csY30" fmla="*/ 138331 h 219047"/>
              <a:gd name="csX31" fmla="*/ 287349 w 319407"/>
              <a:gd name="csY31" fmla="*/ 132565 h 219047"/>
              <a:gd name="csX32" fmla="*/ 313824 w 319407"/>
              <a:gd name="csY32" fmla="*/ 83264 h 219047"/>
              <a:gd name="csX33" fmla="*/ 298242 w 319407"/>
              <a:gd name="csY33" fmla="*/ 52201 h 219047"/>
              <a:gd name="csX34" fmla="*/ 280883 w 319407"/>
              <a:gd name="csY34" fmla="*/ 42230 h 219047"/>
              <a:gd name="csX35" fmla="*/ 262780 w 319407"/>
              <a:gd name="csY35" fmla="*/ 31795 h 219047"/>
              <a:gd name="csX36" fmla="*/ 249363 w 319407"/>
              <a:gd name="csY36" fmla="*/ 2186 h 219047"/>
              <a:gd name="csX37" fmla="*/ 252690 w 319407"/>
              <a:gd name="csY37" fmla="*/ 67 h 219047"/>
              <a:gd name="csX38" fmla="*/ 254808 w 319407"/>
              <a:gd name="csY38" fmla="*/ 3394 h 219047"/>
              <a:gd name="csX39" fmla="*/ 266300 w 319407"/>
              <a:gd name="csY39" fmla="*/ 27468 h 219047"/>
              <a:gd name="csX40" fmla="*/ 283390 w 319407"/>
              <a:gd name="csY40" fmla="*/ 37248 h 219047"/>
              <a:gd name="csX41" fmla="*/ 301793 w 319407"/>
              <a:gd name="csY41" fmla="*/ 47899 h 219047"/>
              <a:gd name="csX42" fmla="*/ 319401 w 319407"/>
              <a:gd name="csY42" fmla="*/ 83136 h 219047"/>
              <a:gd name="csX43" fmla="*/ 290712 w 319407"/>
              <a:gd name="csY43" fmla="*/ 137016 h 219047"/>
              <a:gd name="csX44" fmla="*/ 261561 w 319407"/>
              <a:gd name="csY44" fmla="*/ 143660 h 219047"/>
              <a:gd name="csX45" fmla="*/ 243883 w 319407"/>
              <a:gd name="csY45" fmla="*/ 131142 h 219047"/>
              <a:gd name="csX46" fmla="*/ 248662 w 319407"/>
              <a:gd name="csY46" fmla="*/ 143880 h 219047"/>
              <a:gd name="csX47" fmla="*/ 235931 w 319407"/>
              <a:gd name="csY47" fmla="*/ 174154 h 219047"/>
              <a:gd name="csX48" fmla="*/ 208183 w 319407"/>
              <a:gd name="csY48" fmla="*/ 188060 h 219047"/>
              <a:gd name="csX49" fmla="*/ 196453 w 319407"/>
              <a:gd name="csY49" fmla="*/ 192735 h 219047"/>
              <a:gd name="csX50" fmla="*/ 184556 w 319407"/>
              <a:gd name="csY50" fmla="*/ 198507 h 219047"/>
              <a:gd name="csX51" fmla="*/ 162649 w 319407"/>
              <a:gd name="csY51" fmla="*/ 208072 h 219047"/>
              <a:gd name="csX52" fmla="*/ 122690 w 319407"/>
              <a:gd name="csY52" fmla="*/ 204788 h 219047"/>
              <a:gd name="csX53" fmla="*/ 112258 w 319407"/>
              <a:gd name="csY53" fmla="*/ 193962 h 219047"/>
              <a:gd name="csX54" fmla="*/ 105361 w 319407"/>
              <a:gd name="csY54" fmla="*/ 207190 h 219047"/>
              <a:gd name="csX55" fmla="*/ 78323 w 319407"/>
              <a:gd name="csY55" fmla="*/ 217713 h 219047"/>
              <a:gd name="csX56" fmla="*/ 60452 w 319407"/>
              <a:gd name="csY56" fmla="*/ 219047 h 219047"/>
              <a:gd name="csX57" fmla="*/ 157743 w 319407"/>
              <a:gd name="csY57" fmla="*/ 107997 h 219047"/>
              <a:gd name="csX58" fmla="*/ 171030 w 319407"/>
              <a:gd name="csY58" fmla="*/ 108784 h 219047"/>
              <a:gd name="csX59" fmla="*/ 174385 w 319407"/>
              <a:gd name="csY59" fmla="*/ 108560 h 219047"/>
              <a:gd name="csX60" fmla="*/ 186157 w 319407"/>
              <a:gd name="csY60" fmla="*/ 107851 h 219047"/>
              <a:gd name="csX61" fmla="*/ 209628 w 319407"/>
              <a:gd name="csY61" fmla="*/ 107826 h 219047"/>
              <a:gd name="csX62" fmla="*/ 188260 w 319407"/>
              <a:gd name="csY62" fmla="*/ 104736 h 219047"/>
              <a:gd name="csX63" fmla="*/ 157744 w 319407"/>
              <a:gd name="csY63" fmla="*/ 107997 h 219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319407" h="219047">
                <a:moveTo>
                  <a:pt x="60452" y="219046"/>
                </a:moveTo>
                <a:cubicBezTo>
                  <a:pt x="45051" y="219046"/>
                  <a:pt x="29748" y="216090"/>
                  <a:pt x="15423" y="210281"/>
                </a:cubicBezTo>
                <a:cubicBezTo>
                  <a:pt x="6650" y="206732"/>
                  <a:pt x="887" y="198751"/>
                  <a:pt x="11" y="188933"/>
                </a:cubicBezTo>
                <a:cubicBezTo>
                  <a:pt x="-126" y="187399"/>
                  <a:pt x="1007" y="186044"/>
                  <a:pt x="2541" y="185907"/>
                </a:cubicBezTo>
                <a:cubicBezTo>
                  <a:pt x="4061" y="185767"/>
                  <a:pt x="5429" y="186903"/>
                  <a:pt x="5567" y="188437"/>
                </a:cubicBezTo>
                <a:cubicBezTo>
                  <a:pt x="6264" y="196243"/>
                  <a:pt x="10620" y="202321"/>
                  <a:pt x="17517" y="205110"/>
                </a:cubicBezTo>
                <a:cubicBezTo>
                  <a:pt x="36465" y="212792"/>
                  <a:pt x="57201" y="215244"/>
                  <a:pt x="77497" y="212195"/>
                </a:cubicBezTo>
                <a:cubicBezTo>
                  <a:pt x="89137" y="210452"/>
                  <a:pt x="97391" y="207375"/>
                  <a:pt x="101368" y="203295"/>
                </a:cubicBezTo>
                <a:cubicBezTo>
                  <a:pt x="105952" y="198592"/>
                  <a:pt x="108885" y="188335"/>
                  <a:pt x="109215" y="175854"/>
                </a:cubicBezTo>
                <a:cubicBezTo>
                  <a:pt x="109215" y="174801"/>
                  <a:pt x="109224" y="173792"/>
                  <a:pt x="109233" y="172793"/>
                </a:cubicBezTo>
                <a:cubicBezTo>
                  <a:pt x="109247" y="171264"/>
                  <a:pt x="110492" y="170030"/>
                  <a:pt x="112021" y="170030"/>
                </a:cubicBezTo>
                <a:cubicBezTo>
                  <a:pt x="113550" y="170030"/>
                  <a:pt x="114796" y="171261"/>
                  <a:pt x="114811" y="172792"/>
                </a:cubicBezTo>
                <a:cubicBezTo>
                  <a:pt x="114821" y="173761"/>
                  <a:pt x="114821" y="174794"/>
                  <a:pt x="114793" y="175881"/>
                </a:cubicBezTo>
                <a:cubicBezTo>
                  <a:pt x="114793" y="179595"/>
                  <a:pt x="114911" y="183502"/>
                  <a:pt x="115756" y="187237"/>
                </a:cubicBezTo>
                <a:cubicBezTo>
                  <a:pt x="116968" y="192630"/>
                  <a:pt x="120244" y="196911"/>
                  <a:pt x="125494" y="199965"/>
                </a:cubicBezTo>
                <a:cubicBezTo>
                  <a:pt x="136048" y="206101"/>
                  <a:pt x="151306" y="205703"/>
                  <a:pt x="161020" y="202736"/>
                </a:cubicBezTo>
                <a:cubicBezTo>
                  <a:pt x="168288" y="200517"/>
                  <a:pt x="175274" y="196966"/>
                  <a:pt x="182028" y="193532"/>
                </a:cubicBezTo>
                <a:cubicBezTo>
                  <a:pt x="185975" y="191525"/>
                  <a:pt x="190056" y="189451"/>
                  <a:pt x="194208" y="187627"/>
                </a:cubicBezTo>
                <a:cubicBezTo>
                  <a:pt x="198150" y="185893"/>
                  <a:pt x="202246" y="184343"/>
                  <a:pt x="206208" y="182842"/>
                </a:cubicBezTo>
                <a:cubicBezTo>
                  <a:pt x="215826" y="179201"/>
                  <a:pt x="224912" y="175761"/>
                  <a:pt x="232468" y="169780"/>
                </a:cubicBezTo>
                <a:cubicBezTo>
                  <a:pt x="241081" y="162960"/>
                  <a:pt x="244778" y="154327"/>
                  <a:pt x="243162" y="144814"/>
                </a:cubicBezTo>
                <a:cubicBezTo>
                  <a:pt x="241015" y="132176"/>
                  <a:pt x="229527" y="119892"/>
                  <a:pt x="215225" y="114944"/>
                </a:cubicBezTo>
                <a:cubicBezTo>
                  <a:pt x="206159" y="111808"/>
                  <a:pt x="196665" y="112588"/>
                  <a:pt x="186612" y="113410"/>
                </a:cubicBezTo>
                <a:cubicBezTo>
                  <a:pt x="182631" y="113737"/>
                  <a:pt x="178515" y="114075"/>
                  <a:pt x="174471" y="114139"/>
                </a:cubicBezTo>
                <a:cubicBezTo>
                  <a:pt x="173748" y="114149"/>
                  <a:pt x="172714" y="114241"/>
                  <a:pt x="171501" y="114343"/>
                </a:cubicBezTo>
                <a:cubicBezTo>
                  <a:pt x="164745" y="114918"/>
                  <a:pt x="154537" y="115783"/>
                  <a:pt x="152271" y="109552"/>
                </a:cubicBezTo>
                <a:cubicBezTo>
                  <a:pt x="151682" y="107931"/>
                  <a:pt x="151943" y="106280"/>
                  <a:pt x="153005" y="104906"/>
                </a:cubicBezTo>
                <a:cubicBezTo>
                  <a:pt x="158329" y="98017"/>
                  <a:pt x="188492" y="99162"/>
                  <a:pt x="188785" y="99184"/>
                </a:cubicBezTo>
                <a:cubicBezTo>
                  <a:pt x="205642" y="100798"/>
                  <a:pt x="223067" y="102467"/>
                  <a:pt x="238154" y="116896"/>
                </a:cubicBezTo>
                <a:cubicBezTo>
                  <a:pt x="240487" y="119127"/>
                  <a:pt x="242696" y="121565"/>
                  <a:pt x="244832" y="123923"/>
                </a:cubicBezTo>
                <a:cubicBezTo>
                  <a:pt x="250483" y="130160"/>
                  <a:pt x="255819" y="136050"/>
                  <a:pt x="263206" y="138331"/>
                </a:cubicBezTo>
                <a:cubicBezTo>
                  <a:pt x="270980" y="140733"/>
                  <a:pt x="279104" y="138793"/>
                  <a:pt x="287349" y="132565"/>
                </a:cubicBezTo>
                <a:cubicBezTo>
                  <a:pt x="302877" y="120834"/>
                  <a:pt x="314133" y="96861"/>
                  <a:pt x="313824" y="83264"/>
                </a:cubicBezTo>
                <a:cubicBezTo>
                  <a:pt x="313490" y="68704"/>
                  <a:pt x="310141" y="62026"/>
                  <a:pt x="298242" y="52201"/>
                </a:cubicBezTo>
                <a:cubicBezTo>
                  <a:pt x="294405" y="49032"/>
                  <a:pt x="287531" y="45575"/>
                  <a:pt x="280883" y="42230"/>
                </a:cubicBezTo>
                <a:cubicBezTo>
                  <a:pt x="274086" y="38811"/>
                  <a:pt x="267058" y="35275"/>
                  <a:pt x="262780" y="31795"/>
                </a:cubicBezTo>
                <a:cubicBezTo>
                  <a:pt x="252177" y="23172"/>
                  <a:pt x="247162" y="12102"/>
                  <a:pt x="249363" y="2186"/>
                </a:cubicBezTo>
                <a:cubicBezTo>
                  <a:pt x="249697" y="682"/>
                  <a:pt x="251194" y="-268"/>
                  <a:pt x="252690" y="67"/>
                </a:cubicBezTo>
                <a:cubicBezTo>
                  <a:pt x="254193" y="402"/>
                  <a:pt x="255143" y="1890"/>
                  <a:pt x="254808" y="3394"/>
                </a:cubicBezTo>
                <a:cubicBezTo>
                  <a:pt x="252768" y="12593"/>
                  <a:pt x="259406" y="21861"/>
                  <a:pt x="266300" y="27468"/>
                </a:cubicBezTo>
                <a:cubicBezTo>
                  <a:pt x="270106" y="30565"/>
                  <a:pt x="276859" y="33962"/>
                  <a:pt x="283390" y="37248"/>
                </a:cubicBezTo>
                <a:cubicBezTo>
                  <a:pt x="290313" y="40731"/>
                  <a:pt x="297472" y="44332"/>
                  <a:pt x="301793" y="47899"/>
                </a:cubicBezTo>
                <a:cubicBezTo>
                  <a:pt x="314916" y="58736"/>
                  <a:pt x="319031" y="66967"/>
                  <a:pt x="319401" y="83136"/>
                </a:cubicBezTo>
                <a:cubicBezTo>
                  <a:pt x="319742" y="98112"/>
                  <a:pt x="308043" y="123923"/>
                  <a:pt x="290712" y="137016"/>
                </a:cubicBezTo>
                <a:cubicBezTo>
                  <a:pt x="281093" y="144281"/>
                  <a:pt x="271015" y="146580"/>
                  <a:pt x="261561" y="143660"/>
                </a:cubicBezTo>
                <a:cubicBezTo>
                  <a:pt x="254288" y="141413"/>
                  <a:pt x="248864" y="136457"/>
                  <a:pt x="243883" y="131142"/>
                </a:cubicBezTo>
                <a:cubicBezTo>
                  <a:pt x="246264" y="135173"/>
                  <a:pt x="247914" y="139482"/>
                  <a:pt x="248662" y="143880"/>
                </a:cubicBezTo>
                <a:cubicBezTo>
                  <a:pt x="250612" y="155358"/>
                  <a:pt x="246092" y="166108"/>
                  <a:pt x="235931" y="174154"/>
                </a:cubicBezTo>
                <a:cubicBezTo>
                  <a:pt x="227697" y="180672"/>
                  <a:pt x="217777" y="184428"/>
                  <a:pt x="208183" y="188060"/>
                </a:cubicBezTo>
                <a:cubicBezTo>
                  <a:pt x="204289" y="189535"/>
                  <a:pt x="200263" y="191059"/>
                  <a:pt x="196453" y="192735"/>
                </a:cubicBezTo>
                <a:cubicBezTo>
                  <a:pt x="192444" y="194497"/>
                  <a:pt x="188434" y="196535"/>
                  <a:pt x="184556" y="198507"/>
                </a:cubicBezTo>
                <a:cubicBezTo>
                  <a:pt x="177588" y="202049"/>
                  <a:pt x="170382" y="205713"/>
                  <a:pt x="162649" y="208072"/>
                </a:cubicBezTo>
                <a:cubicBezTo>
                  <a:pt x="151813" y="211381"/>
                  <a:pt x="134689" y="211765"/>
                  <a:pt x="122690" y="204788"/>
                </a:cubicBezTo>
                <a:cubicBezTo>
                  <a:pt x="117981" y="202050"/>
                  <a:pt x="114448" y="198366"/>
                  <a:pt x="112258" y="193962"/>
                </a:cubicBezTo>
                <a:cubicBezTo>
                  <a:pt x="110857" y="198930"/>
                  <a:pt x="108693" y="203771"/>
                  <a:pt x="105361" y="207190"/>
                </a:cubicBezTo>
                <a:cubicBezTo>
                  <a:pt x="100458" y="212221"/>
                  <a:pt x="91361" y="215762"/>
                  <a:pt x="78323" y="217713"/>
                </a:cubicBezTo>
                <a:cubicBezTo>
                  <a:pt x="72386" y="218605"/>
                  <a:pt x="66411" y="219047"/>
                  <a:pt x="60452" y="219047"/>
                </a:cubicBezTo>
                <a:close/>
                <a:moveTo>
                  <a:pt x="157743" y="107997"/>
                </a:moveTo>
                <a:cubicBezTo>
                  <a:pt x="158604" y="108868"/>
                  <a:pt x="161748" y="109574"/>
                  <a:pt x="171030" y="108784"/>
                </a:cubicBezTo>
                <a:cubicBezTo>
                  <a:pt x="172401" y="108668"/>
                  <a:pt x="173570" y="108572"/>
                  <a:pt x="174385" y="108560"/>
                </a:cubicBezTo>
                <a:cubicBezTo>
                  <a:pt x="178243" y="108499"/>
                  <a:pt x="182266" y="108170"/>
                  <a:pt x="186157" y="107851"/>
                </a:cubicBezTo>
                <a:cubicBezTo>
                  <a:pt x="193882" y="107217"/>
                  <a:pt x="201807" y="106567"/>
                  <a:pt x="209628" y="107826"/>
                </a:cubicBezTo>
                <a:cubicBezTo>
                  <a:pt x="203253" y="106309"/>
                  <a:pt x="196237" y="105500"/>
                  <a:pt x="188260" y="104736"/>
                </a:cubicBezTo>
                <a:cubicBezTo>
                  <a:pt x="182605" y="104208"/>
                  <a:pt x="161375" y="105141"/>
                  <a:pt x="157744" y="10799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8" name="Freeform 158">
            <a:extLst>
              <a:ext uri="{FF2B5EF4-FFF2-40B4-BE49-F238E27FC236}">
                <a16:creationId xmlns:a16="http://schemas.microsoft.com/office/drawing/2014/main" id="{BECC63AC-EC50-C49E-B462-FB64BF1CBC64}"/>
              </a:ext>
            </a:extLst>
          </p:cNvPr>
          <p:cNvSpPr/>
          <p:nvPr/>
        </p:nvSpPr>
        <p:spPr>
          <a:xfrm>
            <a:off x="5776337" y="2543589"/>
            <a:ext cx="171184" cy="82001"/>
          </a:xfrm>
          <a:custGeom>
            <a:avLst/>
            <a:gdLst>
              <a:gd name="csX0" fmla="*/ 125122 w 148549"/>
              <a:gd name="csY0" fmla="*/ 71158 h 71158"/>
              <a:gd name="csX1" fmla="*/ 90065 w 148549"/>
              <a:gd name="csY1" fmla="*/ 61424 h 71158"/>
              <a:gd name="csX2" fmla="*/ 77603 w 148549"/>
              <a:gd name="csY2" fmla="*/ 52528 h 71158"/>
              <a:gd name="csX3" fmla="*/ 46189 w 148549"/>
              <a:gd name="csY3" fmla="*/ 32045 h 71158"/>
              <a:gd name="csX4" fmla="*/ 33072 w 148549"/>
              <a:gd name="csY4" fmla="*/ 25988 h 71158"/>
              <a:gd name="csX5" fmla="*/ 529 w 148549"/>
              <a:gd name="csY5" fmla="*/ 4425 h 71158"/>
              <a:gd name="csX6" fmla="*/ 1155 w 148549"/>
              <a:gd name="csY6" fmla="*/ 531 h 71158"/>
              <a:gd name="csX7" fmla="*/ 5049 w 148549"/>
              <a:gd name="csY7" fmla="*/ 1156 h 71158"/>
              <a:gd name="csX8" fmla="*/ 35291 w 148549"/>
              <a:gd name="csY8" fmla="*/ 20870 h 71158"/>
              <a:gd name="csX9" fmla="*/ 48767 w 148549"/>
              <a:gd name="csY9" fmla="*/ 27098 h 71158"/>
              <a:gd name="csX10" fmla="*/ 80879 w 148549"/>
              <a:gd name="csY10" fmla="*/ 48014 h 71158"/>
              <a:gd name="csX11" fmla="*/ 93237 w 148549"/>
              <a:gd name="csY11" fmla="*/ 56833 h 71158"/>
              <a:gd name="csX12" fmla="*/ 144900 w 148549"/>
              <a:gd name="csY12" fmla="*/ 62577 h 71158"/>
              <a:gd name="csX13" fmla="*/ 148413 w 148549"/>
              <a:gd name="csY13" fmla="*/ 64372 h 71158"/>
              <a:gd name="csX14" fmla="*/ 146620 w 148549"/>
              <a:gd name="csY14" fmla="*/ 67885 h 71158"/>
              <a:gd name="csX15" fmla="*/ 125125 w 148549"/>
              <a:gd name="csY15" fmla="*/ 71157 h 71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48549" h="71158">
                <a:moveTo>
                  <a:pt x="125122" y="71158"/>
                </a:moveTo>
                <a:cubicBezTo>
                  <a:pt x="112110" y="71158"/>
                  <a:pt x="99270" y="67782"/>
                  <a:pt x="90065" y="61424"/>
                </a:cubicBezTo>
                <a:cubicBezTo>
                  <a:pt x="85800" y="58477"/>
                  <a:pt x="81633" y="55453"/>
                  <a:pt x="77603" y="52528"/>
                </a:cubicBezTo>
                <a:cubicBezTo>
                  <a:pt x="67275" y="45033"/>
                  <a:pt x="57522" y="37955"/>
                  <a:pt x="46189" y="32045"/>
                </a:cubicBezTo>
                <a:cubicBezTo>
                  <a:pt x="42009" y="29865"/>
                  <a:pt x="37465" y="27894"/>
                  <a:pt x="33072" y="25988"/>
                </a:cubicBezTo>
                <a:cubicBezTo>
                  <a:pt x="20930" y="20722"/>
                  <a:pt x="8377" y="15276"/>
                  <a:pt x="529" y="4425"/>
                </a:cubicBezTo>
                <a:cubicBezTo>
                  <a:pt x="-373" y="3177"/>
                  <a:pt x="-93" y="1434"/>
                  <a:pt x="1155" y="531"/>
                </a:cubicBezTo>
                <a:cubicBezTo>
                  <a:pt x="2404" y="-375"/>
                  <a:pt x="4147" y="-92"/>
                  <a:pt x="5049" y="1156"/>
                </a:cubicBezTo>
                <a:cubicBezTo>
                  <a:pt x="12000" y="10768"/>
                  <a:pt x="23314" y="15675"/>
                  <a:pt x="35291" y="20870"/>
                </a:cubicBezTo>
                <a:cubicBezTo>
                  <a:pt x="39775" y="22816"/>
                  <a:pt x="44411" y="24827"/>
                  <a:pt x="48767" y="27098"/>
                </a:cubicBezTo>
                <a:cubicBezTo>
                  <a:pt x="60465" y="33197"/>
                  <a:pt x="70380" y="40394"/>
                  <a:pt x="80879" y="48014"/>
                </a:cubicBezTo>
                <a:cubicBezTo>
                  <a:pt x="84883" y="50919"/>
                  <a:pt x="89024" y="53924"/>
                  <a:pt x="93237" y="56833"/>
                </a:cubicBezTo>
                <a:cubicBezTo>
                  <a:pt x="106280" y="65843"/>
                  <a:pt x="127526" y="68203"/>
                  <a:pt x="144900" y="62577"/>
                </a:cubicBezTo>
                <a:cubicBezTo>
                  <a:pt x="146367" y="62107"/>
                  <a:pt x="147939" y="62905"/>
                  <a:pt x="148413" y="64372"/>
                </a:cubicBezTo>
                <a:cubicBezTo>
                  <a:pt x="148888" y="65837"/>
                  <a:pt x="148084" y="67410"/>
                  <a:pt x="146620" y="67885"/>
                </a:cubicBezTo>
                <a:cubicBezTo>
                  <a:pt x="139812" y="70089"/>
                  <a:pt x="132440" y="71157"/>
                  <a:pt x="125125" y="7115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9" name="Freeform 159">
            <a:extLst>
              <a:ext uri="{FF2B5EF4-FFF2-40B4-BE49-F238E27FC236}">
                <a16:creationId xmlns:a16="http://schemas.microsoft.com/office/drawing/2014/main" id="{5BA62D3B-D7A7-773B-721C-A1AB079B69FD}"/>
              </a:ext>
            </a:extLst>
          </p:cNvPr>
          <p:cNvSpPr/>
          <p:nvPr/>
        </p:nvSpPr>
        <p:spPr>
          <a:xfrm>
            <a:off x="5780602" y="2255854"/>
            <a:ext cx="324479" cy="241745"/>
          </a:xfrm>
          <a:custGeom>
            <a:avLst/>
            <a:gdLst>
              <a:gd name="csX0" fmla="*/ 137508 w 281575"/>
              <a:gd name="csY0" fmla="*/ 209782 h 209781"/>
              <a:gd name="csX1" fmla="*/ 107135 w 281575"/>
              <a:gd name="csY1" fmla="*/ 188646 h 209781"/>
              <a:gd name="csX2" fmla="*/ 108559 w 281575"/>
              <a:gd name="csY2" fmla="*/ 152437 h 209781"/>
              <a:gd name="csX3" fmla="*/ 112518 w 281575"/>
              <a:gd name="csY3" fmla="*/ 132895 h 209781"/>
              <a:gd name="csX4" fmla="*/ 84722 w 281575"/>
              <a:gd name="csY4" fmla="*/ 97176 h 209781"/>
              <a:gd name="csX5" fmla="*/ 65860 w 281575"/>
              <a:gd name="csY5" fmla="*/ 77479 h 209781"/>
              <a:gd name="csX6" fmla="*/ 65484 w 281575"/>
              <a:gd name="csY6" fmla="*/ 67642 h 209781"/>
              <a:gd name="csX7" fmla="*/ 39772 w 281575"/>
              <a:gd name="csY7" fmla="*/ 42436 h 209781"/>
              <a:gd name="csX8" fmla="*/ 31552 w 281575"/>
              <a:gd name="csY8" fmla="*/ 40353 h 209781"/>
              <a:gd name="csX9" fmla="*/ 12813 w 281575"/>
              <a:gd name="csY9" fmla="*/ 33872 h 209781"/>
              <a:gd name="csX10" fmla="*/ 1001 w 281575"/>
              <a:gd name="csY10" fmla="*/ 10589 h 209781"/>
              <a:gd name="csX11" fmla="*/ 26236 w 281575"/>
              <a:gd name="csY11" fmla="*/ 813 h 209781"/>
              <a:gd name="csX12" fmla="*/ 70977 w 281575"/>
              <a:gd name="csY12" fmla="*/ 18892 h 209781"/>
              <a:gd name="csX13" fmla="*/ 140788 w 281575"/>
              <a:gd name="csY13" fmla="*/ 41382 h 209781"/>
              <a:gd name="csX14" fmla="*/ 210601 w 281575"/>
              <a:gd name="csY14" fmla="*/ 18892 h 209781"/>
              <a:gd name="csX15" fmla="*/ 255341 w 281575"/>
              <a:gd name="csY15" fmla="*/ 813 h 209781"/>
              <a:gd name="csX16" fmla="*/ 280576 w 281575"/>
              <a:gd name="csY16" fmla="*/ 10589 h 209781"/>
              <a:gd name="csX17" fmla="*/ 268762 w 281575"/>
              <a:gd name="csY17" fmla="*/ 33872 h 209781"/>
              <a:gd name="csX18" fmla="*/ 250022 w 281575"/>
              <a:gd name="csY18" fmla="*/ 40353 h 209781"/>
              <a:gd name="csX19" fmla="*/ 241802 w 281575"/>
              <a:gd name="csY19" fmla="*/ 42436 h 209781"/>
              <a:gd name="csX20" fmla="*/ 216091 w 281575"/>
              <a:gd name="csY20" fmla="*/ 67642 h 209781"/>
              <a:gd name="csX21" fmla="*/ 215714 w 281575"/>
              <a:gd name="csY21" fmla="*/ 77479 h 209781"/>
              <a:gd name="csX22" fmla="*/ 196852 w 281575"/>
              <a:gd name="csY22" fmla="*/ 97176 h 209781"/>
              <a:gd name="csX23" fmla="*/ 169057 w 281575"/>
              <a:gd name="csY23" fmla="*/ 132895 h 209781"/>
              <a:gd name="csX24" fmla="*/ 173015 w 281575"/>
              <a:gd name="csY24" fmla="*/ 152438 h 209781"/>
              <a:gd name="csX25" fmla="*/ 174439 w 281575"/>
              <a:gd name="csY25" fmla="*/ 188646 h 209781"/>
              <a:gd name="csX26" fmla="*/ 141472 w 281575"/>
              <a:gd name="csY26" fmla="*/ 209721 h 209781"/>
              <a:gd name="csX27" fmla="*/ 140040 w 281575"/>
              <a:gd name="csY27" fmla="*/ 209721 h 209781"/>
              <a:gd name="csX28" fmla="*/ 137507 w 281575"/>
              <a:gd name="csY28" fmla="*/ 209782 h 209781"/>
              <a:gd name="csX29" fmla="*/ 141534 w 281575"/>
              <a:gd name="csY29" fmla="*/ 204145 h 209781"/>
              <a:gd name="csX30" fmla="*/ 141663 w 281575"/>
              <a:gd name="csY30" fmla="*/ 204147 h 209781"/>
              <a:gd name="csX31" fmla="*/ 169327 w 281575"/>
              <a:gd name="csY31" fmla="*/ 186415 h 209781"/>
              <a:gd name="csX32" fmla="*/ 167653 w 281575"/>
              <a:gd name="csY32" fmla="*/ 153967 h 209781"/>
              <a:gd name="csX33" fmla="*/ 163483 w 281575"/>
              <a:gd name="csY33" fmla="*/ 133069 h 209781"/>
              <a:gd name="csX34" fmla="*/ 194688 w 281575"/>
              <a:gd name="csY34" fmla="*/ 92036 h 209781"/>
              <a:gd name="csX35" fmla="*/ 210136 w 281575"/>
              <a:gd name="csY35" fmla="*/ 77447 h 209781"/>
              <a:gd name="csX36" fmla="*/ 210532 w 281575"/>
              <a:gd name="csY36" fmla="*/ 67177 h 209781"/>
              <a:gd name="csX37" fmla="*/ 240204 w 281575"/>
              <a:gd name="csY37" fmla="*/ 37093 h 209781"/>
              <a:gd name="csX38" fmla="*/ 248764 w 281575"/>
              <a:gd name="csY38" fmla="*/ 34919 h 209781"/>
              <a:gd name="csX39" fmla="*/ 265904 w 281575"/>
              <a:gd name="csY39" fmla="*/ 29082 h 209781"/>
              <a:gd name="csX40" fmla="*/ 275400 w 281575"/>
              <a:gd name="csY40" fmla="*/ 12673 h 209781"/>
              <a:gd name="csX41" fmla="*/ 256601 w 281575"/>
              <a:gd name="csY41" fmla="*/ 6246 h 209781"/>
              <a:gd name="csX42" fmla="*/ 213101 w 281575"/>
              <a:gd name="csY42" fmla="*/ 23875 h 209781"/>
              <a:gd name="csX43" fmla="*/ 140787 w 281575"/>
              <a:gd name="csY43" fmla="*/ 46959 h 209781"/>
              <a:gd name="csX44" fmla="*/ 68472 w 281575"/>
              <a:gd name="csY44" fmla="*/ 23875 h 209781"/>
              <a:gd name="csX45" fmla="*/ 24975 w 281575"/>
              <a:gd name="csY45" fmla="*/ 6246 h 209781"/>
              <a:gd name="csX46" fmla="*/ 6173 w 281575"/>
              <a:gd name="csY46" fmla="*/ 12673 h 209781"/>
              <a:gd name="csX47" fmla="*/ 15669 w 281575"/>
              <a:gd name="csY47" fmla="*/ 29082 h 209781"/>
              <a:gd name="csX48" fmla="*/ 32809 w 281575"/>
              <a:gd name="csY48" fmla="*/ 34919 h 209781"/>
              <a:gd name="csX49" fmla="*/ 41369 w 281575"/>
              <a:gd name="csY49" fmla="*/ 37093 h 209781"/>
              <a:gd name="csX50" fmla="*/ 71041 w 281575"/>
              <a:gd name="csY50" fmla="*/ 67177 h 209781"/>
              <a:gd name="csX51" fmla="*/ 71437 w 281575"/>
              <a:gd name="csY51" fmla="*/ 77447 h 209781"/>
              <a:gd name="csX52" fmla="*/ 86885 w 281575"/>
              <a:gd name="csY52" fmla="*/ 92036 h 209781"/>
              <a:gd name="csX53" fmla="*/ 118092 w 281575"/>
              <a:gd name="csY53" fmla="*/ 133069 h 209781"/>
              <a:gd name="csX54" fmla="*/ 113923 w 281575"/>
              <a:gd name="csY54" fmla="*/ 153967 h 209781"/>
              <a:gd name="csX55" fmla="*/ 112246 w 281575"/>
              <a:gd name="csY55" fmla="*/ 186415 h 209781"/>
              <a:gd name="csX56" fmla="*/ 139911 w 281575"/>
              <a:gd name="csY56" fmla="*/ 204147 h 209781"/>
              <a:gd name="csX57" fmla="*/ 141534 w 281575"/>
              <a:gd name="csY57" fmla="*/ 204145 h 209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281575" h="209781">
                <a:moveTo>
                  <a:pt x="137508" y="209782"/>
                </a:moveTo>
                <a:cubicBezTo>
                  <a:pt x="122753" y="209782"/>
                  <a:pt x="113554" y="203351"/>
                  <a:pt x="107135" y="188646"/>
                </a:cubicBezTo>
                <a:cubicBezTo>
                  <a:pt x="101748" y="176309"/>
                  <a:pt x="105211" y="164172"/>
                  <a:pt x="108559" y="152437"/>
                </a:cubicBezTo>
                <a:cubicBezTo>
                  <a:pt x="110492" y="145661"/>
                  <a:pt x="112319" y="139262"/>
                  <a:pt x="112518" y="132895"/>
                </a:cubicBezTo>
                <a:cubicBezTo>
                  <a:pt x="112975" y="118252"/>
                  <a:pt x="98446" y="102953"/>
                  <a:pt x="84722" y="97176"/>
                </a:cubicBezTo>
                <a:cubicBezTo>
                  <a:pt x="67520" y="89935"/>
                  <a:pt x="65926" y="88937"/>
                  <a:pt x="65860" y="77479"/>
                </a:cubicBezTo>
                <a:cubicBezTo>
                  <a:pt x="65845" y="74932"/>
                  <a:pt x="65828" y="71762"/>
                  <a:pt x="65484" y="67642"/>
                </a:cubicBezTo>
                <a:cubicBezTo>
                  <a:pt x="64378" y="54392"/>
                  <a:pt x="51477" y="45934"/>
                  <a:pt x="39772" y="42436"/>
                </a:cubicBezTo>
                <a:cubicBezTo>
                  <a:pt x="37102" y="41638"/>
                  <a:pt x="34281" y="40985"/>
                  <a:pt x="31552" y="40353"/>
                </a:cubicBezTo>
                <a:cubicBezTo>
                  <a:pt x="25220" y="38886"/>
                  <a:pt x="18673" y="37368"/>
                  <a:pt x="12813" y="33872"/>
                </a:cubicBezTo>
                <a:cubicBezTo>
                  <a:pt x="217" y="26357"/>
                  <a:pt x="-1548" y="16917"/>
                  <a:pt x="1001" y="10589"/>
                </a:cubicBezTo>
                <a:cubicBezTo>
                  <a:pt x="4389" y="2176"/>
                  <a:pt x="14760" y="-1846"/>
                  <a:pt x="26236" y="813"/>
                </a:cubicBezTo>
                <a:cubicBezTo>
                  <a:pt x="41233" y="4288"/>
                  <a:pt x="55957" y="11348"/>
                  <a:pt x="70977" y="18892"/>
                </a:cubicBezTo>
                <a:cubicBezTo>
                  <a:pt x="90926" y="28912"/>
                  <a:pt x="115754" y="41382"/>
                  <a:pt x="140788" y="41382"/>
                </a:cubicBezTo>
                <a:cubicBezTo>
                  <a:pt x="165822" y="41382"/>
                  <a:pt x="190649" y="28912"/>
                  <a:pt x="210601" y="18892"/>
                </a:cubicBezTo>
                <a:cubicBezTo>
                  <a:pt x="225620" y="11348"/>
                  <a:pt x="240344" y="4288"/>
                  <a:pt x="255341" y="813"/>
                </a:cubicBezTo>
                <a:cubicBezTo>
                  <a:pt x="266810" y="-1841"/>
                  <a:pt x="277186" y="2175"/>
                  <a:pt x="280576" y="10589"/>
                </a:cubicBezTo>
                <a:cubicBezTo>
                  <a:pt x="283123" y="16917"/>
                  <a:pt x="281358" y="26357"/>
                  <a:pt x="268762" y="33872"/>
                </a:cubicBezTo>
                <a:cubicBezTo>
                  <a:pt x="262901" y="37368"/>
                  <a:pt x="256354" y="38886"/>
                  <a:pt x="250022" y="40353"/>
                </a:cubicBezTo>
                <a:cubicBezTo>
                  <a:pt x="247293" y="40985"/>
                  <a:pt x="244471" y="41638"/>
                  <a:pt x="241802" y="42436"/>
                </a:cubicBezTo>
                <a:cubicBezTo>
                  <a:pt x="230098" y="45934"/>
                  <a:pt x="217198" y="54392"/>
                  <a:pt x="216091" y="67642"/>
                </a:cubicBezTo>
                <a:cubicBezTo>
                  <a:pt x="215746" y="71760"/>
                  <a:pt x="215729" y="74932"/>
                  <a:pt x="215714" y="77479"/>
                </a:cubicBezTo>
                <a:cubicBezTo>
                  <a:pt x="215649" y="88937"/>
                  <a:pt x="214056" y="89935"/>
                  <a:pt x="196852" y="97176"/>
                </a:cubicBezTo>
                <a:cubicBezTo>
                  <a:pt x="183130" y="102953"/>
                  <a:pt x="168601" y="118252"/>
                  <a:pt x="169057" y="132895"/>
                </a:cubicBezTo>
                <a:cubicBezTo>
                  <a:pt x="169257" y="139262"/>
                  <a:pt x="171082" y="145662"/>
                  <a:pt x="173015" y="152438"/>
                </a:cubicBezTo>
                <a:cubicBezTo>
                  <a:pt x="176363" y="164174"/>
                  <a:pt x="179826" y="176309"/>
                  <a:pt x="174439" y="188646"/>
                </a:cubicBezTo>
                <a:cubicBezTo>
                  <a:pt x="167668" y="204154"/>
                  <a:pt x="157790" y="210465"/>
                  <a:pt x="141472" y="209721"/>
                </a:cubicBezTo>
                <a:lnTo>
                  <a:pt x="140040" y="209721"/>
                </a:lnTo>
                <a:cubicBezTo>
                  <a:pt x="139179" y="209761"/>
                  <a:pt x="138333" y="209782"/>
                  <a:pt x="137507" y="209782"/>
                </a:cubicBezTo>
                <a:close/>
                <a:moveTo>
                  <a:pt x="141534" y="204145"/>
                </a:moveTo>
                <a:cubicBezTo>
                  <a:pt x="141577" y="204145"/>
                  <a:pt x="141620" y="204145"/>
                  <a:pt x="141663" y="204147"/>
                </a:cubicBezTo>
                <a:cubicBezTo>
                  <a:pt x="155722" y="204805"/>
                  <a:pt x="163473" y="199825"/>
                  <a:pt x="169327" y="186415"/>
                </a:cubicBezTo>
                <a:cubicBezTo>
                  <a:pt x="173914" y="175914"/>
                  <a:pt x="170873" y="165253"/>
                  <a:pt x="167653" y="153967"/>
                </a:cubicBezTo>
                <a:cubicBezTo>
                  <a:pt x="165712" y="147164"/>
                  <a:pt x="163703" y="140126"/>
                  <a:pt x="163483" y="133069"/>
                </a:cubicBezTo>
                <a:cubicBezTo>
                  <a:pt x="162944" y="115834"/>
                  <a:pt x="178926" y="98670"/>
                  <a:pt x="194688" y="92036"/>
                </a:cubicBezTo>
                <a:cubicBezTo>
                  <a:pt x="204956" y="87714"/>
                  <a:pt x="210106" y="82851"/>
                  <a:pt x="210136" y="77447"/>
                </a:cubicBezTo>
                <a:cubicBezTo>
                  <a:pt x="210152" y="74804"/>
                  <a:pt x="210171" y="71513"/>
                  <a:pt x="210532" y="67177"/>
                </a:cubicBezTo>
                <a:cubicBezTo>
                  <a:pt x="211874" y="51133"/>
                  <a:pt x="226739" y="41116"/>
                  <a:pt x="240204" y="37093"/>
                </a:cubicBezTo>
                <a:cubicBezTo>
                  <a:pt x="243042" y="36245"/>
                  <a:pt x="245950" y="35571"/>
                  <a:pt x="248764" y="34919"/>
                </a:cubicBezTo>
                <a:cubicBezTo>
                  <a:pt x="254949" y="33485"/>
                  <a:pt x="260793" y="32132"/>
                  <a:pt x="265904" y="29082"/>
                </a:cubicBezTo>
                <a:cubicBezTo>
                  <a:pt x="273913" y="24302"/>
                  <a:pt x="277551" y="18016"/>
                  <a:pt x="275400" y="12673"/>
                </a:cubicBezTo>
                <a:cubicBezTo>
                  <a:pt x="273425" y="7772"/>
                  <a:pt x="266333" y="3986"/>
                  <a:pt x="256601" y="6246"/>
                </a:cubicBezTo>
                <a:cubicBezTo>
                  <a:pt x="242202" y="9581"/>
                  <a:pt x="227808" y="16489"/>
                  <a:pt x="213101" y="23875"/>
                </a:cubicBezTo>
                <a:cubicBezTo>
                  <a:pt x="192626" y="34160"/>
                  <a:pt x="167145" y="46959"/>
                  <a:pt x="140787" y="46959"/>
                </a:cubicBezTo>
                <a:cubicBezTo>
                  <a:pt x="114430" y="46959"/>
                  <a:pt x="88948" y="34160"/>
                  <a:pt x="68472" y="23875"/>
                </a:cubicBezTo>
                <a:cubicBezTo>
                  <a:pt x="53766" y="16489"/>
                  <a:pt x="39373" y="9581"/>
                  <a:pt x="24975" y="6246"/>
                </a:cubicBezTo>
                <a:cubicBezTo>
                  <a:pt x="15238" y="3986"/>
                  <a:pt x="8146" y="7771"/>
                  <a:pt x="6173" y="12673"/>
                </a:cubicBezTo>
                <a:cubicBezTo>
                  <a:pt x="4021" y="18016"/>
                  <a:pt x="7660" y="24302"/>
                  <a:pt x="15669" y="29082"/>
                </a:cubicBezTo>
                <a:cubicBezTo>
                  <a:pt x="20780" y="32131"/>
                  <a:pt x="26623" y="33485"/>
                  <a:pt x="32809" y="34919"/>
                </a:cubicBezTo>
                <a:cubicBezTo>
                  <a:pt x="35623" y="35571"/>
                  <a:pt x="38530" y="36245"/>
                  <a:pt x="41369" y="37093"/>
                </a:cubicBezTo>
                <a:cubicBezTo>
                  <a:pt x="54835" y="41116"/>
                  <a:pt x="69701" y="51133"/>
                  <a:pt x="71041" y="67177"/>
                </a:cubicBezTo>
                <a:cubicBezTo>
                  <a:pt x="71403" y="71512"/>
                  <a:pt x="71422" y="74803"/>
                  <a:pt x="71437" y="77447"/>
                </a:cubicBezTo>
                <a:cubicBezTo>
                  <a:pt x="71468" y="82851"/>
                  <a:pt x="76617" y="87714"/>
                  <a:pt x="86885" y="92036"/>
                </a:cubicBezTo>
                <a:cubicBezTo>
                  <a:pt x="102647" y="98670"/>
                  <a:pt x="118630" y="115834"/>
                  <a:pt x="118092" y="133069"/>
                </a:cubicBezTo>
                <a:cubicBezTo>
                  <a:pt x="117872" y="140126"/>
                  <a:pt x="115863" y="147164"/>
                  <a:pt x="113923" y="153967"/>
                </a:cubicBezTo>
                <a:cubicBezTo>
                  <a:pt x="110703" y="165253"/>
                  <a:pt x="107660" y="175913"/>
                  <a:pt x="112246" y="186415"/>
                </a:cubicBezTo>
                <a:cubicBezTo>
                  <a:pt x="118100" y="199826"/>
                  <a:pt x="125861" y="204791"/>
                  <a:pt x="139911" y="204147"/>
                </a:cubicBezTo>
                <a:lnTo>
                  <a:pt x="141534" y="204145"/>
                </a:ln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0" name="Freeform 160">
            <a:extLst>
              <a:ext uri="{FF2B5EF4-FFF2-40B4-BE49-F238E27FC236}">
                <a16:creationId xmlns:a16="http://schemas.microsoft.com/office/drawing/2014/main" id="{5465A4CC-875C-1F18-7EB2-6B378BF51728}"/>
              </a:ext>
            </a:extLst>
          </p:cNvPr>
          <p:cNvSpPr/>
          <p:nvPr/>
        </p:nvSpPr>
        <p:spPr>
          <a:xfrm>
            <a:off x="5940561" y="2181398"/>
            <a:ext cx="113201" cy="53230"/>
          </a:xfrm>
          <a:custGeom>
            <a:avLst/>
            <a:gdLst>
              <a:gd name="csX0" fmla="*/ 2789 w 98233"/>
              <a:gd name="csY0" fmla="*/ 46191 h 46192"/>
              <a:gd name="csX1" fmla="*/ 0 w 98233"/>
              <a:gd name="csY1" fmla="*/ 43402 h 46192"/>
              <a:gd name="csX2" fmla="*/ 2789 w 98233"/>
              <a:gd name="csY2" fmla="*/ 40613 h 46192"/>
              <a:gd name="csX3" fmla="*/ 93164 w 98233"/>
              <a:gd name="csY3" fmla="*/ 1184 h 46192"/>
              <a:gd name="csX4" fmla="*/ 97050 w 98233"/>
              <a:gd name="csY4" fmla="*/ 509 h 46192"/>
              <a:gd name="csX5" fmla="*/ 97725 w 98233"/>
              <a:gd name="csY5" fmla="*/ 4395 h 46192"/>
              <a:gd name="csX6" fmla="*/ 2789 w 98233"/>
              <a:gd name="csY6" fmla="*/ 46192 h 461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8233" h="46192">
                <a:moveTo>
                  <a:pt x="2789" y="46191"/>
                </a:moveTo>
                <a:cubicBezTo>
                  <a:pt x="1248" y="46191"/>
                  <a:pt x="0" y="44943"/>
                  <a:pt x="0" y="43402"/>
                </a:cubicBezTo>
                <a:cubicBezTo>
                  <a:pt x="0" y="41861"/>
                  <a:pt x="1248" y="40613"/>
                  <a:pt x="2789" y="40613"/>
                </a:cubicBezTo>
                <a:cubicBezTo>
                  <a:pt x="64701" y="40613"/>
                  <a:pt x="92886" y="1578"/>
                  <a:pt x="93164" y="1184"/>
                </a:cubicBezTo>
                <a:cubicBezTo>
                  <a:pt x="94052" y="-76"/>
                  <a:pt x="95789" y="-378"/>
                  <a:pt x="97050" y="509"/>
                </a:cubicBezTo>
                <a:cubicBezTo>
                  <a:pt x="98309" y="1394"/>
                  <a:pt x="98612" y="3134"/>
                  <a:pt x="97725" y="4395"/>
                </a:cubicBezTo>
                <a:cubicBezTo>
                  <a:pt x="96525" y="6102"/>
                  <a:pt x="67567" y="46192"/>
                  <a:pt x="2789" y="46192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2" name="Freeform 161">
            <a:extLst>
              <a:ext uri="{FF2B5EF4-FFF2-40B4-BE49-F238E27FC236}">
                <a16:creationId xmlns:a16="http://schemas.microsoft.com/office/drawing/2014/main" id="{B0979689-E597-F4D7-7B1F-0297DE0740E6}"/>
              </a:ext>
            </a:extLst>
          </p:cNvPr>
          <p:cNvSpPr/>
          <p:nvPr/>
        </p:nvSpPr>
        <p:spPr>
          <a:xfrm>
            <a:off x="6138606" y="1831918"/>
            <a:ext cx="169576" cy="162978"/>
          </a:xfrm>
          <a:custGeom>
            <a:avLst/>
            <a:gdLst>
              <a:gd name="csX0" fmla="*/ 61144 w 147154"/>
              <a:gd name="csY0" fmla="*/ 141427 h 141428"/>
              <a:gd name="csX1" fmla="*/ 59799 w 147154"/>
              <a:gd name="csY1" fmla="*/ 141080 h 141428"/>
              <a:gd name="csX2" fmla="*/ 58704 w 147154"/>
              <a:gd name="csY2" fmla="*/ 137290 h 141428"/>
              <a:gd name="csX3" fmla="*/ 90579 w 147154"/>
              <a:gd name="csY3" fmla="*/ 116293 h 141428"/>
              <a:gd name="csX4" fmla="*/ 97865 w 147154"/>
              <a:gd name="csY4" fmla="*/ 114286 h 141428"/>
              <a:gd name="csX5" fmla="*/ 124479 w 147154"/>
              <a:gd name="csY5" fmla="*/ 103843 h 141428"/>
              <a:gd name="csX6" fmla="*/ 137471 w 147154"/>
              <a:gd name="csY6" fmla="*/ 48353 h 141428"/>
              <a:gd name="csX7" fmla="*/ 89163 w 147154"/>
              <a:gd name="csY7" fmla="*/ 9180 h 141428"/>
              <a:gd name="csX8" fmla="*/ 56742 w 147154"/>
              <a:gd name="csY8" fmla="*/ 7323 h 141428"/>
              <a:gd name="csX9" fmla="*/ 30599 w 147154"/>
              <a:gd name="csY9" fmla="*/ 31948 h 141428"/>
              <a:gd name="csX10" fmla="*/ 24217 w 147154"/>
              <a:gd name="csY10" fmla="*/ 51310 h 141428"/>
              <a:gd name="csX11" fmla="*/ 4385 w 147154"/>
              <a:gd name="csY11" fmla="*/ 87170 h 141428"/>
              <a:gd name="csX12" fmla="*/ 503 w 147154"/>
              <a:gd name="csY12" fmla="*/ 86478 h 141428"/>
              <a:gd name="csX13" fmla="*/ 1193 w 147154"/>
              <a:gd name="csY13" fmla="*/ 82596 h 141428"/>
              <a:gd name="csX14" fmla="*/ 18818 w 147154"/>
              <a:gd name="csY14" fmla="*/ 49907 h 141428"/>
              <a:gd name="csX15" fmla="*/ 25580 w 147154"/>
              <a:gd name="csY15" fmla="*/ 29511 h 141428"/>
              <a:gd name="csX16" fmla="*/ 55069 w 147154"/>
              <a:gd name="csY16" fmla="*/ 2002 h 141428"/>
              <a:gd name="csX17" fmla="*/ 90855 w 147154"/>
              <a:gd name="csY17" fmla="*/ 3866 h 141428"/>
              <a:gd name="csX18" fmla="*/ 142569 w 147154"/>
              <a:gd name="csY18" fmla="*/ 46089 h 141428"/>
              <a:gd name="csX19" fmla="*/ 127673 w 147154"/>
              <a:gd name="csY19" fmla="*/ 108413 h 141428"/>
              <a:gd name="csX20" fmla="*/ 99308 w 147154"/>
              <a:gd name="csY20" fmla="*/ 119675 h 141428"/>
              <a:gd name="csX21" fmla="*/ 92136 w 147154"/>
              <a:gd name="csY21" fmla="*/ 121650 h 141428"/>
              <a:gd name="csX22" fmla="*/ 63588 w 147154"/>
              <a:gd name="csY22" fmla="*/ 139986 h 141428"/>
              <a:gd name="csX23" fmla="*/ 61144 w 147154"/>
              <a:gd name="csY23" fmla="*/ 141428 h 141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47154" h="141428">
                <a:moveTo>
                  <a:pt x="61144" y="141427"/>
                </a:moveTo>
                <a:cubicBezTo>
                  <a:pt x="60689" y="141427"/>
                  <a:pt x="60225" y="141314"/>
                  <a:pt x="59799" y="141080"/>
                </a:cubicBezTo>
                <a:cubicBezTo>
                  <a:pt x="58450" y="140335"/>
                  <a:pt x="57959" y="138638"/>
                  <a:pt x="58704" y="137290"/>
                </a:cubicBezTo>
                <a:cubicBezTo>
                  <a:pt x="65616" y="124768"/>
                  <a:pt x="80206" y="119310"/>
                  <a:pt x="90579" y="116293"/>
                </a:cubicBezTo>
                <a:cubicBezTo>
                  <a:pt x="92987" y="115593"/>
                  <a:pt x="95425" y="114940"/>
                  <a:pt x="97865" y="114286"/>
                </a:cubicBezTo>
                <a:cubicBezTo>
                  <a:pt x="107174" y="111794"/>
                  <a:pt x="116797" y="109215"/>
                  <a:pt x="124479" y="103843"/>
                </a:cubicBezTo>
                <a:cubicBezTo>
                  <a:pt x="140582" y="92579"/>
                  <a:pt x="146289" y="68205"/>
                  <a:pt x="137471" y="48353"/>
                </a:cubicBezTo>
                <a:cubicBezTo>
                  <a:pt x="129650" y="30742"/>
                  <a:pt x="112042" y="16464"/>
                  <a:pt x="89163" y="9180"/>
                </a:cubicBezTo>
                <a:cubicBezTo>
                  <a:pt x="76351" y="5101"/>
                  <a:pt x="65747" y="4496"/>
                  <a:pt x="56742" y="7323"/>
                </a:cubicBezTo>
                <a:cubicBezTo>
                  <a:pt x="46103" y="10666"/>
                  <a:pt x="36574" y="19642"/>
                  <a:pt x="30599" y="31948"/>
                </a:cubicBezTo>
                <a:cubicBezTo>
                  <a:pt x="27690" y="37935"/>
                  <a:pt x="25925" y="44734"/>
                  <a:pt x="24217" y="51310"/>
                </a:cubicBezTo>
                <a:cubicBezTo>
                  <a:pt x="20783" y="64531"/>
                  <a:pt x="17232" y="78202"/>
                  <a:pt x="4385" y="87170"/>
                </a:cubicBezTo>
                <a:cubicBezTo>
                  <a:pt x="3123" y="88051"/>
                  <a:pt x="1384" y="87744"/>
                  <a:pt x="503" y="86478"/>
                </a:cubicBezTo>
                <a:cubicBezTo>
                  <a:pt x="-379" y="85215"/>
                  <a:pt x="-71" y="83477"/>
                  <a:pt x="1193" y="82596"/>
                </a:cubicBezTo>
                <a:cubicBezTo>
                  <a:pt x="12351" y="74807"/>
                  <a:pt x="15492" y="62712"/>
                  <a:pt x="18818" y="49907"/>
                </a:cubicBezTo>
                <a:cubicBezTo>
                  <a:pt x="20593" y="43069"/>
                  <a:pt x="22431" y="35997"/>
                  <a:pt x="25580" y="29511"/>
                </a:cubicBezTo>
                <a:cubicBezTo>
                  <a:pt x="32223" y="15830"/>
                  <a:pt x="42972" y="5804"/>
                  <a:pt x="55069" y="2002"/>
                </a:cubicBezTo>
                <a:cubicBezTo>
                  <a:pt x="65211" y="-1182"/>
                  <a:pt x="76913" y="-573"/>
                  <a:pt x="90855" y="3866"/>
                </a:cubicBezTo>
                <a:cubicBezTo>
                  <a:pt x="115252" y="11632"/>
                  <a:pt x="134102" y="27022"/>
                  <a:pt x="142569" y="46089"/>
                </a:cubicBezTo>
                <a:cubicBezTo>
                  <a:pt x="152432" y="68297"/>
                  <a:pt x="145891" y="95674"/>
                  <a:pt x="127673" y="108413"/>
                </a:cubicBezTo>
                <a:cubicBezTo>
                  <a:pt x="119190" y="114348"/>
                  <a:pt x="109083" y="117056"/>
                  <a:pt x="99308" y="119675"/>
                </a:cubicBezTo>
                <a:cubicBezTo>
                  <a:pt x="96907" y="120318"/>
                  <a:pt x="94506" y="120961"/>
                  <a:pt x="92136" y="121650"/>
                </a:cubicBezTo>
                <a:cubicBezTo>
                  <a:pt x="77160" y="126005"/>
                  <a:pt x="68089" y="131832"/>
                  <a:pt x="63588" y="139986"/>
                </a:cubicBezTo>
                <a:cubicBezTo>
                  <a:pt x="63079" y="140908"/>
                  <a:pt x="62126" y="141428"/>
                  <a:pt x="61144" y="141428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4" name="Freeform 162">
            <a:extLst>
              <a:ext uri="{FF2B5EF4-FFF2-40B4-BE49-F238E27FC236}">
                <a16:creationId xmlns:a16="http://schemas.microsoft.com/office/drawing/2014/main" id="{0872E620-913F-7FDB-6AE9-7F4046F81DF7}"/>
              </a:ext>
            </a:extLst>
          </p:cNvPr>
          <p:cNvSpPr/>
          <p:nvPr/>
        </p:nvSpPr>
        <p:spPr>
          <a:xfrm>
            <a:off x="6072024" y="1799944"/>
            <a:ext cx="108186" cy="67393"/>
          </a:xfrm>
          <a:custGeom>
            <a:avLst/>
            <a:gdLst>
              <a:gd name="csX0" fmla="*/ 87387 w 93881"/>
              <a:gd name="csY0" fmla="*/ 58483 h 58482"/>
              <a:gd name="csX1" fmla="*/ 85751 w 93881"/>
              <a:gd name="csY1" fmla="*/ 57951 h 58482"/>
              <a:gd name="csX2" fmla="*/ 85132 w 93881"/>
              <a:gd name="csY2" fmla="*/ 54056 h 58482"/>
              <a:gd name="csX3" fmla="*/ 84305 w 93881"/>
              <a:gd name="csY3" fmla="*/ 27433 h 58482"/>
              <a:gd name="csX4" fmla="*/ 62336 w 93881"/>
              <a:gd name="csY4" fmla="*/ 13056 h 58482"/>
              <a:gd name="csX5" fmla="*/ 13121 w 93881"/>
              <a:gd name="csY5" fmla="*/ 8781 h 58482"/>
              <a:gd name="csX6" fmla="*/ 5551 w 93881"/>
              <a:gd name="csY6" fmla="*/ 21085 h 58482"/>
              <a:gd name="csX7" fmla="*/ 2401 w 93881"/>
              <a:gd name="csY7" fmla="*/ 23458 h 58482"/>
              <a:gd name="csX8" fmla="*/ 28 w 93881"/>
              <a:gd name="csY8" fmla="*/ 20307 h 58482"/>
              <a:gd name="csX9" fmla="*/ 10276 w 93881"/>
              <a:gd name="csY9" fmla="*/ 3984 h 58482"/>
              <a:gd name="csX10" fmla="*/ 64301 w 93881"/>
              <a:gd name="csY10" fmla="*/ 7836 h 58482"/>
              <a:gd name="csX11" fmla="*/ 88755 w 93881"/>
              <a:gd name="csY11" fmla="*/ 24068 h 58482"/>
              <a:gd name="csX12" fmla="*/ 89646 w 93881"/>
              <a:gd name="csY12" fmla="*/ 57331 h 58482"/>
              <a:gd name="csX13" fmla="*/ 87387 w 93881"/>
              <a:gd name="csY13" fmla="*/ 58483 h 58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3881" h="58482">
                <a:moveTo>
                  <a:pt x="87387" y="58483"/>
                </a:moveTo>
                <a:cubicBezTo>
                  <a:pt x="86819" y="58483"/>
                  <a:pt x="86245" y="58311"/>
                  <a:pt x="85751" y="57951"/>
                </a:cubicBezTo>
                <a:cubicBezTo>
                  <a:pt x="84504" y="57047"/>
                  <a:pt x="84227" y="55302"/>
                  <a:pt x="85132" y="54056"/>
                </a:cubicBezTo>
                <a:cubicBezTo>
                  <a:pt x="89727" y="47721"/>
                  <a:pt x="89302" y="34038"/>
                  <a:pt x="84305" y="27433"/>
                </a:cubicBezTo>
                <a:cubicBezTo>
                  <a:pt x="79899" y="21605"/>
                  <a:pt x="72917" y="17038"/>
                  <a:pt x="62336" y="13056"/>
                </a:cubicBezTo>
                <a:cubicBezTo>
                  <a:pt x="54237" y="10008"/>
                  <a:pt x="26749" y="693"/>
                  <a:pt x="13121" y="8781"/>
                </a:cubicBezTo>
                <a:cubicBezTo>
                  <a:pt x="8835" y="11325"/>
                  <a:pt x="6358" y="15349"/>
                  <a:pt x="5551" y="21085"/>
                </a:cubicBezTo>
                <a:cubicBezTo>
                  <a:pt x="5337" y="22609"/>
                  <a:pt x="3927" y="23674"/>
                  <a:pt x="2401" y="23458"/>
                </a:cubicBezTo>
                <a:cubicBezTo>
                  <a:pt x="876" y="23243"/>
                  <a:pt x="-187" y="21832"/>
                  <a:pt x="28" y="20307"/>
                </a:cubicBezTo>
                <a:cubicBezTo>
                  <a:pt x="1071" y="12891"/>
                  <a:pt x="4520" y="7399"/>
                  <a:pt x="10276" y="3984"/>
                </a:cubicBezTo>
                <a:cubicBezTo>
                  <a:pt x="25609" y="-5116"/>
                  <a:pt x="53165" y="3646"/>
                  <a:pt x="64301" y="7836"/>
                </a:cubicBezTo>
                <a:cubicBezTo>
                  <a:pt x="75912" y="12204"/>
                  <a:pt x="83684" y="17363"/>
                  <a:pt x="88755" y="24068"/>
                </a:cubicBezTo>
                <a:cubicBezTo>
                  <a:pt x="95203" y="32590"/>
                  <a:pt x="95646" y="49066"/>
                  <a:pt x="89646" y="57331"/>
                </a:cubicBezTo>
                <a:cubicBezTo>
                  <a:pt x="89101" y="58083"/>
                  <a:pt x="88250" y="58483"/>
                  <a:pt x="87387" y="58483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5" name="Freeform 163">
            <a:extLst>
              <a:ext uri="{FF2B5EF4-FFF2-40B4-BE49-F238E27FC236}">
                <a16:creationId xmlns:a16="http://schemas.microsoft.com/office/drawing/2014/main" id="{FB8F5173-33B0-081F-E1AE-FDD497F8064F}"/>
              </a:ext>
            </a:extLst>
          </p:cNvPr>
          <p:cNvSpPr/>
          <p:nvPr/>
        </p:nvSpPr>
        <p:spPr>
          <a:xfrm>
            <a:off x="6259405" y="1955741"/>
            <a:ext cx="22922" cy="59595"/>
          </a:xfrm>
          <a:custGeom>
            <a:avLst/>
            <a:gdLst>
              <a:gd name="csX0" fmla="*/ 2791 w 19891"/>
              <a:gd name="csY0" fmla="*/ 51716 h 51715"/>
              <a:gd name="csX1" fmla="*/ 503 w 19891"/>
              <a:gd name="csY1" fmla="*/ 50524 h 51715"/>
              <a:gd name="csX2" fmla="*/ 1191 w 19891"/>
              <a:gd name="csY2" fmla="*/ 46641 h 51715"/>
              <a:gd name="csX3" fmla="*/ 8786 w 19891"/>
              <a:gd name="csY3" fmla="*/ 26453 h 51715"/>
              <a:gd name="csX4" fmla="*/ 8855 w 19891"/>
              <a:gd name="csY4" fmla="*/ 24713 h 51715"/>
              <a:gd name="csX5" fmla="*/ 14924 w 19891"/>
              <a:gd name="csY5" fmla="*/ 1048 h 51715"/>
              <a:gd name="csX6" fmla="*/ 18844 w 19891"/>
              <a:gd name="csY6" fmla="*/ 610 h 51715"/>
              <a:gd name="csX7" fmla="*/ 19282 w 19891"/>
              <a:gd name="csY7" fmla="*/ 4529 h 51715"/>
              <a:gd name="csX8" fmla="*/ 14428 w 19891"/>
              <a:gd name="csY8" fmla="*/ 24924 h 51715"/>
              <a:gd name="csX9" fmla="*/ 14359 w 19891"/>
              <a:gd name="csY9" fmla="*/ 26683 h 51715"/>
              <a:gd name="csX10" fmla="*/ 4385 w 19891"/>
              <a:gd name="csY10" fmla="*/ 51212 h 51715"/>
              <a:gd name="csX11" fmla="*/ 2789 w 19891"/>
              <a:gd name="csY11" fmla="*/ 51716 h 517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9891" h="51715">
                <a:moveTo>
                  <a:pt x="2791" y="51716"/>
                </a:moveTo>
                <a:cubicBezTo>
                  <a:pt x="1913" y="51716"/>
                  <a:pt x="1047" y="51301"/>
                  <a:pt x="503" y="50524"/>
                </a:cubicBezTo>
                <a:cubicBezTo>
                  <a:pt x="-379" y="49262"/>
                  <a:pt x="-71" y="47524"/>
                  <a:pt x="1191" y="46641"/>
                </a:cubicBezTo>
                <a:cubicBezTo>
                  <a:pt x="7430" y="42280"/>
                  <a:pt x="8513" y="33030"/>
                  <a:pt x="8786" y="26453"/>
                </a:cubicBezTo>
                <a:lnTo>
                  <a:pt x="8855" y="24713"/>
                </a:lnTo>
                <a:cubicBezTo>
                  <a:pt x="9156" y="16804"/>
                  <a:pt x="9497" y="7840"/>
                  <a:pt x="14924" y="1048"/>
                </a:cubicBezTo>
                <a:cubicBezTo>
                  <a:pt x="15885" y="-155"/>
                  <a:pt x="17640" y="-351"/>
                  <a:pt x="18844" y="610"/>
                </a:cubicBezTo>
                <a:cubicBezTo>
                  <a:pt x="20047" y="1571"/>
                  <a:pt x="20241" y="3325"/>
                  <a:pt x="19282" y="4529"/>
                </a:cubicBezTo>
                <a:cubicBezTo>
                  <a:pt x="15001" y="9885"/>
                  <a:pt x="14710" y="17530"/>
                  <a:pt x="14428" y="24924"/>
                </a:cubicBezTo>
                <a:lnTo>
                  <a:pt x="14359" y="26683"/>
                </a:lnTo>
                <a:cubicBezTo>
                  <a:pt x="14036" y="34445"/>
                  <a:pt x="12652" y="45432"/>
                  <a:pt x="4385" y="51212"/>
                </a:cubicBezTo>
                <a:cubicBezTo>
                  <a:pt x="3898" y="51552"/>
                  <a:pt x="3341" y="51716"/>
                  <a:pt x="2789" y="51716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6" name="Freeform 164">
            <a:extLst>
              <a:ext uri="{FF2B5EF4-FFF2-40B4-BE49-F238E27FC236}">
                <a16:creationId xmlns:a16="http://schemas.microsoft.com/office/drawing/2014/main" id="{711C368E-52CA-2300-A633-2F539A56BAAD}"/>
              </a:ext>
            </a:extLst>
          </p:cNvPr>
          <p:cNvSpPr/>
          <p:nvPr/>
        </p:nvSpPr>
        <p:spPr>
          <a:xfrm>
            <a:off x="6303898" y="1891449"/>
            <a:ext cx="103678" cy="158993"/>
          </a:xfrm>
          <a:custGeom>
            <a:avLst/>
            <a:gdLst>
              <a:gd name="csX0" fmla="*/ 41690 w 89969"/>
              <a:gd name="csY0" fmla="*/ 137971 h 137970"/>
              <a:gd name="csX1" fmla="*/ 39020 w 89969"/>
              <a:gd name="csY1" fmla="*/ 135981 h 137970"/>
              <a:gd name="csX2" fmla="*/ 40890 w 89969"/>
              <a:gd name="csY2" fmla="*/ 132509 h 137970"/>
              <a:gd name="csX3" fmla="*/ 72659 w 89969"/>
              <a:gd name="csY3" fmla="*/ 109008 h 137970"/>
              <a:gd name="csX4" fmla="*/ 70882 w 89969"/>
              <a:gd name="csY4" fmla="*/ 42318 h 137970"/>
              <a:gd name="csX5" fmla="*/ 38458 w 89969"/>
              <a:gd name="csY5" fmla="*/ 13896 h 137970"/>
              <a:gd name="csX6" fmla="*/ 19718 w 89969"/>
              <a:gd name="csY6" fmla="*/ 5611 h 137970"/>
              <a:gd name="csX7" fmla="*/ 5528 w 89969"/>
              <a:gd name="csY7" fmla="*/ 14274 h 137970"/>
              <a:gd name="csX8" fmla="*/ 2258 w 89969"/>
              <a:gd name="csY8" fmla="*/ 16479 h 137970"/>
              <a:gd name="csX9" fmla="*/ 52 w 89969"/>
              <a:gd name="csY9" fmla="*/ 13209 h 137970"/>
              <a:gd name="csX10" fmla="*/ 20085 w 89969"/>
              <a:gd name="csY10" fmla="*/ 46 h 137970"/>
              <a:gd name="csX11" fmla="*/ 41661 w 89969"/>
              <a:gd name="csY11" fmla="*/ 9329 h 137970"/>
              <a:gd name="csX12" fmla="*/ 74992 w 89969"/>
              <a:gd name="csY12" fmla="*/ 38546 h 137970"/>
              <a:gd name="csX13" fmla="*/ 77303 w 89969"/>
              <a:gd name="csY13" fmla="*/ 112093 h 137970"/>
              <a:gd name="csX14" fmla="*/ 42490 w 89969"/>
              <a:gd name="csY14" fmla="*/ 137851 h 137970"/>
              <a:gd name="csX15" fmla="*/ 41687 w 89969"/>
              <a:gd name="csY15" fmla="*/ 137969 h 137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9969" h="137970">
                <a:moveTo>
                  <a:pt x="41690" y="137971"/>
                </a:moveTo>
                <a:cubicBezTo>
                  <a:pt x="40492" y="137971"/>
                  <a:pt x="39382" y="137190"/>
                  <a:pt x="39020" y="135981"/>
                </a:cubicBezTo>
                <a:cubicBezTo>
                  <a:pt x="38578" y="134505"/>
                  <a:pt x="39414" y="132950"/>
                  <a:pt x="40890" y="132509"/>
                </a:cubicBezTo>
                <a:cubicBezTo>
                  <a:pt x="53896" y="128610"/>
                  <a:pt x="65179" y="120264"/>
                  <a:pt x="72659" y="109008"/>
                </a:cubicBezTo>
                <a:cubicBezTo>
                  <a:pt x="84042" y="91877"/>
                  <a:pt x="92976" y="66400"/>
                  <a:pt x="70882" y="42318"/>
                </a:cubicBezTo>
                <a:cubicBezTo>
                  <a:pt x="61185" y="31746"/>
                  <a:pt x="50277" y="22185"/>
                  <a:pt x="38458" y="13896"/>
                </a:cubicBezTo>
                <a:cubicBezTo>
                  <a:pt x="32699" y="9856"/>
                  <a:pt x="26441" y="6056"/>
                  <a:pt x="19718" y="5611"/>
                </a:cubicBezTo>
                <a:cubicBezTo>
                  <a:pt x="13753" y="5210"/>
                  <a:pt x="6631" y="8604"/>
                  <a:pt x="5528" y="14274"/>
                </a:cubicBezTo>
                <a:cubicBezTo>
                  <a:pt x="5234" y="15788"/>
                  <a:pt x="3765" y="16770"/>
                  <a:pt x="2258" y="16479"/>
                </a:cubicBezTo>
                <a:cubicBezTo>
                  <a:pt x="745" y="16185"/>
                  <a:pt x="-243" y="14721"/>
                  <a:pt x="52" y="13209"/>
                </a:cubicBezTo>
                <a:cubicBezTo>
                  <a:pt x="1793" y="4255"/>
                  <a:pt x="11618" y="-524"/>
                  <a:pt x="20085" y="46"/>
                </a:cubicBezTo>
                <a:cubicBezTo>
                  <a:pt x="28177" y="580"/>
                  <a:pt x="35237" y="4824"/>
                  <a:pt x="41661" y="9329"/>
                </a:cubicBezTo>
                <a:cubicBezTo>
                  <a:pt x="53807" y="17848"/>
                  <a:pt x="65024" y="27679"/>
                  <a:pt x="74992" y="38546"/>
                </a:cubicBezTo>
                <a:cubicBezTo>
                  <a:pt x="94133" y="59410"/>
                  <a:pt x="94956" y="85531"/>
                  <a:pt x="77303" y="112093"/>
                </a:cubicBezTo>
                <a:cubicBezTo>
                  <a:pt x="69104" y="124433"/>
                  <a:pt x="56740" y="133580"/>
                  <a:pt x="42490" y="137851"/>
                </a:cubicBezTo>
                <a:cubicBezTo>
                  <a:pt x="42223" y="137931"/>
                  <a:pt x="41953" y="137969"/>
                  <a:pt x="41687" y="137969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7" name="Freeform 165">
            <a:extLst>
              <a:ext uri="{FF2B5EF4-FFF2-40B4-BE49-F238E27FC236}">
                <a16:creationId xmlns:a16="http://schemas.microsoft.com/office/drawing/2014/main" id="{FF8199ED-7714-55C3-EDFC-E7E6955EE75A}"/>
              </a:ext>
            </a:extLst>
          </p:cNvPr>
          <p:cNvSpPr/>
          <p:nvPr/>
        </p:nvSpPr>
        <p:spPr>
          <a:xfrm>
            <a:off x="6376178" y="1984916"/>
            <a:ext cx="122904" cy="175904"/>
          </a:xfrm>
          <a:custGeom>
            <a:avLst/>
            <a:gdLst>
              <a:gd name="csX0" fmla="*/ 16338 w 106653"/>
              <a:gd name="csY0" fmla="*/ 152646 h 152645"/>
              <a:gd name="csX1" fmla="*/ 1271 w 106653"/>
              <a:gd name="csY1" fmla="*/ 148398 h 152645"/>
              <a:gd name="csX2" fmla="*/ 449 w 106653"/>
              <a:gd name="csY2" fmla="*/ 144540 h 152645"/>
              <a:gd name="csX3" fmla="*/ 4307 w 106653"/>
              <a:gd name="csY3" fmla="*/ 143719 h 152645"/>
              <a:gd name="csX4" fmla="*/ 39695 w 106653"/>
              <a:gd name="csY4" fmla="*/ 139007 h 152645"/>
              <a:gd name="csX5" fmla="*/ 52842 w 106653"/>
              <a:gd name="csY5" fmla="*/ 128338 h 152645"/>
              <a:gd name="csX6" fmla="*/ 72122 w 106653"/>
              <a:gd name="csY6" fmla="*/ 113790 h 152645"/>
              <a:gd name="csX7" fmla="*/ 79878 w 106653"/>
              <a:gd name="csY7" fmla="*/ 110005 h 152645"/>
              <a:gd name="csX8" fmla="*/ 95128 w 106653"/>
              <a:gd name="csY8" fmla="*/ 100468 h 152645"/>
              <a:gd name="csX9" fmla="*/ 99298 w 106653"/>
              <a:gd name="csY9" fmla="*/ 68911 h 152645"/>
              <a:gd name="csX10" fmla="*/ 23480 w 106653"/>
              <a:gd name="csY10" fmla="*/ 5577 h 152645"/>
              <a:gd name="csX11" fmla="*/ 20830 w 106653"/>
              <a:gd name="csY11" fmla="*/ 2656 h 152645"/>
              <a:gd name="csX12" fmla="*/ 23750 w 106653"/>
              <a:gd name="csY12" fmla="*/ 6 h 152645"/>
              <a:gd name="csX13" fmla="*/ 104718 w 106653"/>
              <a:gd name="csY13" fmla="*/ 67584 h 152645"/>
              <a:gd name="csX14" fmla="*/ 99283 w 106653"/>
              <a:gd name="csY14" fmla="*/ 104189 h 152645"/>
              <a:gd name="csX15" fmla="*/ 82201 w 106653"/>
              <a:gd name="csY15" fmla="*/ 115078 h 152645"/>
              <a:gd name="csX16" fmla="*/ 74809 w 106653"/>
              <a:gd name="csY16" fmla="*/ 118678 h 152645"/>
              <a:gd name="csX17" fmla="*/ 56520 w 106653"/>
              <a:gd name="csY17" fmla="*/ 132533 h 152645"/>
              <a:gd name="csX18" fmla="*/ 42866 w 106653"/>
              <a:gd name="csY18" fmla="*/ 143595 h 152645"/>
              <a:gd name="csX19" fmla="*/ 16338 w 106653"/>
              <a:gd name="csY19" fmla="*/ 152646 h 1526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06653" h="152645">
                <a:moveTo>
                  <a:pt x="16338" y="152646"/>
                </a:moveTo>
                <a:cubicBezTo>
                  <a:pt x="11100" y="152646"/>
                  <a:pt x="5920" y="151414"/>
                  <a:pt x="1271" y="148398"/>
                </a:cubicBezTo>
                <a:cubicBezTo>
                  <a:pt x="-21" y="147560"/>
                  <a:pt x="-388" y="145834"/>
                  <a:pt x="449" y="144540"/>
                </a:cubicBezTo>
                <a:cubicBezTo>
                  <a:pt x="1291" y="143247"/>
                  <a:pt x="3018" y="142882"/>
                  <a:pt x="4307" y="143719"/>
                </a:cubicBezTo>
                <a:cubicBezTo>
                  <a:pt x="15175" y="150769"/>
                  <a:pt x="30163" y="145587"/>
                  <a:pt x="39695" y="139007"/>
                </a:cubicBezTo>
                <a:cubicBezTo>
                  <a:pt x="44300" y="135825"/>
                  <a:pt x="48642" y="132019"/>
                  <a:pt x="52842" y="128338"/>
                </a:cubicBezTo>
                <a:cubicBezTo>
                  <a:pt x="58784" y="123132"/>
                  <a:pt x="64925" y="117749"/>
                  <a:pt x="72122" y="113790"/>
                </a:cubicBezTo>
                <a:cubicBezTo>
                  <a:pt x="74649" y="112400"/>
                  <a:pt x="77307" y="111182"/>
                  <a:pt x="79878" y="110005"/>
                </a:cubicBezTo>
                <a:cubicBezTo>
                  <a:pt x="85727" y="107328"/>
                  <a:pt x="91250" y="104799"/>
                  <a:pt x="95128" y="100468"/>
                </a:cubicBezTo>
                <a:cubicBezTo>
                  <a:pt x="102850" y="91848"/>
                  <a:pt x="101657" y="78549"/>
                  <a:pt x="99298" y="68911"/>
                </a:cubicBezTo>
                <a:cubicBezTo>
                  <a:pt x="90863" y="34479"/>
                  <a:pt x="58267" y="7252"/>
                  <a:pt x="23480" y="5577"/>
                </a:cubicBezTo>
                <a:cubicBezTo>
                  <a:pt x="21942" y="5503"/>
                  <a:pt x="20755" y="4196"/>
                  <a:pt x="20830" y="2656"/>
                </a:cubicBezTo>
                <a:cubicBezTo>
                  <a:pt x="20902" y="1119"/>
                  <a:pt x="22215" y="-93"/>
                  <a:pt x="23750" y="6"/>
                </a:cubicBezTo>
                <a:cubicBezTo>
                  <a:pt x="61517" y="1823"/>
                  <a:pt x="95568" y="30243"/>
                  <a:pt x="104718" y="67584"/>
                </a:cubicBezTo>
                <a:cubicBezTo>
                  <a:pt x="107397" y="78525"/>
                  <a:pt x="108627" y="93759"/>
                  <a:pt x="99283" y="104189"/>
                </a:cubicBezTo>
                <a:cubicBezTo>
                  <a:pt x="94631" y="109387"/>
                  <a:pt x="88312" y="112279"/>
                  <a:pt x="82201" y="115078"/>
                </a:cubicBezTo>
                <a:cubicBezTo>
                  <a:pt x="79721" y="116212"/>
                  <a:pt x="77157" y="117387"/>
                  <a:pt x="74809" y="118678"/>
                </a:cubicBezTo>
                <a:cubicBezTo>
                  <a:pt x="68146" y="122344"/>
                  <a:pt x="62499" y="127292"/>
                  <a:pt x="56520" y="132533"/>
                </a:cubicBezTo>
                <a:cubicBezTo>
                  <a:pt x="52200" y="136319"/>
                  <a:pt x="47736" y="140233"/>
                  <a:pt x="42866" y="143595"/>
                </a:cubicBezTo>
                <a:cubicBezTo>
                  <a:pt x="35779" y="148490"/>
                  <a:pt x="25960" y="152646"/>
                  <a:pt x="16338" y="152646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8" name="Freeform 166">
            <a:extLst>
              <a:ext uri="{FF2B5EF4-FFF2-40B4-BE49-F238E27FC236}">
                <a16:creationId xmlns:a16="http://schemas.microsoft.com/office/drawing/2014/main" id="{063E1FE4-3E01-21AC-AF59-8EB7E58D2692}"/>
              </a:ext>
            </a:extLst>
          </p:cNvPr>
          <p:cNvSpPr/>
          <p:nvPr/>
        </p:nvSpPr>
        <p:spPr>
          <a:xfrm>
            <a:off x="6399264" y="2135670"/>
            <a:ext cx="40220" cy="80346"/>
          </a:xfrm>
          <a:custGeom>
            <a:avLst/>
            <a:gdLst>
              <a:gd name="csX0" fmla="*/ 2787 w 34902"/>
              <a:gd name="csY0" fmla="*/ 69722 h 69723"/>
              <a:gd name="csX1" fmla="*/ 78 w 34902"/>
              <a:gd name="csY1" fmla="*/ 67585 h 69723"/>
              <a:gd name="csX2" fmla="*/ 2138 w 34902"/>
              <a:gd name="csY2" fmla="*/ 64221 h 69723"/>
              <a:gd name="csX3" fmla="*/ 17218 w 34902"/>
              <a:gd name="csY3" fmla="*/ 49074 h 69723"/>
              <a:gd name="csX4" fmla="*/ 20874 w 34902"/>
              <a:gd name="csY4" fmla="*/ 30338 h 69723"/>
              <a:gd name="csX5" fmla="*/ 21439 w 34902"/>
              <a:gd name="csY5" fmla="*/ 25521 h 69723"/>
              <a:gd name="csX6" fmla="*/ 29910 w 34902"/>
              <a:gd name="csY6" fmla="*/ 1081 h 69723"/>
              <a:gd name="csX7" fmla="*/ 33822 w 34902"/>
              <a:gd name="csY7" fmla="*/ 584 h 69723"/>
              <a:gd name="csX8" fmla="*/ 34318 w 34902"/>
              <a:gd name="csY8" fmla="*/ 4496 h 69723"/>
              <a:gd name="csX9" fmla="*/ 26974 w 34902"/>
              <a:gd name="csY9" fmla="*/ 26226 h 69723"/>
              <a:gd name="csX10" fmla="*/ 26419 w 34902"/>
              <a:gd name="csY10" fmla="*/ 30962 h 69723"/>
              <a:gd name="csX11" fmla="*/ 22439 w 34902"/>
              <a:gd name="csY11" fmla="*/ 51039 h 69723"/>
              <a:gd name="csX12" fmla="*/ 3443 w 34902"/>
              <a:gd name="csY12" fmla="*/ 69646 h 69723"/>
              <a:gd name="csX13" fmla="*/ 2789 w 34902"/>
              <a:gd name="csY13" fmla="*/ 69723 h 697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4902" h="69723">
                <a:moveTo>
                  <a:pt x="2787" y="69722"/>
                </a:moveTo>
                <a:cubicBezTo>
                  <a:pt x="1528" y="69722"/>
                  <a:pt x="385" y="68863"/>
                  <a:pt x="78" y="67585"/>
                </a:cubicBezTo>
                <a:cubicBezTo>
                  <a:pt x="-283" y="66087"/>
                  <a:pt x="640" y="64581"/>
                  <a:pt x="2138" y="64221"/>
                </a:cubicBezTo>
                <a:cubicBezTo>
                  <a:pt x="8593" y="62667"/>
                  <a:pt x="14230" y="57005"/>
                  <a:pt x="17218" y="49074"/>
                </a:cubicBezTo>
                <a:cubicBezTo>
                  <a:pt x="19429" y="43195"/>
                  <a:pt x="20132" y="36949"/>
                  <a:pt x="20874" y="30338"/>
                </a:cubicBezTo>
                <a:cubicBezTo>
                  <a:pt x="21056" y="28729"/>
                  <a:pt x="21236" y="27122"/>
                  <a:pt x="21439" y="25521"/>
                </a:cubicBezTo>
                <a:cubicBezTo>
                  <a:pt x="22458" y="17528"/>
                  <a:pt x="24258" y="8374"/>
                  <a:pt x="29910" y="1081"/>
                </a:cubicBezTo>
                <a:cubicBezTo>
                  <a:pt x="30849" y="-137"/>
                  <a:pt x="32605" y="-359"/>
                  <a:pt x="33822" y="584"/>
                </a:cubicBezTo>
                <a:cubicBezTo>
                  <a:pt x="35039" y="1527"/>
                  <a:pt x="35262" y="3280"/>
                  <a:pt x="34318" y="4496"/>
                </a:cubicBezTo>
                <a:cubicBezTo>
                  <a:pt x="29490" y="10730"/>
                  <a:pt x="27896" y="18979"/>
                  <a:pt x="26974" y="26226"/>
                </a:cubicBezTo>
                <a:cubicBezTo>
                  <a:pt x="26774" y="27799"/>
                  <a:pt x="26596" y="29379"/>
                  <a:pt x="26419" y="30962"/>
                </a:cubicBezTo>
                <a:cubicBezTo>
                  <a:pt x="25669" y="37622"/>
                  <a:pt x="24895" y="44509"/>
                  <a:pt x="22439" y="51039"/>
                </a:cubicBezTo>
                <a:cubicBezTo>
                  <a:pt x="18800" y="60702"/>
                  <a:pt x="11699" y="67658"/>
                  <a:pt x="3443" y="69646"/>
                </a:cubicBezTo>
                <a:cubicBezTo>
                  <a:pt x="3224" y="69698"/>
                  <a:pt x="3005" y="69723"/>
                  <a:pt x="2789" y="69723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0" name="Freeform 167">
            <a:extLst>
              <a:ext uri="{FF2B5EF4-FFF2-40B4-BE49-F238E27FC236}">
                <a16:creationId xmlns:a16="http://schemas.microsoft.com/office/drawing/2014/main" id="{F1117CF9-F802-2D4F-EDD9-76858DA7B23A}"/>
              </a:ext>
            </a:extLst>
          </p:cNvPr>
          <p:cNvSpPr/>
          <p:nvPr/>
        </p:nvSpPr>
        <p:spPr>
          <a:xfrm>
            <a:off x="6236293" y="2108884"/>
            <a:ext cx="330074" cy="257636"/>
          </a:xfrm>
          <a:custGeom>
            <a:avLst/>
            <a:gdLst>
              <a:gd name="csX0" fmla="*/ 152160 w 286430"/>
              <a:gd name="csY0" fmla="*/ 223566 h 223570"/>
              <a:gd name="csX1" fmla="*/ 122533 w 286430"/>
              <a:gd name="csY1" fmla="*/ 219959 h 223570"/>
              <a:gd name="csX2" fmla="*/ 94753 w 286430"/>
              <a:gd name="csY2" fmla="*/ 197073 h 223570"/>
              <a:gd name="csX3" fmla="*/ 86565 w 286430"/>
              <a:gd name="csY3" fmla="*/ 188058 h 223570"/>
              <a:gd name="csX4" fmla="*/ 48727 w 286430"/>
              <a:gd name="csY4" fmla="*/ 160663 h 223570"/>
              <a:gd name="csX5" fmla="*/ 4017 w 286430"/>
              <a:gd name="csY5" fmla="*/ 160093 h 223570"/>
              <a:gd name="csX6" fmla="*/ 286 w 286430"/>
              <a:gd name="csY6" fmla="*/ 158816 h 223570"/>
              <a:gd name="csX7" fmla="*/ 1562 w 286430"/>
              <a:gd name="csY7" fmla="*/ 155084 h 223570"/>
              <a:gd name="csX8" fmla="*/ 50880 w 286430"/>
              <a:gd name="csY8" fmla="*/ 155517 h 223570"/>
              <a:gd name="csX9" fmla="*/ 90471 w 286430"/>
              <a:gd name="csY9" fmla="*/ 184080 h 223570"/>
              <a:gd name="csX10" fmla="*/ 98968 w 286430"/>
              <a:gd name="csY10" fmla="*/ 193421 h 223570"/>
              <a:gd name="csX11" fmla="*/ 124075 w 286430"/>
              <a:gd name="csY11" fmla="*/ 214599 h 223570"/>
              <a:gd name="csX12" fmla="*/ 170622 w 286430"/>
              <a:gd name="csY12" fmla="*/ 216919 h 223570"/>
              <a:gd name="csX13" fmla="*/ 173194 w 286430"/>
              <a:gd name="csY13" fmla="*/ 216634 h 223570"/>
              <a:gd name="csX14" fmla="*/ 199640 w 286430"/>
              <a:gd name="csY14" fmla="*/ 208933 h 223570"/>
              <a:gd name="csX15" fmla="*/ 200256 w 286430"/>
              <a:gd name="csY15" fmla="*/ 200843 h 223570"/>
              <a:gd name="csX16" fmla="*/ 199546 w 286430"/>
              <a:gd name="csY16" fmla="*/ 194408 h 223570"/>
              <a:gd name="csX17" fmla="*/ 198700 w 286430"/>
              <a:gd name="csY17" fmla="*/ 187541 h 223570"/>
              <a:gd name="csX18" fmla="*/ 200342 w 286430"/>
              <a:gd name="csY18" fmla="*/ 183955 h 223570"/>
              <a:gd name="csX19" fmla="*/ 203928 w 286430"/>
              <a:gd name="csY19" fmla="*/ 185596 h 223570"/>
              <a:gd name="csX20" fmla="*/ 203930 w 286430"/>
              <a:gd name="csY20" fmla="*/ 185596 h 223570"/>
              <a:gd name="csX21" fmla="*/ 203933 w 286430"/>
              <a:gd name="csY21" fmla="*/ 185605 h 223570"/>
              <a:gd name="csX22" fmla="*/ 223771 w 286430"/>
              <a:gd name="csY22" fmla="*/ 206697 h 223570"/>
              <a:gd name="csX23" fmla="*/ 258391 w 286430"/>
              <a:gd name="csY23" fmla="*/ 195850 h 223570"/>
              <a:gd name="csX24" fmla="*/ 271929 w 286430"/>
              <a:gd name="csY24" fmla="*/ 90140 h 223570"/>
              <a:gd name="csX25" fmla="*/ 270996 w 286430"/>
              <a:gd name="csY25" fmla="*/ 87145 h 223570"/>
              <a:gd name="csX26" fmla="*/ 247364 w 286430"/>
              <a:gd name="csY26" fmla="*/ 60283 h 223570"/>
              <a:gd name="csX27" fmla="*/ 243901 w 286430"/>
              <a:gd name="csY27" fmla="*/ 58395 h 223570"/>
              <a:gd name="csX28" fmla="*/ 245787 w 286430"/>
              <a:gd name="csY28" fmla="*/ 54932 h 223570"/>
              <a:gd name="csX29" fmla="*/ 245787 w 286430"/>
              <a:gd name="csY29" fmla="*/ 54932 h 223570"/>
              <a:gd name="csX30" fmla="*/ 245791 w 286430"/>
              <a:gd name="csY30" fmla="*/ 54932 h 223570"/>
              <a:gd name="csX31" fmla="*/ 248797 w 286430"/>
              <a:gd name="csY31" fmla="*/ 52049 h 223570"/>
              <a:gd name="csX32" fmla="*/ 247339 w 286430"/>
              <a:gd name="csY32" fmla="*/ 30203 h 223570"/>
              <a:gd name="csX33" fmla="*/ 223640 w 286430"/>
              <a:gd name="csY33" fmla="*/ 7309 h 223570"/>
              <a:gd name="csX34" fmla="*/ 207226 w 286430"/>
              <a:gd name="csY34" fmla="*/ 7309 h 223570"/>
              <a:gd name="csX35" fmla="*/ 203473 w 286430"/>
              <a:gd name="csY35" fmla="*/ 6095 h 223570"/>
              <a:gd name="csX36" fmla="*/ 204687 w 286430"/>
              <a:gd name="csY36" fmla="*/ 2343 h 223570"/>
              <a:gd name="csX37" fmla="*/ 225735 w 286430"/>
              <a:gd name="csY37" fmla="*/ 2139 h 223570"/>
              <a:gd name="csX38" fmla="*/ 252418 w 286430"/>
              <a:gd name="csY38" fmla="*/ 27900 h 223570"/>
              <a:gd name="csX39" fmla="*/ 253926 w 286430"/>
              <a:gd name="csY39" fmla="*/ 54239 h 223570"/>
              <a:gd name="csX40" fmla="*/ 276322 w 286430"/>
              <a:gd name="csY40" fmla="*/ 85504 h 223570"/>
              <a:gd name="csX41" fmla="*/ 277237 w 286430"/>
              <a:gd name="csY41" fmla="*/ 88444 h 223570"/>
              <a:gd name="csX42" fmla="*/ 262014 w 286430"/>
              <a:gd name="csY42" fmla="*/ 200086 h 223570"/>
              <a:gd name="csX43" fmla="*/ 223257 w 286430"/>
              <a:gd name="csY43" fmla="*/ 212253 h 223570"/>
              <a:gd name="csX44" fmla="*/ 206128 w 286430"/>
              <a:gd name="csY44" fmla="*/ 201924 h 223570"/>
              <a:gd name="csX45" fmla="*/ 204055 w 286430"/>
              <a:gd name="csY45" fmla="*/ 212341 h 223570"/>
              <a:gd name="csX46" fmla="*/ 173793 w 286430"/>
              <a:gd name="csY46" fmla="*/ 222183 h 223570"/>
              <a:gd name="csX47" fmla="*/ 171268 w 286430"/>
              <a:gd name="csY47" fmla="*/ 222463 h 223570"/>
              <a:gd name="csX48" fmla="*/ 152156 w 286430"/>
              <a:gd name="csY48" fmla="*/ 223570 h 2235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430" h="223570">
                <a:moveTo>
                  <a:pt x="152160" y="223566"/>
                </a:moveTo>
                <a:cubicBezTo>
                  <a:pt x="142957" y="223566"/>
                  <a:pt x="132241" y="222751"/>
                  <a:pt x="122533" y="219959"/>
                </a:cubicBezTo>
                <a:cubicBezTo>
                  <a:pt x="111939" y="216911"/>
                  <a:pt x="102810" y="206372"/>
                  <a:pt x="94753" y="197073"/>
                </a:cubicBezTo>
                <a:cubicBezTo>
                  <a:pt x="91852" y="193725"/>
                  <a:pt x="89112" y="190562"/>
                  <a:pt x="86565" y="188058"/>
                </a:cubicBezTo>
                <a:cubicBezTo>
                  <a:pt x="76422" y="178095"/>
                  <a:pt x="63995" y="167047"/>
                  <a:pt x="48727" y="160663"/>
                </a:cubicBezTo>
                <a:cubicBezTo>
                  <a:pt x="33232" y="154182"/>
                  <a:pt x="16515" y="153968"/>
                  <a:pt x="4017" y="160093"/>
                </a:cubicBezTo>
                <a:cubicBezTo>
                  <a:pt x="2633" y="160773"/>
                  <a:pt x="961" y="160199"/>
                  <a:pt x="286" y="158816"/>
                </a:cubicBezTo>
                <a:cubicBezTo>
                  <a:pt x="-393" y="157432"/>
                  <a:pt x="179" y="155762"/>
                  <a:pt x="1562" y="155084"/>
                </a:cubicBezTo>
                <a:cubicBezTo>
                  <a:pt x="15696" y="148159"/>
                  <a:pt x="33670" y="148319"/>
                  <a:pt x="50880" y="155517"/>
                </a:cubicBezTo>
                <a:cubicBezTo>
                  <a:pt x="67020" y="162266"/>
                  <a:pt x="79951" y="173743"/>
                  <a:pt x="90471" y="184080"/>
                </a:cubicBezTo>
                <a:cubicBezTo>
                  <a:pt x="93180" y="186741"/>
                  <a:pt x="95991" y="189986"/>
                  <a:pt x="98968" y="193421"/>
                </a:cubicBezTo>
                <a:cubicBezTo>
                  <a:pt x="106516" y="202134"/>
                  <a:pt x="115069" y="212008"/>
                  <a:pt x="124075" y="214599"/>
                </a:cubicBezTo>
                <a:cubicBezTo>
                  <a:pt x="136092" y="218058"/>
                  <a:pt x="153489" y="218924"/>
                  <a:pt x="170622" y="216919"/>
                </a:cubicBezTo>
                <a:cubicBezTo>
                  <a:pt x="171396" y="216828"/>
                  <a:pt x="172260" y="216734"/>
                  <a:pt x="173194" y="216634"/>
                </a:cubicBezTo>
                <a:cubicBezTo>
                  <a:pt x="181015" y="215787"/>
                  <a:pt x="195571" y="214212"/>
                  <a:pt x="199640" y="208933"/>
                </a:cubicBezTo>
                <a:cubicBezTo>
                  <a:pt x="201326" y="206747"/>
                  <a:pt x="201011" y="204656"/>
                  <a:pt x="200256" y="200843"/>
                </a:cubicBezTo>
                <a:cubicBezTo>
                  <a:pt x="199918" y="199135"/>
                  <a:pt x="199736" y="196838"/>
                  <a:pt x="199546" y="194408"/>
                </a:cubicBezTo>
                <a:cubicBezTo>
                  <a:pt x="199352" y="191949"/>
                  <a:pt x="199088" y="188582"/>
                  <a:pt x="198700" y="187541"/>
                </a:cubicBezTo>
                <a:cubicBezTo>
                  <a:pt x="198164" y="186098"/>
                  <a:pt x="198898" y="184492"/>
                  <a:pt x="200342" y="183955"/>
                </a:cubicBezTo>
                <a:cubicBezTo>
                  <a:pt x="201785" y="183420"/>
                  <a:pt x="203390" y="184152"/>
                  <a:pt x="203928" y="185596"/>
                </a:cubicBezTo>
                <a:lnTo>
                  <a:pt x="203930" y="185596"/>
                </a:lnTo>
                <a:cubicBezTo>
                  <a:pt x="203930" y="185596"/>
                  <a:pt x="203933" y="185603"/>
                  <a:pt x="203933" y="185605"/>
                </a:cubicBezTo>
                <a:cubicBezTo>
                  <a:pt x="209006" y="199218"/>
                  <a:pt x="215310" y="205921"/>
                  <a:pt x="223771" y="206697"/>
                </a:cubicBezTo>
                <a:cubicBezTo>
                  <a:pt x="236385" y="207843"/>
                  <a:pt x="248997" y="203898"/>
                  <a:pt x="258391" y="195850"/>
                </a:cubicBezTo>
                <a:cubicBezTo>
                  <a:pt x="283046" y="174731"/>
                  <a:pt x="287603" y="139165"/>
                  <a:pt x="271929" y="90140"/>
                </a:cubicBezTo>
                <a:cubicBezTo>
                  <a:pt x="271633" y="89218"/>
                  <a:pt x="271324" y="88211"/>
                  <a:pt x="270996" y="87145"/>
                </a:cubicBezTo>
                <a:cubicBezTo>
                  <a:pt x="266166" y="71452"/>
                  <a:pt x="260349" y="56456"/>
                  <a:pt x="247364" y="60283"/>
                </a:cubicBezTo>
                <a:cubicBezTo>
                  <a:pt x="245890" y="60714"/>
                  <a:pt x="244336" y="59874"/>
                  <a:pt x="243901" y="58395"/>
                </a:cubicBezTo>
                <a:cubicBezTo>
                  <a:pt x="243466" y="56917"/>
                  <a:pt x="244310" y="55367"/>
                  <a:pt x="245787" y="54932"/>
                </a:cubicBezTo>
                <a:lnTo>
                  <a:pt x="245787" y="54932"/>
                </a:lnTo>
                <a:cubicBezTo>
                  <a:pt x="245787" y="54932"/>
                  <a:pt x="245790" y="54932"/>
                  <a:pt x="245791" y="54932"/>
                </a:cubicBezTo>
                <a:cubicBezTo>
                  <a:pt x="247120" y="54541"/>
                  <a:pt x="248075" y="53623"/>
                  <a:pt x="248797" y="52049"/>
                </a:cubicBezTo>
                <a:cubicBezTo>
                  <a:pt x="251428" y="46302"/>
                  <a:pt x="249349" y="34638"/>
                  <a:pt x="247339" y="30203"/>
                </a:cubicBezTo>
                <a:cubicBezTo>
                  <a:pt x="242855" y="20313"/>
                  <a:pt x="233553" y="11325"/>
                  <a:pt x="223640" y="7309"/>
                </a:cubicBezTo>
                <a:cubicBezTo>
                  <a:pt x="217907" y="4985"/>
                  <a:pt x="211771" y="4988"/>
                  <a:pt x="207226" y="7309"/>
                </a:cubicBezTo>
                <a:cubicBezTo>
                  <a:pt x="205854" y="8012"/>
                  <a:pt x="204176" y="7467"/>
                  <a:pt x="203473" y="6095"/>
                </a:cubicBezTo>
                <a:cubicBezTo>
                  <a:pt x="202772" y="4724"/>
                  <a:pt x="203317" y="3043"/>
                  <a:pt x="204687" y="2343"/>
                </a:cubicBezTo>
                <a:cubicBezTo>
                  <a:pt x="210652" y="-708"/>
                  <a:pt x="218521" y="-783"/>
                  <a:pt x="225735" y="2139"/>
                </a:cubicBezTo>
                <a:cubicBezTo>
                  <a:pt x="237075" y="6734"/>
                  <a:pt x="247300" y="16605"/>
                  <a:pt x="252418" y="27900"/>
                </a:cubicBezTo>
                <a:cubicBezTo>
                  <a:pt x="254393" y="32260"/>
                  <a:pt x="257608" y="45979"/>
                  <a:pt x="253926" y="54239"/>
                </a:cubicBezTo>
                <a:cubicBezTo>
                  <a:pt x="267320" y="56257"/>
                  <a:pt x="273023" y="74785"/>
                  <a:pt x="276322" y="85504"/>
                </a:cubicBezTo>
                <a:cubicBezTo>
                  <a:pt x="276644" y="86551"/>
                  <a:pt x="276949" y="87537"/>
                  <a:pt x="277237" y="88444"/>
                </a:cubicBezTo>
                <a:cubicBezTo>
                  <a:pt x="293426" y="139085"/>
                  <a:pt x="288163" y="177690"/>
                  <a:pt x="262014" y="200086"/>
                </a:cubicBezTo>
                <a:cubicBezTo>
                  <a:pt x="251479" y="209111"/>
                  <a:pt x="237340" y="213536"/>
                  <a:pt x="223257" y="212253"/>
                </a:cubicBezTo>
                <a:cubicBezTo>
                  <a:pt x="215517" y="211543"/>
                  <a:pt x="210000" y="207031"/>
                  <a:pt x="206128" y="201924"/>
                </a:cubicBezTo>
                <a:cubicBezTo>
                  <a:pt x="206696" y="205353"/>
                  <a:pt x="206770" y="208819"/>
                  <a:pt x="204055" y="212341"/>
                </a:cubicBezTo>
                <a:cubicBezTo>
                  <a:pt x="198960" y="218951"/>
                  <a:pt x="186311" y="220828"/>
                  <a:pt x="173793" y="222183"/>
                </a:cubicBezTo>
                <a:cubicBezTo>
                  <a:pt x="172876" y="222282"/>
                  <a:pt x="172027" y="222373"/>
                  <a:pt x="171268" y="222463"/>
                </a:cubicBezTo>
                <a:cubicBezTo>
                  <a:pt x="167250" y="222933"/>
                  <a:pt x="160297" y="223570"/>
                  <a:pt x="152156" y="223570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2" name="Freeform 168">
            <a:extLst>
              <a:ext uri="{FF2B5EF4-FFF2-40B4-BE49-F238E27FC236}">
                <a16:creationId xmlns:a16="http://schemas.microsoft.com/office/drawing/2014/main" id="{37FB73C0-7955-34CE-B958-59E4697A3662}"/>
              </a:ext>
            </a:extLst>
          </p:cNvPr>
          <p:cNvSpPr/>
          <p:nvPr/>
        </p:nvSpPr>
        <p:spPr>
          <a:xfrm>
            <a:off x="6317151" y="2353042"/>
            <a:ext cx="274635" cy="186289"/>
          </a:xfrm>
          <a:custGeom>
            <a:avLst/>
            <a:gdLst>
              <a:gd name="csX0" fmla="*/ 2790 w 238321"/>
              <a:gd name="csY0" fmla="*/ 161657 h 161657"/>
              <a:gd name="csX1" fmla="*/ 501 w 238321"/>
              <a:gd name="csY1" fmla="*/ 160463 h 161657"/>
              <a:gd name="csX2" fmla="*/ 1195 w 238321"/>
              <a:gd name="csY2" fmla="*/ 156580 h 161657"/>
              <a:gd name="csX3" fmla="*/ 9952 w 238321"/>
              <a:gd name="csY3" fmla="*/ 131790 h 161657"/>
              <a:gd name="csX4" fmla="*/ 6289 w 238321"/>
              <a:gd name="csY4" fmla="*/ 115275 h 161657"/>
              <a:gd name="csX5" fmla="*/ 2187 w 238321"/>
              <a:gd name="csY5" fmla="*/ 87326 h 161657"/>
              <a:gd name="csX6" fmla="*/ 24634 w 238321"/>
              <a:gd name="csY6" fmla="*/ 38874 h 161657"/>
              <a:gd name="csX7" fmla="*/ 77238 w 238321"/>
              <a:gd name="csY7" fmla="*/ 14573 h 161657"/>
              <a:gd name="csX8" fmla="*/ 101047 w 238321"/>
              <a:gd name="csY8" fmla="*/ 12701 h 161657"/>
              <a:gd name="csX9" fmla="*/ 115957 w 238321"/>
              <a:gd name="csY9" fmla="*/ 11976 h 161657"/>
              <a:gd name="csX10" fmla="*/ 154796 w 238321"/>
              <a:gd name="csY10" fmla="*/ 5930 h 161657"/>
              <a:gd name="csX11" fmla="*/ 160690 w 238321"/>
              <a:gd name="csY11" fmla="*/ 4558 h 161657"/>
              <a:gd name="csX12" fmla="*/ 189942 w 238321"/>
              <a:gd name="csY12" fmla="*/ 0 h 161657"/>
              <a:gd name="csX13" fmla="*/ 189987 w 238321"/>
              <a:gd name="csY13" fmla="*/ 0 h 161657"/>
              <a:gd name="csX14" fmla="*/ 223315 w 238321"/>
              <a:gd name="csY14" fmla="*/ 14020 h 161657"/>
              <a:gd name="csX15" fmla="*/ 237485 w 238321"/>
              <a:gd name="csY15" fmla="*/ 64998 h 161657"/>
              <a:gd name="csX16" fmla="*/ 219139 w 238321"/>
              <a:gd name="csY16" fmla="*/ 90843 h 161657"/>
              <a:gd name="csX17" fmla="*/ 183681 w 238321"/>
              <a:gd name="csY17" fmla="*/ 101154 h 161657"/>
              <a:gd name="csX18" fmla="*/ 177219 w 238321"/>
              <a:gd name="csY18" fmla="*/ 102227 h 161657"/>
              <a:gd name="csX19" fmla="*/ 140935 w 238321"/>
              <a:gd name="csY19" fmla="*/ 118579 h 161657"/>
              <a:gd name="csX20" fmla="*/ 137003 w 238321"/>
              <a:gd name="csY20" fmla="*/ 118895 h 161657"/>
              <a:gd name="csX21" fmla="*/ 136686 w 238321"/>
              <a:gd name="csY21" fmla="*/ 114964 h 161657"/>
              <a:gd name="csX22" fmla="*/ 176264 w 238321"/>
              <a:gd name="csY22" fmla="*/ 96730 h 161657"/>
              <a:gd name="csX23" fmla="*/ 182791 w 238321"/>
              <a:gd name="csY23" fmla="*/ 95648 h 161657"/>
              <a:gd name="csX24" fmla="*/ 216320 w 238321"/>
              <a:gd name="csY24" fmla="*/ 86030 h 161657"/>
              <a:gd name="csX25" fmla="*/ 232007 w 238321"/>
              <a:gd name="csY25" fmla="*/ 63936 h 161657"/>
              <a:gd name="csX26" fmla="*/ 218902 w 238321"/>
              <a:gd name="csY26" fmla="*/ 17433 h 161657"/>
              <a:gd name="csX27" fmla="*/ 189985 w 238321"/>
              <a:gd name="csY27" fmla="*/ 5579 h 161657"/>
              <a:gd name="csX28" fmla="*/ 189946 w 238321"/>
              <a:gd name="csY28" fmla="*/ 5579 h 161657"/>
              <a:gd name="csX29" fmla="*/ 161973 w 238321"/>
              <a:gd name="csY29" fmla="*/ 9987 h 161657"/>
              <a:gd name="csX30" fmla="*/ 156023 w 238321"/>
              <a:gd name="csY30" fmla="*/ 11373 h 161657"/>
              <a:gd name="csX31" fmla="*/ 116443 w 238321"/>
              <a:gd name="csY31" fmla="*/ 17534 h 161657"/>
              <a:gd name="csX32" fmla="*/ 101207 w 238321"/>
              <a:gd name="csY32" fmla="*/ 18279 h 161657"/>
              <a:gd name="csX33" fmla="*/ 78196 w 238321"/>
              <a:gd name="csY33" fmla="*/ 20070 h 161657"/>
              <a:gd name="csX34" fmla="*/ 28275 w 238321"/>
              <a:gd name="csY34" fmla="*/ 43100 h 161657"/>
              <a:gd name="csX35" fmla="*/ 7750 w 238321"/>
              <a:gd name="csY35" fmla="*/ 87728 h 161657"/>
              <a:gd name="csX36" fmla="*/ 11672 w 238321"/>
              <a:gd name="csY36" fmla="*/ 113823 h 161657"/>
              <a:gd name="csX37" fmla="*/ 15481 w 238321"/>
              <a:gd name="csY37" fmla="*/ 131077 h 161657"/>
              <a:gd name="csX38" fmla="*/ 4381 w 238321"/>
              <a:gd name="csY38" fmla="*/ 161158 h 161657"/>
              <a:gd name="csX39" fmla="*/ 2789 w 238321"/>
              <a:gd name="csY39" fmla="*/ 161657 h 161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238321" h="161657">
                <a:moveTo>
                  <a:pt x="2790" y="161657"/>
                </a:moveTo>
                <a:cubicBezTo>
                  <a:pt x="1910" y="161657"/>
                  <a:pt x="1042" y="161241"/>
                  <a:pt x="501" y="160463"/>
                </a:cubicBezTo>
                <a:cubicBezTo>
                  <a:pt x="-379" y="159198"/>
                  <a:pt x="-69" y="157460"/>
                  <a:pt x="1195" y="156580"/>
                </a:cubicBezTo>
                <a:cubicBezTo>
                  <a:pt x="9284" y="150947"/>
                  <a:pt x="11021" y="140082"/>
                  <a:pt x="9952" y="131790"/>
                </a:cubicBezTo>
                <a:cubicBezTo>
                  <a:pt x="9224" y="126152"/>
                  <a:pt x="7732" y="120623"/>
                  <a:pt x="6289" y="115275"/>
                </a:cubicBezTo>
                <a:cubicBezTo>
                  <a:pt x="3916" y="106483"/>
                  <a:pt x="1463" y="97390"/>
                  <a:pt x="2187" y="87326"/>
                </a:cubicBezTo>
                <a:cubicBezTo>
                  <a:pt x="3671" y="66731"/>
                  <a:pt x="11225" y="50428"/>
                  <a:pt x="24634" y="38874"/>
                </a:cubicBezTo>
                <a:cubicBezTo>
                  <a:pt x="39037" y="26462"/>
                  <a:pt x="57229" y="18059"/>
                  <a:pt x="77238" y="14573"/>
                </a:cubicBezTo>
                <a:cubicBezTo>
                  <a:pt x="85389" y="13152"/>
                  <a:pt x="93349" y="12923"/>
                  <a:pt x="101047" y="12701"/>
                </a:cubicBezTo>
                <a:cubicBezTo>
                  <a:pt x="105900" y="12562"/>
                  <a:pt x="110918" y="12416"/>
                  <a:pt x="115957" y="11976"/>
                </a:cubicBezTo>
                <a:cubicBezTo>
                  <a:pt x="129021" y="10833"/>
                  <a:pt x="142088" y="8799"/>
                  <a:pt x="154796" y="5930"/>
                </a:cubicBezTo>
                <a:cubicBezTo>
                  <a:pt x="156759" y="5487"/>
                  <a:pt x="158723" y="5022"/>
                  <a:pt x="160690" y="4558"/>
                </a:cubicBezTo>
                <a:cubicBezTo>
                  <a:pt x="170148" y="2321"/>
                  <a:pt x="179929" y="8"/>
                  <a:pt x="189942" y="0"/>
                </a:cubicBezTo>
                <a:lnTo>
                  <a:pt x="189987" y="0"/>
                </a:lnTo>
                <a:cubicBezTo>
                  <a:pt x="204281" y="0"/>
                  <a:pt x="216424" y="5108"/>
                  <a:pt x="223315" y="14020"/>
                </a:cubicBezTo>
                <a:cubicBezTo>
                  <a:pt x="234999" y="29134"/>
                  <a:pt x="240561" y="49144"/>
                  <a:pt x="237485" y="64998"/>
                </a:cubicBezTo>
                <a:cubicBezTo>
                  <a:pt x="235320" y="76149"/>
                  <a:pt x="228976" y="85086"/>
                  <a:pt x="219139" y="90843"/>
                </a:cubicBezTo>
                <a:cubicBezTo>
                  <a:pt x="208338" y="97162"/>
                  <a:pt x="195805" y="99191"/>
                  <a:pt x="183681" y="101154"/>
                </a:cubicBezTo>
                <a:cubicBezTo>
                  <a:pt x="181521" y="101504"/>
                  <a:pt x="179361" y="101854"/>
                  <a:pt x="177219" y="102227"/>
                </a:cubicBezTo>
                <a:cubicBezTo>
                  <a:pt x="164998" y="104352"/>
                  <a:pt x="149829" y="108132"/>
                  <a:pt x="140935" y="118579"/>
                </a:cubicBezTo>
                <a:cubicBezTo>
                  <a:pt x="139937" y="119753"/>
                  <a:pt x="138177" y="119894"/>
                  <a:pt x="137003" y="118895"/>
                </a:cubicBezTo>
                <a:cubicBezTo>
                  <a:pt x="135830" y="117897"/>
                  <a:pt x="135690" y="116136"/>
                  <a:pt x="136686" y="114964"/>
                </a:cubicBezTo>
                <a:cubicBezTo>
                  <a:pt x="146741" y="103156"/>
                  <a:pt x="163117" y="99017"/>
                  <a:pt x="176264" y="96730"/>
                </a:cubicBezTo>
                <a:cubicBezTo>
                  <a:pt x="178426" y="96355"/>
                  <a:pt x="180606" y="96002"/>
                  <a:pt x="182791" y="95648"/>
                </a:cubicBezTo>
                <a:cubicBezTo>
                  <a:pt x="194408" y="93767"/>
                  <a:pt x="206420" y="91823"/>
                  <a:pt x="216320" y="86030"/>
                </a:cubicBezTo>
                <a:cubicBezTo>
                  <a:pt x="224854" y="81036"/>
                  <a:pt x="230132" y="73603"/>
                  <a:pt x="232007" y="63936"/>
                </a:cubicBezTo>
                <a:cubicBezTo>
                  <a:pt x="235174" y="47620"/>
                  <a:pt x="227706" y="28824"/>
                  <a:pt x="218902" y="17433"/>
                </a:cubicBezTo>
                <a:cubicBezTo>
                  <a:pt x="213160" y="10010"/>
                  <a:pt x="202353" y="5579"/>
                  <a:pt x="189985" y="5579"/>
                </a:cubicBezTo>
                <a:lnTo>
                  <a:pt x="189946" y="5579"/>
                </a:lnTo>
                <a:cubicBezTo>
                  <a:pt x="180582" y="5586"/>
                  <a:pt x="171120" y="7823"/>
                  <a:pt x="161973" y="9987"/>
                </a:cubicBezTo>
                <a:cubicBezTo>
                  <a:pt x="159988" y="10456"/>
                  <a:pt x="158005" y="10924"/>
                  <a:pt x="156023" y="11373"/>
                </a:cubicBezTo>
                <a:cubicBezTo>
                  <a:pt x="143072" y="14297"/>
                  <a:pt x="129755" y="16370"/>
                  <a:pt x="116443" y="17534"/>
                </a:cubicBezTo>
                <a:cubicBezTo>
                  <a:pt x="111240" y="17990"/>
                  <a:pt x="106140" y="18137"/>
                  <a:pt x="101207" y="18279"/>
                </a:cubicBezTo>
                <a:cubicBezTo>
                  <a:pt x="93361" y="18506"/>
                  <a:pt x="85952" y="18719"/>
                  <a:pt x="78196" y="20070"/>
                </a:cubicBezTo>
                <a:cubicBezTo>
                  <a:pt x="59178" y="23383"/>
                  <a:pt x="41914" y="31347"/>
                  <a:pt x="28275" y="43100"/>
                </a:cubicBezTo>
                <a:cubicBezTo>
                  <a:pt x="16030" y="53652"/>
                  <a:pt x="9125" y="68665"/>
                  <a:pt x="7750" y="87728"/>
                </a:cubicBezTo>
                <a:cubicBezTo>
                  <a:pt x="7092" y="96850"/>
                  <a:pt x="9318" y="105095"/>
                  <a:pt x="11672" y="113823"/>
                </a:cubicBezTo>
                <a:cubicBezTo>
                  <a:pt x="13164" y="119349"/>
                  <a:pt x="14706" y="125064"/>
                  <a:pt x="15481" y="131077"/>
                </a:cubicBezTo>
                <a:cubicBezTo>
                  <a:pt x="16762" y="140989"/>
                  <a:pt x="14517" y="154098"/>
                  <a:pt x="4381" y="161158"/>
                </a:cubicBezTo>
                <a:cubicBezTo>
                  <a:pt x="3895" y="161496"/>
                  <a:pt x="3339" y="161657"/>
                  <a:pt x="2789" y="16165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3" name="Freeform 169">
            <a:extLst>
              <a:ext uri="{FF2B5EF4-FFF2-40B4-BE49-F238E27FC236}">
                <a16:creationId xmlns:a16="http://schemas.microsoft.com/office/drawing/2014/main" id="{E6559786-9653-8A20-73AC-4BDEAEC4C9B7}"/>
              </a:ext>
            </a:extLst>
          </p:cNvPr>
          <p:cNvSpPr/>
          <p:nvPr/>
        </p:nvSpPr>
        <p:spPr>
          <a:xfrm>
            <a:off x="6276472" y="2440247"/>
            <a:ext cx="50708" cy="36846"/>
          </a:xfrm>
          <a:custGeom>
            <a:avLst/>
            <a:gdLst>
              <a:gd name="csX0" fmla="*/ 3610 w 44003"/>
              <a:gd name="csY0" fmla="*/ 31975 h 31974"/>
              <a:gd name="csX1" fmla="*/ 2728 w 44003"/>
              <a:gd name="csY1" fmla="*/ 31964 h 31974"/>
              <a:gd name="csX2" fmla="*/ 1 w 44003"/>
              <a:gd name="csY2" fmla="*/ 29115 h 31974"/>
              <a:gd name="csX3" fmla="*/ 2851 w 44003"/>
              <a:gd name="csY3" fmla="*/ 26387 h 31974"/>
              <a:gd name="csX4" fmla="*/ 38571 w 44003"/>
              <a:gd name="csY4" fmla="*/ 1894 h 31974"/>
              <a:gd name="csX5" fmla="*/ 42108 w 44003"/>
              <a:gd name="csY5" fmla="*/ 147 h 31974"/>
              <a:gd name="csX6" fmla="*/ 43855 w 44003"/>
              <a:gd name="csY6" fmla="*/ 3684 h 31974"/>
              <a:gd name="csX7" fmla="*/ 3610 w 44003"/>
              <a:gd name="csY7" fmla="*/ 31975 h 319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003" h="31974">
                <a:moveTo>
                  <a:pt x="3610" y="31975"/>
                </a:moveTo>
                <a:cubicBezTo>
                  <a:pt x="3316" y="31975"/>
                  <a:pt x="3023" y="31971"/>
                  <a:pt x="2728" y="31964"/>
                </a:cubicBezTo>
                <a:cubicBezTo>
                  <a:pt x="1188" y="31930"/>
                  <a:pt x="-32" y="30654"/>
                  <a:pt x="1" y="29115"/>
                </a:cubicBezTo>
                <a:cubicBezTo>
                  <a:pt x="37" y="27575"/>
                  <a:pt x="1370" y="26341"/>
                  <a:pt x="2851" y="26387"/>
                </a:cubicBezTo>
                <a:cubicBezTo>
                  <a:pt x="18361" y="26721"/>
                  <a:pt x="33729" y="16196"/>
                  <a:pt x="38571" y="1894"/>
                </a:cubicBezTo>
                <a:cubicBezTo>
                  <a:pt x="39065" y="435"/>
                  <a:pt x="40643" y="-344"/>
                  <a:pt x="42108" y="147"/>
                </a:cubicBezTo>
                <a:cubicBezTo>
                  <a:pt x="43567" y="642"/>
                  <a:pt x="44349" y="2225"/>
                  <a:pt x="43855" y="3684"/>
                </a:cubicBezTo>
                <a:cubicBezTo>
                  <a:pt x="38263" y="20195"/>
                  <a:pt x="21431" y="31975"/>
                  <a:pt x="3610" y="31975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4" name="Freeform 171">
            <a:extLst>
              <a:ext uri="{FF2B5EF4-FFF2-40B4-BE49-F238E27FC236}">
                <a16:creationId xmlns:a16="http://schemas.microsoft.com/office/drawing/2014/main" id="{A7DCFC65-6501-55DE-DB98-AC709AF5C8C8}"/>
              </a:ext>
            </a:extLst>
          </p:cNvPr>
          <p:cNvSpPr/>
          <p:nvPr/>
        </p:nvSpPr>
        <p:spPr>
          <a:xfrm>
            <a:off x="6476752" y="2450751"/>
            <a:ext cx="47669" cy="21109"/>
          </a:xfrm>
          <a:custGeom>
            <a:avLst/>
            <a:gdLst>
              <a:gd name="csX0" fmla="*/ 32893 w 41366"/>
              <a:gd name="csY0" fmla="*/ 18319 h 18318"/>
              <a:gd name="csX1" fmla="*/ 690 w 41366"/>
              <a:gd name="csY1" fmla="*/ 4627 h 18318"/>
              <a:gd name="csX2" fmla="*/ 951 w 41366"/>
              <a:gd name="csY2" fmla="*/ 691 h 18318"/>
              <a:gd name="csX3" fmla="*/ 4888 w 41366"/>
              <a:gd name="csY3" fmla="*/ 952 h 18318"/>
              <a:gd name="csX4" fmla="*/ 38100 w 41366"/>
              <a:gd name="csY4" fmla="*/ 12308 h 18318"/>
              <a:gd name="csX5" fmla="*/ 41324 w 41366"/>
              <a:gd name="csY5" fmla="*/ 14577 h 18318"/>
              <a:gd name="csX6" fmla="*/ 39055 w 41366"/>
              <a:gd name="csY6" fmla="*/ 17803 h 18318"/>
              <a:gd name="csX7" fmla="*/ 32894 w 41366"/>
              <a:gd name="csY7" fmla="*/ 18317 h 18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1366" h="18318">
                <a:moveTo>
                  <a:pt x="32893" y="18319"/>
                </a:moveTo>
                <a:cubicBezTo>
                  <a:pt x="21005" y="18319"/>
                  <a:pt x="7999" y="12974"/>
                  <a:pt x="690" y="4627"/>
                </a:cubicBezTo>
                <a:cubicBezTo>
                  <a:pt x="-323" y="3468"/>
                  <a:pt x="-207" y="1706"/>
                  <a:pt x="951" y="691"/>
                </a:cubicBezTo>
                <a:cubicBezTo>
                  <a:pt x="2113" y="-326"/>
                  <a:pt x="3875" y="-204"/>
                  <a:pt x="4888" y="952"/>
                </a:cubicBezTo>
                <a:cubicBezTo>
                  <a:pt x="12190" y="9292"/>
                  <a:pt x="26774" y="14276"/>
                  <a:pt x="38100" y="12308"/>
                </a:cubicBezTo>
                <a:cubicBezTo>
                  <a:pt x="39610" y="12053"/>
                  <a:pt x="41061" y="13059"/>
                  <a:pt x="41324" y="14577"/>
                </a:cubicBezTo>
                <a:cubicBezTo>
                  <a:pt x="41589" y="16094"/>
                  <a:pt x="40572" y="17538"/>
                  <a:pt x="39055" y="17803"/>
                </a:cubicBezTo>
                <a:cubicBezTo>
                  <a:pt x="37063" y="18150"/>
                  <a:pt x="34995" y="18317"/>
                  <a:pt x="32894" y="1831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" name="Freeform 172">
            <a:extLst>
              <a:ext uri="{FF2B5EF4-FFF2-40B4-BE49-F238E27FC236}">
                <a16:creationId xmlns:a16="http://schemas.microsoft.com/office/drawing/2014/main" id="{ABA3817A-6CA3-6131-5908-48D0A1A14D7C}"/>
              </a:ext>
            </a:extLst>
          </p:cNvPr>
          <p:cNvSpPr/>
          <p:nvPr/>
        </p:nvSpPr>
        <p:spPr>
          <a:xfrm>
            <a:off x="6502652" y="2458633"/>
            <a:ext cx="91994" cy="188696"/>
          </a:xfrm>
          <a:custGeom>
            <a:avLst/>
            <a:gdLst>
              <a:gd name="csX0" fmla="*/ 15478 w 79830"/>
              <a:gd name="csY0" fmla="*/ 163744 h 163745"/>
              <a:gd name="csX1" fmla="*/ 962 w 79830"/>
              <a:gd name="csY1" fmla="*/ 158642 h 163745"/>
              <a:gd name="csX2" fmla="*/ 681 w 79830"/>
              <a:gd name="csY2" fmla="*/ 154707 h 163745"/>
              <a:gd name="csX3" fmla="*/ 4616 w 79830"/>
              <a:gd name="csY3" fmla="*/ 154426 h 163745"/>
              <a:gd name="csX4" fmla="*/ 22662 w 79830"/>
              <a:gd name="csY4" fmla="*/ 156855 h 163745"/>
              <a:gd name="csX5" fmla="*/ 37346 w 79830"/>
              <a:gd name="csY5" fmla="*/ 143790 h 163745"/>
              <a:gd name="csX6" fmla="*/ 45221 w 79830"/>
              <a:gd name="csY6" fmla="*/ 124444 h 163745"/>
              <a:gd name="csX7" fmla="*/ 46877 w 79830"/>
              <a:gd name="csY7" fmla="*/ 113701 h 163745"/>
              <a:gd name="csX8" fmla="*/ 39044 w 79830"/>
              <a:gd name="csY8" fmla="*/ 103414 h 163745"/>
              <a:gd name="csX9" fmla="*/ 29521 w 79830"/>
              <a:gd name="csY9" fmla="*/ 99324 h 163745"/>
              <a:gd name="csX10" fmla="*/ 24834 w 79830"/>
              <a:gd name="csY10" fmla="*/ 97934 h 163745"/>
              <a:gd name="csX11" fmla="*/ 23056 w 79830"/>
              <a:gd name="csY11" fmla="*/ 94463 h 163745"/>
              <a:gd name="csX12" fmla="*/ 26490 w 79830"/>
              <a:gd name="csY12" fmla="*/ 92610 h 163745"/>
              <a:gd name="csX13" fmla="*/ 31091 w 79830"/>
              <a:gd name="csY13" fmla="*/ 93969 h 163745"/>
              <a:gd name="csX14" fmla="*/ 56762 w 79830"/>
              <a:gd name="csY14" fmla="*/ 90576 h 163745"/>
              <a:gd name="csX15" fmla="*/ 69650 w 79830"/>
              <a:gd name="csY15" fmla="*/ 65478 h 163745"/>
              <a:gd name="csX16" fmla="*/ 72658 w 79830"/>
              <a:gd name="csY16" fmla="*/ 26562 h 163745"/>
              <a:gd name="csX17" fmla="*/ 45083 w 79830"/>
              <a:gd name="csY17" fmla="*/ 5789 h 163745"/>
              <a:gd name="csX18" fmla="*/ 41909 w 79830"/>
              <a:gd name="csY18" fmla="*/ 3447 h 163745"/>
              <a:gd name="csX19" fmla="*/ 44252 w 79830"/>
              <a:gd name="csY19" fmla="*/ 274 h 163745"/>
              <a:gd name="csX20" fmla="*/ 78022 w 79830"/>
              <a:gd name="csY20" fmla="*/ 25026 h 163745"/>
              <a:gd name="csX21" fmla="*/ 75028 w 79830"/>
              <a:gd name="csY21" fmla="*/ 66961 h 163745"/>
              <a:gd name="csX22" fmla="*/ 60360 w 79830"/>
              <a:gd name="csY22" fmla="*/ 94836 h 163745"/>
              <a:gd name="csX23" fmla="*/ 45069 w 79830"/>
              <a:gd name="csY23" fmla="*/ 100895 h 163745"/>
              <a:gd name="csX24" fmla="*/ 52383 w 79830"/>
              <a:gd name="csY24" fmla="*/ 112797 h 163745"/>
              <a:gd name="csX25" fmla="*/ 50549 w 79830"/>
              <a:gd name="csY25" fmla="*/ 126098 h 163745"/>
              <a:gd name="csX26" fmla="*/ 42111 w 79830"/>
              <a:gd name="csY26" fmla="*/ 146690 h 163745"/>
              <a:gd name="csX27" fmla="*/ 24621 w 79830"/>
              <a:gd name="csY27" fmla="*/ 162079 h 163745"/>
              <a:gd name="csX28" fmla="*/ 15481 w 79830"/>
              <a:gd name="csY28" fmla="*/ 163746 h 163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79830" h="163745">
                <a:moveTo>
                  <a:pt x="15478" y="163744"/>
                </a:moveTo>
                <a:cubicBezTo>
                  <a:pt x="10035" y="163744"/>
                  <a:pt x="4826" y="161990"/>
                  <a:pt x="962" y="158642"/>
                </a:cubicBezTo>
                <a:cubicBezTo>
                  <a:pt x="-202" y="157632"/>
                  <a:pt x="-327" y="155872"/>
                  <a:pt x="681" y="154707"/>
                </a:cubicBezTo>
                <a:cubicBezTo>
                  <a:pt x="1691" y="153544"/>
                  <a:pt x="3450" y="153417"/>
                  <a:pt x="4616" y="154426"/>
                </a:cubicBezTo>
                <a:cubicBezTo>
                  <a:pt x="9044" y="158267"/>
                  <a:pt x="16298" y="159239"/>
                  <a:pt x="22662" y="156855"/>
                </a:cubicBezTo>
                <a:cubicBezTo>
                  <a:pt x="29870" y="154153"/>
                  <a:pt x="34626" y="148258"/>
                  <a:pt x="37346" y="143790"/>
                </a:cubicBezTo>
                <a:cubicBezTo>
                  <a:pt x="40870" y="137998"/>
                  <a:pt x="42998" y="131601"/>
                  <a:pt x="45221" y="124444"/>
                </a:cubicBezTo>
                <a:cubicBezTo>
                  <a:pt x="46489" y="120358"/>
                  <a:pt x="47415" y="116972"/>
                  <a:pt x="46877" y="113701"/>
                </a:cubicBezTo>
                <a:cubicBezTo>
                  <a:pt x="46247" y="109861"/>
                  <a:pt x="43391" y="106113"/>
                  <a:pt x="39044" y="103414"/>
                </a:cubicBezTo>
                <a:cubicBezTo>
                  <a:pt x="36157" y="101622"/>
                  <a:pt x="32874" y="100379"/>
                  <a:pt x="29521" y="99324"/>
                </a:cubicBezTo>
                <a:cubicBezTo>
                  <a:pt x="27890" y="98904"/>
                  <a:pt x="26319" y="98431"/>
                  <a:pt x="24834" y="97934"/>
                </a:cubicBezTo>
                <a:cubicBezTo>
                  <a:pt x="23395" y="97453"/>
                  <a:pt x="22606" y="95911"/>
                  <a:pt x="23056" y="94463"/>
                </a:cubicBezTo>
                <a:cubicBezTo>
                  <a:pt x="23507" y="93013"/>
                  <a:pt x="25032" y="92196"/>
                  <a:pt x="26490" y="92610"/>
                </a:cubicBezTo>
                <a:cubicBezTo>
                  <a:pt x="28014" y="93048"/>
                  <a:pt x="29553" y="93489"/>
                  <a:pt x="31091" y="93969"/>
                </a:cubicBezTo>
                <a:cubicBezTo>
                  <a:pt x="39499" y="96109"/>
                  <a:pt x="49573" y="96649"/>
                  <a:pt x="56762" y="90576"/>
                </a:cubicBezTo>
                <a:cubicBezTo>
                  <a:pt x="63941" y="84509"/>
                  <a:pt x="67065" y="74851"/>
                  <a:pt x="69650" y="65478"/>
                </a:cubicBezTo>
                <a:cubicBezTo>
                  <a:pt x="73009" y="53292"/>
                  <a:pt x="76290" y="39230"/>
                  <a:pt x="72658" y="26562"/>
                </a:cubicBezTo>
                <a:cubicBezTo>
                  <a:pt x="69363" y="15072"/>
                  <a:pt x="57871" y="3851"/>
                  <a:pt x="45083" y="5789"/>
                </a:cubicBezTo>
                <a:cubicBezTo>
                  <a:pt x="43547" y="6011"/>
                  <a:pt x="42139" y="4970"/>
                  <a:pt x="41909" y="3447"/>
                </a:cubicBezTo>
                <a:cubicBezTo>
                  <a:pt x="41680" y="1923"/>
                  <a:pt x="42730" y="503"/>
                  <a:pt x="44252" y="274"/>
                </a:cubicBezTo>
                <a:cubicBezTo>
                  <a:pt x="60069" y="-2094"/>
                  <a:pt x="74078" y="11272"/>
                  <a:pt x="78022" y="25026"/>
                </a:cubicBezTo>
                <a:cubicBezTo>
                  <a:pt x="82050" y="39084"/>
                  <a:pt x="78589" y="54043"/>
                  <a:pt x="75028" y="66961"/>
                </a:cubicBezTo>
                <a:cubicBezTo>
                  <a:pt x="72210" y="77176"/>
                  <a:pt x="68759" y="87742"/>
                  <a:pt x="60360" y="94836"/>
                </a:cubicBezTo>
                <a:cubicBezTo>
                  <a:pt x="55810" y="98681"/>
                  <a:pt x="50486" y="100431"/>
                  <a:pt x="45069" y="100895"/>
                </a:cubicBezTo>
                <a:cubicBezTo>
                  <a:pt x="49055" y="104217"/>
                  <a:pt x="51662" y="108415"/>
                  <a:pt x="52383" y="112797"/>
                </a:cubicBezTo>
                <a:cubicBezTo>
                  <a:pt x="53176" y="117629"/>
                  <a:pt x="51720" y="122324"/>
                  <a:pt x="50549" y="126098"/>
                </a:cubicBezTo>
                <a:cubicBezTo>
                  <a:pt x="48299" y="133339"/>
                  <a:pt x="45962" y="140363"/>
                  <a:pt x="42111" y="146690"/>
                </a:cubicBezTo>
                <a:cubicBezTo>
                  <a:pt x="38934" y="151910"/>
                  <a:pt x="33319" y="158817"/>
                  <a:pt x="24621" y="162079"/>
                </a:cubicBezTo>
                <a:cubicBezTo>
                  <a:pt x="21630" y="163199"/>
                  <a:pt x="18518" y="163746"/>
                  <a:pt x="15481" y="163746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6" name="Freeform 173">
            <a:extLst>
              <a:ext uri="{FF2B5EF4-FFF2-40B4-BE49-F238E27FC236}">
                <a16:creationId xmlns:a16="http://schemas.microsoft.com/office/drawing/2014/main" id="{60FB6DBE-EDBF-A01F-003C-E7E40F3BE85E}"/>
              </a:ext>
            </a:extLst>
          </p:cNvPr>
          <p:cNvSpPr/>
          <p:nvPr/>
        </p:nvSpPr>
        <p:spPr>
          <a:xfrm>
            <a:off x="6372379" y="2601296"/>
            <a:ext cx="147003" cy="155755"/>
          </a:xfrm>
          <a:custGeom>
            <a:avLst/>
            <a:gdLst>
              <a:gd name="csX0" fmla="*/ 42591 w 127565"/>
              <a:gd name="csY0" fmla="*/ 135161 h 135160"/>
              <a:gd name="csX1" fmla="*/ 28205 w 127565"/>
              <a:gd name="csY1" fmla="*/ 132414 h 135160"/>
              <a:gd name="csX2" fmla="*/ 8027 w 127565"/>
              <a:gd name="csY2" fmla="*/ 112594 h 135160"/>
              <a:gd name="csX3" fmla="*/ 6435 w 127565"/>
              <a:gd name="csY3" fmla="*/ 51462 h 135160"/>
              <a:gd name="csX4" fmla="*/ 10153 w 127565"/>
              <a:gd name="csY4" fmla="*/ 50147 h 135160"/>
              <a:gd name="csX5" fmla="*/ 11468 w 127565"/>
              <a:gd name="csY5" fmla="*/ 53866 h 135160"/>
              <a:gd name="csX6" fmla="*/ 12929 w 127565"/>
              <a:gd name="csY6" fmla="*/ 109934 h 135160"/>
              <a:gd name="csX7" fmla="*/ 30373 w 127565"/>
              <a:gd name="csY7" fmla="*/ 127275 h 135160"/>
              <a:gd name="csX8" fmla="*/ 61029 w 127565"/>
              <a:gd name="csY8" fmla="*/ 126082 h 135160"/>
              <a:gd name="csX9" fmla="*/ 120552 w 127565"/>
              <a:gd name="csY9" fmla="*/ 47656 h 135160"/>
              <a:gd name="csX10" fmla="*/ 69618 w 127565"/>
              <a:gd name="csY10" fmla="*/ 5426 h 135160"/>
              <a:gd name="csX11" fmla="*/ 67891 w 127565"/>
              <a:gd name="csY11" fmla="*/ 1879 h 135160"/>
              <a:gd name="csX12" fmla="*/ 71437 w 127565"/>
              <a:gd name="csY12" fmla="*/ 153 h 135160"/>
              <a:gd name="csX13" fmla="*/ 125882 w 127565"/>
              <a:gd name="csY13" fmla="*/ 46019 h 135160"/>
              <a:gd name="csX14" fmla="*/ 62856 w 127565"/>
              <a:gd name="csY14" fmla="*/ 131349 h 135160"/>
              <a:gd name="csX15" fmla="*/ 42591 w 127565"/>
              <a:gd name="csY15" fmla="*/ 135160 h 135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27565" h="135160">
                <a:moveTo>
                  <a:pt x="42591" y="135161"/>
                </a:moveTo>
                <a:cubicBezTo>
                  <a:pt x="37351" y="135161"/>
                  <a:pt x="32546" y="134245"/>
                  <a:pt x="28205" y="132414"/>
                </a:cubicBezTo>
                <a:cubicBezTo>
                  <a:pt x="20210" y="129041"/>
                  <a:pt x="13233" y="122188"/>
                  <a:pt x="8027" y="112594"/>
                </a:cubicBezTo>
                <a:cubicBezTo>
                  <a:pt x="-2074" y="93976"/>
                  <a:pt x="-2684" y="70552"/>
                  <a:pt x="6435" y="51462"/>
                </a:cubicBezTo>
                <a:cubicBezTo>
                  <a:pt x="7100" y="50071"/>
                  <a:pt x="8762" y="49483"/>
                  <a:pt x="10153" y="50147"/>
                </a:cubicBezTo>
                <a:cubicBezTo>
                  <a:pt x="11544" y="50811"/>
                  <a:pt x="12132" y="52476"/>
                  <a:pt x="11468" y="53866"/>
                </a:cubicBezTo>
                <a:cubicBezTo>
                  <a:pt x="3105" y="71373"/>
                  <a:pt x="3666" y="92859"/>
                  <a:pt x="12929" y="109934"/>
                </a:cubicBezTo>
                <a:cubicBezTo>
                  <a:pt x="16134" y="115839"/>
                  <a:pt x="21762" y="123642"/>
                  <a:pt x="30373" y="127275"/>
                </a:cubicBezTo>
                <a:cubicBezTo>
                  <a:pt x="38518" y="130711"/>
                  <a:pt x="48831" y="130311"/>
                  <a:pt x="61029" y="126082"/>
                </a:cubicBezTo>
                <a:cubicBezTo>
                  <a:pt x="91107" y="115649"/>
                  <a:pt x="130186" y="79049"/>
                  <a:pt x="120552" y="47656"/>
                </a:cubicBezTo>
                <a:cubicBezTo>
                  <a:pt x="113557" y="24868"/>
                  <a:pt x="88993" y="12112"/>
                  <a:pt x="69618" y="5426"/>
                </a:cubicBezTo>
                <a:cubicBezTo>
                  <a:pt x="68162" y="4923"/>
                  <a:pt x="67388" y="3337"/>
                  <a:pt x="67891" y="1879"/>
                </a:cubicBezTo>
                <a:cubicBezTo>
                  <a:pt x="68394" y="424"/>
                  <a:pt x="69980" y="-348"/>
                  <a:pt x="71437" y="153"/>
                </a:cubicBezTo>
                <a:cubicBezTo>
                  <a:pt x="92036" y="7262"/>
                  <a:pt x="118202" y="20989"/>
                  <a:pt x="125882" y="46019"/>
                </a:cubicBezTo>
                <a:cubicBezTo>
                  <a:pt x="136466" y="80502"/>
                  <a:pt x="94958" y="120214"/>
                  <a:pt x="62856" y="131349"/>
                </a:cubicBezTo>
                <a:cubicBezTo>
                  <a:pt x="55535" y="133889"/>
                  <a:pt x="48763" y="135160"/>
                  <a:pt x="42591" y="135160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" name="Freeform 174">
            <a:extLst>
              <a:ext uri="{FF2B5EF4-FFF2-40B4-BE49-F238E27FC236}">
                <a16:creationId xmlns:a16="http://schemas.microsoft.com/office/drawing/2014/main" id="{B4230648-4BD9-FC0E-0405-1F8EDE204F13}"/>
              </a:ext>
            </a:extLst>
          </p:cNvPr>
          <p:cNvSpPr/>
          <p:nvPr/>
        </p:nvSpPr>
        <p:spPr>
          <a:xfrm>
            <a:off x="6032453" y="2528122"/>
            <a:ext cx="368073" cy="252425"/>
          </a:xfrm>
          <a:custGeom>
            <a:avLst/>
            <a:gdLst>
              <a:gd name="csX0" fmla="*/ 258956 w 319405"/>
              <a:gd name="csY0" fmla="*/ 219048 h 219048"/>
              <a:gd name="csX1" fmla="*/ 241084 w 319405"/>
              <a:gd name="csY1" fmla="*/ 217714 h 219048"/>
              <a:gd name="csX2" fmla="*/ 214046 w 319405"/>
              <a:gd name="csY2" fmla="*/ 207190 h 219048"/>
              <a:gd name="csX3" fmla="*/ 207148 w 319405"/>
              <a:gd name="csY3" fmla="*/ 193962 h 219048"/>
              <a:gd name="csX4" fmla="*/ 196717 w 319405"/>
              <a:gd name="csY4" fmla="*/ 204788 h 219048"/>
              <a:gd name="csX5" fmla="*/ 156757 w 319405"/>
              <a:gd name="csY5" fmla="*/ 208073 h 219048"/>
              <a:gd name="csX6" fmla="*/ 134853 w 319405"/>
              <a:gd name="csY6" fmla="*/ 198508 h 219048"/>
              <a:gd name="csX7" fmla="*/ 122957 w 319405"/>
              <a:gd name="csY7" fmla="*/ 192738 h 219048"/>
              <a:gd name="csX8" fmla="*/ 111227 w 319405"/>
              <a:gd name="csY8" fmla="*/ 188063 h 219048"/>
              <a:gd name="csX9" fmla="*/ 83480 w 319405"/>
              <a:gd name="csY9" fmla="*/ 174156 h 219048"/>
              <a:gd name="csX10" fmla="*/ 70748 w 319405"/>
              <a:gd name="csY10" fmla="*/ 143883 h 219048"/>
              <a:gd name="csX11" fmla="*/ 75529 w 319405"/>
              <a:gd name="csY11" fmla="*/ 131141 h 219048"/>
              <a:gd name="csX12" fmla="*/ 57847 w 319405"/>
              <a:gd name="csY12" fmla="*/ 143662 h 219048"/>
              <a:gd name="csX13" fmla="*/ 28696 w 319405"/>
              <a:gd name="csY13" fmla="*/ 137017 h 219048"/>
              <a:gd name="csX14" fmla="*/ 7 w 319405"/>
              <a:gd name="csY14" fmla="*/ 83138 h 219048"/>
              <a:gd name="csX15" fmla="*/ 17614 w 319405"/>
              <a:gd name="csY15" fmla="*/ 47901 h 219048"/>
              <a:gd name="csX16" fmla="*/ 36014 w 319405"/>
              <a:gd name="csY16" fmla="*/ 37251 h 219048"/>
              <a:gd name="csX17" fmla="*/ 53107 w 319405"/>
              <a:gd name="csY17" fmla="*/ 27470 h 219048"/>
              <a:gd name="csX18" fmla="*/ 64599 w 319405"/>
              <a:gd name="csY18" fmla="*/ 3395 h 219048"/>
              <a:gd name="csX19" fmla="*/ 66717 w 319405"/>
              <a:gd name="csY19" fmla="*/ 69 h 219048"/>
              <a:gd name="csX20" fmla="*/ 70045 w 319405"/>
              <a:gd name="csY20" fmla="*/ 2187 h 219048"/>
              <a:gd name="csX21" fmla="*/ 56626 w 319405"/>
              <a:gd name="csY21" fmla="*/ 31796 h 219048"/>
              <a:gd name="csX22" fmla="*/ 38521 w 319405"/>
              <a:gd name="csY22" fmla="*/ 42232 h 219048"/>
              <a:gd name="csX23" fmla="*/ 21165 w 319405"/>
              <a:gd name="csY23" fmla="*/ 52202 h 219048"/>
              <a:gd name="csX24" fmla="*/ 5584 w 319405"/>
              <a:gd name="csY24" fmla="*/ 83264 h 219048"/>
              <a:gd name="csX25" fmla="*/ 32056 w 319405"/>
              <a:gd name="csY25" fmla="*/ 132565 h 219048"/>
              <a:gd name="csX26" fmla="*/ 56199 w 319405"/>
              <a:gd name="csY26" fmla="*/ 138332 h 219048"/>
              <a:gd name="csX27" fmla="*/ 74572 w 319405"/>
              <a:gd name="csY27" fmla="*/ 123924 h 219048"/>
              <a:gd name="csX28" fmla="*/ 81251 w 319405"/>
              <a:gd name="csY28" fmla="*/ 116896 h 219048"/>
              <a:gd name="csX29" fmla="*/ 130615 w 319405"/>
              <a:gd name="csY29" fmla="*/ 99186 h 219048"/>
              <a:gd name="csX30" fmla="*/ 166400 w 319405"/>
              <a:gd name="csY30" fmla="*/ 104906 h 219048"/>
              <a:gd name="csX31" fmla="*/ 167136 w 319405"/>
              <a:gd name="csY31" fmla="*/ 109551 h 219048"/>
              <a:gd name="csX32" fmla="*/ 147906 w 319405"/>
              <a:gd name="csY32" fmla="*/ 114343 h 219048"/>
              <a:gd name="csX33" fmla="*/ 144936 w 319405"/>
              <a:gd name="csY33" fmla="*/ 114139 h 219048"/>
              <a:gd name="csX34" fmla="*/ 132794 w 319405"/>
              <a:gd name="csY34" fmla="*/ 113411 h 219048"/>
              <a:gd name="csX35" fmla="*/ 104180 w 319405"/>
              <a:gd name="csY35" fmla="*/ 114944 h 219048"/>
              <a:gd name="csX36" fmla="*/ 76246 w 319405"/>
              <a:gd name="csY36" fmla="*/ 144815 h 219048"/>
              <a:gd name="csX37" fmla="*/ 86940 w 319405"/>
              <a:gd name="csY37" fmla="*/ 169781 h 219048"/>
              <a:gd name="csX38" fmla="*/ 113200 w 319405"/>
              <a:gd name="csY38" fmla="*/ 182844 h 219048"/>
              <a:gd name="csX39" fmla="*/ 125198 w 319405"/>
              <a:gd name="csY39" fmla="*/ 187628 h 219048"/>
              <a:gd name="csX40" fmla="*/ 137378 w 319405"/>
              <a:gd name="csY40" fmla="*/ 193532 h 219048"/>
              <a:gd name="csX41" fmla="*/ 158384 w 319405"/>
              <a:gd name="csY41" fmla="*/ 202736 h 219048"/>
              <a:gd name="csX42" fmla="*/ 193912 w 319405"/>
              <a:gd name="csY42" fmla="*/ 199964 h 219048"/>
              <a:gd name="csX43" fmla="*/ 203647 w 319405"/>
              <a:gd name="csY43" fmla="*/ 187241 h 219048"/>
              <a:gd name="csX44" fmla="*/ 204613 w 319405"/>
              <a:gd name="csY44" fmla="*/ 175925 h 219048"/>
              <a:gd name="csX45" fmla="*/ 204594 w 319405"/>
              <a:gd name="csY45" fmla="*/ 172793 h 219048"/>
              <a:gd name="csX46" fmla="*/ 207383 w 319405"/>
              <a:gd name="csY46" fmla="*/ 170031 h 219048"/>
              <a:gd name="csX47" fmla="*/ 207383 w 319405"/>
              <a:gd name="csY47" fmla="*/ 170031 h 219048"/>
              <a:gd name="csX48" fmla="*/ 210172 w 319405"/>
              <a:gd name="csY48" fmla="*/ 172794 h 219048"/>
              <a:gd name="csX49" fmla="*/ 210191 w 319405"/>
              <a:gd name="csY49" fmla="*/ 175810 h 219048"/>
              <a:gd name="csX50" fmla="*/ 218038 w 319405"/>
              <a:gd name="csY50" fmla="*/ 203297 h 219048"/>
              <a:gd name="csX51" fmla="*/ 241908 w 319405"/>
              <a:gd name="csY51" fmla="*/ 212197 h 219048"/>
              <a:gd name="csX52" fmla="*/ 301886 w 319405"/>
              <a:gd name="csY52" fmla="*/ 205113 h 219048"/>
              <a:gd name="csX53" fmla="*/ 313838 w 319405"/>
              <a:gd name="csY53" fmla="*/ 188439 h 219048"/>
              <a:gd name="csX54" fmla="*/ 316863 w 319405"/>
              <a:gd name="csY54" fmla="*/ 185909 h 219048"/>
              <a:gd name="csX55" fmla="*/ 319394 w 319405"/>
              <a:gd name="csY55" fmla="*/ 188935 h 219048"/>
              <a:gd name="csX56" fmla="*/ 303979 w 319405"/>
              <a:gd name="csY56" fmla="*/ 210285 h 219048"/>
              <a:gd name="csX57" fmla="*/ 258953 w 319405"/>
              <a:gd name="csY57" fmla="*/ 219049 h 219048"/>
              <a:gd name="csX58" fmla="*/ 119615 w 319405"/>
              <a:gd name="csY58" fmla="*/ 107108 h 219048"/>
              <a:gd name="csX59" fmla="*/ 133250 w 319405"/>
              <a:gd name="csY59" fmla="*/ 107852 h 219048"/>
              <a:gd name="csX60" fmla="*/ 145022 w 319405"/>
              <a:gd name="csY60" fmla="*/ 108561 h 219048"/>
              <a:gd name="csX61" fmla="*/ 148378 w 319405"/>
              <a:gd name="csY61" fmla="*/ 108785 h 219048"/>
              <a:gd name="csX62" fmla="*/ 161664 w 319405"/>
              <a:gd name="csY62" fmla="*/ 107997 h 219048"/>
              <a:gd name="csX63" fmla="*/ 131141 w 319405"/>
              <a:gd name="csY63" fmla="*/ 104738 h 219048"/>
              <a:gd name="csX64" fmla="*/ 109778 w 319405"/>
              <a:gd name="csY64" fmla="*/ 107828 h 219048"/>
              <a:gd name="csX65" fmla="*/ 119616 w 319405"/>
              <a:gd name="csY65" fmla="*/ 107107 h 219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319405" h="219048">
                <a:moveTo>
                  <a:pt x="258956" y="219048"/>
                </a:moveTo>
                <a:cubicBezTo>
                  <a:pt x="252997" y="219048"/>
                  <a:pt x="247023" y="218605"/>
                  <a:pt x="241084" y="217714"/>
                </a:cubicBezTo>
                <a:cubicBezTo>
                  <a:pt x="228046" y="215761"/>
                  <a:pt x="218949" y="212221"/>
                  <a:pt x="214046" y="207190"/>
                </a:cubicBezTo>
                <a:cubicBezTo>
                  <a:pt x="210712" y="203770"/>
                  <a:pt x="208550" y="198929"/>
                  <a:pt x="207148" y="193962"/>
                </a:cubicBezTo>
                <a:cubicBezTo>
                  <a:pt x="204960" y="198365"/>
                  <a:pt x="201425" y="202049"/>
                  <a:pt x="196717" y="204788"/>
                </a:cubicBezTo>
                <a:cubicBezTo>
                  <a:pt x="184722" y="211765"/>
                  <a:pt x="167595" y="211383"/>
                  <a:pt x="156757" y="208073"/>
                </a:cubicBezTo>
                <a:cubicBezTo>
                  <a:pt x="149026" y="205714"/>
                  <a:pt x="141821" y="202050"/>
                  <a:pt x="134853" y="198508"/>
                </a:cubicBezTo>
                <a:cubicBezTo>
                  <a:pt x="130975" y="196536"/>
                  <a:pt x="126965" y="194498"/>
                  <a:pt x="122957" y="192738"/>
                </a:cubicBezTo>
                <a:cubicBezTo>
                  <a:pt x="119147" y="191061"/>
                  <a:pt x="115120" y="189536"/>
                  <a:pt x="111227" y="188063"/>
                </a:cubicBezTo>
                <a:cubicBezTo>
                  <a:pt x="101633" y="184430"/>
                  <a:pt x="91712" y="180674"/>
                  <a:pt x="83480" y="174156"/>
                </a:cubicBezTo>
                <a:cubicBezTo>
                  <a:pt x="73319" y="166110"/>
                  <a:pt x="68798" y="155358"/>
                  <a:pt x="70748" y="143883"/>
                </a:cubicBezTo>
                <a:cubicBezTo>
                  <a:pt x="71497" y="139481"/>
                  <a:pt x="73147" y="135172"/>
                  <a:pt x="75529" y="131141"/>
                </a:cubicBezTo>
                <a:cubicBezTo>
                  <a:pt x="70546" y="136457"/>
                  <a:pt x="65125" y="141414"/>
                  <a:pt x="57847" y="143662"/>
                </a:cubicBezTo>
                <a:cubicBezTo>
                  <a:pt x="48400" y="146584"/>
                  <a:pt x="38318" y="144286"/>
                  <a:pt x="28696" y="137017"/>
                </a:cubicBezTo>
                <a:cubicBezTo>
                  <a:pt x="11365" y="123924"/>
                  <a:pt x="-333" y="98113"/>
                  <a:pt x="7" y="83138"/>
                </a:cubicBezTo>
                <a:cubicBezTo>
                  <a:pt x="378" y="66970"/>
                  <a:pt x="4491" y="58738"/>
                  <a:pt x="17614" y="47901"/>
                </a:cubicBezTo>
                <a:cubicBezTo>
                  <a:pt x="21936" y="44333"/>
                  <a:pt x="29093" y="40732"/>
                  <a:pt x="36014" y="37251"/>
                </a:cubicBezTo>
                <a:cubicBezTo>
                  <a:pt x="42545" y="33964"/>
                  <a:pt x="49300" y="30567"/>
                  <a:pt x="53107" y="27470"/>
                </a:cubicBezTo>
                <a:cubicBezTo>
                  <a:pt x="60001" y="21863"/>
                  <a:pt x="66642" y="12594"/>
                  <a:pt x="64599" y="3395"/>
                </a:cubicBezTo>
                <a:cubicBezTo>
                  <a:pt x="64266" y="1892"/>
                  <a:pt x="65215" y="403"/>
                  <a:pt x="66717" y="69"/>
                </a:cubicBezTo>
                <a:cubicBezTo>
                  <a:pt x="68218" y="-271"/>
                  <a:pt x="69712" y="683"/>
                  <a:pt x="70045" y="2187"/>
                </a:cubicBezTo>
                <a:cubicBezTo>
                  <a:pt x="72246" y="12105"/>
                  <a:pt x="67229" y="23174"/>
                  <a:pt x="56626" y="31796"/>
                </a:cubicBezTo>
                <a:cubicBezTo>
                  <a:pt x="52348" y="35276"/>
                  <a:pt x="45319" y="38812"/>
                  <a:pt x="38521" y="42232"/>
                </a:cubicBezTo>
                <a:cubicBezTo>
                  <a:pt x="31875" y="45576"/>
                  <a:pt x="25002" y="49033"/>
                  <a:pt x="21165" y="52202"/>
                </a:cubicBezTo>
                <a:cubicBezTo>
                  <a:pt x="9266" y="62028"/>
                  <a:pt x="5916" y="68705"/>
                  <a:pt x="5584" y="83264"/>
                </a:cubicBezTo>
                <a:cubicBezTo>
                  <a:pt x="5274" y="96863"/>
                  <a:pt x="16529" y="120835"/>
                  <a:pt x="32056" y="132565"/>
                </a:cubicBezTo>
                <a:cubicBezTo>
                  <a:pt x="40301" y="138794"/>
                  <a:pt x="48423" y="140729"/>
                  <a:pt x="56199" y="138332"/>
                </a:cubicBezTo>
                <a:cubicBezTo>
                  <a:pt x="63585" y="136050"/>
                  <a:pt x="68923" y="130160"/>
                  <a:pt x="74572" y="123924"/>
                </a:cubicBezTo>
                <a:cubicBezTo>
                  <a:pt x="76709" y="121566"/>
                  <a:pt x="78917" y="119128"/>
                  <a:pt x="81251" y="116896"/>
                </a:cubicBezTo>
                <a:cubicBezTo>
                  <a:pt x="96341" y="102467"/>
                  <a:pt x="113765" y="100798"/>
                  <a:pt x="130615" y="99186"/>
                </a:cubicBezTo>
                <a:cubicBezTo>
                  <a:pt x="130911" y="99154"/>
                  <a:pt x="161077" y="98015"/>
                  <a:pt x="166400" y="104906"/>
                </a:cubicBezTo>
                <a:cubicBezTo>
                  <a:pt x="167462" y="106281"/>
                  <a:pt x="167723" y="107931"/>
                  <a:pt x="167136" y="109551"/>
                </a:cubicBezTo>
                <a:cubicBezTo>
                  <a:pt x="164867" y="115783"/>
                  <a:pt x="154657" y="114917"/>
                  <a:pt x="147906" y="114343"/>
                </a:cubicBezTo>
                <a:cubicBezTo>
                  <a:pt x="146692" y="114241"/>
                  <a:pt x="145656" y="114150"/>
                  <a:pt x="144936" y="114139"/>
                </a:cubicBezTo>
                <a:cubicBezTo>
                  <a:pt x="140890" y="114075"/>
                  <a:pt x="136773" y="113738"/>
                  <a:pt x="132794" y="113411"/>
                </a:cubicBezTo>
                <a:cubicBezTo>
                  <a:pt x="122742" y="112585"/>
                  <a:pt x="113246" y="111808"/>
                  <a:pt x="104180" y="114944"/>
                </a:cubicBezTo>
                <a:cubicBezTo>
                  <a:pt x="89881" y="119893"/>
                  <a:pt x="78393" y="132176"/>
                  <a:pt x="76246" y="144815"/>
                </a:cubicBezTo>
                <a:cubicBezTo>
                  <a:pt x="74629" y="154327"/>
                  <a:pt x="78327" y="162961"/>
                  <a:pt x="86940" y="169781"/>
                </a:cubicBezTo>
                <a:cubicBezTo>
                  <a:pt x="94495" y="175762"/>
                  <a:pt x="103581" y="179202"/>
                  <a:pt x="113200" y="182844"/>
                </a:cubicBezTo>
                <a:cubicBezTo>
                  <a:pt x="117160" y="184343"/>
                  <a:pt x="121256" y="185893"/>
                  <a:pt x="125198" y="187628"/>
                </a:cubicBezTo>
                <a:cubicBezTo>
                  <a:pt x="129349" y="189451"/>
                  <a:pt x="133430" y="191527"/>
                  <a:pt x="137378" y="193532"/>
                </a:cubicBezTo>
                <a:cubicBezTo>
                  <a:pt x="144131" y="196967"/>
                  <a:pt x="151118" y="200517"/>
                  <a:pt x="158384" y="202736"/>
                </a:cubicBezTo>
                <a:cubicBezTo>
                  <a:pt x="168100" y="205701"/>
                  <a:pt x="183361" y="206100"/>
                  <a:pt x="193912" y="199964"/>
                </a:cubicBezTo>
                <a:cubicBezTo>
                  <a:pt x="199163" y="196912"/>
                  <a:pt x="202437" y="192630"/>
                  <a:pt x="203647" y="187241"/>
                </a:cubicBezTo>
                <a:cubicBezTo>
                  <a:pt x="204493" y="183504"/>
                  <a:pt x="204613" y="179594"/>
                  <a:pt x="204613" y="175925"/>
                </a:cubicBezTo>
                <a:cubicBezTo>
                  <a:pt x="204586" y="174793"/>
                  <a:pt x="204586" y="173761"/>
                  <a:pt x="204594" y="172793"/>
                </a:cubicBezTo>
                <a:cubicBezTo>
                  <a:pt x="204609" y="171264"/>
                  <a:pt x="205853" y="170031"/>
                  <a:pt x="207383" y="170031"/>
                </a:cubicBezTo>
                <a:lnTo>
                  <a:pt x="207383" y="170031"/>
                </a:lnTo>
                <a:cubicBezTo>
                  <a:pt x="208913" y="170031"/>
                  <a:pt x="210158" y="171265"/>
                  <a:pt x="210172" y="172794"/>
                </a:cubicBezTo>
                <a:cubicBezTo>
                  <a:pt x="210181" y="173794"/>
                  <a:pt x="210191" y="174801"/>
                  <a:pt x="210191" y="175810"/>
                </a:cubicBezTo>
                <a:cubicBezTo>
                  <a:pt x="210521" y="188336"/>
                  <a:pt x="213454" y="198593"/>
                  <a:pt x="218038" y="203297"/>
                </a:cubicBezTo>
                <a:cubicBezTo>
                  <a:pt x="222014" y="207377"/>
                  <a:pt x="230268" y="210454"/>
                  <a:pt x="241908" y="212197"/>
                </a:cubicBezTo>
                <a:cubicBezTo>
                  <a:pt x="262204" y="215245"/>
                  <a:pt x="282942" y="212795"/>
                  <a:pt x="301886" y="205113"/>
                </a:cubicBezTo>
                <a:cubicBezTo>
                  <a:pt x="308786" y="202322"/>
                  <a:pt x="313144" y="196245"/>
                  <a:pt x="313838" y="188439"/>
                </a:cubicBezTo>
                <a:cubicBezTo>
                  <a:pt x="313974" y="186904"/>
                  <a:pt x="315343" y="185778"/>
                  <a:pt x="316863" y="185909"/>
                </a:cubicBezTo>
                <a:cubicBezTo>
                  <a:pt x="318397" y="186046"/>
                  <a:pt x="319530" y="187401"/>
                  <a:pt x="319394" y="188935"/>
                </a:cubicBezTo>
                <a:cubicBezTo>
                  <a:pt x="318519" y="198753"/>
                  <a:pt x="312757" y="206734"/>
                  <a:pt x="303979" y="210285"/>
                </a:cubicBezTo>
                <a:cubicBezTo>
                  <a:pt x="289656" y="216092"/>
                  <a:pt x="274353" y="219049"/>
                  <a:pt x="258953" y="219049"/>
                </a:cubicBezTo>
                <a:close/>
                <a:moveTo>
                  <a:pt x="119615" y="107108"/>
                </a:moveTo>
                <a:cubicBezTo>
                  <a:pt x="124189" y="107108"/>
                  <a:pt x="128753" y="107484"/>
                  <a:pt x="133250" y="107852"/>
                </a:cubicBezTo>
                <a:cubicBezTo>
                  <a:pt x="137142" y="108172"/>
                  <a:pt x="141163" y="108502"/>
                  <a:pt x="145022" y="108561"/>
                </a:cubicBezTo>
                <a:cubicBezTo>
                  <a:pt x="145837" y="108574"/>
                  <a:pt x="147004" y="108669"/>
                  <a:pt x="148378" y="108785"/>
                </a:cubicBezTo>
                <a:cubicBezTo>
                  <a:pt x="157652" y="109573"/>
                  <a:pt x="160802" y="108869"/>
                  <a:pt x="161664" y="107997"/>
                </a:cubicBezTo>
                <a:cubicBezTo>
                  <a:pt x="158032" y="105142"/>
                  <a:pt x="136805" y="104207"/>
                  <a:pt x="131141" y="104738"/>
                </a:cubicBezTo>
                <a:cubicBezTo>
                  <a:pt x="123165" y="105501"/>
                  <a:pt x="116151" y="106309"/>
                  <a:pt x="109778" y="107828"/>
                </a:cubicBezTo>
                <a:cubicBezTo>
                  <a:pt x="113046" y="107301"/>
                  <a:pt x="116333" y="107107"/>
                  <a:pt x="119616" y="10710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9" name="Freeform 175">
            <a:extLst>
              <a:ext uri="{FF2B5EF4-FFF2-40B4-BE49-F238E27FC236}">
                <a16:creationId xmlns:a16="http://schemas.microsoft.com/office/drawing/2014/main" id="{5267F045-49FE-5380-F33C-926CC68E9EF7}"/>
              </a:ext>
            </a:extLst>
          </p:cNvPr>
          <p:cNvSpPr/>
          <p:nvPr/>
        </p:nvSpPr>
        <p:spPr>
          <a:xfrm>
            <a:off x="5940027" y="2543591"/>
            <a:ext cx="171182" cy="82000"/>
          </a:xfrm>
          <a:custGeom>
            <a:avLst/>
            <a:gdLst>
              <a:gd name="csX0" fmla="*/ 23426 w 148548"/>
              <a:gd name="csY0" fmla="*/ 71156 h 71157"/>
              <a:gd name="csX1" fmla="*/ 1930 w 148548"/>
              <a:gd name="csY1" fmla="*/ 67884 h 71157"/>
              <a:gd name="csX2" fmla="*/ 136 w 148548"/>
              <a:gd name="csY2" fmla="*/ 64371 h 71157"/>
              <a:gd name="csX3" fmla="*/ 3650 w 148548"/>
              <a:gd name="csY3" fmla="*/ 62577 h 71157"/>
              <a:gd name="csX4" fmla="*/ 55314 w 148548"/>
              <a:gd name="csY4" fmla="*/ 56832 h 71157"/>
              <a:gd name="csX5" fmla="*/ 67670 w 148548"/>
              <a:gd name="csY5" fmla="*/ 48013 h 71157"/>
              <a:gd name="csX6" fmla="*/ 99782 w 148548"/>
              <a:gd name="csY6" fmla="*/ 27097 h 71157"/>
              <a:gd name="csX7" fmla="*/ 113258 w 148548"/>
              <a:gd name="csY7" fmla="*/ 20869 h 71157"/>
              <a:gd name="csX8" fmla="*/ 143498 w 148548"/>
              <a:gd name="csY8" fmla="*/ 1155 h 71157"/>
              <a:gd name="csX9" fmla="*/ 147394 w 148548"/>
              <a:gd name="csY9" fmla="*/ 530 h 71157"/>
              <a:gd name="csX10" fmla="*/ 148020 w 148548"/>
              <a:gd name="csY10" fmla="*/ 4424 h 71157"/>
              <a:gd name="csX11" fmla="*/ 115477 w 148548"/>
              <a:gd name="csY11" fmla="*/ 25987 h 71157"/>
              <a:gd name="csX12" fmla="*/ 102359 w 148548"/>
              <a:gd name="csY12" fmla="*/ 32044 h 71157"/>
              <a:gd name="csX13" fmla="*/ 70946 w 148548"/>
              <a:gd name="csY13" fmla="*/ 52527 h 71157"/>
              <a:gd name="csX14" fmla="*/ 58483 w 148548"/>
              <a:gd name="csY14" fmla="*/ 61423 h 71157"/>
              <a:gd name="csX15" fmla="*/ 23425 w 148548"/>
              <a:gd name="csY15" fmla="*/ 71157 h 71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48548" h="71157">
                <a:moveTo>
                  <a:pt x="23426" y="71156"/>
                </a:moveTo>
                <a:cubicBezTo>
                  <a:pt x="16111" y="71156"/>
                  <a:pt x="8741" y="70088"/>
                  <a:pt x="1930" y="67884"/>
                </a:cubicBezTo>
                <a:cubicBezTo>
                  <a:pt x="465" y="67408"/>
                  <a:pt x="-338" y="65836"/>
                  <a:pt x="136" y="64371"/>
                </a:cubicBezTo>
                <a:cubicBezTo>
                  <a:pt x="611" y="62907"/>
                  <a:pt x="2184" y="62108"/>
                  <a:pt x="3650" y="62577"/>
                </a:cubicBezTo>
                <a:cubicBezTo>
                  <a:pt x="21022" y="68207"/>
                  <a:pt x="42270" y="65844"/>
                  <a:pt x="55314" y="56832"/>
                </a:cubicBezTo>
                <a:cubicBezTo>
                  <a:pt x="59526" y="53923"/>
                  <a:pt x="63667" y="50918"/>
                  <a:pt x="67670" y="48013"/>
                </a:cubicBezTo>
                <a:cubicBezTo>
                  <a:pt x="78168" y="40393"/>
                  <a:pt x="88086" y="33196"/>
                  <a:pt x="99782" y="27097"/>
                </a:cubicBezTo>
                <a:cubicBezTo>
                  <a:pt x="104138" y="24825"/>
                  <a:pt x="108774" y="22813"/>
                  <a:pt x="113258" y="20869"/>
                </a:cubicBezTo>
                <a:cubicBezTo>
                  <a:pt x="125237" y="15674"/>
                  <a:pt x="136548" y="10766"/>
                  <a:pt x="143498" y="1155"/>
                </a:cubicBezTo>
                <a:cubicBezTo>
                  <a:pt x="144402" y="-93"/>
                  <a:pt x="146148" y="-374"/>
                  <a:pt x="147394" y="530"/>
                </a:cubicBezTo>
                <a:cubicBezTo>
                  <a:pt x="148642" y="1432"/>
                  <a:pt x="148923" y="3175"/>
                  <a:pt x="148020" y="4424"/>
                </a:cubicBezTo>
                <a:cubicBezTo>
                  <a:pt x="140172" y="15275"/>
                  <a:pt x="127619" y="20721"/>
                  <a:pt x="115477" y="25987"/>
                </a:cubicBezTo>
                <a:cubicBezTo>
                  <a:pt x="111083" y="27893"/>
                  <a:pt x="106539" y="29864"/>
                  <a:pt x="102359" y="32044"/>
                </a:cubicBezTo>
                <a:cubicBezTo>
                  <a:pt x="91027" y="37954"/>
                  <a:pt x="81272" y="45032"/>
                  <a:pt x="70946" y="52527"/>
                </a:cubicBezTo>
                <a:cubicBezTo>
                  <a:pt x="66915" y="55452"/>
                  <a:pt x="62750" y="58477"/>
                  <a:pt x="58483" y="61423"/>
                </a:cubicBezTo>
                <a:cubicBezTo>
                  <a:pt x="49279" y="67779"/>
                  <a:pt x="36439" y="71157"/>
                  <a:pt x="23425" y="71157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" name="Freeform 176">
            <a:extLst>
              <a:ext uri="{FF2B5EF4-FFF2-40B4-BE49-F238E27FC236}">
                <a16:creationId xmlns:a16="http://schemas.microsoft.com/office/drawing/2014/main" id="{94C17D14-B2C4-20D5-C901-2ED6BD544AAB}"/>
              </a:ext>
            </a:extLst>
          </p:cNvPr>
          <p:cNvSpPr/>
          <p:nvPr/>
        </p:nvSpPr>
        <p:spPr>
          <a:xfrm>
            <a:off x="5801780" y="2030489"/>
            <a:ext cx="34323" cy="23341"/>
          </a:xfrm>
          <a:custGeom>
            <a:avLst/>
            <a:gdLst>
              <a:gd name="csX0" fmla="*/ 26998 w 29785"/>
              <a:gd name="csY0" fmla="*/ 20255 h 20255"/>
              <a:gd name="csX1" fmla="*/ 26418 w 29785"/>
              <a:gd name="csY1" fmla="*/ 20193 h 20255"/>
              <a:gd name="csX2" fmla="*/ 637 w 29785"/>
              <a:gd name="csY2" fmla="*/ 4562 h 20255"/>
              <a:gd name="csX3" fmla="*/ 1016 w 29785"/>
              <a:gd name="csY3" fmla="*/ 635 h 20255"/>
              <a:gd name="csX4" fmla="*/ 4942 w 29785"/>
              <a:gd name="csY4" fmla="*/ 1014 h 20255"/>
              <a:gd name="csX5" fmla="*/ 27573 w 29785"/>
              <a:gd name="csY5" fmla="*/ 14736 h 20255"/>
              <a:gd name="csX6" fmla="*/ 29724 w 29785"/>
              <a:gd name="csY6" fmla="*/ 18043 h 20255"/>
              <a:gd name="csX7" fmla="*/ 26999 w 29785"/>
              <a:gd name="csY7" fmla="*/ 20255 h 202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9785" h="20255">
                <a:moveTo>
                  <a:pt x="26998" y="20255"/>
                </a:moveTo>
                <a:cubicBezTo>
                  <a:pt x="26806" y="20255"/>
                  <a:pt x="26612" y="20235"/>
                  <a:pt x="26418" y="20193"/>
                </a:cubicBezTo>
                <a:cubicBezTo>
                  <a:pt x="16342" y="18061"/>
                  <a:pt x="7186" y="12509"/>
                  <a:pt x="637" y="4562"/>
                </a:cubicBezTo>
                <a:cubicBezTo>
                  <a:pt x="-343" y="3372"/>
                  <a:pt x="-173" y="1615"/>
                  <a:pt x="1016" y="635"/>
                </a:cubicBezTo>
                <a:cubicBezTo>
                  <a:pt x="2205" y="-342"/>
                  <a:pt x="3964" y="-173"/>
                  <a:pt x="4942" y="1014"/>
                </a:cubicBezTo>
                <a:cubicBezTo>
                  <a:pt x="10692" y="7991"/>
                  <a:pt x="18729" y="12864"/>
                  <a:pt x="27573" y="14736"/>
                </a:cubicBezTo>
                <a:cubicBezTo>
                  <a:pt x="29080" y="15055"/>
                  <a:pt x="30044" y="16535"/>
                  <a:pt x="29724" y="18043"/>
                </a:cubicBezTo>
                <a:cubicBezTo>
                  <a:pt x="29446" y="19356"/>
                  <a:pt x="28289" y="20255"/>
                  <a:pt x="26999" y="20255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1" name="Freeform 177">
            <a:extLst>
              <a:ext uri="{FF2B5EF4-FFF2-40B4-BE49-F238E27FC236}">
                <a16:creationId xmlns:a16="http://schemas.microsoft.com/office/drawing/2014/main" id="{68B66910-C770-576B-4F5C-AAC3DE800DC0}"/>
              </a:ext>
            </a:extLst>
          </p:cNvPr>
          <p:cNvSpPr/>
          <p:nvPr/>
        </p:nvSpPr>
        <p:spPr>
          <a:xfrm>
            <a:off x="5945208" y="2035310"/>
            <a:ext cx="57728" cy="188146"/>
          </a:xfrm>
          <a:custGeom>
            <a:avLst/>
            <a:gdLst>
              <a:gd name="csX0" fmla="*/ 44498 w 50095"/>
              <a:gd name="csY0" fmla="*/ 163268 h 163268"/>
              <a:gd name="csX1" fmla="*/ 14439 w 50095"/>
              <a:gd name="csY1" fmla="*/ 148197 h 163268"/>
              <a:gd name="csX2" fmla="*/ 2974 w 50095"/>
              <a:gd name="csY2" fmla="*/ 119626 h 163268"/>
              <a:gd name="csX3" fmla="*/ 15430 w 50095"/>
              <a:gd name="csY3" fmla="*/ 16744 h 163268"/>
              <a:gd name="csX4" fmla="*/ 39263 w 50095"/>
              <a:gd name="csY4" fmla="*/ 51 h 163268"/>
              <a:gd name="csX5" fmla="*/ 42527 w 50095"/>
              <a:gd name="csY5" fmla="*/ 2266 h 163268"/>
              <a:gd name="csX6" fmla="*/ 40312 w 50095"/>
              <a:gd name="csY6" fmla="*/ 5530 h 163268"/>
              <a:gd name="csX7" fmla="*/ 20047 w 50095"/>
              <a:gd name="csY7" fmla="*/ 19873 h 163268"/>
              <a:gd name="csX8" fmla="*/ 8450 w 50095"/>
              <a:gd name="csY8" fmla="*/ 118569 h 163268"/>
              <a:gd name="csX9" fmla="*/ 18807 w 50095"/>
              <a:gd name="csY9" fmla="*/ 144731 h 163268"/>
              <a:gd name="csX10" fmla="*/ 46903 w 50095"/>
              <a:gd name="csY10" fmla="*/ 157524 h 163268"/>
              <a:gd name="csX11" fmla="*/ 50066 w 50095"/>
              <a:gd name="csY11" fmla="*/ 159880 h 163268"/>
              <a:gd name="csX12" fmla="*/ 47710 w 50095"/>
              <a:gd name="csY12" fmla="*/ 163043 h 163268"/>
              <a:gd name="csX13" fmla="*/ 44498 w 50095"/>
              <a:gd name="csY13" fmla="*/ 163269 h 163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50095" h="163268">
                <a:moveTo>
                  <a:pt x="44498" y="163268"/>
                </a:moveTo>
                <a:cubicBezTo>
                  <a:pt x="33542" y="163268"/>
                  <a:pt x="20595" y="155950"/>
                  <a:pt x="14439" y="148197"/>
                </a:cubicBezTo>
                <a:cubicBezTo>
                  <a:pt x="7519" y="139483"/>
                  <a:pt x="4759" y="128864"/>
                  <a:pt x="2974" y="119626"/>
                </a:cubicBezTo>
                <a:cubicBezTo>
                  <a:pt x="-2298" y="92323"/>
                  <a:pt x="-1919" y="42354"/>
                  <a:pt x="15430" y="16744"/>
                </a:cubicBezTo>
                <a:cubicBezTo>
                  <a:pt x="21695" y="7497"/>
                  <a:pt x="29713" y="1880"/>
                  <a:pt x="39263" y="51"/>
                </a:cubicBezTo>
                <a:cubicBezTo>
                  <a:pt x="40777" y="-241"/>
                  <a:pt x="42236" y="752"/>
                  <a:pt x="42527" y="2266"/>
                </a:cubicBezTo>
                <a:cubicBezTo>
                  <a:pt x="42815" y="3779"/>
                  <a:pt x="41824" y="5239"/>
                  <a:pt x="40312" y="5530"/>
                </a:cubicBezTo>
                <a:cubicBezTo>
                  <a:pt x="32268" y="7071"/>
                  <a:pt x="25450" y="11897"/>
                  <a:pt x="20047" y="19873"/>
                </a:cubicBezTo>
                <a:cubicBezTo>
                  <a:pt x="3593" y="44162"/>
                  <a:pt x="3361" y="92210"/>
                  <a:pt x="8450" y="118569"/>
                </a:cubicBezTo>
                <a:cubicBezTo>
                  <a:pt x="10107" y="127144"/>
                  <a:pt x="12633" y="136958"/>
                  <a:pt x="18807" y="144731"/>
                </a:cubicBezTo>
                <a:cubicBezTo>
                  <a:pt x="24481" y="151876"/>
                  <a:pt x="37688" y="158873"/>
                  <a:pt x="46903" y="157524"/>
                </a:cubicBezTo>
                <a:cubicBezTo>
                  <a:pt x="48421" y="157304"/>
                  <a:pt x="49843" y="158356"/>
                  <a:pt x="50066" y="159880"/>
                </a:cubicBezTo>
                <a:cubicBezTo>
                  <a:pt x="50288" y="161405"/>
                  <a:pt x="49233" y="162820"/>
                  <a:pt x="47710" y="163043"/>
                </a:cubicBezTo>
                <a:cubicBezTo>
                  <a:pt x="46664" y="163196"/>
                  <a:pt x="45590" y="163269"/>
                  <a:pt x="44498" y="163269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" name="Freeform 178">
            <a:extLst>
              <a:ext uri="{FF2B5EF4-FFF2-40B4-BE49-F238E27FC236}">
                <a16:creationId xmlns:a16="http://schemas.microsoft.com/office/drawing/2014/main" id="{67F996ED-4F05-3EF2-3456-97459A3474EC}"/>
              </a:ext>
            </a:extLst>
          </p:cNvPr>
          <p:cNvSpPr/>
          <p:nvPr/>
        </p:nvSpPr>
        <p:spPr>
          <a:xfrm>
            <a:off x="5942402" y="1774892"/>
            <a:ext cx="146162" cy="295918"/>
          </a:xfrm>
          <a:custGeom>
            <a:avLst/>
            <a:gdLst>
              <a:gd name="csX0" fmla="*/ 124045 w 126835"/>
              <a:gd name="csY0" fmla="*/ 256790 h 256790"/>
              <a:gd name="csX1" fmla="*/ 122399 w 126835"/>
              <a:gd name="csY1" fmla="*/ 256252 h 256790"/>
              <a:gd name="csX2" fmla="*/ 41851 w 126835"/>
              <a:gd name="csY2" fmla="*/ 231539 h 256790"/>
              <a:gd name="csX3" fmla="*/ 41 w 126835"/>
              <a:gd name="csY3" fmla="*/ 185482 h 256790"/>
              <a:gd name="csX4" fmla="*/ 11483 w 126835"/>
              <a:gd name="csY4" fmla="*/ 150535 h 256790"/>
              <a:gd name="csX5" fmla="*/ 21208 w 126835"/>
              <a:gd name="csY5" fmla="*/ 146925 h 256790"/>
              <a:gd name="csX6" fmla="*/ 831 w 126835"/>
              <a:gd name="csY6" fmla="*/ 67012 h 256790"/>
              <a:gd name="csX7" fmla="*/ 1024 w 126835"/>
              <a:gd name="csY7" fmla="*/ 61895 h 256790"/>
              <a:gd name="csX8" fmla="*/ 16327 w 126835"/>
              <a:gd name="csY8" fmla="*/ 11904 h 256790"/>
              <a:gd name="csX9" fmla="*/ 56026 w 126835"/>
              <a:gd name="csY9" fmla="*/ 258 h 256790"/>
              <a:gd name="csX10" fmla="*/ 95443 w 126835"/>
              <a:gd name="csY10" fmla="*/ 11271 h 256790"/>
              <a:gd name="csX11" fmla="*/ 117962 w 126835"/>
              <a:gd name="csY11" fmla="*/ 28897 h 256790"/>
              <a:gd name="csX12" fmla="*/ 115593 w 126835"/>
              <a:gd name="csY12" fmla="*/ 51171 h 256790"/>
              <a:gd name="csX13" fmla="*/ 104793 w 126835"/>
              <a:gd name="csY13" fmla="*/ 81670 h 256790"/>
              <a:gd name="csX14" fmla="*/ 101233 w 126835"/>
              <a:gd name="csY14" fmla="*/ 83368 h 256790"/>
              <a:gd name="csX15" fmla="*/ 99535 w 126835"/>
              <a:gd name="csY15" fmla="*/ 79808 h 256790"/>
              <a:gd name="csX16" fmla="*/ 110335 w 126835"/>
              <a:gd name="csY16" fmla="*/ 49310 h 256790"/>
              <a:gd name="csX17" fmla="*/ 112699 w 126835"/>
              <a:gd name="csY17" fmla="*/ 30744 h 256790"/>
              <a:gd name="csX18" fmla="*/ 93444 w 126835"/>
              <a:gd name="csY18" fmla="*/ 16478 h 256790"/>
              <a:gd name="csX19" fmla="*/ 55535 w 126835"/>
              <a:gd name="csY19" fmla="*/ 5814 h 256790"/>
              <a:gd name="csX20" fmla="*/ 20125 w 126835"/>
              <a:gd name="csY20" fmla="*/ 15989 h 256790"/>
              <a:gd name="csX21" fmla="*/ 6598 w 126835"/>
              <a:gd name="csY21" fmla="*/ 62089 h 256790"/>
              <a:gd name="csX22" fmla="*/ 6403 w 126835"/>
              <a:gd name="csY22" fmla="*/ 67251 h 256790"/>
              <a:gd name="csX23" fmla="*/ 42159 w 126835"/>
              <a:gd name="csY23" fmla="*/ 150521 h 256790"/>
              <a:gd name="csX24" fmla="*/ 44298 w 126835"/>
              <a:gd name="csY24" fmla="*/ 153601 h 256790"/>
              <a:gd name="csX25" fmla="*/ 41438 w 126835"/>
              <a:gd name="csY25" fmla="*/ 156027 h 256790"/>
              <a:gd name="csX26" fmla="*/ 27591 w 126835"/>
              <a:gd name="csY26" fmla="*/ 153336 h 256790"/>
              <a:gd name="csX27" fmla="*/ 14896 w 126835"/>
              <a:gd name="csY27" fmla="*/ 154945 h 256790"/>
              <a:gd name="csX28" fmla="*/ 5616 w 126835"/>
              <a:gd name="csY28" fmla="*/ 185280 h 256790"/>
              <a:gd name="csX29" fmla="*/ 42591 w 126835"/>
              <a:gd name="csY29" fmla="*/ 226009 h 256790"/>
              <a:gd name="csX30" fmla="*/ 125692 w 126835"/>
              <a:gd name="csY30" fmla="*/ 251749 h 256790"/>
              <a:gd name="csX31" fmla="*/ 126297 w 126835"/>
              <a:gd name="csY31" fmla="*/ 255647 h 256790"/>
              <a:gd name="csX32" fmla="*/ 124044 w 126835"/>
              <a:gd name="csY32" fmla="*/ 256789 h 2567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126835" h="256790">
                <a:moveTo>
                  <a:pt x="124045" y="256790"/>
                </a:moveTo>
                <a:cubicBezTo>
                  <a:pt x="123473" y="256790"/>
                  <a:pt x="122898" y="256616"/>
                  <a:pt x="122399" y="256252"/>
                </a:cubicBezTo>
                <a:cubicBezTo>
                  <a:pt x="99114" y="239219"/>
                  <a:pt x="68693" y="235139"/>
                  <a:pt x="41851" y="231539"/>
                </a:cubicBezTo>
                <a:cubicBezTo>
                  <a:pt x="10931" y="227392"/>
                  <a:pt x="1164" y="216631"/>
                  <a:pt x="41" y="185482"/>
                </a:cubicBezTo>
                <a:cubicBezTo>
                  <a:pt x="-381" y="173770"/>
                  <a:pt x="2362" y="157591"/>
                  <a:pt x="11483" y="150535"/>
                </a:cubicBezTo>
                <a:cubicBezTo>
                  <a:pt x="14346" y="148320"/>
                  <a:pt x="17600" y="147115"/>
                  <a:pt x="21208" y="146925"/>
                </a:cubicBezTo>
                <a:cubicBezTo>
                  <a:pt x="-1833" y="128965"/>
                  <a:pt x="-271" y="92645"/>
                  <a:pt x="831" y="67012"/>
                </a:cubicBezTo>
                <a:cubicBezTo>
                  <a:pt x="903" y="65331"/>
                  <a:pt x="963" y="63623"/>
                  <a:pt x="1024" y="61895"/>
                </a:cubicBezTo>
                <a:cubicBezTo>
                  <a:pt x="1631" y="44566"/>
                  <a:pt x="2318" y="24926"/>
                  <a:pt x="16327" y="11904"/>
                </a:cubicBezTo>
                <a:cubicBezTo>
                  <a:pt x="25785" y="3116"/>
                  <a:pt x="40246" y="-1129"/>
                  <a:pt x="56026" y="258"/>
                </a:cubicBezTo>
                <a:cubicBezTo>
                  <a:pt x="69902" y="1479"/>
                  <a:pt x="82886" y="6457"/>
                  <a:pt x="95443" y="11271"/>
                </a:cubicBezTo>
                <a:cubicBezTo>
                  <a:pt x="104575" y="14771"/>
                  <a:pt x="114597" y="19310"/>
                  <a:pt x="117962" y="28897"/>
                </a:cubicBezTo>
                <a:cubicBezTo>
                  <a:pt x="120498" y="36125"/>
                  <a:pt x="118288" y="43558"/>
                  <a:pt x="115593" y="51171"/>
                </a:cubicBezTo>
                <a:lnTo>
                  <a:pt x="104793" y="81670"/>
                </a:lnTo>
                <a:cubicBezTo>
                  <a:pt x="104279" y="83122"/>
                  <a:pt x="102691" y="83884"/>
                  <a:pt x="101233" y="83368"/>
                </a:cubicBezTo>
                <a:cubicBezTo>
                  <a:pt x="99782" y="82853"/>
                  <a:pt x="99021" y="81260"/>
                  <a:pt x="99535" y="79808"/>
                </a:cubicBezTo>
                <a:lnTo>
                  <a:pt x="110335" y="49310"/>
                </a:lnTo>
                <a:cubicBezTo>
                  <a:pt x="112773" y="42419"/>
                  <a:pt x="114637" y="36266"/>
                  <a:pt x="112699" y="30744"/>
                </a:cubicBezTo>
                <a:cubicBezTo>
                  <a:pt x="110122" y="23405"/>
                  <a:pt x="101410" y="19532"/>
                  <a:pt x="93444" y="16478"/>
                </a:cubicBezTo>
                <a:cubicBezTo>
                  <a:pt x="81246" y="11802"/>
                  <a:pt x="68633" y="6966"/>
                  <a:pt x="55535" y="5814"/>
                </a:cubicBezTo>
                <a:cubicBezTo>
                  <a:pt x="41336" y="4572"/>
                  <a:pt x="28427" y="8274"/>
                  <a:pt x="20125" y="15989"/>
                </a:cubicBezTo>
                <a:cubicBezTo>
                  <a:pt x="7811" y="27434"/>
                  <a:pt x="7194" y="45051"/>
                  <a:pt x="6598" y="62089"/>
                </a:cubicBezTo>
                <a:cubicBezTo>
                  <a:pt x="6536" y="63831"/>
                  <a:pt x="6476" y="65555"/>
                  <a:pt x="6403" y="67251"/>
                </a:cubicBezTo>
                <a:cubicBezTo>
                  <a:pt x="4719" y="106401"/>
                  <a:pt x="6185" y="142230"/>
                  <a:pt x="42159" y="150521"/>
                </a:cubicBezTo>
                <a:cubicBezTo>
                  <a:pt x="43559" y="150844"/>
                  <a:pt x="44485" y="152177"/>
                  <a:pt x="44298" y="153601"/>
                </a:cubicBezTo>
                <a:cubicBezTo>
                  <a:pt x="44111" y="155027"/>
                  <a:pt x="42777" y="156085"/>
                  <a:pt x="41438" y="156027"/>
                </a:cubicBezTo>
                <a:cubicBezTo>
                  <a:pt x="36389" y="155855"/>
                  <a:pt x="32349" y="154755"/>
                  <a:pt x="27591" y="153336"/>
                </a:cubicBezTo>
                <a:cubicBezTo>
                  <a:pt x="22434" y="151797"/>
                  <a:pt x="18282" y="152324"/>
                  <a:pt x="14896" y="154945"/>
                </a:cubicBezTo>
                <a:cubicBezTo>
                  <a:pt x="7923" y="160338"/>
                  <a:pt x="5211" y="174066"/>
                  <a:pt x="5616" y="185280"/>
                </a:cubicBezTo>
                <a:cubicBezTo>
                  <a:pt x="6643" y="213833"/>
                  <a:pt x="14245" y="222206"/>
                  <a:pt x="42591" y="226009"/>
                </a:cubicBezTo>
                <a:cubicBezTo>
                  <a:pt x="70092" y="229697"/>
                  <a:pt x="101262" y="233879"/>
                  <a:pt x="125692" y="251749"/>
                </a:cubicBezTo>
                <a:cubicBezTo>
                  <a:pt x="126936" y="252658"/>
                  <a:pt x="127207" y="254403"/>
                  <a:pt x="126297" y="255647"/>
                </a:cubicBezTo>
                <a:cubicBezTo>
                  <a:pt x="125751" y="256393"/>
                  <a:pt x="124902" y="256789"/>
                  <a:pt x="124044" y="256789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" name="Freeform 179">
            <a:extLst>
              <a:ext uri="{FF2B5EF4-FFF2-40B4-BE49-F238E27FC236}">
                <a16:creationId xmlns:a16="http://schemas.microsoft.com/office/drawing/2014/main" id="{9D8D6BFF-F9AB-186F-A4FC-3A04E509371F}"/>
              </a:ext>
            </a:extLst>
          </p:cNvPr>
          <p:cNvSpPr/>
          <p:nvPr/>
        </p:nvSpPr>
        <p:spPr>
          <a:xfrm>
            <a:off x="6051445" y="2030487"/>
            <a:ext cx="34324" cy="23342"/>
          </a:xfrm>
          <a:custGeom>
            <a:avLst/>
            <a:gdLst>
              <a:gd name="csX0" fmla="*/ 2786 w 29786"/>
              <a:gd name="csY0" fmla="*/ 20256 h 20256"/>
              <a:gd name="csX1" fmla="*/ 61 w 29786"/>
              <a:gd name="csY1" fmla="*/ 18044 h 20256"/>
              <a:gd name="csX2" fmla="*/ 2212 w 29786"/>
              <a:gd name="csY2" fmla="*/ 14738 h 20256"/>
              <a:gd name="csX3" fmla="*/ 24846 w 29786"/>
              <a:gd name="csY3" fmla="*/ 1015 h 20256"/>
              <a:gd name="csX4" fmla="*/ 28771 w 29786"/>
              <a:gd name="csY4" fmla="*/ 636 h 20256"/>
              <a:gd name="csX5" fmla="*/ 29149 w 29786"/>
              <a:gd name="csY5" fmla="*/ 4563 h 20256"/>
              <a:gd name="csX6" fmla="*/ 3368 w 29786"/>
              <a:gd name="csY6" fmla="*/ 20195 h 20256"/>
              <a:gd name="csX7" fmla="*/ 2787 w 29786"/>
              <a:gd name="csY7" fmla="*/ 20256 h 20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9786" h="20256">
                <a:moveTo>
                  <a:pt x="2786" y="20256"/>
                </a:moveTo>
                <a:cubicBezTo>
                  <a:pt x="1497" y="20256"/>
                  <a:pt x="338" y="19357"/>
                  <a:pt x="61" y="18044"/>
                </a:cubicBezTo>
                <a:cubicBezTo>
                  <a:pt x="-257" y="16537"/>
                  <a:pt x="705" y="15057"/>
                  <a:pt x="2212" y="14738"/>
                </a:cubicBezTo>
                <a:cubicBezTo>
                  <a:pt x="11059" y="12864"/>
                  <a:pt x="19097" y="7992"/>
                  <a:pt x="24846" y="1015"/>
                </a:cubicBezTo>
                <a:cubicBezTo>
                  <a:pt x="25823" y="-174"/>
                  <a:pt x="27582" y="-342"/>
                  <a:pt x="28771" y="636"/>
                </a:cubicBezTo>
                <a:cubicBezTo>
                  <a:pt x="29959" y="1616"/>
                  <a:pt x="30130" y="3373"/>
                  <a:pt x="29149" y="4563"/>
                </a:cubicBezTo>
                <a:cubicBezTo>
                  <a:pt x="22602" y="12509"/>
                  <a:pt x="13445" y="18061"/>
                  <a:pt x="3368" y="20195"/>
                </a:cubicBezTo>
                <a:cubicBezTo>
                  <a:pt x="3174" y="20237"/>
                  <a:pt x="2980" y="20256"/>
                  <a:pt x="2787" y="20256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" name="Freeform 16">
            <a:extLst>
              <a:ext uri="{FF2B5EF4-FFF2-40B4-BE49-F238E27FC236}">
                <a16:creationId xmlns:a16="http://schemas.microsoft.com/office/drawing/2014/main" id="{814D0215-08E2-9EEB-0215-30D87C1FB9A9}"/>
              </a:ext>
            </a:extLst>
          </p:cNvPr>
          <p:cNvSpPr/>
          <p:nvPr/>
        </p:nvSpPr>
        <p:spPr>
          <a:xfrm>
            <a:off x="6305184" y="2267603"/>
            <a:ext cx="83700" cy="174800"/>
          </a:xfrm>
          <a:custGeom>
            <a:avLst/>
            <a:gdLst>
              <a:gd name="csX0" fmla="*/ 70755 w 98735"/>
              <a:gd name="csY0" fmla="*/ 7130 h 205173"/>
              <a:gd name="csX1" fmla="*/ 18884 w 98735"/>
              <a:gd name="csY1" fmla="*/ 8025 h 205173"/>
              <a:gd name="csX2" fmla="*/ 6361 w 98735"/>
              <a:gd name="csY2" fmla="*/ 29542 h 205173"/>
              <a:gd name="csX3" fmla="*/ 7254 w 98735"/>
              <a:gd name="csY3" fmla="*/ 78844 h 205173"/>
              <a:gd name="csX4" fmla="*/ 39446 w 98735"/>
              <a:gd name="csY4" fmla="*/ 99465 h 205173"/>
              <a:gd name="csX5" fmla="*/ 47495 w 98735"/>
              <a:gd name="csY5" fmla="*/ 114705 h 205173"/>
              <a:gd name="csX6" fmla="*/ 39446 w 98735"/>
              <a:gd name="csY6" fmla="*/ 130841 h 205173"/>
              <a:gd name="csX7" fmla="*/ 9040 w 98735"/>
              <a:gd name="csY7" fmla="*/ 138013 h 205173"/>
              <a:gd name="csX8" fmla="*/ 99 w 98735"/>
              <a:gd name="csY8" fmla="*/ 168493 h 205173"/>
              <a:gd name="csX9" fmla="*/ 11729 w 98735"/>
              <a:gd name="csY9" fmla="*/ 199868 h 205173"/>
              <a:gd name="csX10" fmla="*/ 59125 w 98735"/>
              <a:gd name="csY10" fmla="*/ 196287 h 205173"/>
              <a:gd name="csX11" fmla="*/ 87745 w 98735"/>
              <a:gd name="csY11" fmla="*/ 165807 h 205173"/>
              <a:gd name="csX12" fmla="*/ 98472 w 98735"/>
              <a:gd name="csY12" fmla="*/ 98570 h 205173"/>
              <a:gd name="csX13" fmla="*/ 70746 w 98735"/>
              <a:gd name="csY13" fmla="*/ 7130 h 2051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8735" h="205173">
                <a:moveTo>
                  <a:pt x="70755" y="7130"/>
                </a:moveTo>
                <a:cubicBezTo>
                  <a:pt x="55989" y="-1786"/>
                  <a:pt x="32709" y="-3262"/>
                  <a:pt x="18884" y="8025"/>
                </a:cubicBezTo>
                <a:cubicBezTo>
                  <a:pt x="11805" y="13807"/>
                  <a:pt x="9211" y="21303"/>
                  <a:pt x="6361" y="29542"/>
                </a:cubicBezTo>
                <a:cubicBezTo>
                  <a:pt x="4042" y="36248"/>
                  <a:pt x="-5365" y="63442"/>
                  <a:pt x="7254" y="78844"/>
                </a:cubicBezTo>
                <a:cubicBezTo>
                  <a:pt x="15445" y="88835"/>
                  <a:pt x="25251" y="84530"/>
                  <a:pt x="39446" y="99465"/>
                </a:cubicBezTo>
                <a:cubicBezTo>
                  <a:pt x="45946" y="106304"/>
                  <a:pt x="47400" y="110895"/>
                  <a:pt x="47495" y="114705"/>
                </a:cubicBezTo>
                <a:cubicBezTo>
                  <a:pt x="47713" y="123944"/>
                  <a:pt x="39940" y="130441"/>
                  <a:pt x="39446" y="130841"/>
                </a:cubicBezTo>
                <a:cubicBezTo>
                  <a:pt x="28947" y="139356"/>
                  <a:pt x="18656" y="130926"/>
                  <a:pt x="9040" y="138013"/>
                </a:cubicBezTo>
                <a:cubicBezTo>
                  <a:pt x="-671" y="145176"/>
                  <a:pt x="-148" y="161140"/>
                  <a:pt x="99" y="168493"/>
                </a:cubicBezTo>
                <a:cubicBezTo>
                  <a:pt x="346" y="175932"/>
                  <a:pt x="859" y="191439"/>
                  <a:pt x="11729" y="199868"/>
                </a:cubicBezTo>
                <a:cubicBezTo>
                  <a:pt x="28510" y="212889"/>
                  <a:pt x="55828" y="198068"/>
                  <a:pt x="59125" y="196287"/>
                </a:cubicBezTo>
                <a:cubicBezTo>
                  <a:pt x="75896" y="187181"/>
                  <a:pt x="83906" y="172865"/>
                  <a:pt x="87745" y="165807"/>
                </a:cubicBezTo>
                <a:cubicBezTo>
                  <a:pt x="91194" y="159454"/>
                  <a:pt x="100401" y="140718"/>
                  <a:pt x="98472" y="98570"/>
                </a:cubicBezTo>
                <a:cubicBezTo>
                  <a:pt x="96544" y="56498"/>
                  <a:pt x="94957" y="21741"/>
                  <a:pt x="70746" y="7130"/>
                </a:cubicBez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5" name="Freeform 20">
            <a:extLst>
              <a:ext uri="{FF2B5EF4-FFF2-40B4-BE49-F238E27FC236}">
                <a16:creationId xmlns:a16="http://schemas.microsoft.com/office/drawing/2014/main" id="{F3D39C23-ADF2-A7BA-C781-554CF99E5A84}"/>
              </a:ext>
            </a:extLst>
          </p:cNvPr>
          <p:cNvSpPr/>
          <p:nvPr/>
        </p:nvSpPr>
        <p:spPr>
          <a:xfrm>
            <a:off x="5968404" y="3680540"/>
            <a:ext cx="171543" cy="62660"/>
          </a:xfrm>
          <a:custGeom>
            <a:avLst/>
            <a:gdLst>
              <a:gd name="csX0" fmla="*/ 299 w 239085"/>
              <a:gd name="csY0" fmla="*/ 6985 h 86895"/>
              <a:gd name="csX1" fmla="*/ 24044 w 239085"/>
              <a:gd name="csY1" fmla="*/ 79 h 86895"/>
              <a:gd name="csX2" fmla="*/ 174679 w 239085"/>
              <a:gd name="csY2" fmla="*/ 27673 h 86895"/>
              <a:gd name="csX3" fmla="*/ 84182 w 239085"/>
              <a:gd name="csY3" fmla="*/ 60772 h 86895"/>
              <a:gd name="csX4" fmla="*/ 33 w 239085"/>
              <a:gd name="csY4" fmla="*/ 7566 h 86895"/>
              <a:gd name="csX5" fmla="*/ 290 w 239085"/>
              <a:gd name="csY5" fmla="*/ 6985 h 868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39085" h="86895">
                <a:moveTo>
                  <a:pt x="299" y="6985"/>
                </a:moveTo>
                <a:cubicBezTo>
                  <a:pt x="2247" y="2746"/>
                  <a:pt x="11055" y="146"/>
                  <a:pt x="24044" y="79"/>
                </a:cubicBezTo>
                <a:cubicBezTo>
                  <a:pt x="77664" y="-2064"/>
                  <a:pt x="124280" y="40294"/>
                  <a:pt x="174679" y="27673"/>
                </a:cubicBezTo>
                <a:cubicBezTo>
                  <a:pt x="286421" y="831"/>
                  <a:pt x="250571" y="143516"/>
                  <a:pt x="84182" y="60772"/>
                </a:cubicBezTo>
                <a:cubicBezTo>
                  <a:pt x="62993" y="49066"/>
                  <a:pt x="-1668" y="27673"/>
                  <a:pt x="33" y="7566"/>
                </a:cubicBezTo>
                <a:lnTo>
                  <a:pt x="290" y="6985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" name="Freeform 27">
            <a:extLst>
              <a:ext uri="{FF2B5EF4-FFF2-40B4-BE49-F238E27FC236}">
                <a16:creationId xmlns:a16="http://schemas.microsoft.com/office/drawing/2014/main" id="{12312909-5E99-73ED-F3A3-350137470C03}"/>
              </a:ext>
            </a:extLst>
          </p:cNvPr>
          <p:cNvSpPr/>
          <p:nvPr/>
        </p:nvSpPr>
        <p:spPr>
          <a:xfrm>
            <a:off x="5954380" y="4452424"/>
            <a:ext cx="73255" cy="158965"/>
          </a:xfrm>
          <a:custGeom>
            <a:avLst/>
            <a:gdLst>
              <a:gd name="csX0" fmla="*/ 22766 w 65636"/>
              <a:gd name="csY0" fmla="*/ 5082 h 141723"/>
              <a:gd name="csX1" fmla="*/ 1329 w 65636"/>
              <a:gd name="csY1" fmla="*/ 65718 h 141723"/>
              <a:gd name="csX2" fmla="*/ 7240 w 65636"/>
              <a:gd name="csY2" fmla="*/ 131612 h 141723"/>
              <a:gd name="csX3" fmla="*/ 54806 w 65636"/>
              <a:gd name="csY3" fmla="*/ 126269 h 141723"/>
              <a:gd name="csX4" fmla="*/ 64935 w 65636"/>
              <a:gd name="csY4" fmla="*/ 99637 h 141723"/>
              <a:gd name="csX5" fmla="*/ 50787 w 65636"/>
              <a:gd name="csY5" fmla="*/ 61937 h 141723"/>
              <a:gd name="csX6" fmla="*/ 51186 w 65636"/>
              <a:gd name="csY6" fmla="*/ 10235 h 141723"/>
              <a:gd name="csX7" fmla="*/ 24172 w 65636"/>
              <a:gd name="csY7" fmla="*/ 4120 h 141723"/>
              <a:gd name="csX8" fmla="*/ 22756 w 65636"/>
              <a:gd name="csY8" fmla="*/ 5101 h 1417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5636" h="141723">
                <a:moveTo>
                  <a:pt x="22766" y="5082"/>
                </a:moveTo>
                <a:cubicBezTo>
                  <a:pt x="5510" y="17893"/>
                  <a:pt x="2593" y="44792"/>
                  <a:pt x="1329" y="65718"/>
                </a:cubicBezTo>
                <a:cubicBezTo>
                  <a:pt x="588" y="87492"/>
                  <a:pt x="-3355" y="117029"/>
                  <a:pt x="7240" y="131612"/>
                </a:cubicBezTo>
                <a:cubicBezTo>
                  <a:pt x="19497" y="150072"/>
                  <a:pt x="41437" y="140204"/>
                  <a:pt x="54806" y="126269"/>
                </a:cubicBezTo>
                <a:cubicBezTo>
                  <a:pt x="62085" y="118915"/>
                  <a:pt x="67653" y="109657"/>
                  <a:pt x="64935" y="99637"/>
                </a:cubicBezTo>
                <a:cubicBezTo>
                  <a:pt x="61534" y="87407"/>
                  <a:pt x="50987" y="75596"/>
                  <a:pt x="50787" y="61937"/>
                </a:cubicBezTo>
                <a:cubicBezTo>
                  <a:pt x="49675" y="44916"/>
                  <a:pt x="57286" y="26847"/>
                  <a:pt x="51186" y="10235"/>
                </a:cubicBezTo>
                <a:cubicBezTo>
                  <a:pt x="47024" y="-795"/>
                  <a:pt x="34833" y="-3033"/>
                  <a:pt x="24172" y="4120"/>
                </a:cubicBezTo>
                <a:lnTo>
                  <a:pt x="22756" y="5101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" name="Freeform 31">
            <a:extLst>
              <a:ext uri="{FF2B5EF4-FFF2-40B4-BE49-F238E27FC236}">
                <a16:creationId xmlns:a16="http://schemas.microsoft.com/office/drawing/2014/main" id="{62A9FF5B-A024-6C75-C572-AD5B3B819642}"/>
              </a:ext>
            </a:extLst>
          </p:cNvPr>
          <p:cNvSpPr/>
          <p:nvPr/>
        </p:nvSpPr>
        <p:spPr>
          <a:xfrm>
            <a:off x="6169309" y="5167058"/>
            <a:ext cx="141741" cy="149312"/>
          </a:xfrm>
          <a:custGeom>
            <a:avLst/>
            <a:gdLst>
              <a:gd name="csX0" fmla="*/ 77597 w 149403"/>
              <a:gd name="csY0" fmla="*/ 5 h 160478"/>
              <a:gd name="csX1" fmla="*/ 119557 w 149403"/>
              <a:gd name="csY1" fmla="*/ 4394 h 160478"/>
              <a:gd name="csX2" fmla="*/ 119542 w 149403"/>
              <a:gd name="csY2" fmla="*/ 4408 h 160478"/>
              <a:gd name="csX3" fmla="*/ 121413 w 149403"/>
              <a:gd name="csY3" fmla="*/ 5051 h 160478"/>
              <a:gd name="csX4" fmla="*/ 142097 w 149403"/>
              <a:gd name="csY4" fmla="*/ 19703 h 160478"/>
              <a:gd name="csX5" fmla="*/ 149403 w 149403"/>
              <a:gd name="csY5" fmla="*/ 27957 h 160478"/>
              <a:gd name="csX6" fmla="*/ 127066 w 149403"/>
              <a:gd name="csY6" fmla="*/ 109447 h 160478"/>
              <a:gd name="csX7" fmla="*/ 97802 w 149403"/>
              <a:gd name="csY7" fmla="*/ 151918 h 160478"/>
              <a:gd name="csX8" fmla="*/ 88689 w 149403"/>
              <a:gd name="csY8" fmla="*/ 160478 h 160478"/>
              <a:gd name="csX9" fmla="*/ 69042 w 149403"/>
              <a:gd name="csY9" fmla="*/ 151324 h 160478"/>
              <a:gd name="csX10" fmla="*/ 29468 w 149403"/>
              <a:gd name="csY10" fmla="*/ 118442 h 160478"/>
              <a:gd name="csX11" fmla="*/ 35066 w 149403"/>
              <a:gd name="csY11" fmla="*/ 8443 h 160478"/>
              <a:gd name="csX12" fmla="*/ 77597 w 149403"/>
              <a:gd name="csY12" fmla="*/ 5 h 160478"/>
              <a:gd name="csX0" fmla="*/ 77597 w 149403"/>
              <a:gd name="csY0" fmla="*/ 5 h 160478"/>
              <a:gd name="csX1" fmla="*/ 119557 w 149403"/>
              <a:gd name="csY1" fmla="*/ 4394 h 160478"/>
              <a:gd name="csX2" fmla="*/ 119542 w 149403"/>
              <a:gd name="csY2" fmla="*/ 4408 h 160478"/>
              <a:gd name="csX3" fmla="*/ 121413 w 149403"/>
              <a:gd name="csY3" fmla="*/ 5051 h 160478"/>
              <a:gd name="csX4" fmla="*/ 142097 w 149403"/>
              <a:gd name="csY4" fmla="*/ 19703 h 160478"/>
              <a:gd name="csX5" fmla="*/ 149403 w 149403"/>
              <a:gd name="csY5" fmla="*/ 27957 h 160478"/>
              <a:gd name="csX6" fmla="*/ 127066 w 149403"/>
              <a:gd name="csY6" fmla="*/ 109447 h 160478"/>
              <a:gd name="csX7" fmla="*/ 97802 w 149403"/>
              <a:gd name="csY7" fmla="*/ 151918 h 160478"/>
              <a:gd name="csX8" fmla="*/ 88689 w 149403"/>
              <a:gd name="csY8" fmla="*/ 160478 h 160478"/>
              <a:gd name="csX9" fmla="*/ 69042 w 149403"/>
              <a:gd name="csY9" fmla="*/ 151324 h 160478"/>
              <a:gd name="csX10" fmla="*/ 29468 w 149403"/>
              <a:gd name="csY10" fmla="*/ 118442 h 160478"/>
              <a:gd name="csX11" fmla="*/ 35066 w 149403"/>
              <a:gd name="csY11" fmla="*/ 8443 h 160478"/>
              <a:gd name="csX12" fmla="*/ 77597 w 149403"/>
              <a:gd name="csY12" fmla="*/ 5 h 160478"/>
              <a:gd name="csX0" fmla="*/ 77597 w 155753"/>
              <a:gd name="csY0" fmla="*/ 5 h 160478"/>
              <a:gd name="csX1" fmla="*/ 119557 w 155753"/>
              <a:gd name="csY1" fmla="*/ 4394 h 160478"/>
              <a:gd name="csX2" fmla="*/ 119542 w 155753"/>
              <a:gd name="csY2" fmla="*/ 4408 h 160478"/>
              <a:gd name="csX3" fmla="*/ 121413 w 155753"/>
              <a:gd name="csY3" fmla="*/ 5051 h 160478"/>
              <a:gd name="csX4" fmla="*/ 142097 w 155753"/>
              <a:gd name="csY4" fmla="*/ 19703 h 160478"/>
              <a:gd name="csX5" fmla="*/ 155753 w 155753"/>
              <a:gd name="csY5" fmla="*/ 47007 h 160478"/>
              <a:gd name="csX6" fmla="*/ 127066 w 155753"/>
              <a:gd name="csY6" fmla="*/ 109447 h 160478"/>
              <a:gd name="csX7" fmla="*/ 97802 w 155753"/>
              <a:gd name="csY7" fmla="*/ 151918 h 160478"/>
              <a:gd name="csX8" fmla="*/ 88689 w 155753"/>
              <a:gd name="csY8" fmla="*/ 160478 h 160478"/>
              <a:gd name="csX9" fmla="*/ 69042 w 155753"/>
              <a:gd name="csY9" fmla="*/ 151324 h 160478"/>
              <a:gd name="csX10" fmla="*/ 29468 w 155753"/>
              <a:gd name="csY10" fmla="*/ 118442 h 160478"/>
              <a:gd name="csX11" fmla="*/ 35066 w 155753"/>
              <a:gd name="csY11" fmla="*/ 8443 h 160478"/>
              <a:gd name="csX12" fmla="*/ 77597 w 155753"/>
              <a:gd name="csY12" fmla="*/ 5 h 160478"/>
              <a:gd name="csX0" fmla="*/ 77597 w 152341"/>
              <a:gd name="csY0" fmla="*/ 5 h 160478"/>
              <a:gd name="csX1" fmla="*/ 119557 w 152341"/>
              <a:gd name="csY1" fmla="*/ 4394 h 160478"/>
              <a:gd name="csX2" fmla="*/ 119542 w 152341"/>
              <a:gd name="csY2" fmla="*/ 4408 h 160478"/>
              <a:gd name="csX3" fmla="*/ 121413 w 152341"/>
              <a:gd name="csY3" fmla="*/ 5051 h 160478"/>
              <a:gd name="csX4" fmla="*/ 142097 w 152341"/>
              <a:gd name="csY4" fmla="*/ 19703 h 160478"/>
              <a:gd name="csX5" fmla="*/ 152341 w 152341"/>
              <a:gd name="csY5" fmla="*/ 40182 h 160478"/>
              <a:gd name="csX6" fmla="*/ 127066 w 152341"/>
              <a:gd name="csY6" fmla="*/ 109447 h 160478"/>
              <a:gd name="csX7" fmla="*/ 97802 w 152341"/>
              <a:gd name="csY7" fmla="*/ 151918 h 160478"/>
              <a:gd name="csX8" fmla="*/ 88689 w 152341"/>
              <a:gd name="csY8" fmla="*/ 160478 h 160478"/>
              <a:gd name="csX9" fmla="*/ 69042 w 152341"/>
              <a:gd name="csY9" fmla="*/ 151324 h 160478"/>
              <a:gd name="csX10" fmla="*/ 29468 w 152341"/>
              <a:gd name="csY10" fmla="*/ 118442 h 160478"/>
              <a:gd name="csX11" fmla="*/ 35066 w 152341"/>
              <a:gd name="csY11" fmla="*/ 8443 h 160478"/>
              <a:gd name="csX12" fmla="*/ 77597 w 152341"/>
              <a:gd name="csY12" fmla="*/ 5 h 1604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2341" h="160478">
                <a:moveTo>
                  <a:pt x="77597" y="5"/>
                </a:moveTo>
                <a:cubicBezTo>
                  <a:pt x="92717" y="129"/>
                  <a:pt x="107743" y="2391"/>
                  <a:pt x="119557" y="4394"/>
                </a:cubicBezTo>
                <a:cubicBezTo>
                  <a:pt x="119552" y="4399"/>
                  <a:pt x="119547" y="4403"/>
                  <a:pt x="119542" y="4408"/>
                </a:cubicBezTo>
                <a:lnTo>
                  <a:pt x="121413" y="5051"/>
                </a:lnTo>
                <a:cubicBezTo>
                  <a:pt x="127940" y="8007"/>
                  <a:pt x="135098" y="13218"/>
                  <a:pt x="142097" y="19703"/>
                </a:cubicBezTo>
                <a:lnTo>
                  <a:pt x="152341" y="40182"/>
                </a:lnTo>
                <a:cubicBezTo>
                  <a:pt x="144895" y="67345"/>
                  <a:pt x="153562" y="72759"/>
                  <a:pt x="127066" y="109447"/>
                </a:cubicBezTo>
                <a:cubicBezTo>
                  <a:pt x="118960" y="124435"/>
                  <a:pt x="109129" y="138723"/>
                  <a:pt x="97802" y="151918"/>
                </a:cubicBezTo>
                <a:lnTo>
                  <a:pt x="88689" y="160478"/>
                </a:lnTo>
                <a:lnTo>
                  <a:pt x="69042" y="151324"/>
                </a:lnTo>
                <a:cubicBezTo>
                  <a:pt x="51289" y="141127"/>
                  <a:pt x="34483" y="127839"/>
                  <a:pt x="29468" y="118442"/>
                </a:cubicBezTo>
                <a:cubicBezTo>
                  <a:pt x="-11802" y="93284"/>
                  <a:pt x="-9530" y="28072"/>
                  <a:pt x="35066" y="8443"/>
                </a:cubicBezTo>
                <a:cubicBezTo>
                  <a:pt x="47261" y="1896"/>
                  <a:pt x="62476" y="-119"/>
                  <a:pt x="77597" y="5"/>
                </a:cubicBez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8" name="Freeform 37">
            <a:extLst>
              <a:ext uri="{FF2B5EF4-FFF2-40B4-BE49-F238E27FC236}">
                <a16:creationId xmlns:a16="http://schemas.microsoft.com/office/drawing/2014/main" id="{EF8D6B7D-1AEE-C675-9D00-33B68A2A2A0C}"/>
              </a:ext>
            </a:extLst>
          </p:cNvPr>
          <p:cNvSpPr/>
          <p:nvPr/>
        </p:nvSpPr>
        <p:spPr>
          <a:xfrm>
            <a:off x="6078737" y="2967010"/>
            <a:ext cx="64808" cy="53080"/>
          </a:xfrm>
          <a:custGeom>
            <a:avLst/>
            <a:gdLst>
              <a:gd name="csX0" fmla="*/ 0 w 109994"/>
              <a:gd name="csY0" fmla="*/ 0 h 89639"/>
              <a:gd name="csX1" fmla="*/ 53657 w 109994"/>
              <a:gd name="csY1" fmla="*/ 41234 h 89639"/>
              <a:gd name="csX2" fmla="*/ 109994 w 109994"/>
              <a:gd name="csY2" fmla="*/ 89640 h 8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9994" h="89639">
                <a:moveTo>
                  <a:pt x="0" y="0"/>
                </a:moveTo>
                <a:cubicBezTo>
                  <a:pt x="17427" y="12687"/>
                  <a:pt x="35366" y="26413"/>
                  <a:pt x="53657" y="41234"/>
                </a:cubicBezTo>
                <a:cubicBezTo>
                  <a:pt x="73811" y="57569"/>
                  <a:pt x="92577" y="73781"/>
                  <a:pt x="109994" y="89640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9" name="Freeform 38">
            <a:extLst>
              <a:ext uri="{FF2B5EF4-FFF2-40B4-BE49-F238E27FC236}">
                <a16:creationId xmlns:a16="http://schemas.microsoft.com/office/drawing/2014/main" id="{CD530494-B71A-5461-E8E9-F99FB7C50B61}"/>
              </a:ext>
            </a:extLst>
          </p:cNvPr>
          <p:cNvSpPr/>
          <p:nvPr/>
        </p:nvSpPr>
        <p:spPr>
          <a:xfrm>
            <a:off x="6212414" y="4437552"/>
            <a:ext cx="130043" cy="127268"/>
          </a:xfrm>
          <a:custGeom>
            <a:avLst/>
            <a:gdLst>
              <a:gd name="csX0" fmla="*/ 128058 w 139768"/>
              <a:gd name="csY0" fmla="*/ 49 h 136785"/>
              <a:gd name="csX1" fmla="*/ 139768 w 139768"/>
              <a:gd name="csY1" fmla="*/ 3644 h 136785"/>
              <a:gd name="csX2" fmla="*/ 139768 w 139768"/>
              <a:gd name="csY2" fmla="*/ 43003 h 136785"/>
              <a:gd name="csX3" fmla="*/ 126589 w 139768"/>
              <a:gd name="csY3" fmla="*/ 87591 h 136785"/>
              <a:gd name="csX4" fmla="*/ 93460 w 139768"/>
              <a:gd name="csY4" fmla="*/ 129089 h 136785"/>
              <a:gd name="csX5" fmla="*/ 88448 w 139768"/>
              <a:gd name="csY5" fmla="*/ 136785 h 136785"/>
              <a:gd name="csX6" fmla="*/ 87549 w 139768"/>
              <a:gd name="csY6" fmla="*/ 136556 h 136785"/>
              <a:gd name="csX7" fmla="*/ 35099 w 139768"/>
              <a:gd name="csY7" fmla="*/ 113197 h 136785"/>
              <a:gd name="csX8" fmla="*/ 23087 w 139768"/>
              <a:gd name="csY8" fmla="*/ 32932 h 136785"/>
              <a:gd name="csX9" fmla="*/ 128058 w 139768"/>
              <a:gd name="csY9" fmla="*/ 49 h 1367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9768" h="136785">
                <a:moveTo>
                  <a:pt x="128058" y="49"/>
                </a:moveTo>
                <a:lnTo>
                  <a:pt x="139768" y="3644"/>
                </a:lnTo>
                <a:lnTo>
                  <a:pt x="139768" y="43003"/>
                </a:lnTo>
                <a:cubicBezTo>
                  <a:pt x="139084" y="58484"/>
                  <a:pt x="134720" y="73817"/>
                  <a:pt x="126589" y="87591"/>
                </a:cubicBezTo>
                <a:cubicBezTo>
                  <a:pt x="116574" y="104555"/>
                  <a:pt x="103965" y="116263"/>
                  <a:pt x="93460" y="129089"/>
                </a:cubicBezTo>
                <a:lnTo>
                  <a:pt x="88448" y="136785"/>
                </a:lnTo>
                <a:lnTo>
                  <a:pt x="87549" y="136556"/>
                </a:lnTo>
                <a:cubicBezTo>
                  <a:pt x="64931" y="128908"/>
                  <a:pt x="42608" y="118358"/>
                  <a:pt x="35099" y="113197"/>
                </a:cubicBezTo>
                <a:cubicBezTo>
                  <a:pt x="-6306" y="106434"/>
                  <a:pt x="-12062" y="55996"/>
                  <a:pt x="23087" y="32932"/>
                </a:cubicBezTo>
                <a:cubicBezTo>
                  <a:pt x="47249" y="18266"/>
                  <a:pt x="93703" y="-1099"/>
                  <a:pt x="128058" y="49"/>
                </a:cubicBez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0" name="Freeform 39">
            <a:extLst>
              <a:ext uri="{FF2B5EF4-FFF2-40B4-BE49-F238E27FC236}">
                <a16:creationId xmlns:a16="http://schemas.microsoft.com/office/drawing/2014/main" id="{B2C09029-9732-1E98-3A80-FF527156AC76}"/>
              </a:ext>
            </a:extLst>
          </p:cNvPr>
          <p:cNvSpPr/>
          <p:nvPr/>
        </p:nvSpPr>
        <p:spPr>
          <a:xfrm>
            <a:off x="6189669" y="4439079"/>
            <a:ext cx="78085" cy="54224"/>
          </a:xfrm>
          <a:custGeom>
            <a:avLst/>
            <a:gdLst>
              <a:gd name="csX0" fmla="*/ 0 w 92111"/>
              <a:gd name="csY0" fmla="*/ 0 h 63646"/>
              <a:gd name="csX1" fmla="*/ 92112 w 92111"/>
              <a:gd name="csY1" fmla="*/ 63646 h 6364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111" h="63646">
                <a:moveTo>
                  <a:pt x="0" y="0"/>
                </a:moveTo>
                <a:cubicBezTo>
                  <a:pt x="30919" y="17431"/>
                  <a:pt x="64015" y="40224"/>
                  <a:pt x="92112" y="63646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1" name="Freeform 47">
            <a:extLst>
              <a:ext uri="{FF2B5EF4-FFF2-40B4-BE49-F238E27FC236}">
                <a16:creationId xmlns:a16="http://schemas.microsoft.com/office/drawing/2014/main" id="{A5C22B52-6399-79A7-C4D2-768CD34FAA0E}"/>
              </a:ext>
            </a:extLst>
          </p:cNvPr>
          <p:cNvSpPr/>
          <p:nvPr/>
        </p:nvSpPr>
        <p:spPr>
          <a:xfrm>
            <a:off x="6131322" y="3647912"/>
            <a:ext cx="90002" cy="90902"/>
          </a:xfrm>
          <a:custGeom>
            <a:avLst/>
            <a:gdLst>
              <a:gd name="csX0" fmla="*/ 1387 w 106170"/>
              <a:gd name="csY0" fmla="*/ 41287 h 106697"/>
              <a:gd name="csX1" fmla="*/ 29474 w 106170"/>
              <a:gd name="csY1" fmla="*/ 21808 h 106697"/>
              <a:gd name="csX2" fmla="*/ 88415 w 106170"/>
              <a:gd name="csY2" fmla="*/ 1263 h 106697"/>
              <a:gd name="csX3" fmla="*/ 66798 w 106170"/>
              <a:gd name="csY3" fmla="*/ 105457 h 106697"/>
              <a:gd name="csX4" fmla="*/ 797 w 106170"/>
              <a:gd name="csY4" fmla="*/ 42544 h 106697"/>
              <a:gd name="csX5" fmla="*/ 1387 w 106170"/>
              <a:gd name="csY5" fmla="*/ 41287 h 106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06170" h="106697">
                <a:moveTo>
                  <a:pt x="1387" y="41287"/>
                </a:moveTo>
                <a:cubicBezTo>
                  <a:pt x="5624" y="32933"/>
                  <a:pt x="17407" y="27780"/>
                  <a:pt x="29474" y="21808"/>
                </a:cubicBezTo>
                <a:cubicBezTo>
                  <a:pt x="48060" y="14388"/>
                  <a:pt x="67605" y="-5119"/>
                  <a:pt x="88415" y="1263"/>
                </a:cubicBezTo>
                <a:cubicBezTo>
                  <a:pt x="125349" y="22713"/>
                  <a:pt x="98002" y="98361"/>
                  <a:pt x="66798" y="105457"/>
                </a:cubicBezTo>
                <a:cubicBezTo>
                  <a:pt x="39613" y="114896"/>
                  <a:pt x="-6633" y="68205"/>
                  <a:pt x="797" y="42544"/>
                </a:cubicBezTo>
                <a:lnTo>
                  <a:pt x="1387" y="41287"/>
                </a:ln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2" name="Freeform 55">
            <a:extLst>
              <a:ext uri="{FF2B5EF4-FFF2-40B4-BE49-F238E27FC236}">
                <a16:creationId xmlns:a16="http://schemas.microsoft.com/office/drawing/2014/main" id="{1A533D0F-A138-6AC3-9CC0-85D5AA804BCF}"/>
              </a:ext>
            </a:extLst>
          </p:cNvPr>
          <p:cNvSpPr/>
          <p:nvPr/>
        </p:nvSpPr>
        <p:spPr>
          <a:xfrm>
            <a:off x="6051266" y="5805512"/>
            <a:ext cx="227692" cy="235755"/>
          </a:xfrm>
          <a:custGeom>
            <a:avLst/>
            <a:gdLst>
              <a:gd name="csX0" fmla="*/ 230107 w 244720"/>
              <a:gd name="csY0" fmla="*/ 0 h 253386"/>
              <a:gd name="csX1" fmla="*/ 244720 w 244720"/>
              <a:gd name="csY1" fmla="*/ 3474 h 253386"/>
              <a:gd name="csX2" fmla="*/ 244720 w 244720"/>
              <a:gd name="csY2" fmla="*/ 56988 h 253386"/>
              <a:gd name="csX3" fmla="*/ 158370 w 244720"/>
              <a:gd name="csY3" fmla="*/ 173432 h 253386"/>
              <a:gd name="csX4" fmla="*/ 33190 w 244720"/>
              <a:gd name="csY4" fmla="*/ 247193 h 253386"/>
              <a:gd name="csX5" fmla="*/ 0 w 244720"/>
              <a:gd name="csY5" fmla="*/ 253386 h 253386"/>
              <a:gd name="csX6" fmla="*/ 2855 w 244720"/>
              <a:gd name="csY6" fmla="*/ 242563 h 253386"/>
              <a:gd name="csX7" fmla="*/ 39117 w 244720"/>
              <a:gd name="csY7" fmla="*/ 179115 h 253386"/>
              <a:gd name="csX8" fmla="*/ 54618 w 244720"/>
              <a:gd name="csY8" fmla="*/ 142342 h 253386"/>
              <a:gd name="csX9" fmla="*/ 106807 w 244720"/>
              <a:gd name="csY9" fmla="*/ 118038 h 253386"/>
              <a:gd name="csX10" fmla="*/ 230107 w 244720"/>
              <a:gd name="csY10" fmla="*/ 0 h 253386"/>
              <a:gd name="csX0" fmla="*/ 230107 w 244720"/>
              <a:gd name="csY0" fmla="*/ 0 h 253386"/>
              <a:gd name="csX1" fmla="*/ 244720 w 244720"/>
              <a:gd name="csY1" fmla="*/ 3474 h 253386"/>
              <a:gd name="csX2" fmla="*/ 244720 w 244720"/>
              <a:gd name="csY2" fmla="*/ 56988 h 253386"/>
              <a:gd name="csX3" fmla="*/ 158370 w 244720"/>
              <a:gd name="csY3" fmla="*/ 173432 h 253386"/>
              <a:gd name="csX4" fmla="*/ 33190 w 244720"/>
              <a:gd name="csY4" fmla="*/ 247193 h 253386"/>
              <a:gd name="csX5" fmla="*/ 0 w 244720"/>
              <a:gd name="csY5" fmla="*/ 253386 h 253386"/>
              <a:gd name="csX6" fmla="*/ 2855 w 244720"/>
              <a:gd name="csY6" fmla="*/ 242563 h 253386"/>
              <a:gd name="csX7" fmla="*/ 54618 w 244720"/>
              <a:gd name="csY7" fmla="*/ 142342 h 253386"/>
              <a:gd name="csX8" fmla="*/ 106807 w 244720"/>
              <a:gd name="csY8" fmla="*/ 118038 h 253386"/>
              <a:gd name="csX9" fmla="*/ 230107 w 244720"/>
              <a:gd name="csY9" fmla="*/ 0 h 253386"/>
              <a:gd name="csX0" fmla="*/ 230107 w 244720"/>
              <a:gd name="csY0" fmla="*/ 0 h 253386"/>
              <a:gd name="csX1" fmla="*/ 244720 w 244720"/>
              <a:gd name="csY1" fmla="*/ 3474 h 253386"/>
              <a:gd name="csX2" fmla="*/ 244720 w 244720"/>
              <a:gd name="csY2" fmla="*/ 56988 h 253386"/>
              <a:gd name="csX3" fmla="*/ 158370 w 244720"/>
              <a:gd name="csY3" fmla="*/ 173432 h 253386"/>
              <a:gd name="csX4" fmla="*/ 33190 w 244720"/>
              <a:gd name="csY4" fmla="*/ 247193 h 253386"/>
              <a:gd name="csX5" fmla="*/ 0 w 244720"/>
              <a:gd name="csY5" fmla="*/ 253386 h 253386"/>
              <a:gd name="csX6" fmla="*/ 2855 w 244720"/>
              <a:gd name="csY6" fmla="*/ 204463 h 253386"/>
              <a:gd name="csX7" fmla="*/ 54618 w 244720"/>
              <a:gd name="csY7" fmla="*/ 142342 h 253386"/>
              <a:gd name="csX8" fmla="*/ 106807 w 244720"/>
              <a:gd name="csY8" fmla="*/ 118038 h 253386"/>
              <a:gd name="csX9" fmla="*/ 230107 w 244720"/>
              <a:gd name="csY9" fmla="*/ 0 h 253386"/>
              <a:gd name="csX0" fmla="*/ 230107 w 244720"/>
              <a:gd name="csY0" fmla="*/ 0 h 253386"/>
              <a:gd name="csX1" fmla="*/ 244720 w 244720"/>
              <a:gd name="csY1" fmla="*/ 3474 h 253386"/>
              <a:gd name="csX2" fmla="*/ 244720 w 244720"/>
              <a:gd name="csY2" fmla="*/ 56988 h 253386"/>
              <a:gd name="csX3" fmla="*/ 158370 w 244720"/>
              <a:gd name="csY3" fmla="*/ 173432 h 253386"/>
              <a:gd name="csX4" fmla="*/ 33190 w 244720"/>
              <a:gd name="csY4" fmla="*/ 247193 h 253386"/>
              <a:gd name="csX5" fmla="*/ 0 w 244720"/>
              <a:gd name="csY5" fmla="*/ 253386 h 253386"/>
              <a:gd name="csX6" fmla="*/ 2855 w 244720"/>
              <a:gd name="csY6" fmla="*/ 204463 h 253386"/>
              <a:gd name="csX7" fmla="*/ 54618 w 244720"/>
              <a:gd name="csY7" fmla="*/ 142342 h 253386"/>
              <a:gd name="csX8" fmla="*/ 106807 w 244720"/>
              <a:gd name="csY8" fmla="*/ 118038 h 253386"/>
              <a:gd name="csX9" fmla="*/ 230107 w 244720"/>
              <a:gd name="csY9" fmla="*/ 0 h 253386"/>
              <a:gd name="csX0" fmla="*/ 230107 w 244720"/>
              <a:gd name="csY0" fmla="*/ 0 h 253386"/>
              <a:gd name="csX1" fmla="*/ 244720 w 244720"/>
              <a:gd name="csY1" fmla="*/ 3474 h 253386"/>
              <a:gd name="csX2" fmla="*/ 244720 w 244720"/>
              <a:gd name="csY2" fmla="*/ 56988 h 253386"/>
              <a:gd name="csX3" fmla="*/ 158370 w 244720"/>
              <a:gd name="csY3" fmla="*/ 173432 h 253386"/>
              <a:gd name="csX4" fmla="*/ 33190 w 244720"/>
              <a:gd name="csY4" fmla="*/ 247193 h 253386"/>
              <a:gd name="csX5" fmla="*/ 0 w 244720"/>
              <a:gd name="csY5" fmla="*/ 253386 h 253386"/>
              <a:gd name="csX6" fmla="*/ 2855 w 244720"/>
              <a:gd name="csY6" fmla="*/ 204463 h 253386"/>
              <a:gd name="csX7" fmla="*/ 54618 w 244720"/>
              <a:gd name="csY7" fmla="*/ 142342 h 253386"/>
              <a:gd name="csX8" fmla="*/ 103394 w 244720"/>
              <a:gd name="csY8" fmla="*/ 100976 h 253386"/>
              <a:gd name="csX9" fmla="*/ 230107 w 244720"/>
              <a:gd name="csY9" fmla="*/ 0 h 2533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4720" h="253386">
                <a:moveTo>
                  <a:pt x="230107" y="0"/>
                </a:moveTo>
                <a:lnTo>
                  <a:pt x="244720" y="3474"/>
                </a:lnTo>
                <a:lnTo>
                  <a:pt x="244720" y="56988"/>
                </a:lnTo>
                <a:cubicBezTo>
                  <a:pt x="244720" y="111268"/>
                  <a:pt x="210358" y="131552"/>
                  <a:pt x="158370" y="173432"/>
                </a:cubicBezTo>
                <a:cubicBezTo>
                  <a:pt x="117307" y="206511"/>
                  <a:pt x="79858" y="233289"/>
                  <a:pt x="33190" y="247193"/>
                </a:cubicBezTo>
                <a:lnTo>
                  <a:pt x="0" y="253386"/>
                </a:lnTo>
                <a:lnTo>
                  <a:pt x="2855" y="204463"/>
                </a:lnTo>
                <a:cubicBezTo>
                  <a:pt x="11958" y="185956"/>
                  <a:pt x="37586" y="148529"/>
                  <a:pt x="54618" y="142342"/>
                </a:cubicBezTo>
                <a:cubicBezTo>
                  <a:pt x="71650" y="136155"/>
                  <a:pt x="90047" y="114488"/>
                  <a:pt x="103394" y="100976"/>
                </a:cubicBezTo>
                <a:cubicBezTo>
                  <a:pt x="131366" y="75532"/>
                  <a:pt x="181611" y="2114"/>
                  <a:pt x="230107" y="0"/>
                </a:cubicBez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B80152C-8675-AE60-40A6-ADF574F96BAA}"/>
              </a:ext>
            </a:extLst>
          </p:cNvPr>
          <p:cNvGrpSpPr/>
          <p:nvPr/>
        </p:nvGrpSpPr>
        <p:grpSpPr>
          <a:xfrm>
            <a:off x="4821656" y="5562060"/>
            <a:ext cx="774335" cy="579647"/>
            <a:chOff x="4949252" y="5445097"/>
            <a:chExt cx="774335" cy="579647"/>
          </a:xfrm>
        </p:grpSpPr>
        <p:sp>
          <p:nvSpPr>
            <p:cNvPr id="134" name="Freeform 43">
              <a:extLst>
                <a:ext uri="{FF2B5EF4-FFF2-40B4-BE49-F238E27FC236}">
                  <a16:creationId xmlns:a16="http://schemas.microsoft.com/office/drawing/2014/main" id="{02FED04E-69ED-C551-D1CE-82073450085B}"/>
                </a:ext>
              </a:extLst>
            </p:cNvPr>
            <p:cNvSpPr/>
            <p:nvPr/>
          </p:nvSpPr>
          <p:spPr>
            <a:xfrm>
              <a:off x="5337744" y="5660692"/>
              <a:ext cx="245888" cy="65060"/>
            </a:xfrm>
            <a:custGeom>
              <a:avLst/>
              <a:gdLst>
                <a:gd name="csX0" fmla="*/ 0 w 214629"/>
                <a:gd name="csY0" fmla="*/ 56474 h 56506"/>
                <a:gd name="csX1" fmla="*/ 214630 w 214629"/>
                <a:gd name="csY1" fmla="*/ 0 h 565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14629" h="56506">
                  <a:moveTo>
                    <a:pt x="0" y="56474"/>
                  </a:moveTo>
                  <a:cubicBezTo>
                    <a:pt x="76567" y="57207"/>
                    <a:pt x="151090" y="45901"/>
                    <a:pt x="214630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/>
              <a:headEnd type="none" w="med" len="med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44">
              <a:extLst>
                <a:ext uri="{FF2B5EF4-FFF2-40B4-BE49-F238E27FC236}">
                  <a16:creationId xmlns:a16="http://schemas.microsoft.com/office/drawing/2014/main" id="{E3E26879-A1DE-8211-29F7-AC5668C6F6F3}"/>
                </a:ext>
              </a:extLst>
            </p:cNvPr>
            <p:cNvSpPr/>
            <p:nvPr/>
          </p:nvSpPr>
          <p:spPr>
            <a:xfrm>
              <a:off x="5492454" y="5790746"/>
              <a:ext cx="156754" cy="132117"/>
            </a:xfrm>
            <a:custGeom>
              <a:avLst/>
              <a:gdLst>
                <a:gd name="csX0" fmla="*/ 0 w 136827"/>
                <a:gd name="csY0" fmla="*/ 114748 h 114747"/>
                <a:gd name="csX1" fmla="*/ 136828 w 136827"/>
                <a:gd name="csY1" fmla="*/ 0 h 114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6827" h="114747">
                  <a:moveTo>
                    <a:pt x="0" y="114748"/>
                  </a:moveTo>
                  <a:cubicBezTo>
                    <a:pt x="68756" y="112995"/>
                    <a:pt x="107087" y="59207"/>
                    <a:pt x="136828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/>
              <a:headEnd type="none" w="med" len="med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62A879E3-784D-DBE2-B1D7-FE66E8C927E3}"/>
                </a:ext>
              </a:extLst>
            </p:cNvPr>
            <p:cNvSpPr/>
            <p:nvPr/>
          </p:nvSpPr>
          <p:spPr>
            <a:xfrm>
              <a:off x="5690092" y="5445097"/>
              <a:ext cx="33495" cy="3349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469E2272-FC70-A440-40DB-55CAF0601905}"/>
                </a:ext>
              </a:extLst>
            </p:cNvPr>
            <p:cNvGrpSpPr/>
            <p:nvPr/>
          </p:nvGrpSpPr>
          <p:grpSpPr>
            <a:xfrm>
              <a:off x="4949252" y="5852639"/>
              <a:ext cx="497213" cy="172105"/>
              <a:chOff x="1532559" y="2857418"/>
              <a:chExt cx="3418264" cy="1183200"/>
            </a:xfrm>
          </p:grpSpPr>
          <p:sp>
            <p:nvSpPr>
              <p:cNvPr id="138" name="Freeform 84">
                <a:extLst>
                  <a:ext uri="{FF2B5EF4-FFF2-40B4-BE49-F238E27FC236}">
                    <a16:creationId xmlns:a16="http://schemas.microsoft.com/office/drawing/2014/main" id="{E8579E62-C911-F2FE-D907-B1C5C9D0642F}"/>
                  </a:ext>
                </a:extLst>
              </p:cNvPr>
              <p:cNvSpPr/>
              <p:nvPr/>
            </p:nvSpPr>
            <p:spPr>
              <a:xfrm>
                <a:off x="1532559" y="2857418"/>
                <a:ext cx="3418264" cy="1168532"/>
              </a:xfrm>
              <a:custGeom>
                <a:avLst/>
                <a:gdLst>
                  <a:gd name="csX0" fmla="*/ 3418264 w 3418264"/>
                  <a:gd name="csY0" fmla="*/ 0 h 1168532"/>
                  <a:gd name="csX1" fmla="*/ 3418264 w 3418264"/>
                  <a:gd name="csY1" fmla="*/ 958261 h 1168532"/>
                  <a:gd name="csX2" fmla="*/ 3351751 w 3418264"/>
                  <a:gd name="csY2" fmla="*/ 935854 h 1168532"/>
                  <a:gd name="csX3" fmla="*/ 3315891 w 3418264"/>
                  <a:gd name="csY3" fmla="*/ 925328 h 1168532"/>
                  <a:gd name="csX4" fmla="*/ 2986505 w 3418264"/>
                  <a:gd name="csY4" fmla="*/ 928016 h 1168532"/>
                  <a:gd name="csX5" fmla="*/ 2379032 w 3418264"/>
                  <a:gd name="csY5" fmla="*/ 1000823 h 1168532"/>
                  <a:gd name="csX6" fmla="*/ 1984844 w 3418264"/>
                  <a:gd name="csY6" fmla="*/ 1025086 h 1168532"/>
                  <a:gd name="csX7" fmla="*/ 1085784 w 3418264"/>
                  <a:gd name="csY7" fmla="*/ 1097893 h 1168532"/>
                  <a:gd name="csX8" fmla="*/ 281215 w 3418264"/>
                  <a:gd name="csY8" fmla="*/ 1127538 h 1168532"/>
                  <a:gd name="csX9" fmla="*/ 433 w 3418264"/>
                  <a:gd name="csY9" fmla="*/ 814813 h 1168532"/>
                  <a:gd name="csX10" fmla="*/ 613330 w 3418264"/>
                  <a:gd name="csY10" fmla="*/ 650384 h 1168532"/>
                  <a:gd name="csX11" fmla="*/ 753735 w 3418264"/>
                  <a:gd name="csY11" fmla="*/ 618045 h 1168532"/>
                  <a:gd name="csX12" fmla="*/ 1523195 w 3418264"/>
                  <a:gd name="csY12" fmla="*/ 457603 h 1168532"/>
                  <a:gd name="csX13" fmla="*/ 1965987 w 3418264"/>
                  <a:gd name="csY13" fmla="*/ 337443 h 1168532"/>
                  <a:gd name="csX14" fmla="*/ 2967647 w 3418264"/>
                  <a:gd name="csY14" fmla="*/ 148685 h 1168532"/>
                  <a:gd name="csX15" fmla="*/ 3390668 w 3418264"/>
                  <a:gd name="csY15" fmla="*/ 11732 h 11685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3418264" h="1168532">
                    <a:moveTo>
                      <a:pt x="3418264" y="0"/>
                    </a:moveTo>
                    <a:lnTo>
                      <a:pt x="3418264" y="958261"/>
                    </a:lnTo>
                    <a:lnTo>
                      <a:pt x="3351751" y="935854"/>
                    </a:lnTo>
                    <a:cubicBezTo>
                      <a:pt x="3332429" y="929874"/>
                      <a:pt x="3318592" y="926000"/>
                      <a:pt x="3315891" y="925328"/>
                    </a:cubicBezTo>
                    <a:cubicBezTo>
                      <a:pt x="3305085" y="922640"/>
                      <a:pt x="3218706" y="949597"/>
                      <a:pt x="2986505" y="928016"/>
                    </a:cubicBezTo>
                    <a:cubicBezTo>
                      <a:pt x="2754303" y="906471"/>
                      <a:pt x="2565318" y="944215"/>
                      <a:pt x="2379032" y="1000823"/>
                    </a:cubicBezTo>
                    <a:cubicBezTo>
                      <a:pt x="2192741" y="1057425"/>
                      <a:pt x="1984844" y="1025086"/>
                      <a:pt x="1984844" y="1025086"/>
                    </a:cubicBezTo>
                    <a:lnTo>
                      <a:pt x="1085784" y="1097893"/>
                    </a:lnTo>
                    <a:cubicBezTo>
                      <a:pt x="799585" y="1211096"/>
                      <a:pt x="400009" y="1162594"/>
                      <a:pt x="281215" y="1127538"/>
                    </a:cubicBezTo>
                    <a:cubicBezTo>
                      <a:pt x="162420" y="1092481"/>
                      <a:pt x="19757" y="889344"/>
                      <a:pt x="433" y="814813"/>
                    </a:cubicBezTo>
                    <a:cubicBezTo>
                      <a:pt x="-18885" y="740282"/>
                      <a:pt x="613330" y="650384"/>
                      <a:pt x="613330" y="650384"/>
                    </a:cubicBezTo>
                    <a:lnTo>
                      <a:pt x="753735" y="618045"/>
                    </a:lnTo>
                    <a:cubicBezTo>
                      <a:pt x="753735" y="618045"/>
                      <a:pt x="1432542" y="491085"/>
                      <a:pt x="1523195" y="457603"/>
                    </a:cubicBezTo>
                    <a:cubicBezTo>
                      <a:pt x="1792763" y="358031"/>
                      <a:pt x="1936204" y="351134"/>
                      <a:pt x="1965987" y="337443"/>
                    </a:cubicBezTo>
                    <a:cubicBezTo>
                      <a:pt x="1995769" y="323746"/>
                      <a:pt x="2940649" y="157060"/>
                      <a:pt x="2967647" y="148685"/>
                    </a:cubicBezTo>
                    <a:cubicBezTo>
                      <a:pt x="2991272" y="141352"/>
                      <a:pt x="3153304" y="107843"/>
                      <a:pt x="3390668" y="11732"/>
                    </a:cubicBezTo>
                    <a:close/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9" name="Freeform 85">
                <a:extLst>
                  <a:ext uri="{FF2B5EF4-FFF2-40B4-BE49-F238E27FC236}">
                    <a16:creationId xmlns:a16="http://schemas.microsoft.com/office/drawing/2014/main" id="{04CCC717-6F34-D754-E9BA-1501F5E437A9}"/>
                  </a:ext>
                </a:extLst>
              </p:cNvPr>
              <p:cNvSpPr/>
              <p:nvPr/>
            </p:nvSpPr>
            <p:spPr>
              <a:xfrm>
                <a:off x="4843624" y="3710993"/>
                <a:ext cx="52908" cy="70915"/>
              </a:xfrm>
              <a:custGeom>
                <a:avLst/>
                <a:gdLst>
                  <a:gd name="csX0" fmla="*/ 8839 w 8838"/>
                  <a:gd name="csY0" fmla="*/ 0 h 11846"/>
                  <a:gd name="csX1" fmla="*/ 0 w 8838"/>
                  <a:gd name="csY1" fmla="*/ 11846 h 118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8838" h="11846">
                    <a:moveTo>
                      <a:pt x="8839" y="0"/>
                    </a:moveTo>
                    <a:cubicBezTo>
                      <a:pt x="8140" y="1162"/>
                      <a:pt x="3719" y="10452"/>
                      <a:pt x="0" y="11846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86">
                <a:extLst>
                  <a:ext uri="{FF2B5EF4-FFF2-40B4-BE49-F238E27FC236}">
                    <a16:creationId xmlns:a16="http://schemas.microsoft.com/office/drawing/2014/main" id="{2B6044DB-5AAC-5342-3FB6-8AF0A5550B5B}"/>
                  </a:ext>
                </a:extLst>
              </p:cNvPr>
              <p:cNvSpPr/>
              <p:nvPr/>
            </p:nvSpPr>
            <p:spPr>
              <a:xfrm>
                <a:off x="3517433" y="3771031"/>
                <a:ext cx="36098" cy="111473"/>
              </a:xfrm>
              <a:custGeom>
                <a:avLst/>
                <a:gdLst>
                  <a:gd name="csX0" fmla="*/ 5948 w 6030"/>
                  <a:gd name="csY0" fmla="*/ 0 h 18621"/>
                  <a:gd name="csX1" fmla="*/ 0 w 6030"/>
                  <a:gd name="csY1" fmla="*/ 18621 h 186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030" h="18621">
                    <a:moveTo>
                      <a:pt x="5948" y="0"/>
                    </a:moveTo>
                    <a:cubicBezTo>
                      <a:pt x="5948" y="0"/>
                      <a:pt x="7199" y="13256"/>
                      <a:pt x="0" y="18621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87">
                <a:extLst>
                  <a:ext uri="{FF2B5EF4-FFF2-40B4-BE49-F238E27FC236}">
                    <a16:creationId xmlns:a16="http://schemas.microsoft.com/office/drawing/2014/main" id="{A57FFB03-FBB9-4CF3-BE5D-C0E00F55F997}"/>
                  </a:ext>
                </a:extLst>
              </p:cNvPr>
              <p:cNvSpPr/>
              <p:nvPr/>
            </p:nvSpPr>
            <p:spPr>
              <a:xfrm>
                <a:off x="3483346" y="3257707"/>
                <a:ext cx="138945" cy="109803"/>
              </a:xfrm>
              <a:custGeom>
                <a:avLst/>
                <a:gdLst>
                  <a:gd name="csX0" fmla="*/ 0 w 23210"/>
                  <a:gd name="csY0" fmla="*/ 0 h 18342"/>
                  <a:gd name="csX1" fmla="*/ 23211 w 23210"/>
                  <a:gd name="csY1" fmla="*/ 18342 h 183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210" h="18342">
                    <a:moveTo>
                      <a:pt x="0" y="0"/>
                    </a:moveTo>
                    <a:cubicBezTo>
                      <a:pt x="1226" y="733"/>
                      <a:pt x="19223" y="9037"/>
                      <a:pt x="23211" y="18342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88">
                <a:extLst>
                  <a:ext uri="{FF2B5EF4-FFF2-40B4-BE49-F238E27FC236}">
                    <a16:creationId xmlns:a16="http://schemas.microsoft.com/office/drawing/2014/main" id="{9A5F6F5C-E372-EA64-1E0B-19F1E78DDA8F}"/>
                  </a:ext>
                </a:extLst>
              </p:cNvPr>
              <p:cNvSpPr/>
              <p:nvPr/>
            </p:nvSpPr>
            <p:spPr>
              <a:xfrm>
                <a:off x="3524401" y="3188857"/>
                <a:ext cx="199504" cy="250490"/>
              </a:xfrm>
              <a:custGeom>
                <a:avLst/>
                <a:gdLst>
                  <a:gd name="csX0" fmla="*/ 0 w 33326"/>
                  <a:gd name="csY0" fmla="*/ 0 h 41843"/>
                  <a:gd name="csX1" fmla="*/ 33327 w 33326"/>
                  <a:gd name="csY1" fmla="*/ 41844 h 418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3326" h="41843">
                    <a:moveTo>
                      <a:pt x="0" y="0"/>
                    </a:moveTo>
                    <a:cubicBezTo>
                      <a:pt x="0" y="0"/>
                      <a:pt x="32592" y="3424"/>
                      <a:pt x="33327" y="41844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89">
                <a:extLst>
                  <a:ext uri="{FF2B5EF4-FFF2-40B4-BE49-F238E27FC236}">
                    <a16:creationId xmlns:a16="http://schemas.microsoft.com/office/drawing/2014/main" id="{E9BBA423-B56F-72BC-B3E8-88F999EAC917}"/>
                  </a:ext>
                </a:extLst>
              </p:cNvPr>
              <p:cNvSpPr/>
              <p:nvPr/>
            </p:nvSpPr>
            <p:spPr>
              <a:xfrm>
                <a:off x="3703383" y="3199123"/>
                <a:ext cx="124703" cy="127421"/>
              </a:xfrm>
              <a:custGeom>
                <a:avLst/>
                <a:gdLst>
                  <a:gd name="csX0" fmla="*/ 0 w 20831"/>
                  <a:gd name="csY0" fmla="*/ 0 h 21285"/>
                  <a:gd name="csX1" fmla="*/ 20832 w 20831"/>
                  <a:gd name="csY1" fmla="*/ 21286 h 212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0831" h="21285">
                    <a:moveTo>
                      <a:pt x="0" y="0"/>
                    </a:moveTo>
                    <a:cubicBezTo>
                      <a:pt x="0" y="0"/>
                      <a:pt x="16912" y="3424"/>
                      <a:pt x="20832" y="21286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90">
                <a:extLst>
                  <a:ext uri="{FF2B5EF4-FFF2-40B4-BE49-F238E27FC236}">
                    <a16:creationId xmlns:a16="http://schemas.microsoft.com/office/drawing/2014/main" id="{4336C728-74DB-E693-6601-F9A09B33A3F1}"/>
                  </a:ext>
                </a:extLst>
              </p:cNvPr>
              <p:cNvSpPr/>
              <p:nvPr/>
            </p:nvSpPr>
            <p:spPr>
              <a:xfrm>
                <a:off x="1572287" y="3533268"/>
                <a:ext cx="444989" cy="219049"/>
              </a:xfrm>
              <a:custGeom>
                <a:avLst/>
                <a:gdLst>
                  <a:gd name="csX0" fmla="*/ 0 w 74333"/>
                  <a:gd name="csY0" fmla="*/ 36592 h 36591"/>
                  <a:gd name="csX1" fmla="*/ 69922 w 74333"/>
                  <a:gd name="csY1" fmla="*/ 31170 h 36591"/>
                  <a:gd name="csX2" fmla="*/ 74334 w 74333"/>
                  <a:gd name="csY2" fmla="*/ 0 h 365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4333" h="36591">
                    <a:moveTo>
                      <a:pt x="0" y="36592"/>
                    </a:moveTo>
                    <a:cubicBezTo>
                      <a:pt x="0" y="36592"/>
                      <a:pt x="66530" y="35234"/>
                      <a:pt x="69922" y="31170"/>
                    </a:cubicBezTo>
                    <a:cubicBezTo>
                      <a:pt x="73315" y="27106"/>
                      <a:pt x="74334" y="0"/>
                      <a:pt x="74334" y="0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92">
                <a:extLst>
                  <a:ext uri="{FF2B5EF4-FFF2-40B4-BE49-F238E27FC236}">
                    <a16:creationId xmlns:a16="http://schemas.microsoft.com/office/drawing/2014/main" id="{B72C4A7A-843C-44F7-2FFE-B707D24E16F0}"/>
                  </a:ext>
                </a:extLst>
              </p:cNvPr>
              <p:cNvSpPr/>
              <p:nvPr/>
            </p:nvSpPr>
            <p:spPr>
              <a:xfrm>
                <a:off x="1692321" y="3904636"/>
                <a:ext cx="927381" cy="135982"/>
              </a:xfrm>
              <a:custGeom>
                <a:avLst/>
                <a:gdLst>
                  <a:gd name="csX0" fmla="*/ 0 w 154914"/>
                  <a:gd name="csY0" fmla="*/ 0 h 22715"/>
                  <a:gd name="csX1" fmla="*/ 154915 w 154914"/>
                  <a:gd name="csY1" fmla="*/ 8438 h 227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4914" h="22715">
                    <a:moveTo>
                      <a:pt x="0" y="0"/>
                    </a:moveTo>
                    <a:cubicBezTo>
                      <a:pt x="1319" y="651"/>
                      <a:pt x="43014" y="44643"/>
                      <a:pt x="154915" y="8438"/>
                    </a:cubicBezTo>
                  </a:path>
                </a:pathLst>
              </a:custGeom>
              <a:solidFill>
                <a:srgbClr val="D3C59F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46" name="Graphic 145">
            <a:extLst>
              <a:ext uri="{FF2B5EF4-FFF2-40B4-BE49-F238E27FC236}">
                <a16:creationId xmlns:a16="http://schemas.microsoft.com/office/drawing/2014/main" id="{6C5FF5AF-3611-A04B-5B71-3D49BE935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2462" y="6177004"/>
            <a:ext cx="169419" cy="296484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809E54BF-39E6-7E3F-E38B-78A0A6BF7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697992" flipH="1">
            <a:off x="4305213" y="5995768"/>
            <a:ext cx="424689" cy="137337"/>
          </a:xfrm>
          <a:prstGeom prst="rect">
            <a:avLst/>
          </a:prstGeom>
        </p:spPr>
      </p:pic>
      <p:grpSp>
        <p:nvGrpSpPr>
          <p:cNvPr id="148" name="Group 147">
            <a:extLst>
              <a:ext uri="{FF2B5EF4-FFF2-40B4-BE49-F238E27FC236}">
                <a16:creationId xmlns:a16="http://schemas.microsoft.com/office/drawing/2014/main" id="{9E79AE0B-2637-133C-793C-7288B22FB01E}"/>
              </a:ext>
            </a:extLst>
          </p:cNvPr>
          <p:cNvGrpSpPr/>
          <p:nvPr/>
        </p:nvGrpSpPr>
        <p:grpSpPr>
          <a:xfrm>
            <a:off x="4678152" y="5769147"/>
            <a:ext cx="497213" cy="172105"/>
            <a:chOff x="1532559" y="2857418"/>
            <a:chExt cx="3418264" cy="1183200"/>
          </a:xfrm>
        </p:grpSpPr>
        <p:sp>
          <p:nvSpPr>
            <p:cNvPr id="149" name="Freeform 76">
              <a:extLst>
                <a:ext uri="{FF2B5EF4-FFF2-40B4-BE49-F238E27FC236}">
                  <a16:creationId xmlns:a16="http://schemas.microsoft.com/office/drawing/2014/main" id="{FBBC33E2-C022-0415-525C-97377D5DAD96}"/>
                </a:ext>
              </a:extLst>
            </p:cNvPr>
            <p:cNvSpPr/>
            <p:nvPr/>
          </p:nvSpPr>
          <p:spPr>
            <a:xfrm>
              <a:off x="1532559" y="2857418"/>
              <a:ext cx="3418264" cy="1168532"/>
            </a:xfrm>
            <a:custGeom>
              <a:avLst/>
              <a:gdLst>
                <a:gd name="csX0" fmla="*/ 3418264 w 3418264"/>
                <a:gd name="csY0" fmla="*/ 0 h 1168532"/>
                <a:gd name="csX1" fmla="*/ 3418264 w 3418264"/>
                <a:gd name="csY1" fmla="*/ 958261 h 1168532"/>
                <a:gd name="csX2" fmla="*/ 3351751 w 3418264"/>
                <a:gd name="csY2" fmla="*/ 935854 h 1168532"/>
                <a:gd name="csX3" fmla="*/ 3315891 w 3418264"/>
                <a:gd name="csY3" fmla="*/ 925328 h 1168532"/>
                <a:gd name="csX4" fmla="*/ 2986505 w 3418264"/>
                <a:gd name="csY4" fmla="*/ 928016 h 1168532"/>
                <a:gd name="csX5" fmla="*/ 2379032 w 3418264"/>
                <a:gd name="csY5" fmla="*/ 1000823 h 1168532"/>
                <a:gd name="csX6" fmla="*/ 1984844 w 3418264"/>
                <a:gd name="csY6" fmla="*/ 1025086 h 1168532"/>
                <a:gd name="csX7" fmla="*/ 1085784 w 3418264"/>
                <a:gd name="csY7" fmla="*/ 1097893 h 1168532"/>
                <a:gd name="csX8" fmla="*/ 281215 w 3418264"/>
                <a:gd name="csY8" fmla="*/ 1127538 h 1168532"/>
                <a:gd name="csX9" fmla="*/ 433 w 3418264"/>
                <a:gd name="csY9" fmla="*/ 814813 h 1168532"/>
                <a:gd name="csX10" fmla="*/ 613330 w 3418264"/>
                <a:gd name="csY10" fmla="*/ 650384 h 1168532"/>
                <a:gd name="csX11" fmla="*/ 753735 w 3418264"/>
                <a:gd name="csY11" fmla="*/ 618045 h 1168532"/>
                <a:gd name="csX12" fmla="*/ 1523195 w 3418264"/>
                <a:gd name="csY12" fmla="*/ 457603 h 1168532"/>
                <a:gd name="csX13" fmla="*/ 1965987 w 3418264"/>
                <a:gd name="csY13" fmla="*/ 337443 h 1168532"/>
                <a:gd name="csX14" fmla="*/ 2967647 w 3418264"/>
                <a:gd name="csY14" fmla="*/ 148685 h 1168532"/>
                <a:gd name="csX15" fmla="*/ 3390668 w 3418264"/>
                <a:gd name="csY15" fmla="*/ 11732 h 1168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418264" h="1168532">
                  <a:moveTo>
                    <a:pt x="3418264" y="0"/>
                  </a:moveTo>
                  <a:lnTo>
                    <a:pt x="3418264" y="958261"/>
                  </a:lnTo>
                  <a:lnTo>
                    <a:pt x="3351751" y="935854"/>
                  </a:lnTo>
                  <a:cubicBezTo>
                    <a:pt x="3332429" y="929874"/>
                    <a:pt x="3318592" y="926000"/>
                    <a:pt x="3315891" y="925328"/>
                  </a:cubicBezTo>
                  <a:cubicBezTo>
                    <a:pt x="3305085" y="922640"/>
                    <a:pt x="3218706" y="949597"/>
                    <a:pt x="2986505" y="928016"/>
                  </a:cubicBezTo>
                  <a:cubicBezTo>
                    <a:pt x="2754303" y="906471"/>
                    <a:pt x="2565318" y="944215"/>
                    <a:pt x="2379032" y="1000823"/>
                  </a:cubicBezTo>
                  <a:cubicBezTo>
                    <a:pt x="2192741" y="1057425"/>
                    <a:pt x="1984844" y="1025086"/>
                    <a:pt x="1984844" y="1025086"/>
                  </a:cubicBezTo>
                  <a:lnTo>
                    <a:pt x="1085784" y="1097893"/>
                  </a:lnTo>
                  <a:cubicBezTo>
                    <a:pt x="799585" y="1211096"/>
                    <a:pt x="400009" y="1162594"/>
                    <a:pt x="281215" y="1127538"/>
                  </a:cubicBezTo>
                  <a:cubicBezTo>
                    <a:pt x="162420" y="1092481"/>
                    <a:pt x="19757" y="889344"/>
                    <a:pt x="433" y="814813"/>
                  </a:cubicBezTo>
                  <a:cubicBezTo>
                    <a:pt x="-18885" y="740282"/>
                    <a:pt x="613330" y="650384"/>
                    <a:pt x="613330" y="650384"/>
                  </a:cubicBezTo>
                  <a:lnTo>
                    <a:pt x="753735" y="618045"/>
                  </a:lnTo>
                  <a:cubicBezTo>
                    <a:pt x="753735" y="618045"/>
                    <a:pt x="1432542" y="491085"/>
                    <a:pt x="1523195" y="457603"/>
                  </a:cubicBezTo>
                  <a:cubicBezTo>
                    <a:pt x="1792763" y="358031"/>
                    <a:pt x="1936204" y="351134"/>
                    <a:pt x="1965987" y="337443"/>
                  </a:cubicBezTo>
                  <a:cubicBezTo>
                    <a:pt x="1995769" y="323746"/>
                    <a:pt x="2940649" y="157060"/>
                    <a:pt x="2967647" y="148685"/>
                  </a:cubicBezTo>
                  <a:cubicBezTo>
                    <a:pt x="2991272" y="141352"/>
                    <a:pt x="3153304" y="107843"/>
                    <a:pt x="3390668" y="11732"/>
                  </a:cubicBezTo>
                  <a:close/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50" name="Freeform 77">
              <a:extLst>
                <a:ext uri="{FF2B5EF4-FFF2-40B4-BE49-F238E27FC236}">
                  <a16:creationId xmlns:a16="http://schemas.microsoft.com/office/drawing/2014/main" id="{26C8F579-192B-3A44-F250-F9F0636F9EA3}"/>
                </a:ext>
              </a:extLst>
            </p:cNvPr>
            <p:cNvSpPr/>
            <p:nvPr/>
          </p:nvSpPr>
          <p:spPr>
            <a:xfrm>
              <a:off x="4843624" y="3710993"/>
              <a:ext cx="52908" cy="70915"/>
            </a:xfrm>
            <a:custGeom>
              <a:avLst/>
              <a:gdLst>
                <a:gd name="csX0" fmla="*/ 8839 w 8838"/>
                <a:gd name="csY0" fmla="*/ 0 h 11846"/>
                <a:gd name="csX1" fmla="*/ 0 w 8838"/>
                <a:gd name="csY1" fmla="*/ 11846 h 11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838" h="11846">
                  <a:moveTo>
                    <a:pt x="8839" y="0"/>
                  </a:moveTo>
                  <a:cubicBezTo>
                    <a:pt x="8140" y="1162"/>
                    <a:pt x="3719" y="10452"/>
                    <a:pt x="0" y="11846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78">
              <a:extLst>
                <a:ext uri="{FF2B5EF4-FFF2-40B4-BE49-F238E27FC236}">
                  <a16:creationId xmlns:a16="http://schemas.microsoft.com/office/drawing/2014/main" id="{F76F34DB-8E38-353B-5D6B-F54F191A404F}"/>
                </a:ext>
              </a:extLst>
            </p:cNvPr>
            <p:cNvSpPr/>
            <p:nvPr/>
          </p:nvSpPr>
          <p:spPr>
            <a:xfrm>
              <a:off x="3517433" y="3771031"/>
              <a:ext cx="36098" cy="111473"/>
            </a:xfrm>
            <a:custGeom>
              <a:avLst/>
              <a:gdLst>
                <a:gd name="csX0" fmla="*/ 5948 w 6030"/>
                <a:gd name="csY0" fmla="*/ 0 h 18621"/>
                <a:gd name="csX1" fmla="*/ 0 w 6030"/>
                <a:gd name="csY1" fmla="*/ 18621 h 186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030" h="18621">
                  <a:moveTo>
                    <a:pt x="5948" y="0"/>
                  </a:moveTo>
                  <a:cubicBezTo>
                    <a:pt x="5948" y="0"/>
                    <a:pt x="7199" y="13256"/>
                    <a:pt x="0" y="18621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79">
              <a:extLst>
                <a:ext uri="{FF2B5EF4-FFF2-40B4-BE49-F238E27FC236}">
                  <a16:creationId xmlns:a16="http://schemas.microsoft.com/office/drawing/2014/main" id="{9066FCB5-E520-AADA-7BBF-40D159B4406E}"/>
                </a:ext>
              </a:extLst>
            </p:cNvPr>
            <p:cNvSpPr/>
            <p:nvPr/>
          </p:nvSpPr>
          <p:spPr>
            <a:xfrm>
              <a:off x="3483346" y="3257707"/>
              <a:ext cx="138945" cy="109803"/>
            </a:xfrm>
            <a:custGeom>
              <a:avLst/>
              <a:gdLst>
                <a:gd name="csX0" fmla="*/ 0 w 23210"/>
                <a:gd name="csY0" fmla="*/ 0 h 18342"/>
                <a:gd name="csX1" fmla="*/ 23211 w 23210"/>
                <a:gd name="csY1" fmla="*/ 18342 h 183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3210" h="18342">
                  <a:moveTo>
                    <a:pt x="0" y="0"/>
                  </a:moveTo>
                  <a:cubicBezTo>
                    <a:pt x="1226" y="733"/>
                    <a:pt x="19223" y="9037"/>
                    <a:pt x="23211" y="18342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80">
              <a:extLst>
                <a:ext uri="{FF2B5EF4-FFF2-40B4-BE49-F238E27FC236}">
                  <a16:creationId xmlns:a16="http://schemas.microsoft.com/office/drawing/2014/main" id="{2BD99364-D6B0-0AE8-75BF-EB2F47D40617}"/>
                </a:ext>
              </a:extLst>
            </p:cNvPr>
            <p:cNvSpPr/>
            <p:nvPr/>
          </p:nvSpPr>
          <p:spPr>
            <a:xfrm>
              <a:off x="3524401" y="3188857"/>
              <a:ext cx="199504" cy="250490"/>
            </a:xfrm>
            <a:custGeom>
              <a:avLst/>
              <a:gdLst>
                <a:gd name="csX0" fmla="*/ 0 w 33326"/>
                <a:gd name="csY0" fmla="*/ 0 h 41843"/>
                <a:gd name="csX1" fmla="*/ 33327 w 33326"/>
                <a:gd name="csY1" fmla="*/ 41844 h 418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326" h="41843">
                  <a:moveTo>
                    <a:pt x="0" y="0"/>
                  </a:moveTo>
                  <a:cubicBezTo>
                    <a:pt x="0" y="0"/>
                    <a:pt x="32592" y="3424"/>
                    <a:pt x="33327" y="41844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81">
              <a:extLst>
                <a:ext uri="{FF2B5EF4-FFF2-40B4-BE49-F238E27FC236}">
                  <a16:creationId xmlns:a16="http://schemas.microsoft.com/office/drawing/2014/main" id="{9F67937A-6BB8-AEDF-3052-9302C99AD863}"/>
                </a:ext>
              </a:extLst>
            </p:cNvPr>
            <p:cNvSpPr/>
            <p:nvPr/>
          </p:nvSpPr>
          <p:spPr>
            <a:xfrm>
              <a:off x="3703383" y="3199123"/>
              <a:ext cx="124703" cy="127421"/>
            </a:xfrm>
            <a:custGeom>
              <a:avLst/>
              <a:gdLst>
                <a:gd name="csX0" fmla="*/ 0 w 20831"/>
                <a:gd name="csY0" fmla="*/ 0 h 21285"/>
                <a:gd name="csX1" fmla="*/ 20832 w 20831"/>
                <a:gd name="csY1" fmla="*/ 21286 h 21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0831" h="21285">
                  <a:moveTo>
                    <a:pt x="0" y="0"/>
                  </a:moveTo>
                  <a:cubicBezTo>
                    <a:pt x="0" y="0"/>
                    <a:pt x="16912" y="3424"/>
                    <a:pt x="20832" y="21286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82">
              <a:extLst>
                <a:ext uri="{FF2B5EF4-FFF2-40B4-BE49-F238E27FC236}">
                  <a16:creationId xmlns:a16="http://schemas.microsoft.com/office/drawing/2014/main" id="{3CA0AD82-E6E5-86B6-DD5D-190727D3B912}"/>
                </a:ext>
              </a:extLst>
            </p:cNvPr>
            <p:cNvSpPr/>
            <p:nvPr/>
          </p:nvSpPr>
          <p:spPr>
            <a:xfrm>
              <a:off x="1572287" y="3533268"/>
              <a:ext cx="444989" cy="219049"/>
            </a:xfrm>
            <a:custGeom>
              <a:avLst/>
              <a:gdLst>
                <a:gd name="csX0" fmla="*/ 0 w 74333"/>
                <a:gd name="csY0" fmla="*/ 36592 h 36591"/>
                <a:gd name="csX1" fmla="*/ 69922 w 74333"/>
                <a:gd name="csY1" fmla="*/ 31170 h 36591"/>
                <a:gd name="csX2" fmla="*/ 74334 w 74333"/>
                <a:gd name="csY2" fmla="*/ 0 h 365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4333" h="36591">
                  <a:moveTo>
                    <a:pt x="0" y="36592"/>
                  </a:moveTo>
                  <a:cubicBezTo>
                    <a:pt x="0" y="36592"/>
                    <a:pt x="66530" y="35234"/>
                    <a:pt x="69922" y="31170"/>
                  </a:cubicBezTo>
                  <a:cubicBezTo>
                    <a:pt x="73315" y="27106"/>
                    <a:pt x="74334" y="0"/>
                    <a:pt x="74334" y="0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83">
              <a:extLst>
                <a:ext uri="{FF2B5EF4-FFF2-40B4-BE49-F238E27FC236}">
                  <a16:creationId xmlns:a16="http://schemas.microsoft.com/office/drawing/2014/main" id="{C3FAF634-E5EE-9F78-01C0-15502CBF1CC9}"/>
                </a:ext>
              </a:extLst>
            </p:cNvPr>
            <p:cNvSpPr/>
            <p:nvPr/>
          </p:nvSpPr>
          <p:spPr>
            <a:xfrm>
              <a:off x="1692321" y="3904636"/>
              <a:ext cx="927381" cy="135982"/>
            </a:xfrm>
            <a:custGeom>
              <a:avLst/>
              <a:gdLst>
                <a:gd name="csX0" fmla="*/ 0 w 154914"/>
                <a:gd name="csY0" fmla="*/ 0 h 22715"/>
                <a:gd name="csX1" fmla="*/ 154915 w 154914"/>
                <a:gd name="csY1" fmla="*/ 8438 h 227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4914" h="22715">
                  <a:moveTo>
                    <a:pt x="0" y="0"/>
                  </a:moveTo>
                  <a:cubicBezTo>
                    <a:pt x="1319" y="651"/>
                    <a:pt x="43014" y="44643"/>
                    <a:pt x="154915" y="8438"/>
                  </a:cubicBezTo>
                </a:path>
              </a:pathLst>
            </a:custGeom>
            <a:solidFill>
              <a:srgbClr val="D3C59F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7" name="Freeform 210">
            <a:extLst>
              <a:ext uri="{FF2B5EF4-FFF2-40B4-BE49-F238E27FC236}">
                <a16:creationId xmlns:a16="http://schemas.microsoft.com/office/drawing/2014/main" id="{C61BAD18-C013-EA9B-DBF5-3B2D649FB250}"/>
              </a:ext>
            </a:extLst>
          </p:cNvPr>
          <p:cNvSpPr/>
          <p:nvPr/>
        </p:nvSpPr>
        <p:spPr>
          <a:xfrm rot="19833627">
            <a:off x="6058012" y="2952707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Freeform 211">
            <a:extLst>
              <a:ext uri="{FF2B5EF4-FFF2-40B4-BE49-F238E27FC236}">
                <a16:creationId xmlns:a16="http://schemas.microsoft.com/office/drawing/2014/main" id="{602ED9DD-7CC9-64F1-9A13-3FE63B022D06}"/>
              </a:ext>
            </a:extLst>
          </p:cNvPr>
          <p:cNvSpPr/>
          <p:nvPr/>
        </p:nvSpPr>
        <p:spPr>
          <a:xfrm rot="19833627">
            <a:off x="6156438" y="4419559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02B39B78-3EE4-1A6E-E210-88A10E5FFE29}"/>
              </a:ext>
            </a:extLst>
          </p:cNvPr>
          <p:cNvSpPr txBox="1"/>
          <p:nvPr/>
        </p:nvSpPr>
        <p:spPr>
          <a:xfrm>
            <a:off x="4966164" y="6287487"/>
            <a:ext cx="1715683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000"/>
              <a:t>Thermoreceptor/nociceptor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1C65189-07E4-3059-90DA-780D50333F2E}"/>
              </a:ext>
            </a:extLst>
          </p:cNvPr>
          <p:cNvSpPr txBox="1"/>
          <p:nvPr/>
        </p:nvSpPr>
        <p:spPr>
          <a:xfrm>
            <a:off x="3514582" y="6120531"/>
            <a:ext cx="1175471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/>
              <a:t>Mechanoreceptor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E467FE7-174A-1974-9D87-2A95D8464C68}"/>
              </a:ext>
            </a:extLst>
          </p:cNvPr>
          <p:cNvSpPr txBox="1"/>
          <p:nvPr/>
        </p:nvSpPr>
        <p:spPr>
          <a:xfrm flipH="1">
            <a:off x="4366765" y="2865855"/>
            <a:ext cx="817891" cy="40011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00"/>
              <a:t>Medial lemniscus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3F040F3-7DED-ED24-AEAB-413E9C87ED74}"/>
              </a:ext>
            </a:extLst>
          </p:cNvPr>
          <p:cNvSpPr txBox="1"/>
          <p:nvPr/>
        </p:nvSpPr>
        <p:spPr>
          <a:xfrm flipH="1">
            <a:off x="4227195" y="4882048"/>
            <a:ext cx="957463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/>
              <a:t>Gracile nuclei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6FB7799-B708-E06C-33D0-6A3BAE95616B}"/>
              </a:ext>
            </a:extLst>
          </p:cNvPr>
          <p:cNvSpPr txBox="1"/>
          <p:nvPr/>
        </p:nvSpPr>
        <p:spPr>
          <a:xfrm flipH="1">
            <a:off x="4151855" y="5058716"/>
            <a:ext cx="1032803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/>
              <a:t>Cuneate nuclei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8A43B9E-6307-3FE6-7F45-39FB26B4065F}"/>
              </a:ext>
            </a:extLst>
          </p:cNvPr>
          <p:cNvSpPr txBox="1"/>
          <p:nvPr/>
        </p:nvSpPr>
        <p:spPr>
          <a:xfrm flipH="1">
            <a:off x="3926879" y="4303842"/>
            <a:ext cx="1257778" cy="5539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pPr algn="r"/>
            <a:r>
              <a:rPr lang="en-US" sz="1000" b="1">
                <a:solidFill>
                  <a:schemeClr val="accent3"/>
                </a:solidFill>
              </a:rPr>
              <a:t>Dorsal column–medial lemniscal pathway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42F8299-F2E5-493A-DD8F-646D8373A39D}"/>
              </a:ext>
            </a:extLst>
          </p:cNvPr>
          <p:cNvSpPr txBox="1"/>
          <p:nvPr/>
        </p:nvSpPr>
        <p:spPr>
          <a:xfrm flipH="1">
            <a:off x="4034639" y="5344753"/>
            <a:ext cx="1616298" cy="246221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000"/>
              <a:t>Dorsal root ganglion cells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D4DE115D-3108-FDA0-81A6-37083E45685D}"/>
              </a:ext>
            </a:extLst>
          </p:cNvPr>
          <p:cNvCxnSpPr>
            <a:cxnSpLocks/>
          </p:cNvCxnSpPr>
          <p:nvPr/>
        </p:nvCxnSpPr>
        <p:spPr>
          <a:xfrm>
            <a:off x="5184658" y="3065909"/>
            <a:ext cx="953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11EED12B-3A8B-9A6D-7A79-5EC28D9F3C69}"/>
              </a:ext>
            </a:extLst>
          </p:cNvPr>
          <p:cNvCxnSpPr>
            <a:cxnSpLocks/>
            <a:stCxn id="164" idx="1"/>
          </p:cNvCxnSpPr>
          <p:nvPr/>
        </p:nvCxnSpPr>
        <p:spPr>
          <a:xfrm>
            <a:off x="5184657" y="4580841"/>
            <a:ext cx="810989" cy="320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66E68290-A3C4-E6A2-0530-EAF37CC756FC}"/>
              </a:ext>
            </a:extLst>
          </p:cNvPr>
          <p:cNvCxnSpPr>
            <a:cxnSpLocks/>
            <a:stCxn id="161" idx="1"/>
            <a:endCxn id="125" idx="2"/>
          </p:cNvCxnSpPr>
          <p:nvPr/>
        </p:nvCxnSpPr>
        <p:spPr>
          <a:xfrm>
            <a:off x="5184656" y="3065910"/>
            <a:ext cx="909080" cy="6345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63F5717F-7435-B532-F0BB-7082061898AE}"/>
              </a:ext>
            </a:extLst>
          </p:cNvPr>
          <p:cNvCxnSpPr>
            <a:cxnSpLocks/>
            <a:stCxn id="161" idx="1"/>
          </p:cNvCxnSpPr>
          <p:nvPr/>
        </p:nvCxnSpPr>
        <p:spPr>
          <a:xfrm>
            <a:off x="5184656" y="3065910"/>
            <a:ext cx="796448" cy="1461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Freeform 292">
            <a:extLst>
              <a:ext uri="{FF2B5EF4-FFF2-40B4-BE49-F238E27FC236}">
                <a16:creationId xmlns:a16="http://schemas.microsoft.com/office/drawing/2014/main" id="{D9D8015E-F415-1FEC-8F6A-75C15247AAD6}"/>
              </a:ext>
            </a:extLst>
          </p:cNvPr>
          <p:cNvSpPr/>
          <p:nvPr/>
        </p:nvSpPr>
        <p:spPr>
          <a:xfrm>
            <a:off x="9368045" y="2412591"/>
            <a:ext cx="352629" cy="561872"/>
          </a:xfrm>
          <a:custGeom>
            <a:avLst/>
            <a:gdLst>
              <a:gd name="csX0" fmla="*/ 10753 w 354328"/>
              <a:gd name="csY0" fmla="*/ 51097 h 406150"/>
              <a:gd name="csX1" fmla="*/ 123588 w 354328"/>
              <a:gd name="csY1" fmla="*/ 190465 h 406150"/>
              <a:gd name="csX2" fmla="*/ 269610 w 354328"/>
              <a:gd name="csY2" fmla="*/ 406151 h 406150"/>
              <a:gd name="csX3" fmla="*/ 352577 w 354328"/>
              <a:gd name="csY3" fmla="*/ 372969 h 406150"/>
              <a:gd name="csX4" fmla="*/ 196599 w 354328"/>
              <a:gd name="csY4" fmla="*/ 51099 h 406150"/>
              <a:gd name="csX5" fmla="*/ 20709 w 354328"/>
              <a:gd name="csY5" fmla="*/ 7962 h 406150"/>
              <a:gd name="csX6" fmla="*/ 10753 w 354328"/>
              <a:gd name="csY6" fmla="*/ 51099 h 406150"/>
              <a:gd name="csX0" fmla="*/ 10753 w 389375"/>
              <a:gd name="csY0" fmla="*/ 51097 h 707495"/>
              <a:gd name="csX1" fmla="*/ 123588 w 389375"/>
              <a:gd name="csY1" fmla="*/ 190465 h 707495"/>
              <a:gd name="csX2" fmla="*/ 389375 w 389375"/>
              <a:gd name="csY2" fmla="*/ 707495 h 707495"/>
              <a:gd name="csX3" fmla="*/ 352577 w 389375"/>
              <a:gd name="csY3" fmla="*/ 372969 h 707495"/>
              <a:gd name="csX4" fmla="*/ 196599 w 389375"/>
              <a:gd name="csY4" fmla="*/ 51099 h 707495"/>
              <a:gd name="csX5" fmla="*/ 20709 w 389375"/>
              <a:gd name="csY5" fmla="*/ 7962 h 707495"/>
              <a:gd name="csX6" fmla="*/ 10753 w 389375"/>
              <a:gd name="csY6" fmla="*/ 51099 h 707495"/>
              <a:gd name="csX7" fmla="*/ 10753 w 389375"/>
              <a:gd name="csY7" fmla="*/ 51097 h 707495"/>
              <a:gd name="csX0" fmla="*/ 10753 w 457699"/>
              <a:gd name="csY0" fmla="*/ 51097 h 729869"/>
              <a:gd name="csX1" fmla="*/ 123588 w 457699"/>
              <a:gd name="csY1" fmla="*/ 190465 h 729869"/>
              <a:gd name="csX2" fmla="*/ 389375 w 457699"/>
              <a:gd name="csY2" fmla="*/ 707495 h 729869"/>
              <a:gd name="csX3" fmla="*/ 445298 w 457699"/>
              <a:gd name="csY3" fmla="*/ 577728 h 729869"/>
              <a:gd name="csX4" fmla="*/ 196599 w 457699"/>
              <a:gd name="csY4" fmla="*/ 51099 h 729869"/>
              <a:gd name="csX5" fmla="*/ 20709 w 457699"/>
              <a:gd name="csY5" fmla="*/ 7962 h 729869"/>
              <a:gd name="csX6" fmla="*/ 10753 w 457699"/>
              <a:gd name="csY6" fmla="*/ 51099 h 729869"/>
              <a:gd name="csX7" fmla="*/ 10753 w 457699"/>
              <a:gd name="csY7" fmla="*/ 51097 h 729869"/>
              <a:gd name="csX0" fmla="*/ 10753 w 471176"/>
              <a:gd name="csY0" fmla="*/ 51097 h 750765"/>
              <a:gd name="csX1" fmla="*/ 123588 w 471176"/>
              <a:gd name="csY1" fmla="*/ 190465 h 750765"/>
              <a:gd name="csX2" fmla="*/ 389375 w 471176"/>
              <a:gd name="csY2" fmla="*/ 707495 h 750765"/>
              <a:gd name="csX3" fmla="*/ 460752 w 471176"/>
              <a:gd name="csY3" fmla="*/ 647269 h 750765"/>
              <a:gd name="csX4" fmla="*/ 196599 w 471176"/>
              <a:gd name="csY4" fmla="*/ 51099 h 750765"/>
              <a:gd name="csX5" fmla="*/ 20709 w 471176"/>
              <a:gd name="csY5" fmla="*/ 7962 h 750765"/>
              <a:gd name="csX6" fmla="*/ 10753 w 471176"/>
              <a:gd name="csY6" fmla="*/ 51099 h 750765"/>
              <a:gd name="csX7" fmla="*/ 10753 w 471176"/>
              <a:gd name="csY7" fmla="*/ 51097 h 7507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71176" h="750765">
                <a:moveTo>
                  <a:pt x="10753" y="51097"/>
                </a:moveTo>
                <a:cubicBezTo>
                  <a:pt x="10753" y="51097"/>
                  <a:pt x="-25752" y="134053"/>
                  <a:pt x="123588" y="190465"/>
                </a:cubicBezTo>
                <a:cubicBezTo>
                  <a:pt x="223149" y="246874"/>
                  <a:pt x="333181" y="631361"/>
                  <a:pt x="389375" y="707495"/>
                </a:cubicBezTo>
                <a:cubicBezTo>
                  <a:pt x="445569" y="783629"/>
                  <a:pt x="492881" y="756668"/>
                  <a:pt x="460752" y="647269"/>
                </a:cubicBezTo>
                <a:cubicBezTo>
                  <a:pt x="428623" y="537870"/>
                  <a:pt x="216511" y="61054"/>
                  <a:pt x="196599" y="51099"/>
                </a:cubicBezTo>
                <a:cubicBezTo>
                  <a:pt x="176687" y="41144"/>
                  <a:pt x="60533" y="-21902"/>
                  <a:pt x="20709" y="7962"/>
                </a:cubicBezTo>
                <a:cubicBezTo>
                  <a:pt x="-19116" y="37827"/>
                  <a:pt x="10753" y="51099"/>
                  <a:pt x="10753" y="51099"/>
                </a:cubicBezTo>
                <a:lnTo>
                  <a:pt x="10753" y="51097"/>
                </a:lnTo>
                <a:close/>
              </a:path>
            </a:pathLst>
          </a:custGeom>
          <a:solidFill>
            <a:srgbClr val="E6E9E7"/>
          </a:solidFill>
          <a:ln w="9525" cap="flat">
            <a:solidFill>
              <a:srgbClr val="3F1A0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1" name="Freeform 294">
            <a:extLst>
              <a:ext uri="{FF2B5EF4-FFF2-40B4-BE49-F238E27FC236}">
                <a16:creationId xmlns:a16="http://schemas.microsoft.com/office/drawing/2014/main" id="{C947B845-3247-8036-6CD6-CDE33231D843}"/>
              </a:ext>
            </a:extLst>
          </p:cNvPr>
          <p:cNvSpPr/>
          <p:nvPr/>
        </p:nvSpPr>
        <p:spPr>
          <a:xfrm>
            <a:off x="9484554" y="2550992"/>
            <a:ext cx="103813" cy="155454"/>
          </a:xfrm>
          <a:custGeom>
            <a:avLst/>
            <a:gdLst>
              <a:gd name="csX0" fmla="*/ 2 w 138713"/>
              <a:gd name="csY0" fmla="*/ 0 h 207715"/>
              <a:gd name="csX1" fmla="*/ 28934 w 138713"/>
              <a:gd name="csY1" fmla="*/ 14410 h 207715"/>
              <a:gd name="csX2" fmla="*/ 53570 w 138713"/>
              <a:gd name="csY2" fmla="*/ 35715 h 207715"/>
              <a:gd name="csX3" fmla="*/ 74355 w 138713"/>
              <a:gd name="csY3" fmla="*/ 60738 h 207715"/>
              <a:gd name="csX4" fmla="*/ 91996 w 138713"/>
              <a:gd name="csY4" fmla="*/ 87955 h 207715"/>
              <a:gd name="csX5" fmla="*/ 107042 w 138713"/>
              <a:gd name="csY5" fmla="*/ 116584 h 207715"/>
              <a:gd name="csX6" fmla="*/ 119838 w 138713"/>
              <a:gd name="csY6" fmla="*/ 146207 h 207715"/>
              <a:gd name="csX7" fmla="*/ 138714 w 138713"/>
              <a:gd name="csY7" fmla="*/ 207716 h 207715"/>
              <a:gd name="csX8" fmla="*/ 112705 w 138713"/>
              <a:gd name="csY8" fmla="*/ 149284 h 207715"/>
              <a:gd name="csX9" fmla="*/ 83390 w 138713"/>
              <a:gd name="csY9" fmla="*/ 92950 h 207715"/>
              <a:gd name="csX10" fmla="*/ 47803 w 138713"/>
              <a:gd name="csY10" fmla="*/ 40877 h 207715"/>
              <a:gd name="csX11" fmla="*/ 0 w 138713"/>
              <a:gd name="csY11" fmla="*/ 2 h 2077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38713" h="207715">
                <a:moveTo>
                  <a:pt x="2" y="0"/>
                </a:moveTo>
                <a:cubicBezTo>
                  <a:pt x="10316" y="3061"/>
                  <a:pt x="19979" y="8281"/>
                  <a:pt x="28934" y="14410"/>
                </a:cubicBezTo>
                <a:cubicBezTo>
                  <a:pt x="37816" y="20662"/>
                  <a:pt x="46149" y="27784"/>
                  <a:pt x="53570" y="35715"/>
                </a:cubicBezTo>
                <a:cubicBezTo>
                  <a:pt x="61122" y="43536"/>
                  <a:pt x="67905" y="52036"/>
                  <a:pt x="74355" y="60738"/>
                </a:cubicBezTo>
                <a:cubicBezTo>
                  <a:pt x="80663" y="69543"/>
                  <a:pt x="86460" y="78682"/>
                  <a:pt x="91996" y="87955"/>
                </a:cubicBezTo>
                <a:cubicBezTo>
                  <a:pt x="97323" y="97348"/>
                  <a:pt x="102362" y="106884"/>
                  <a:pt x="107042" y="116584"/>
                </a:cubicBezTo>
                <a:cubicBezTo>
                  <a:pt x="111608" y="126338"/>
                  <a:pt x="115992" y="136166"/>
                  <a:pt x="119838" y="146207"/>
                </a:cubicBezTo>
                <a:cubicBezTo>
                  <a:pt x="127645" y="166221"/>
                  <a:pt x="134306" y="186701"/>
                  <a:pt x="138714" y="207716"/>
                </a:cubicBezTo>
                <a:cubicBezTo>
                  <a:pt x="130360" y="187973"/>
                  <a:pt x="121755" y="168502"/>
                  <a:pt x="112705" y="149284"/>
                </a:cubicBezTo>
                <a:cubicBezTo>
                  <a:pt x="103587" y="130108"/>
                  <a:pt x="94017" y="111199"/>
                  <a:pt x="83390" y="92950"/>
                </a:cubicBezTo>
                <a:cubicBezTo>
                  <a:pt x="72829" y="74679"/>
                  <a:pt x="61187" y="57062"/>
                  <a:pt x="47803" y="40877"/>
                </a:cubicBezTo>
                <a:cubicBezTo>
                  <a:pt x="34330" y="24816"/>
                  <a:pt x="18940" y="10178"/>
                  <a:pt x="0" y="2"/>
                </a:cubicBezTo>
                <a:close/>
              </a:path>
            </a:pathLst>
          </a:custGeom>
          <a:solidFill>
            <a:srgbClr val="E6E9E7"/>
          </a:solidFill>
          <a:ln w="170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2" name="Freeform 295">
            <a:extLst>
              <a:ext uri="{FF2B5EF4-FFF2-40B4-BE49-F238E27FC236}">
                <a16:creationId xmlns:a16="http://schemas.microsoft.com/office/drawing/2014/main" id="{1C0B5A6F-7E38-2EB0-CB28-AFDF4DCA1052}"/>
              </a:ext>
            </a:extLst>
          </p:cNvPr>
          <p:cNvSpPr/>
          <p:nvPr/>
        </p:nvSpPr>
        <p:spPr>
          <a:xfrm>
            <a:off x="9451541" y="2305551"/>
            <a:ext cx="410421" cy="286528"/>
          </a:xfrm>
          <a:custGeom>
            <a:avLst/>
            <a:gdLst>
              <a:gd name="csX0" fmla="*/ 431837 w 548396"/>
              <a:gd name="csY0" fmla="*/ 2 h 382855"/>
              <a:gd name="csX1" fmla="*/ 547991 w 548396"/>
              <a:gd name="csY1" fmla="*/ 53093 h 382855"/>
              <a:gd name="csX2" fmla="*/ 481618 w 548396"/>
              <a:gd name="csY2" fmla="*/ 238915 h 382855"/>
              <a:gd name="csX3" fmla="*/ 332278 w 548396"/>
              <a:gd name="csY3" fmla="*/ 378282 h 382855"/>
              <a:gd name="csX4" fmla="*/ 129837 w 548396"/>
              <a:gd name="csY4" fmla="*/ 361691 h 382855"/>
              <a:gd name="csX5" fmla="*/ 40232 w 548396"/>
              <a:gd name="csY5" fmla="*/ 272097 h 382855"/>
              <a:gd name="csX6" fmla="*/ 50188 w 548396"/>
              <a:gd name="csY6" fmla="*/ 245551 h 382855"/>
              <a:gd name="csX7" fmla="*/ 3726 w 548396"/>
              <a:gd name="csY7" fmla="*/ 159277 h 382855"/>
              <a:gd name="csX8" fmla="*/ 123199 w 548396"/>
              <a:gd name="csY8" fmla="*/ 9955 h 382855"/>
              <a:gd name="csX9" fmla="*/ 431837 w 548396"/>
              <a:gd name="csY9" fmla="*/ 0 h 3828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48396" h="382855">
                <a:moveTo>
                  <a:pt x="431837" y="2"/>
                </a:moveTo>
                <a:cubicBezTo>
                  <a:pt x="431837" y="2"/>
                  <a:pt x="544673" y="29866"/>
                  <a:pt x="547991" y="53093"/>
                </a:cubicBezTo>
                <a:cubicBezTo>
                  <a:pt x="551309" y="76321"/>
                  <a:pt x="534716" y="219006"/>
                  <a:pt x="481618" y="238915"/>
                </a:cubicBezTo>
                <a:cubicBezTo>
                  <a:pt x="474980" y="282052"/>
                  <a:pt x="468343" y="368328"/>
                  <a:pt x="332278" y="378282"/>
                </a:cubicBezTo>
                <a:cubicBezTo>
                  <a:pt x="196212" y="388237"/>
                  <a:pt x="172980" y="381600"/>
                  <a:pt x="129837" y="361691"/>
                </a:cubicBezTo>
                <a:cubicBezTo>
                  <a:pt x="86695" y="341781"/>
                  <a:pt x="33596" y="311916"/>
                  <a:pt x="40232" y="272097"/>
                </a:cubicBezTo>
                <a:cubicBezTo>
                  <a:pt x="43550" y="248870"/>
                  <a:pt x="50188" y="245551"/>
                  <a:pt x="50188" y="245551"/>
                </a:cubicBezTo>
                <a:cubicBezTo>
                  <a:pt x="50188" y="245551"/>
                  <a:pt x="-16185" y="205731"/>
                  <a:pt x="3726" y="159277"/>
                </a:cubicBezTo>
                <a:cubicBezTo>
                  <a:pt x="23638" y="112820"/>
                  <a:pt x="96649" y="3319"/>
                  <a:pt x="123199" y="9955"/>
                </a:cubicBezTo>
                <a:cubicBezTo>
                  <a:pt x="149750" y="16592"/>
                  <a:pt x="431837" y="0"/>
                  <a:pt x="431837" y="0"/>
                </a:cubicBezTo>
                <a:close/>
              </a:path>
            </a:pathLst>
          </a:custGeom>
          <a:solidFill>
            <a:srgbClr val="C1BBB9"/>
          </a:solidFill>
          <a:ln w="9525" cap="flat">
            <a:solidFill>
              <a:srgbClr val="3F1A0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73" name="Graphic 10">
            <a:extLst>
              <a:ext uri="{FF2B5EF4-FFF2-40B4-BE49-F238E27FC236}">
                <a16:creationId xmlns:a16="http://schemas.microsoft.com/office/drawing/2014/main" id="{96953B83-3A58-391B-EA46-8A0C3559D184}"/>
              </a:ext>
            </a:extLst>
          </p:cNvPr>
          <p:cNvGrpSpPr/>
          <p:nvPr/>
        </p:nvGrpSpPr>
        <p:grpSpPr>
          <a:xfrm>
            <a:off x="9469885" y="2355433"/>
            <a:ext cx="367873" cy="226070"/>
            <a:chOff x="7472386" y="2578055"/>
            <a:chExt cx="491545" cy="302071"/>
          </a:xfrm>
          <a:solidFill>
            <a:srgbClr val="3F1A01"/>
          </a:solidFill>
        </p:grpSpPr>
        <p:sp>
          <p:nvSpPr>
            <p:cNvPr id="174" name="Freeform 343">
              <a:extLst>
                <a:ext uri="{FF2B5EF4-FFF2-40B4-BE49-F238E27FC236}">
                  <a16:creationId xmlns:a16="http://schemas.microsoft.com/office/drawing/2014/main" id="{3A51032D-DF35-1C56-8590-CC515FA9FD82}"/>
                </a:ext>
              </a:extLst>
            </p:cNvPr>
            <p:cNvSpPr/>
            <p:nvPr/>
          </p:nvSpPr>
          <p:spPr>
            <a:xfrm>
              <a:off x="7498059" y="2690039"/>
              <a:ext cx="446158" cy="68478"/>
            </a:xfrm>
            <a:custGeom>
              <a:avLst/>
              <a:gdLst>
                <a:gd name="csX0" fmla="*/ 2 w 446158"/>
                <a:gd name="csY0" fmla="*/ 66918 h 68478"/>
                <a:gd name="csX1" fmla="*/ 113715 w 446158"/>
                <a:gd name="csY1" fmla="*/ 57402 h 68478"/>
                <a:gd name="csX2" fmla="*/ 170466 w 446158"/>
                <a:gd name="csY2" fmla="*/ 52677 h 68478"/>
                <a:gd name="csX3" fmla="*/ 227126 w 446158"/>
                <a:gd name="csY3" fmla="*/ 47538 h 68478"/>
                <a:gd name="csX4" fmla="*/ 283644 w 446158"/>
                <a:gd name="csY4" fmla="*/ 41574 h 68478"/>
                <a:gd name="csX5" fmla="*/ 339889 w 446158"/>
                <a:gd name="csY5" fmla="*/ 34047 h 68478"/>
                <a:gd name="csX6" fmla="*/ 395401 w 446158"/>
                <a:gd name="csY6" fmla="*/ 23083 h 68478"/>
                <a:gd name="csX7" fmla="*/ 422289 w 446158"/>
                <a:gd name="csY7" fmla="*/ 14626 h 68478"/>
                <a:gd name="csX8" fmla="*/ 434986 w 446158"/>
                <a:gd name="csY8" fmla="*/ 8587 h 68478"/>
                <a:gd name="csX9" fmla="*/ 446159 w 446158"/>
                <a:gd name="csY9" fmla="*/ 0 h 68478"/>
                <a:gd name="csX10" fmla="*/ 436100 w 446158"/>
                <a:gd name="csY10" fmla="*/ 10258 h 68478"/>
                <a:gd name="csX11" fmla="*/ 423844 w 446158"/>
                <a:gd name="csY11" fmla="*/ 17963 h 68478"/>
                <a:gd name="csX12" fmla="*/ 397293 w 446158"/>
                <a:gd name="csY12" fmla="*/ 29321 h 68478"/>
                <a:gd name="csX13" fmla="*/ 341758 w 446158"/>
                <a:gd name="csY13" fmla="*/ 44237 h 68478"/>
                <a:gd name="csX14" fmla="*/ 285255 w 446158"/>
                <a:gd name="csY14" fmla="*/ 54039 h 68478"/>
                <a:gd name="csX15" fmla="*/ 228399 w 446158"/>
                <a:gd name="csY15" fmla="*/ 60743 h 68478"/>
                <a:gd name="csX16" fmla="*/ 171379 w 446158"/>
                <a:gd name="csY16" fmla="*/ 65178 h 68478"/>
                <a:gd name="csX17" fmla="*/ 114278 w 446158"/>
                <a:gd name="csY17" fmla="*/ 67708 h 68478"/>
                <a:gd name="csX18" fmla="*/ 0 w 446158"/>
                <a:gd name="csY18" fmla="*/ 66921 h 68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46158" h="68478">
                  <a:moveTo>
                    <a:pt x="2" y="66918"/>
                  </a:moveTo>
                  <a:cubicBezTo>
                    <a:pt x="37958" y="63399"/>
                    <a:pt x="75851" y="60436"/>
                    <a:pt x="113715" y="57402"/>
                  </a:cubicBezTo>
                  <a:lnTo>
                    <a:pt x="170466" y="52677"/>
                  </a:lnTo>
                  <a:cubicBezTo>
                    <a:pt x="189372" y="51082"/>
                    <a:pt x="208269" y="49481"/>
                    <a:pt x="227126" y="47538"/>
                  </a:cubicBezTo>
                  <a:cubicBezTo>
                    <a:pt x="246005" y="45827"/>
                    <a:pt x="264844" y="43803"/>
                    <a:pt x="283644" y="41574"/>
                  </a:cubicBezTo>
                  <a:cubicBezTo>
                    <a:pt x="302466" y="39502"/>
                    <a:pt x="321196" y="36836"/>
                    <a:pt x="339889" y="34047"/>
                  </a:cubicBezTo>
                  <a:cubicBezTo>
                    <a:pt x="358537" y="31043"/>
                    <a:pt x="377160" y="27775"/>
                    <a:pt x="395401" y="23083"/>
                  </a:cubicBezTo>
                  <a:cubicBezTo>
                    <a:pt x="404538" y="20802"/>
                    <a:pt x="413546" y="18059"/>
                    <a:pt x="422289" y="14626"/>
                  </a:cubicBezTo>
                  <a:cubicBezTo>
                    <a:pt x="426651" y="12901"/>
                    <a:pt x="430949" y="10971"/>
                    <a:pt x="434986" y="8587"/>
                  </a:cubicBezTo>
                  <a:cubicBezTo>
                    <a:pt x="439055" y="6265"/>
                    <a:pt x="442959" y="3549"/>
                    <a:pt x="446159" y="0"/>
                  </a:cubicBezTo>
                  <a:cubicBezTo>
                    <a:pt x="443566" y="4036"/>
                    <a:pt x="439905" y="7311"/>
                    <a:pt x="436100" y="10258"/>
                  </a:cubicBezTo>
                  <a:cubicBezTo>
                    <a:pt x="432257" y="13202"/>
                    <a:pt x="428091" y="15673"/>
                    <a:pt x="423844" y="17963"/>
                  </a:cubicBezTo>
                  <a:cubicBezTo>
                    <a:pt x="415317" y="22502"/>
                    <a:pt x="406339" y="26069"/>
                    <a:pt x="397293" y="29321"/>
                  </a:cubicBezTo>
                  <a:cubicBezTo>
                    <a:pt x="379110" y="35593"/>
                    <a:pt x="360489" y="40313"/>
                    <a:pt x="341758" y="44237"/>
                  </a:cubicBezTo>
                  <a:cubicBezTo>
                    <a:pt x="323042" y="48283"/>
                    <a:pt x="304144" y="51214"/>
                    <a:pt x="285255" y="54039"/>
                  </a:cubicBezTo>
                  <a:cubicBezTo>
                    <a:pt x="266338" y="56666"/>
                    <a:pt x="247372" y="58805"/>
                    <a:pt x="228399" y="60743"/>
                  </a:cubicBezTo>
                  <a:cubicBezTo>
                    <a:pt x="209402" y="62442"/>
                    <a:pt x="190402" y="64008"/>
                    <a:pt x="171379" y="65178"/>
                  </a:cubicBezTo>
                  <a:cubicBezTo>
                    <a:pt x="152348" y="66213"/>
                    <a:pt x="133327" y="67274"/>
                    <a:pt x="114278" y="67708"/>
                  </a:cubicBezTo>
                  <a:cubicBezTo>
                    <a:pt x="76201" y="68799"/>
                    <a:pt x="38085" y="68894"/>
                    <a:pt x="0" y="66921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 344">
              <a:extLst>
                <a:ext uri="{FF2B5EF4-FFF2-40B4-BE49-F238E27FC236}">
                  <a16:creationId xmlns:a16="http://schemas.microsoft.com/office/drawing/2014/main" id="{3BDEF861-0D96-FEB1-AB86-08E7E1613068}"/>
                </a:ext>
              </a:extLst>
            </p:cNvPr>
            <p:cNvSpPr/>
            <p:nvPr/>
          </p:nvSpPr>
          <p:spPr>
            <a:xfrm>
              <a:off x="7536779" y="2610473"/>
              <a:ext cx="427151" cy="127237"/>
            </a:xfrm>
            <a:custGeom>
              <a:avLst/>
              <a:gdLst>
                <a:gd name="csX0" fmla="*/ 0 w 427151"/>
                <a:gd name="csY0" fmla="*/ 126575 h 127237"/>
                <a:gd name="csX1" fmla="*/ 117480 w 427151"/>
                <a:gd name="csY1" fmla="*/ 114121 h 127237"/>
                <a:gd name="csX2" fmla="*/ 175942 w 427151"/>
                <a:gd name="csY2" fmla="*/ 106823 h 127237"/>
                <a:gd name="csX3" fmla="*/ 234110 w 427151"/>
                <a:gd name="csY3" fmla="*/ 98133 h 127237"/>
                <a:gd name="csX4" fmla="*/ 291749 w 427151"/>
                <a:gd name="csY4" fmla="*/ 87163 h 127237"/>
                <a:gd name="csX5" fmla="*/ 348203 w 427151"/>
                <a:gd name="csY5" fmla="*/ 72141 h 127237"/>
                <a:gd name="csX6" fmla="*/ 375341 w 427151"/>
                <a:gd name="csY6" fmla="*/ 61813 h 127237"/>
                <a:gd name="csX7" fmla="*/ 400610 w 427151"/>
                <a:gd name="csY7" fmla="*/ 48040 h 127237"/>
                <a:gd name="csX8" fmla="*/ 420366 w 427151"/>
                <a:gd name="csY8" fmla="*/ 27892 h 127237"/>
                <a:gd name="csX9" fmla="*/ 425125 w 427151"/>
                <a:gd name="csY9" fmla="*/ 14541 h 127237"/>
                <a:gd name="csX10" fmla="*/ 424771 w 427151"/>
                <a:gd name="csY10" fmla="*/ 0 h 127237"/>
                <a:gd name="csX11" fmla="*/ 427126 w 427151"/>
                <a:gd name="csY11" fmla="*/ 14724 h 127237"/>
                <a:gd name="csX12" fmla="*/ 423655 w 427151"/>
                <a:gd name="csY12" fmla="*/ 29544 h 127237"/>
                <a:gd name="csX13" fmla="*/ 404553 w 427151"/>
                <a:gd name="csY13" fmla="*/ 53229 h 127237"/>
                <a:gd name="csX14" fmla="*/ 351695 w 427151"/>
                <a:gd name="csY14" fmla="*/ 81892 h 127237"/>
                <a:gd name="csX15" fmla="*/ 236288 w 427151"/>
                <a:gd name="csY15" fmla="*/ 111217 h 127237"/>
                <a:gd name="csX16" fmla="*/ 177472 w 427151"/>
                <a:gd name="csY16" fmla="*/ 119259 h 127237"/>
                <a:gd name="csX17" fmla="*/ 118411 w 427151"/>
                <a:gd name="csY17" fmla="*/ 124396 h 127237"/>
                <a:gd name="csX18" fmla="*/ 3 w 427151"/>
                <a:gd name="csY18" fmla="*/ 126573 h 127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27151" h="127237">
                  <a:moveTo>
                    <a:pt x="0" y="126575"/>
                  </a:moveTo>
                  <a:cubicBezTo>
                    <a:pt x="39274" y="122568"/>
                    <a:pt x="78422" y="118587"/>
                    <a:pt x="117480" y="114121"/>
                  </a:cubicBezTo>
                  <a:cubicBezTo>
                    <a:pt x="136991" y="111751"/>
                    <a:pt x="156509" y="109573"/>
                    <a:pt x="175942" y="106823"/>
                  </a:cubicBezTo>
                  <a:cubicBezTo>
                    <a:pt x="195391" y="104226"/>
                    <a:pt x="214806" y="101450"/>
                    <a:pt x="234110" y="98133"/>
                  </a:cubicBezTo>
                  <a:cubicBezTo>
                    <a:pt x="253446" y="95017"/>
                    <a:pt x="272682" y="91391"/>
                    <a:pt x="291749" y="87163"/>
                  </a:cubicBezTo>
                  <a:cubicBezTo>
                    <a:pt x="310852" y="83090"/>
                    <a:pt x="329707" y="78067"/>
                    <a:pt x="348203" y="72141"/>
                  </a:cubicBezTo>
                  <a:cubicBezTo>
                    <a:pt x="357450" y="69163"/>
                    <a:pt x="366498" y="65679"/>
                    <a:pt x="375341" y="61813"/>
                  </a:cubicBezTo>
                  <a:cubicBezTo>
                    <a:pt x="384175" y="57935"/>
                    <a:pt x="392741" y="53467"/>
                    <a:pt x="400610" y="48040"/>
                  </a:cubicBezTo>
                  <a:cubicBezTo>
                    <a:pt x="408403" y="42597"/>
                    <a:pt x="415606" y="36087"/>
                    <a:pt x="420366" y="27892"/>
                  </a:cubicBezTo>
                  <a:cubicBezTo>
                    <a:pt x="422848" y="23839"/>
                    <a:pt x="424286" y="19257"/>
                    <a:pt x="425125" y="14541"/>
                  </a:cubicBezTo>
                  <a:cubicBezTo>
                    <a:pt x="425982" y="9778"/>
                    <a:pt x="425509" y="4882"/>
                    <a:pt x="424771" y="0"/>
                  </a:cubicBezTo>
                  <a:cubicBezTo>
                    <a:pt x="426253" y="4684"/>
                    <a:pt x="427335" y="9641"/>
                    <a:pt x="427126" y="14724"/>
                  </a:cubicBezTo>
                  <a:cubicBezTo>
                    <a:pt x="426838" y="19749"/>
                    <a:pt x="425823" y="24879"/>
                    <a:pt x="423655" y="29544"/>
                  </a:cubicBezTo>
                  <a:cubicBezTo>
                    <a:pt x="419490" y="39004"/>
                    <a:pt x="412249" y="46669"/>
                    <a:pt x="404553" y="53229"/>
                  </a:cubicBezTo>
                  <a:cubicBezTo>
                    <a:pt x="388664" y="65967"/>
                    <a:pt x="370292" y="74706"/>
                    <a:pt x="351695" y="81892"/>
                  </a:cubicBezTo>
                  <a:cubicBezTo>
                    <a:pt x="314313" y="96181"/>
                    <a:pt x="275294" y="104497"/>
                    <a:pt x="236288" y="111217"/>
                  </a:cubicBezTo>
                  <a:cubicBezTo>
                    <a:pt x="216724" y="114317"/>
                    <a:pt x="197125" y="117076"/>
                    <a:pt x="177472" y="119259"/>
                  </a:cubicBezTo>
                  <a:cubicBezTo>
                    <a:pt x="157805" y="121315"/>
                    <a:pt x="138134" y="123233"/>
                    <a:pt x="118411" y="124396"/>
                  </a:cubicBezTo>
                  <a:cubicBezTo>
                    <a:pt x="78992" y="126934"/>
                    <a:pt x="39480" y="128057"/>
                    <a:pt x="3" y="126573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345">
              <a:extLst>
                <a:ext uri="{FF2B5EF4-FFF2-40B4-BE49-F238E27FC236}">
                  <a16:creationId xmlns:a16="http://schemas.microsoft.com/office/drawing/2014/main" id="{AB9D6939-81F5-428B-DE18-6939A73625DC}"/>
                </a:ext>
              </a:extLst>
            </p:cNvPr>
            <p:cNvSpPr/>
            <p:nvPr/>
          </p:nvSpPr>
          <p:spPr>
            <a:xfrm>
              <a:off x="7472386" y="2698056"/>
              <a:ext cx="36462" cy="47101"/>
            </a:xfrm>
            <a:custGeom>
              <a:avLst/>
              <a:gdLst>
                <a:gd name="csX0" fmla="*/ 1615 w 36462"/>
                <a:gd name="csY0" fmla="*/ 2 h 47101"/>
                <a:gd name="csX1" fmla="*/ 10358 w 36462"/>
                <a:gd name="csY1" fmla="*/ 13120 h 47101"/>
                <a:gd name="csX2" fmla="*/ 17779 w 36462"/>
                <a:gd name="csY2" fmla="*/ 25068 h 47101"/>
                <a:gd name="csX3" fmla="*/ 25738 w 36462"/>
                <a:gd name="csY3" fmla="*/ 35835 h 47101"/>
                <a:gd name="csX4" fmla="*/ 36462 w 36462"/>
                <a:gd name="csY4" fmla="*/ 46456 h 47101"/>
                <a:gd name="csX5" fmla="*/ 19448 w 36462"/>
                <a:gd name="csY5" fmla="*/ 44163 h 47101"/>
                <a:gd name="csX6" fmla="*/ 6676 w 36462"/>
                <a:gd name="csY6" fmla="*/ 32334 h 47101"/>
                <a:gd name="csX7" fmla="*/ 580 w 36462"/>
                <a:gd name="csY7" fmla="*/ 16664 h 47101"/>
                <a:gd name="csX8" fmla="*/ 1617 w 36462"/>
                <a:gd name="csY8" fmla="*/ 0 h 47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6462" h="47101">
                  <a:moveTo>
                    <a:pt x="1615" y="2"/>
                  </a:moveTo>
                  <a:cubicBezTo>
                    <a:pt x="5084" y="4636"/>
                    <a:pt x="7775" y="8937"/>
                    <a:pt x="10358" y="13120"/>
                  </a:cubicBezTo>
                  <a:cubicBezTo>
                    <a:pt x="12920" y="17291"/>
                    <a:pt x="15323" y="21269"/>
                    <a:pt x="17779" y="25068"/>
                  </a:cubicBezTo>
                  <a:cubicBezTo>
                    <a:pt x="20307" y="28814"/>
                    <a:pt x="22843" y="32320"/>
                    <a:pt x="25738" y="35835"/>
                  </a:cubicBezTo>
                  <a:cubicBezTo>
                    <a:pt x="28677" y="39353"/>
                    <a:pt x="32122" y="42424"/>
                    <a:pt x="36462" y="46456"/>
                  </a:cubicBezTo>
                  <a:cubicBezTo>
                    <a:pt x="30883" y="47855"/>
                    <a:pt x="24706" y="46929"/>
                    <a:pt x="19448" y="44163"/>
                  </a:cubicBezTo>
                  <a:cubicBezTo>
                    <a:pt x="14238" y="41358"/>
                    <a:pt x="9850" y="37137"/>
                    <a:pt x="6676" y="32334"/>
                  </a:cubicBezTo>
                  <a:cubicBezTo>
                    <a:pt x="3557" y="27493"/>
                    <a:pt x="1543" y="22136"/>
                    <a:pt x="580" y="16664"/>
                  </a:cubicBezTo>
                  <a:cubicBezTo>
                    <a:pt x="-298" y="11185"/>
                    <a:pt x="-346" y="5530"/>
                    <a:pt x="1617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346">
              <a:extLst>
                <a:ext uri="{FF2B5EF4-FFF2-40B4-BE49-F238E27FC236}">
                  <a16:creationId xmlns:a16="http://schemas.microsoft.com/office/drawing/2014/main" id="{E1273FDE-8118-A1B7-1040-81B7B5966CA2}"/>
                </a:ext>
              </a:extLst>
            </p:cNvPr>
            <p:cNvSpPr/>
            <p:nvPr/>
          </p:nvSpPr>
          <p:spPr>
            <a:xfrm>
              <a:off x="7490718" y="2685145"/>
              <a:ext cx="37210" cy="59571"/>
            </a:xfrm>
            <a:custGeom>
              <a:avLst/>
              <a:gdLst>
                <a:gd name="csX0" fmla="*/ 706 w 37210"/>
                <a:gd name="csY0" fmla="*/ 0 h 59571"/>
                <a:gd name="csX1" fmla="*/ 10883 w 37210"/>
                <a:gd name="csY1" fmla="*/ 15483 h 59571"/>
                <a:gd name="csX2" fmla="*/ 18985 w 37210"/>
                <a:gd name="csY2" fmla="*/ 30841 h 59571"/>
                <a:gd name="csX3" fmla="*/ 26752 w 37210"/>
                <a:gd name="csY3" fmla="*/ 45654 h 59571"/>
                <a:gd name="csX4" fmla="*/ 37210 w 37210"/>
                <a:gd name="csY4" fmla="*/ 59369 h 59571"/>
                <a:gd name="csX5" fmla="*/ 27268 w 37210"/>
                <a:gd name="csY5" fmla="*/ 57876 h 59571"/>
                <a:gd name="csX6" fmla="*/ 18764 w 37210"/>
                <a:gd name="csY6" fmla="*/ 52372 h 59571"/>
                <a:gd name="csX7" fmla="*/ 7145 w 37210"/>
                <a:gd name="csY7" fmla="*/ 36834 h 59571"/>
                <a:gd name="csX8" fmla="*/ 1098 w 37210"/>
                <a:gd name="csY8" fmla="*/ 19012 h 59571"/>
                <a:gd name="csX9" fmla="*/ 706 w 37210"/>
                <a:gd name="csY9" fmla="*/ 0 h 59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7210" h="59571">
                  <a:moveTo>
                    <a:pt x="706" y="0"/>
                  </a:moveTo>
                  <a:cubicBezTo>
                    <a:pt x="4824" y="5150"/>
                    <a:pt x="7944" y="10320"/>
                    <a:pt x="10883" y="15483"/>
                  </a:cubicBezTo>
                  <a:cubicBezTo>
                    <a:pt x="13795" y="20641"/>
                    <a:pt x="16407" y="25793"/>
                    <a:pt x="18985" y="30841"/>
                  </a:cubicBezTo>
                  <a:cubicBezTo>
                    <a:pt x="21554" y="35902"/>
                    <a:pt x="24030" y="40871"/>
                    <a:pt x="26752" y="45654"/>
                  </a:cubicBezTo>
                  <a:cubicBezTo>
                    <a:pt x="29571" y="50415"/>
                    <a:pt x="32259" y="55025"/>
                    <a:pt x="37210" y="59369"/>
                  </a:cubicBezTo>
                  <a:cubicBezTo>
                    <a:pt x="33904" y="59960"/>
                    <a:pt x="30408" y="59192"/>
                    <a:pt x="27268" y="57876"/>
                  </a:cubicBezTo>
                  <a:cubicBezTo>
                    <a:pt x="24113" y="56528"/>
                    <a:pt x="21285" y="54569"/>
                    <a:pt x="18764" y="52372"/>
                  </a:cubicBezTo>
                  <a:cubicBezTo>
                    <a:pt x="13773" y="47908"/>
                    <a:pt x="9997" y="42501"/>
                    <a:pt x="7145" y="36834"/>
                  </a:cubicBezTo>
                  <a:cubicBezTo>
                    <a:pt x="4267" y="31157"/>
                    <a:pt x="2298" y="25157"/>
                    <a:pt x="1098" y="19012"/>
                  </a:cubicBezTo>
                  <a:cubicBezTo>
                    <a:pt x="-21" y="12851"/>
                    <a:pt x="-501" y="6524"/>
                    <a:pt x="706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 347">
              <a:extLst>
                <a:ext uri="{FF2B5EF4-FFF2-40B4-BE49-F238E27FC236}">
                  <a16:creationId xmlns:a16="http://schemas.microsoft.com/office/drawing/2014/main" id="{D7DA871B-472E-0233-C6B2-81C5CC71BD33}"/>
                </a:ext>
              </a:extLst>
            </p:cNvPr>
            <p:cNvSpPr/>
            <p:nvPr/>
          </p:nvSpPr>
          <p:spPr>
            <a:xfrm>
              <a:off x="7517199" y="2673761"/>
              <a:ext cx="13515" cy="63288"/>
            </a:xfrm>
            <a:custGeom>
              <a:avLst/>
              <a:gdLst>
                <a:gd name="csX0" fmla="*/ 10730 w 13515"/>
                <a:gd name="csY0" fmla="*/ 0 h 63288"/>
                <a:gd name="csX1" fmla="*/ 13301 w 13515"/>
                <a:gd name="csY1" fmla="*/ 16482 h 63288"/>
                <a:gd name="csX2" fmla="*/ 13340 w 13515"/>
                <a:gd name="csY2" fmla="*/ 32089 h 63288"/>
                <a:gd name="csX3" fmla="*/ 12159 w 13515"/>
                <a:gd name="csY3" fmla="*/ 47299 h 63288"/>
                <a:gd name="csX4" fmla="*/ 10730 w 13515"/>
                <a:gd name="csY4" fmla="*/ 63288 h 63288"/>
                <a:gd name="csX5" fmla="*/ 1768 w 13515"/>
                <a:gd name="csY5" fmla="*/ 48288 h 63288"/>
                <a:gd name="csX6" fmla="*/ 83 w 13515"/>
                <a:gd name="csY6" fmla="*/ 31472 h 63288"/>
                <a:gd name="csX7" fmla="*/ 2983 w 13515"/>
                <a:gd name="csY7" fmla="*/ 15154 h 63288"/>
                <a:gd name="csX8" fmla="*/ 10728 w 13515"/>
                <a:gd name="csY8" fmla="*/ 2 h 632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515" h="63288">
                  <a:moveTo>
                    <a:pt x="10730" y="0"/>
                  </a:moveTo>
                  <a:cubicBezTo>
                    <a:pt x="12363" y="5768"/>
                    <a:pt x="12962" y="11161"/>
                    <a:pt x="13301" y="16482"/>
                  </a:cubicBezTo>
                  <a:cubicBezTo>
                    <a:pt x="13582" y="21790"/>
                    <a:pt x="13579" y="26973"/>
                    <a:pt x="13340" y="32089"/>
                  </a:cubicBezTo>
                  <a:cubicBezTo>
                    <a:pt x="13087" y="37213"/>
                    <a:pt x="12655" y="42249"/>
                    <a:pt x="12159" y="47299"/>
                  </a:cubicBezTo>
                  <a:cubicBezTo>
                    <a:pt x="11680" y="52408"/>
                    <a:pt x="10919" y="57335"/>
                    <a:pt x="10730" y="63288"/>
                  </a:cubicBezTo>
                  <a:cubicBezTo>
                    <a:pt x="5806" y="59587"/>
                    <a:pt x="3316" y="53762"/>
                    <a:pt x="1768" y="48288"/>
                  </a:cubicBezTo>
                  <a:cubicBezTo>
                    <a:pt x="260" y="42700"/>
                    <a:pt x="-212" y="37017"/>
                    <a:pt x="83" y="31472"/>
                  </a:cubicBezTo>
                  <a:cubicBezTo>
                    <a:pt x="358" y="25913"/>
                    <a:pt x="1305" y="20443"/>
                    <a:pt x="2983" y="15154"/>
                  </a:cubicBezTo>
                  <a:cubicBezTo>
                    <a:pt x="4706" y="9878"/>
                    <a:pt x="6966" y="4706"/>
                    <a:pt x="10728" y="2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 348">
              <a:extLst>
                <a:ext uri="{FF2B5EF4-FFF2-40B4-BE49-F238E27FC236}">
                  <a16:creationId xmlns:a16="http://schemas.microsoft.com/office/drawing/2014/main" id="{5B4A1D8D-8656-CC8B-DB7A-51DC4B7246F7}"/>
                </a:ext>
              </a:extLst>
            </p:cNvPr>
            <p:cNvSpPr/>
            <p:nvPr/>
          </p:nvSpPr>
          <p:spPr>
            <a:xfrm>
              <a:off x="7536767" y="2617036"/>
              <a:ext cx="58641" cy="104246"/>
            </a:xfrm>
            <a:custGeom>
              <a:avLst/>
              <a:gdLst>
                <a:gd name="csX0" fmla="*/ 58642 w 58641"/>
                <a:gd name="csY0" fmla="*/ 0 h 104246"/>
                <a:gd name="csX1" fmla="*/ 41892 w 58641"/>
                <a:gd name="csY1" fmla="*/ 25133 h 104246"/>
                <a:gd name="csX2" fmla="*/ 27212 w 58641"/>
                <a:gd name="csY2" fmla="*/ 50653 h 104246"/>
                <a:gd name="csX3" fmla="*/ 13833 w 58641"/>
                <a:gd name="csY3" fmla="*/ 77046 h 104246"/>
                <a:gd name="csX4" fmla="*/ 7164 w 58641"/>
                <a:gd name="csY4" fmla="*/ 90551 h 104246"/>
                <a:gd name="csX5" fmla="*/ 10 w 58641"/>
                <a:gd name="csY5" fmla="*/ 104247 h 104246"/>
                <a:gd name="csX6" fmla="*/ 929 w 58641"/>
                <a:gd name="csY6" fmla="*/ 88651 h 104246"/>
                <a:gd name="csX7" fmla="*/ 4052 w 58641"/>
                <a:gd name="csY7" fmla="*/ 73397 h 104246"/>
                <a:gd name="csX8" fmla="*/ 8971 w 58641"/>
                <a:gd name="csY8" fmla="*/ 58591 h 104246"/>
                <a:gd name="csX9" fmla="*/ 15516 w 58641"/>
                <a:gd name="csY9" fmla="*/ 44379 h 104246"/>
                <a:gd name="csX10" fmla="*/ 33631 w 58641"/>
                <a:gd name="csY10" fmla="*/ 18809 h 104246"/>
                <a:gd name="csX11" fmla="*/ 58640 w 58641"/>
                <a:gd name="csY11" fmla="*/ 0 h 10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58641" h="104246">
                  <a:moveTo>
                    <a:pt x="58642" y="0"/>
                  </a:moveTo>
                  <a:cubicBezTo>
                    <a:pt x="52470" y="8418"/>
                    <a:pt x="47102" y="16732"/>
                    <a:pt x="41892" y="25133"/>
                  </a:cubicBezTo>
                  <a:cubicBezTo>
                    <a:pt x="36704" y="33525"/>
                    <a:pt x="31905" y="42045"/>
                    <a:pt x="27212" y="50653"/>
                  </a:cubicBezTo>
                  <a:cubicBezTo>
                    <a:pt x="22672" y="59347"/>
                    <a:pt x="18157" y="68078"/>
                    <a:pt x="13833" y="77046"/>
                  </a:cubicBezTo>
                  <a:cubicBezTo>
                    <a:pt x="11502" y="81462"/>
                    <a:pt x="9595" y="86073"/>
                    <a:pt x="7164" y="90551"/>
                  </a:cubicBezTo>
                  <a:cubicBezTo>
                    <a:pt x="4864" y="95079"/>
                    <a:pt x="2797" y="99719"/>
                    <a:pt x="10" y="104247"/>
                  </a:cubicBezTo>
                  <a:cubicBezTo>
                    <a:pt x="-72" y="99015"/>
                    <a:pt x="341" y="93828"/>
                    <a:pt x="929" y="88651"/>
                  </a:cubicBezTo>
                  <a:cubicBezTo>
                    <a:pt x="1800" y="83554"/>
                    <a:pt x="2592" y="78377"/>
                    <a:pt x="4052" y="73397"/>
                  </a:cubicBezTo>
                  <a:cubicBezTo>
                    <a:pt x="5420" y="68383"/>
                    <a:pt x="6976" y="63406"/>
                    <a:pt x="8971" y="58591"/>
                  </a:cubicBezTo>
                  <a:cubicBezTo>
                    <a:pt x="10782" y="53697"/>
                    <a:pt x="13177" y="49047"/>
                    <a:pt x="15516" y="44379"/>
                  </a:cubicBezTo>
                  <a:cubicBezTo>
                    <a:pt x="20526" y="35208"/>
                    <a:pt x="26511" y="26518"/>
                    <a:pt x="33631" y="18809"/>
                  </a:cubicBezTo>
                  <a:cubicBezTo>
                    <a:pt x="40790" y="11211"/>
                    <a:pt x="48926" y="4195"/>
                    <a:pt x="58640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 349">
              <a:extLst>
                <a:ext uri="{FF2B5EF4-FFF2-40B4-BE49-F238E27FC236}">
                  <a16:creationId xmlns:a16="http://schemas.microsoft.com/office/drawing/2014/main" id="{25B3588F-6505-4756-F923-DEC89484BF67}"/>
                </a:ext>
              </a:extLst>
            </p:cNvPr>
            <p:cNvSpPr/>
            <p:nvPr/>
          </p:nvSpPr>
          <p:spPr>
            <a:xfrm>
              <a:off x="7554360" y="2595187"/>
              <a:ext cx="99126" cy="126096"/>
            </a:xfrm>
            <a:custGeom>
              <a:avLst/>
              <a:gdLst>
                <a:gd name="csX0" fmla="*/ 99127 w 99126"/>
                <a:gd name="csY0" fmla="*/ 3 h 126096"/>
                <a:gd name="csX1" fmla="*/ 75775 w 99126"/>
                <a:gd name="csY1" fmla="*/ 33194 h 126096"/>
                <a:gd name="csX2" fmla="*/ 50467 w 99126"/>
                <a:gd name="csY2" fmla="*/ 64381 h 126096"/>
                <a:gd name="csX3" fmla="*/ 24287 w 99126"/>
                <a:gd name="csY3" fmla="*/ 94618 h 126096"/>
                <a:gd name="csX4" fmla="*/ 11277 w 99126"/>
                <a:gd name="csY4" fmla="*/ 109719 h 126096"/>
                <a:gd name="csX5" fmla="*/ 5085 w 99126"/>
                <a:gd name="csY5" fmla="*/ 117495 h 126096"/>
                <a:gd name="csX6" fmla="*/ 83 w 99126"/>
                <a:gd name="csY6" fmla="*/ 126096 h 126096"/>
                <a:gd name="csX7" fmla="*/ 1808 w 99126"/>
                <a:gd name="csY7" fmla="*/ 115819 h 126096"/>
                <a:gd name="csX8" fmla="*/ 5784 w 99126"/>
                <a:gd name="csY8" fmla="*/ 106207 h 126096"/>
                <a:gd name="csX9" fmla="*/ 15946 w 99126"/>
                <a:gd name="csY9" fmla="*/ 88341 h 126096"/>
                <a:gd name="csX10" fmla="*/ 40335 w 99126"/>
                <a:gd name="csY10" fmla="*/ 55808 h 126096"/>
                <a:gd name="csX11" fmla="*/ 68025 w 99126"/>
                <a:gd name="csY11" fmla="*/ 26252 h 126096"/>
                <a:gd name="csX12" fmla="*/ 99127 w 99126"/>
                <a:gd name="csY12" fmla="*/ 0 h 126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9126" h="126096">
                  <a:moveTo>
                    <a:pt x="99127" y="3"/>
                  </a:moveTo>
                  <a:cubicBezTo>
                    <a:pt x="91949" y="11686"/>
                    <a:pt x="83931" y="22511"/>
                    <a:pt x="75775" y="33194"/>
                  </a:cubicBezTo>
                  <a:cubicBezTo>
                    <a:pt x="67564" y="43824"/>
                    <a:pt x="59095" y="54185"/>
                    <a:pt x="50467" y="64381"/>
                  </a:cubicBezTo>
                  <a:cubicBezTo>
                    <a:pt x="41858" y="74592"/>
                    <a:pt x="33062" y="84610"/>
                    <a:pt x="24287" y="94618"/>
                  </a:cubicBezTo>
                  <a:cubicBezTo>
                    <a:pt x="19941" y="99647"/>
                    <a:pt x="15464" y="104583"/>
                    <a:pt x="11277" y="109719"/>
                  </a:cubicBezTo>
                  <a:cubicBezTo>
                    <a:pt x="9080" y="112228"/>
                    <a:pt x="7066" y="114844"/>
                    <a:pt x="5085" y="117495"/>
                  </a:cubicBezTo>
                  <a:cubicBezTo>
                    <a:pt x="3187" y="120186"/>
                    <a:pt x="1158" y="122849"/>
                    <a:pt x="83" y="126096"/>
                  </a:cubicBezTo>
                  <a:cubicBezTo>
                    <a:pt x="-314" y="122595"/>
                    <a:pt x="784" y="119123"/>
                    <a:pt x="1808" y="115819"/>
                  </a:cubicBezTo>
                  <a:cubicBezTo>
                    <a:pt x="2899" y="112498"/>
                    <a:pt x="4327" y="109333"/>
                    <a:pt x="5784" y="106207"/>
                  </a:cubicBezTo>
                  <a:cubicBezTo>
                    <a:pt x="8855" y="100036"/>
                    <a:pt x="12242" y="94066"/>
                    <a:pt x="15946" y="88341"/>
                  </a:cubicBezTo>
                  <a:cubicBezTo>
                    <a:pt x="23363" y="76902"/>
                    <a:pt x="31607" y="66126"/>
                    <a:pt x="40335" y="55808"/>
                  </a:cubicBezTo>
                  <a:cubicBezTo>
                    <a:pt x="49077" y="45500"/>
                    <a:pt x="58310" y="35643"/>
                    <a:pt x="68025" y="26252"/>
                  </a:cubicBezTo>
                  <a:cubicBezTo>
                    <a:pt x="77808" y="16928"/>
                    <a:pt x="87909" y="7907"/>
                    <a:pt x="99127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 350">
              <a:extLst>
                <a:ext uri="{FF2B5EF4-FFF2-40B4-BE49-F238E27FC236}">
                  <a16:creationId xmlns:a16="http://schemas.microsoft.com/office/drawing/2014/main" id="{FB7843F9-6D87-32AD-9E1C-B7B35A3B5843}"/>
                </a:ext>
              </a:extLst>
            </p:cNvPr>
            <p:cNvSpPr/>
            <p:nvPr/>
          </p:nvSpPr>
          <p:spPr>
            <a:xfrm>
              <a:off x="7574200" y="2589382"/>
              <a:ext cx="145153" cy="134113"/>
            </a:xfrm>
            <a:custGeom>
              <a:avLst/>
              <a:gdLst>
                <a:gd name="csX0" fmla="*/ 145153 w 145153"/>
                <a:gd name="csY0" fmla="*/ 2 h 134113"/>
                <a:gd name="csX1" fmla="*/ 109895 w 145153"/>
                <a:gd name="csY1" fmla="*/ 35382 h 134113"/>
                <a:gd name="csX2" fmla="*/ 72883 w 145153"/>
                <a:gd name="csY2" fmla="*/ 68433 h 134113"/>
                <a:gd name="csX3" fmla="*/ 35021 w 145153"/>
                <a:gd name="csY3" fmla="*/ 100307 h 134113"/>
                <a:gd name="csX4" fmla="*/ 16106 w 145153"/>
                <a:gd name="csY4" fmla="*/ 116178 h 134113"/>
                <a:gd name="csX5" fmla="*/ 6969 w 145153"/>
                <a:gd name="csY5" fmla="*/ 124405 h 134113"/>
                <a:gd name="csX6" fmla="*/ 2817 w 145153"/>
                <a:gd name="csY6" fmla="*/ 128850 h 134113"/>
                <a:gd name="csX7" fmla="*/ 1113 w 145153"/>
                <a:gd name="csY7" fmla="*/ 131301 h 134113"/>
                <a:gd name="csX8" fmla="*/ 743 w 145153"/>
                <a:gd name="csY8" fmla="*/ 134113 h 134113"/>
                <a:gd name="csX9" fmla="*/ 127 w 145153"/>
                <a:gd name="csY9" fmla="*/ 130980 h 134113"/>
                <a:gd name="csX10" fmla="*/ 1086 w 145153"/>
                <a:gd name="csY10" fmla="*/ 127832 h 134113"/>
                <a:gd name="csX11" fmla="*/ 4081 w 145153"/>
                <a:gd name="csY11" fmla="*/ 122122 h 134113"/>
                <a:gd name="csX12" fmla="*/ 11369 w 145153"/>
                <a:gd name="csY12" fmla="*/ 111698 h 134113"/>
                <a:gd name="csX13" fmla="*/ 27879 w 145153"/>
                <a:gd name="csY13" fmla="*/ 92692 h 134113"/>
                <a:gd name="csX14" fmla="*/ 64219 w 145153"/>
                <a:gd name="csY14" fmla="*/ 58377 h 134113"/>
                <a:gd name="csX15" fmla="*/ 103262 w 145153"/>
                <a:gd name="csY15" fmla="*/ 27366 h 134113"/>
                <a:gd name="csX16" fmla="*/ 145148 w 145153"/>
                <a:gd name="csY16" fmla="*/ 0 h 134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5153" h="134113">
                  <a:moveTo>
                    <a:pt x="145153" y="2"/>
                  </a:moveTo>
                  <a:cubicBezTo>
                    <a:pt x="133936" y="12505"/>
                    <a:pt x="121978" y="24028"/>
                    <a:pt x="109895" y="35382"/>
                  </a:cubicBezTo>
                  <a:cubicBezTo>
                    <a:pt x="97764" y="46676"/>
                    <a:pt x="85396" y="57654"/>
                    <a:pt x="72883" y="68433"/>
                  </a:cubicBezTo>
                  <a:cubicBezTo>
                    <a:pt x="60378" y="79222"/>
                    <a:pt x="47699" y="89778"/>
                    <a:pt x="35021" y="100307"/>
                  </a:cubicBezTo>
                  <a:cubicBezTo>
                    <a:pt x="28702" y="105590"/>
                    <a:pt x="22280" y="110764"/>
                    <a:pt x="16106" y="116178"/>
                  </a:cubicBezTo>
                  <a:cubicBezTo>
                    <a:pt x="12951" y="118820"/>
                    <a:pt x="9926" y="121581"/>
                    <a:pt x="6969" y="124405"/>
                  </a:cubicBezTo>
                  <a:cubicBezTo>
                    <a:pt x="5511" y="125826"/>
                    <a:pt x="4083" y="127286"/>
                    <a:pt x="2817" y="128850"/>
                  </a:cubicBezTo>
                  <a:cubicBezTo>
                    <a:pt x="2188" y="129628"/>
                    <a:pt x="1562" y="130430"/>
                    <a:pt x="1113" y="131301"/>
                  </a:cubicBezTo>
                  <a:cubicBezTo>
                    <a:pt x="660" y="132154"/>
                    <a:pt x="247" y="133145"/>
                    <a:pt x="743" y="134113"/>
                  </a:cubicBezTo>
                  <a:cubicBezTo>
                    <a:pt x="-106" y="133378"/>
                    <a:pt x="-94" y="132005"/>
                    <a:pt x="127" y="130980"/>
                  </a:cubicBezTo>
                  <a:cubicBezTo>
                    <a:pt x="314" y="129877"/>
                    <a:pt x="691" y="128850"/>
                    <a:pt x="1086" y="127832"/>
                  </a:cubicBezTo>
                  <a:cubicBezTo>
                    <a:pt x="1941" y="125838"/>
                    <a:pt x="2998" y="123970"/>
                    <a:pt x="4081" y="122122"/>
                  </a:cubicBezTo>
                  <a:cubicBezTo>
                    <a:pt x="6296" y="118469"/>
                    <a:pt x="8834" y="115077"/>
                    <a:pt x="11369" y="111698"/>
                  </a:cubicBezTo>
                  <a:cubicBezTo>
                    <a:pt x="16608" y="105093"/>
                    <a:pt x="22107" y="98741"/>
                    <a:pt x="27879" y="92692"/>
                  </a:cubicBezTo>
                  <a:cubicBezTo>
                    <a:pt x="39409" y="80574"/>
                    <a:pt x="51615" y="69224"/>
                    <a:pt x="64219" y="58377"/>
                  </a:cubicBezTo>
                  <a:cubicBezTo>
                    <a:pt x="76830" y="47534"/>
                    <a:pt x="89847" y="37194"/>
                    <a:pt x="103262" y="27366"/>
                  </a:cubicBezTo>
                  <a:cubicBezTo>
                    <a:pt x="116733" y="17610"/>
                    <a:pt x="130470" y="8190"/>
                    <a:pt x="145148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351">
              <a:extLst>
                <a:ext uri="{FF2B5EF4-FFF2-40B4-BE49-F238E27FC236}">
                  <a16:creationId xmlns:a16="http://schemas.microsoft.com/office/drawing/2014/main" id="{E36EB8D7-C2F5-A20B-FF97-706986052D29}"/>
                </a:ext>
              </a:extLst>
            </p:cNvPr>
            <p:cNvSpPr/>
            <p:nvPr/>
          </p:nvSpPr>
          <p:spPr>
            <a:xfrm>
              <a:off x="7603963" y="2578055"/>
              <a:ext cx="201076" cy="143231"/>
            </a:xfrm>
            <a:custGeom>
              <a:avLst/>
              <a:gdLst>
                <a:gd name="csX0" fmla="*/ 201076 w 201076"/>
                <a:gd name="csY0" fmla="*/ 0 h 143231"/>
                <a:gd name="csX1" fmla="*/ 150893 w 201076"/>
                <a:gd name="csY1" fmla="*/ 36815 h 143231"/>
                <a:gd name="csX2" fmla="*/ 99563 w 201076"/>
                <a:gd name="csY2" fmla="*/ 71500 h 143231"/>
                <a:gd name="csX3" fmla="*/ 47878 w 201076"/>
                <a:gd name="csY3" fmla="*/ 105385 h 143231"/>
                <a:gd name="csX4" fmla="*/ 22409 w 201076"/>
                <a:gd name="csY4" fmla="*/ 122739 h 143231"/>
                <a:gd name="csX5" fmla="*/ 10150 w 201076"/>
                <a:gd name="csY5" fmla="*/ 131983 h 143231"/>
                <a:gd name="csX6" fmla="*/ 4466 w 201076"/>
                <a:gd name="csY6" fmla="*/ 137088 h 143231"/>
                <a:gd name="csX7" fmla="*/ 0 w 201076"/>
                <a:gd name="csY7" fmla="*/ 143232 h 143231"/>
                <a:gd name="csX8" fmla="*/ 2879 w 201076"/>
                <a:gd name="csY8" fmla="*/ 135858 h 143231"/>
                <a:gd name="csX9" fmla="*/ 7529 w 201076"/>
                <a:gd name="csY9" fmla="*/ 129399 h 143231"/>
                <a:gd name="csX10" fmla="*/ 18210 w 201076"/>
                <a:gd name="csY10" fmla="*/ 117754 h 143231"/>
                <a:gd name="csX11" fmla="*/ 41753 w 201076"/>
                <a:gd name="csY11" fmla="*/ 97032 h 143231"/>
                <a:gd name="csX12" fmla="*/ 92253 w 201076"/>
                <a:gd name="csY12" fmla="*/ 60426 h 143231"/>
                <a:gd name="csX13" fmla="*/ 145415 w 201076"/>
                <a:gd name="csY13" fmla="*/ 28072 h 143231"/>
                <a:gd name="csX14" fmla="*/ 201076 w 201076"/>
                <a:gd name="csY14" fmla="*/ 2 h 1432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01076" h="143231">
                  <a:moveTo>
                    <a:pt x="201076" y="0"/>
                  </a:moveTo>
                  <a:cubicBezTo>
                    <a:pt x="184739" y="12985"/>
                    <a:pt x="167890" y="25030"/>
                    <a:pt x="150893" y="36815"/>
                  </a:cubicBezTo>
                  <a:cubicBezTo>
                    <a:pt x="133946" y="48676"/>
                    <a:pt x="116765" y="60123"/>
                    <a:pt x="99563" y="71500"/>
                  </a:cubicBezTo>
                  <a:lnTo>
                    <a:pt x="47878" y="105385"/>
                  </a:lnTo>
                  <a:cubicBezTo>
                    <a:pt x="39341" y="111112"/>
                    <a:pt x="30732" y="116750"/>
                    <a:pt x="22409" y="122739"/>
                  </a:cubicBezTo>
                  <a:cubicBezTo>
                    <a:pt x="18193" y="125668"/>
                    <a:pt x="14114" y="128761"/>
                    <a:pt x="10150" y="131983"/>
                  </a:cubicBezTo>
                  <a:cubicBezTo>
                    <a:pt x="8160" y="133589"/>
                    <a:pt x="6240" y="135272"/>
                    <a:pt x="4466" y="137088"/>
                  </a:cubicBezTo>
                  <a:cubicBezTo>
                    <a:pt x="2677" y="138891"/>
                    <a:pt x="965" y="140798"/>
                    <a:pt x="0" y="143232"/>
                  </a:cubicBezTo>
                  <a:cubicBezTo>
                    <a:pt x="206" y="140587"/>
                    <a:pt x="1556" y="138135"/>
                    <a:pt x="2879" y="135858"/>
                  </a:cubicBezTo>
                  <a:cubicBezTo>
                    <a:pt x="4280" y="133587"/>
                    <a:pt x="5874" y="131460"/>
                    <a:pt x="7529" y="129399"/>
                  </a:cubicBezTo>
                  <a:cubicBezTo>
                    <a:pt x="10849" y="125270"/>
                    <a:pt x="14519" y="121492"/>
                    <a:pt x="18210" y="117754"/>
                  </a:cubicBezTo>
                  <a:cubicBezTo>
                    <a:pt x="25736" y="110437"/>
                    <a:pt x="33623" y="103565"/>
                    <a:pt x="41753" y="97032"/>
                  </a:cubicBezTo>
                  <a:cubicBezTo>
                    <a:pt x="57949" y="83882"/>
                    <a:pt x="74936" y="71874"/>
                    <a:pt x="92253" y="60426"/>
                  </a:cubicBezTo>
                  <a:cubicBezTo>
                    <a:pt x="109596" y="49017"/>
                    <a:pt x="127289" y="38177"/>
                    <a:pt x="145415" y="28072"/>
                  </a:cubicBezTo>
                  <a:cubicBezTo>
                    <a:pt x="163500" y="17908"/>
                    <a:pt x="181908" y="8279"/>
                    <a:pt x="201076" y="2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 352">
              <a:extLst>
                <a:ext uri="{FF2B5EF4-FFF2-40B4-BE49-F238E27FC236}">
                  <a16:creationId xmlns:a16="http://schemas.microsoft.com/office/drawing/2014/main" id="{5F042B73-12F4-50DD-9048-060AB7383782}"/>
                </a:ext>
              </a:extLst>
            </p:cNvPr>
            <p:cNvSpPr/>
            <p:nvPr/>
          </p:nvSpPr>
          <p:spPr>
            <a:xfrm>
              <a:off x="7646924" y="2581642"/>
              <a:ext cx="195576" cy="133187"/>
            </a:xfrm>
            <a:custGeom>
              <a:avLst/>
              <a:gdLst>
                <a:gd name="csX0" fmla="*/ 195576 w 195576"/>
                <a:gd name="csY0" fmla="*/ 0 h 133187"/>
                <a:gd name="csX1" fmla="*/ 150009 w 195576"/>
                <a:gd name="csY1" fmla="*/ 38100 h 133187"/>
                <a:gd name="csX2" fmla="*/ 102202 w 195576"/>
                <a:gd name="csY2" fmla="*/ 73029 h 133187"/>
                <a:gd name="csX3" fmla="*/ 52531 w 195576"/>
                <a:gd name="csY3" fmla="*/ 105292 h 133187"/>
                <a:gd name="csX4" fmla="*/ 39797 w 195576"/>
                <a:gd name="csY4" fmla="*/ 112898 h 133187"/>
                <a:gd name="csX5" fmla="*/ 26867 w 195576"/>
                <a:gd name="csY5" fmla="*/ 120217 h 133187"/>
                <a:gd name="csX6" fmla="*/ 0 w 195576"/>
                <a:gd name="csY6" fmla="*/ 133188 h 133187"/>
                <a:gd name="csX7" fmla="*/ 23268 w 195576"/>
                <a:gd name="csY7" fmla="*/ 114784 h 133187"/>
                <a:gd name="csX8" fmla="*/ 46718 w 195576"/>
                <a:gd name="csY8" fmla="*/ 96720 h 133187"/>
                <a:gd name="csX9" fmla="*/ 94666 w 195576"/>
                <a:gd name="csY9" fmla="*/ 62107 h 133187"/>
                <a:gd name="csX10" fmla="*/ 144114 w 195576"/>
                <a:gd name="csY10" fmla="*/ 29631 h 133187"/>
                <a:gd name="csX11" fmla="*/ 195576 w 195576"/>
                <a:gd name="csY11" fmla="*/ 2 h 1331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95576" h="133187">
                  <a:moveTo>
                    <a:pt x="195576" y="0"/>
                  </a:moveTo>
                  <a:cubicBezTo>
                    <a:pt x="180999" y="13566"/>
                    <a:pt x="165644" y="26031"/>
                    <a:pt x="150009" y="38100"/>
                  </a:cubicBezTo>
                  <a:cubicBezTo>
                    <a:pt x="134420" y="50237"/>
                    <a:pt x="118428" y="61799"/>
                    <a:pt x="102202" y="73029"/>
                  </a:cubicBezTo>
                  <a:cubicBezTo>
                    <a:pt x="85963" y="84236"/>
                    <a:pt x="69453" y="95067"/>
                    <a:pt x="52531" y="105292"/>
                  </a:cubicBezTo>
                  <a:cubicBezTo>
                    <a:pt x="48283" y="107823"/>
                    <a:pt x="44089" y="110435"/>
                    <a:pt x="39797" y="112898"/>
                  </a:cubicBezTo>
                  <a:lnTo>
                    <a:pt x="26867" y="120217"/>
                  </a:lnTo>
                  <a:cubicBezTo>
                    <a:pt x="18090" y="124820"/>
                    <a:pt x="9439" y="129791"/>
                    <a:pt x="0" y="133188"/>
                  </a:cubicBezTo>
                  <a:cubicBezTo>
                    <a:pt x="7944" y="127245"/>
                    <a:pt x="15508" y="120906"/>
                    <a:pt x="23268" y="114784"/>
                  </a:cubicBezTo>
                  <a:cubicBezTo>
                    <a:pt x="31046" y="108702"/>
                    <a:pt x="38815" y="102617"/>
                    <a:pt x="46718" y="96720"/>
                  </a:cubicBezTo>
                  <a:cubicBezTo>
                    <a:pt x="62422" y="84779"/>
                    <a:pt x="78451" y="73317"/>
                    <a:pt x="94666" y="62107"/>
                  </a:cubicBezTo>
                  <a:cubicBezTo>
                    <a:pt x="110904" y="50934"/>
                    <a:pt x="127330" y="40026"/>
                    <a:pt x="144114" y="29631"/>
                  </a:cubicBezTo>
                  <a:cubicBezTo>
                    <a:pt x="160856" y="19171"/>
                    <a:pt x="177848" y="9067"/>
                    <a:pt x="195576" y="2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353">
              <a:extLst>
                <a:ext uri="{FF2B5EF4-FFF2-40B4-BE49-F238E27FC236}">
                  <a16:creationId xmlns:a16="http://schemas.microsoft.com/office/drawing/2014/main" id="{B60C218A-87CB-F362-FFF3-3AA198798F99}"/>
                </a:ext>
              </a:extLst>
            </p:cNvPr>
            <p:cNvSpPr/>
            <p:nvPr/>
          </p:nvSpPr>
          <p:spPr>
            <a:xfrm>
              <a:off x="7690637" y="2589382"/>
              <a:ext cx="202882" cy="125443"/>
            </a:xfrm>
            <a:custGeom>
              <a:avLst/>
              <a:gdLst>
                <a:gd name="csX0" fmla="*/ 202883 w 202882"/>
                <a:gd name="csY0" fmla="*/ 2 h 125443"/>
                <a:gd name="csX1" fmla="*/ 159327 w 202882"/>
                <a:gd name="csY1" fmla="*/ 41894 h 125443"/>
                <a:gd name="csX2" fmla="*/ 110986 w 202882"/>
                <a:gd name="csY2" fmla="*/ 78231 h 125443"/>
                <a:gd name="csX3" fmla="*/ 58110 w 202882"/>
                <a:gd name="csY3" fmla="*/ 108022 h 125443"/>
                <a:gd name="csX4" fmla="*/ 0 w 202882"/>
                <a:gd name="csY4" fmla="*/ 125443 h 125443"/>
                <a:gd name="csX5" fmla="*/ 53352 w 202882"/>
                <a:gd name="csY5" fmla="*/ 98821 h 125443"/>
                <a:gd name="csX6" fmla="*/ 103652 w 202882"/>
                <a:gd name="csY6" fmla="*/ 67171 h 125443"/>
                <a:gd name="csX7" fmla="*/ 153064 w 202882"/>
                <a:gd name="csY7" fmla="*/ 33691 h 125443"/>
                <a:gd name="csX8" fmla="*/ 202881 w 202882"/>
                <a:gd name="csY8" fmla="*/ 0 h 125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2882" h="125443">
                  <a:moveTo>
                    <a:pt x="202883" y="2"/>
                  </a:moveTo>
                  <a:cubicBezTo>
                    <a:pt x="189533" y="15199"/>
                    <a:pt x="174706" y="28893"/>
                    <a:pt x="159327" y="41894"/>
                  </a:cubicBezTo>
                  <a:cubicBezTo>
                    <a:pt x="143984" y="54960"/>
                    <a:pt x="127839" y="67086"/>
                    <a:pt x="110986" y="78231"/>
                  </a:cubicBezTo>
                  <a:cubicBezTo>
                    <a:pt x="94149" y="89374"/>
                    <a:pt x="76672" y="99716"/>
                    <a:pt x="58110" y="108022"/>
                  </a:cubicBezTo>
                  <a:cubicBezTo>
                    <a:pt x="39681" y="116356"/>
                    <a:pt x="20231" y="123498"/>
                    <a:pt x="0" y="125443"/>
                  </a:cubicBezTo>
                  <a:cubicBezTo>
                    <a:pt x="18839" y="118126"/>
                    <a:pt x="36182" y="108661"/>
                    <a:pt x="53352" y="98821"/>
                  </a:cubicBezTo>
                  <a:cubicBezTo>
                    <a:pt x="70464" y="88897"/>
                    <a:pt x="87111" y="78134"/>
                    <a:pt x="103652" y="67171"/>
                  </a:cubicBezTo>
                  <a:cubicBezTo>
                    <a:pt x="120234" y="56265"/>
                    <a:pt x="136597" y="44957"/>
                    <a:pt x="153064" y="33691"/>
                  </a:cubicBezTo>
                  <a:cubicBezTo>
                    <a:pt x="169484" y="22350"/>
                    <a:pt x="185958" y="11026"/>
                    <a:pt x="202881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354">
              <a:extLst>
                <a:ext uri="{FF2B5EF4-FFF2-40B4-BE49-F238E27FC236}">
                  <a16:creationId xmlns:a16="http://schemas.microsoft.com/office/drawing/2014/main" id="{92CE0FC9-AC14-0ADB-E27E-DEA70FF07785}"/>
                </a:ext>
              </a:extLst>
            </p:cNvPr>
            <p:cNvSpPr/>
            <p:nvPr/>
          </p:nvSpPr>
          <p:spPr>
            <a:xfrm>
              <a:off x="7783398" y="2604016"/>
              <a:ext cx="137159" cy="94038"/>
            </a:xfrm>
            <a:custGeom>
              <a:avLst/>
              <a:gdLst>
                <a:gd name="csX0" fmla="*/ 137159 w 137159"/>
                <a:gd name="csY0" fmla="*/ 3 h 94038"/>
                <a:gd name="csX1" fmla="*/ 129887 w 137159"/>
                <a:gd name="csY1" fmla="*/ 20845 h 94038"/>
                <a:gd name="csX2" fmla="*/ 124044 w 137159"/>
                <a:gd name="csY2" fmla="*/ 30361 h 94038"/>
                <a:gd name="csX3" fmla="*/ 117209 w 137159"/>
                <a:gd name="csY3" fmla="*/ 39211 h 94038"/>
                <a:gd name="csX4" fmla="*/ 82996 w 137159"/>
                <a:gd name="csY4" fmla="*/ 67517 h 94038"/>
                <a:gd name="csX5" fmla="*/ 42891 w 137159"/>
                <a:gd name="csY5" fmla="*/ 85732 h 94038"/>
                <a:gd name="csX6" fmla="*/ 21681 w 137159"/>
                <a:gd name="csY6" fmla="*/ 91183 h 94038"/>
                <a:gd name="csX7" fmla="*/ 0 w 137159"/>
                <a:gd name="csY7" fmla="*/ 94039 h 94038"/>
                <a:gd name="csX8" fmla="*/ 19698 w 137159"/>
                <a:gd name="csY8" fmla="*/ 84975 h 94038"/>
                <a:gd name="csX9" fmla="*/ 39062 w 137159"/>
                <a:gd name="csY9" fmla="*/ 76023 h 94038"/>
                <a:gd name="csX10" fmla="*/ 76089 w 137159"/>
                <a:gd name="csY10" fmla="*/ 56185 h 94038"/>
                <a:gd name="csX11" fmla="*/ 109790 w 137159"/>
                <a:gd name="csY11" fmla="*/ 31917 h 94038"/>
                <a:gd name="csX12" fmla="*/ 117398 w 137159"/>
                <a:gd name="csY12" fmla="*/ 24809 h 94038"/>
                <a:gd name="csX13" fmla="*/ 124545 w 137159"/>
                <a:gd name="csY13" fmla="*/ 17169 h 94038"/>
                <a:gd name="csX14" fmla="*/ 137158 w 137159"/>
                <a:gd name="csY14" fmla="*/ 0 h 94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37159" h="94038">
                  <a:moveTo>
                    <a:pt x="137159" y="3"/>
                  </a:moveTo>
                  <a:cubicBezTo>
                    <a:pt x="136289" y="7326"/>
                    <a:pt x="133339" y="14301"/>
                    <a:pt x="129887" y="20845"/>
                  </a:cubicBezTo>
                  <a:cubicBezTo>
                    <a:pt x="128216" y="24197"/>
                    <a:pt x="126029" y="27179"/>
                    <a:pt x="124044" y="30361"/>
                  </a:cubicBezTo>
                  <a:cubicBezTo>
                    <a:pt x="121912" y="33412"/>
                    <a:pt x="119540" y="36284"/>
                    <a:pt x="117209" y="39211"/>
                  </a:cubicBezTo>
                  <a:cubicBezTo>
                    <a:pt x="107491" y="50566"/>
                    <a:pt x="95609" y="59833"/>
                    <a:pt x="82996" y="67517"/>
                  </a:cubicBezTo>
                  <a:cubicBezTo>
                    <a:pt x="70445" y="75426"/>
                    <a:pt x="56715" y="80992"/>
                    <a:pt x="42891" y="85732"/>
                  </a:cubicBezTo>
                  <a:cubicBezTo>
                    <a:pt x="35869" y="87802"/>
                    <a:pt x="28756" y="89535"/>
                    <a:pt x="21681" y="91183"/>
                  </a:cubicBezTo>
                  <a:cubicBezTo>
                    <a:pt x="14450" y="92318"/>
                    <a:pt x="7267" y="93482"/>
                    <a:pt x="0" y="94039"/>
                  </a:cubicBezTo>
                  <a:cubicBezTo>
                    <a:pt x="6527" y="90623"/>
                    <a:pt x="13137" y="87814"/>
                    <a:pt x="19698" y="84975"/>
                  </a:cubicBezTo>
                  <a:cubicBezTo>
                    <a:pt x="26185" y="81943"/>
                    <a:pt x="32605" y="78872"/>
                    <a:pt x="39062" y="76023"/>
                  </a:cubicBezTo>
                  <a:cubicBezTo>
                    <a:pt x="51683" y="69665"/>
                    <a:pt x="64316" y="63597"/>
                    <a:pt x="76089" y="56185"/>
                  </a:cubicBezTo>
                  <a:cubicBezTo>
                    <a:pt x="87951" y="48969"/>
                    <a:pt x="99433" y="41139"/>
                    <a:pt x="109790" y="31917"/>
                  </a:cubicBezTo>
                  <a:lnTo>
                    <a:pt x="117398" y="24809"/>
                  </a:lnTo>
                  <a:cubicBezTo>
                    <a:pt x="119773" y="22295"/>
                    <a:pt x="122363" y="19886"/>
                    <a:pt x="124545" y="17169"/>
                  </a:cubicBezTo>
                  <a:cubicBezTo>
                    <a:pt x="129263" y="11955"/>
                    <a:pt x="133521" y="6320"/>
                    <a:pt x="137158" y="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355">
              <a:extLst>
                <a:ext uri="{FF2B5EF4-FFF2-40B4-BE49-F238E27FC236}">
                  <a16:creationId xmlns:a16="http://schemas.microsoft.com/office/drawing/2014/main" id="{9679FF21-1E05-4E6B-67F6-F0BA57F95479}"/>
                </a:ext>
              </a:extLst>
            </p:cNvPr>
            <p:cNvSpPr/>
            <p:nvPr/>
          </p:nvSpPr>
          <p:spPr>
            <a:xfrm>
              <a:off x="7493798" y="2762739"/>
              <a:ext cx="24564" cy="52209"/>
            </a:xfrm>
            <a:custGeom>
              <a:avLst/>
              <a:gdLst>
                <a:gd name="csX0" fmla="*/ 6438 w 24564"/>
                <a:gd name="csY0" fmla="*/ 52209 h 52209"/>
                <a:gd name="csX1" fmla="*/ 418 w 24564"/>
                <a:gd name="csY1" fmla="*/ 37393 h 52209"/>
                <a:gd name="csX2" fmla="*/ 1346 w 24564"/>
                <a:gd name="csY2" fmla="*/ 21346 h 52209"/>
                <a:gd name="csX3" fmla="*/ 9598 w 24564"/>
                <a:gd name="csY3" fmla="*/ 6862 h 52209"/>
                <a:gd name="csX4" fmla="*/ 24564 w 24564"/>
                <a:gd name="csY4" fmla="*/ 0 h 52209"/>
                <a:gd name="csX5" fmla="*/ 18127 w 24564"/>
                <a:gd name="csY5" fmla="*/ 12880 h 52209"/>
                <a:gd name="csX6" fmla="*/ 14135 w 24564"/>
                <a:gd name="csY6" fmla="*/ 24886 h 52209"/>
                <a:gd name="csX7" fmla="*/ 10813 w 24564"/>
                <a:gd name="csY7" fmla="*/ 37792 h 52209"/>
                <a:gd name="csX8" fmla="*/ 6439 w 24564"/>
                <a:gd name="csY8" fmla="*/ 52207 h 52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4564" h="52209">
                  <a:moveTo>
                    <a:pt x="6438" y="52209"/>
                  </a:moveTo>
                  <a:cubicBezTo>
                    <a:pt x="2926" y="47783"/>
                    <a:pt x="1258" y="42631"/>
                    <a:pt x="418" y="37393"/>
                  </a:cubicBezTo>
                  <a:cubicBezTo>
                    <a:pt x="-341" y="32137"/>
                    <a:pt x="-87" y="26667"/>
                    <a:pt x="1346" y="21346"/>
                  </a:cubicBezTo>
                  <a:cubicBezTo>
                    <a:pt x="2838" y="16044"/>
                    <a:pt x="5630" y="10916"/>
                    <a:pt x="9598" y="6862"/>
                  </a:cubicBezTo>
                  <a:cubicBezTo>
                    <a:pt x="13623" y="2831"/>
                    <a:pt x="19033" y="233"/>
                    <a:pt x="24564" y="0"/>
                  </a:cubicBezTo>
                  <a:cubicBezTo>
                    <a:pt x="21868" y="5028"/>
                    <a:pt x="19714" y="8841"/>
                    <a:pt x="18127" y="12880"/>
                  </a:cubicBezTo>
                  <a:cubicBezTo>
                    <a:pt x="16579" y="16904"/>
                    <a:pt x="15335" y="20787"/>
                    <a:pt x="14135" y="24886"/>
                  </a:cubicBezTo>
                  <a:lnTo>
                    <a:pt x="10813" y="37792"/>
                  </a:lnTo>
                  <a:cubicBezTo>
                    <a:pt x="9636" y="42316"/>
                    <a:pt x="8373" y="46982"/>
                    <a:pt x="6439" y="52207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356">
              <a:extLst>
                <a:ext uri="{FF2B5EF4-FFF2-40B4-BE49-F238E27FC236}">
                  <a16:creationId xmlns:a16="http://schemas.microsoft.com/office/drawing/2014/main" id="{5D2DF07B-7A5D-6DCB-531D-43C8CB91691A}"/>
                </a:ext>
              </a:extLst>
            </p:cNvPr>
            <p:cNvSpPr/>
            <p:nvPr/>
          </p:nvSpPr>
          <p:spPr>
            <a:xfrm>
              <a:off x="7512124" y="2762739"/>
              <a:ext cx="21810" cy="64395"/>
            </a:xfrm>
            <a:custGeom>
              <a:avLst/>
              <a:gdLst>
                <a:gd name="csX0" fmla="*/ 5924 w 21810"/>
                <a:gd name="csY0" fmla="*/ 64395 h 64395"/>
                <a:gd name="csX1" fmla="*/ 519 w 21810"/>
                <a:gd name="csY1" fmla="*/ 47037 h 64395"/>
                <a:gd name="csX2" fmla="*/ 769 w 21810"/>
                <a:gd name="csY2" fmla="*/ 29088 h 64395"/>
                <a:gd name="csX3" fmla="*/ 6882 w 21810"/>
                <a:gd name="csY3" fmla="*/ 11591 h 64395"/>
                <a:gd name="csX4" fmla="*/ 13100 w 21810"/>
                <a:gd name="csY4" fmla="*/ 4144 h 64395"/>
                <a:gd name="csX5" fmla="*/ 21810 w 21810"/>
                <a:gd name="csY5" fmla="*/ 0 h 64395"/>
                <a:gd name="csX6" fmla="*/ 16537 w 21810"/>
                <a:gd name="csY6" fmla="*/ 15557 h 64395"/>
                <a:gd name="csX7" fmla="*/ 13872 w 21810"/>
                <a:gd name="csY7" fmla="*/ 31191 h 64395"/>
                <a:gd name="csX8" fmla="*/ 10913 w 21810"/>
                <a:gd name="csY8" fmla="*/ 47419 h 64395"/>
                <a:gd name="csX9" fmla="*/ 5924 w 21810"/>
                <a:gd name="csY9" fmla="*/ 64393 h 64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1810" h="64395">
                  <a:moveTo>
                    <a:pt x="5924" y="64395"/>
                  </a:moveTo>
                  <a:cubicBezTo>
                    <a:pt x="2807" y="58838"/>
                    <a:pt x="1340" y="52956"/>
                    <a:pt x="519" y="47037"/>
                  </a:cubicBezTo>
                  <a:cubicBezTo>
                    <a:pt x="-222" y="41108"/>
                    <a:pt x="-196" y="35086"/>
                    <a:pt x="769" y="29088"/>
                  </a:cubicBezTo>
                  <a:cubicBezTo>
                    <a:pt x="1715" y="23109"/>
                    <a:pt x="3597" y="17092"/>
                    <a:pt x="6882" y="11591"/>
                  </a:cubicBezTo>
                  <a:cubicBezTo>
                    <a:pt x="8559" y="8865"/>
                    <a:pt x="10589" y="6269"/>
                    <a:pt x="13100" y="4144"/>
                  </a:cubicBezTo>
                  <a:cubicBezTo>
                    <a:pt x="15608" y="2051"/>
                    <a:pt x="18602" y="365"/>
                    <a:pt x="21810" y="0"/>
                  </a:cubicBezTo>
                  <a:cubicBezTo>
                    <a:pt x="18662" y="5482"/>
                    <a:pt x="17661" y="10431"/>
                    <a:pt x="16537" y="15557"/>
                  </a:cubicBezTo>
                  <a:cubicBezTo>
                    <a:pt x="15510" y="20672"/>
                    <a:pt x="14732" y="25875"/>
                    <a:pt x="13872" y="31191"/>
                  </a:cubicBezTo>
                  <a:cubicBezTo>
                    <a:pt x="13001" y="36496"/>
                    <a:pt x="12105" y="41910"/>
                    <a:pt x="10913" y="47419"/>
                  </a:cubicBezTo>
                  <a:cubicBezTo>
                    <a:pt x="9697" y="52943"/>
                    <a:pt x="8296" y="58524"/>
                    <a:pt x="5924" y="64393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 357">
              <a:extLst>
                <a:ext uri="{FF2B5EF4-FFF2-40B4-BE49-F238E27FC236}">
                  <a16:creationId xmlns:a16="http://schemas.microsoft.com/office/drawing/2014/main" id="{A15EA04B-6AA5-7EB9-2AAB-40DB80403482}"/>
                </a:ext>
              </a:extLst>
            </p:cNvPr>
            <p:cNvSpPr/>
            <p:nvPr/>
          </p:nvSpPr>
          <p:spPr>
            <a:xfrm>
              <a:off x="7534833" y="2768937"/>
              <a:ext cx="26515" cy="76041"/>
            </a:xfrm>
            <a:custGeom>
              <a:avLst/>
              <a:gdLst>
                <a:gd name="csX0" fmla="*/ 26512 w 26515"/>
                <a:gd name="csY0" fmla="*/ 76041 h 76041"/>
                <a:gd name="csX1" fmla="*/ 11830 w 26515"/>
                <a:gd name="csY1" fmla="*/ 60611 h 76041"/>
                <a:gd name="csX2" fmla="*/ 2620 w 26515"/>
                <a:gd name="csY2" fmla="*/ 41399 h 76041"/>
                <a:gd name="csX3" fmla="*/ 299 w 26515"/>
                <a:gd name="csY3" fmla="*/ 19548 h 76041"/>
                <a:gd name="csX4" fmla="*/ 10346 w 26515"/>
                <a:gd name="csY4" fmla="*/ 0 h 76041"/>
                <a:gd name="csX5" fmla="*/ 10737 w 26515"/>
                <a:gd name="csY5" fmla="*/ 19411 h 76041"/>
                <a:gd name="csX6" fmla="*/ 15315 w 26515"/>
                <a:gd name="csY6" fmla="*/ 37526 h 76041"/>
                <a:gd name="csX7" fmla="*/ 21190 w 26515"/>
                <a:gd name="csY7" fmla="*/ 56065 h 76041"/>
                <a:gd name="csX8" fmla="*/ 26515 w 26515"/>
                <a:gd name="csY8" fmla="*/ 76040 h 76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6515" h="76041">
                  <a:moveTo>
                    <a:pt x="26512" y="76041"/>
                  </a:moveTo>
                  <a:cubicBezTo>
                    <a:pt x="20472" y="71860"/>
                    <a:pt x="15817" y="66441"/>
                    <a:pt x="11830" y="60611"/>
                  </a:cubicBezTo>
                  <a:cubicBezTo>
                    <a:pt x="7888" y="54744"/>
                    <a:pt x="4755" y="48297"/>
                    <a:pt x="2620" y="41399"/>
                  </a:cubicBezTo>
                  <a:cubicBezTo>
                    <a:pt x="524" y="34509"/>
                    <a:pt x="-568" y="27066"/>
                    <a:pt x="299" y="19548"/>
                  </a:cubicBezTo>
                  <a:cubicBezTo>
                    <a:pt x="1098" y="12140"/>
                    <a:pt x="4356" y="4372"/>
                    <a:pt x="10346" y="0"/>
                  </a:cubicBezTo>
                  <a:cubicBezTo>
                    <a:pt x="9227" y="7252"/>
                    <a:pt x="9647" y="13298"/>
                    <a:pt x="10737" y="19411"/>
                  </a:cubicBezTo>
                  <a:cubicBezTo>
                    <a:pt x="11796" y="25477"/>
                    <a:pt x="13491" y="31450"/>
                    <a:pt x="15315" y="37526"/>
                  </a:cubicBezTo>
                  <a:lnTo>
                    <a:pt x="21190" y="56065"/>
                  </a:lnTo>
                  <a:cubicBezTo>
                    <a:pt x="23156" y="62421"/>
                    <a:pt x="25101" y="68885"/>
                    <a:pt x="26515" y="76040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 358">
              <a:extLst>
                <a:ext uri="{FF2B5EF4-FFF2-40B4-BE49-F238E27FC236}">
                  <a16:creationId xmlns:a16="http://schemas.microsoft.com/office/drawing/2014/main" id="{099D522E-B997-8CA6-7DD3-2452EE50667D}"/>
                </a:ext>
              </a:extLst>
            </p:cNvPr>
            <p:cNvSpPr/>
            <p:nvPr/>
          </p:nvSpPr>
          <p:spPr>
            <a:xfrm>
              <a:off x="7554812" y="2772073"/>
              <a:ext cx="52332" cy="94938"/>
            </a:xfrm>
            <a:custGeom>
              <a:avLst/>
              <a:gdLst>
                <a:gd name="csX0" fmla="*/ 52332 w 52332"/>
                <a:gd name="csY0" fmla="*/ 94938 h 94938"/>
                <a:gd name="csX1" fmla="*/ 29959 w 52332"/>
                <a:gd name="csY1" fmla="*/ 77642 h 94938"/>
                <a:gd name="csX2" fmla="*/ 12465 w 52332"/>
                <a:gd name="csY2" fmla="*/ 55364 h 94938"/>
                <a:gd name="csX3" fmla="*/ 1355 w 52332"/>
                <a:gd name="csY3" fmla="*/ 28737 h 94938"/>
                <a:gd name="csX4" fmla="*/ 3761 w 52332"/>
                <a:gd name="csY4" fmla="*/ 0 h 94938"/>
                <a:gd name="csX5" fmla="*/ 11275 w 52332"/>
                <a:gd name="csY5" fmla="*/ 25491 h 94938"/>
                <a:gd name="csX6" fmla="*/ 23806 w 52332"/>
                <a:gd name="csY6" fmla="*/ 48473 h 94938"/>
                <a:gd name="csX7" fmla="*/ 38077 w 52332"/>
                <a:gd name="csY7" fmla="*/ 71140 h 94938"/>
                <a:gd name="csX8" fmla="*/ 52332 w 52332"/>
                <a:gd name="csY8" fmla="*/ 94936 h 94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2332" h="94938">
                  <a:moveTo>
                    <a:pt x="52332" y="94938"/>
                  </a:moveTo>
                  <a:cubicBezTo>
                    <a:pt x="43879" y="90376"/>
                    <a:pt x="36617" y="84288"/>
                    <a:pt x="29959" y="77642"/>
                  </a:cubicBezTo>
                  <a:cubicBezTo>
                    <a:pt x="23340" y="70948"/>
                    <a:pt x="17444" y="63499"/>
                    <a:pt x="12465" y="55364"/>
                  </a:cubicBezTo>
                  <a:cubicBezTo>
                    <a:pt x="7518" y="47228"/>
                    <a:pt x="3499" y="38311"/>
                    <a:pt x="1355" y="28737"/>
                  </a:cubicBezTo>
                  <a:cubicBezTo>
                    <a:pt x="-705" y="19279"/>
                    <a:pt x="-792" y="8604"/>
                    <a:pt x="3761" y="0"/>
                  </a:cubicBezTo>
                  <a:cubicBezTo>
                    <a:pt x="4769" y="9525"/>
                    <a:pt x="7690" y="17577"/>
                    <a:pt x="11275" y="25491"/>
                  </a:cubicBezTo>
                  <a:cubicBezTo>
                    <a:pt x="14907" y="33362"/>
                    <a:pt x="19243" y="40923"/>
                    <a:pt x="23806" y="48473"/>
                  </a:cubicBezTo>
                  <a:cubicBezTo>
                    <a:pt x="28399" y="56005"/>
                    <a:pt x="33208" y="63516"/>
                    <a:pt x="38077" y="71140"/>
                  </a:cubicBezTo>
                  <a:cubicBezTo>
                    <a:pt x="42919" y="78800"/>
                    <a:pt x="47797" y="86522"/>
                    <a:pt x="52332" y="94936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359">
              <a:extLst>
                <a:ext uri="{FF2B5EF4-FFF2-40B4-BE49-F238E27FC236}">
                  <a16:creationId xmlns:a16="http://schemas.microsoft.com/office/drawing/2014/main" id="{06A7F5BA-57BB-201C-B1F6-DCD8B91BF631}"/>
                </a:ext>
              </a:extLst>
            </p:cNvPr>
            <p:cNvSpPr/>
            <p:nvPr/>
          </p:nvSpPr>
          <p:spPr>
            <a:xfrm>
              <a:off x="7782092" y="2747927"/>
              <a:ext cx="139774" cy="36187"/>
            </a:xfrm>
            <a:custGeom>
              <a:avLst/>
              <a:gdLst>
                <a:gd name="csX0" fmla="*/ 139775 w 139774"/>
                <a:gd name="csY0" fmla="*/ 7645 h 36187"/>
                <a:gd name="csX1" fmla="*/ 105728 w 139774"/>
                <a:gd name="csY1" fmla="*/ 26951 h 36187"/>
                <a:gd name="csX2" fmla="*/ 67035 w 139774"/>
                <a:gd name="csY2" fmla="*/ 35975 h 36187"/>
                <a:gd name="csX3" fmla="*/ 46675 w 139774"/>
                <a:gd name="csY3" fmla="*/ 35175 h 36187"/>
                <a:gd name="csX4" fmla="*/ 26908 w 139774"/>
                <a:gd name="csY4" fmla="*/ 29169 h 36187"/>
                <a:gd name="csX5" fmla="*/ 10306 w 139774"/>
                <a:gd name="csY5" fmla="*/ 17037 h 36187"/>
                <a:gd name="csX6" fmla="*/ 0 w 139774"/>
                <a:gd name="csY6" fmla="*/ 0 h 36187"/>
                <a:gd name="csX7" fmla="*/ 14525 w 139774"/>
                <a:gd name="csY7" fmla="*/ 12071 h 36187"/>
                <a:gd name="csX8" fmla="*/ 30782 w 139774"/>
                <a:gd name="csY8" fmla="*/ 19478 h 36187"/>
                <a:gd name="csX9" fmla="*/ 48175 w 139774"/>
                <a:gd name="csY9" fmla="*/ 22675 h 36187"/>
                <a:gd name="csX10" fmla="*/ 66152 w 139774"/>
                <a:gd name="csY10" fmla="*/ 22736 h 36187"/>
                <a:gd name="csX11" fmla="*/ 102667 w 139774"/>
                <a:gd name="csY11" fmla="*/ 17010 h 36187"/>
                <a:gd name="csX12" fmla="*/ 139775 w 139774"/>
                <a:gd name="csY12" fmla="*/ 7645 h 361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9774" h="36187">
                  <a:moveTo>
                    <a:pt x="139775" y="7645"/>
                  </a:moveTo>
                  <a:cubicBezTo>
                    <a:pt x="129591" y="15937"/>
                    <a:pt x="117912" y="22055"/>
                    <a:pt x="105728" y="26951"/>
                  </a:cubicBezTo>
                  <a:cubicBezTo>
                    <a:pt x="93503" y="31761"/>
                    <a:pt x="80487" y="34994"/>
                    <a:pt x="67035" y="35975"/>
                  </a:cubicBezTo>
                  <a:cubicBezTo>
                    <a:pt x="60306" y="36404"/>
                    <a:pt x="53464" y="36203"/>
                    <a:pt x="46675" y="35175"/>
                  </a:cubicBezTo>
                  <a:cubicBezTo>
                    <a:pt x="39902" y="34159"/>
                    <a:pt x="33139" y="32272"/>
                    <a:pt x="26908" y="29169"/>
                  </a:cubicBezTo>
                  <a:cubicBezTo>
                    <a:pt x="20654" y="26149"/>
                    <a:pt x="15009" y="21949"/>
                    <a:pt x="10306" y="17037"/>
                  </a:cubicBezTo>
                  <a:cubicBezTo>
                    <a:pt x="5790" y="11905"/>
                    <a:pt x="2232" y="6159"/>
                    <a:pt x="0" y="0"/>
                  </a:cubicBezTo>
                  <a:cubicBezTo>
                    <a:pt x="4732" y="4586"/>
                    <a:pt x="9367" y="8784"/>
                    <a:pt x="14525" y="12071"/>
                  </a:cubicBezTo>
                  <a:cubicBezTo>
                    <a:pt x="19659" y="15373"/>
                    <a:pt x="25172" y="17714"/>
                    <a:pt x="30782" y="19478"/>
                  </a:cubicBezTo>
                  <a:cubicBezTo>
                    <a:pt x="36404" y="21238"/>
                    <a:pt x="42241" y="22252"/>
                    <a:pt x="48175" y="22675"/>
                  </a:cubicBezTo>
                  <a:cubicBezTo>
                    <a:pt x="54098" y="23130"/>
                    <a:pt x="60107" y="23154"/>
                    <a:pt x="66152" y="22736"/>
                  </a:cubicBezTo>
                  <a:cubicBezTo>
                    <a:pt x="78247" y="21863"/>
                    <a:pt x="90450" y="19783"/>
                    <a:pt x="102667" y="17010"/>
                  </a:cubicBezTo>
                  <a:cubicBezTo>
                    <a:pt x="114921" y="14304"/>
                    <a:pt x="127145" y="10974"/>
                    <a:pt x="139775" y="7645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360">
              <a:extLst>
                <a:ext uri="{FF2B5EF4-FFF2-40B4-BE49-F238E27FC236}">
                  <a16:creationId xmlns:a16="http://schemas.microsoft.com/office/drawing/2014/main" id="{03A14F68-9F9B-0F03-A975-6841CB42DE20}"/>
                </a:ext>
              </a:extLst>
            </p:cNvPr>
            <p:cNvSpPr/>
            <p:nvPr/>
          </p:nvSpPr>
          <p:spPr>
            <a:xfrm>
              <a:off x="7730780" y="2756957"/>
              <a:ext cx="180265" cy="57391"/>
            </a:xfrm>
            <a:custGeom>
              <a:avLst/>
              <a:gdLst>
                <a:gd name="csX0" fmla="*/ 180266 w 180265"/>
                <a:gd name="csY0" fmla="*/ 40685 h 57391"/>
                <a:gd name="csX1" fmla="*/ 131766 w 180265"/>
                <a:gd name="csY1" fmla="*/ 54824 h 57391"/>
                <a:gd name="csX2" fmla="*/ 80689 w 180265"/>
                <a:gd name="csY2" fmla="*/ 56313 h 57391"/>
                <a:gd name="csX3" fmla="*/ 55263 w 180265"/>
                <a:gd name="csY3" fmla="*/ 50946 h 57391"/>
                <a:gd name="csX4" fmla="*/ 31449 w 180265"/>
                <a:gd name="csY4" fmla="*/ 39984 h 57391"/>
                <a:gd name="csX5" fmla="*/ 11903 w 180265"/>
                <a:gd name="csY5" fmla="*/ 22612 h 57391"/>
                <a:gd name="csX6" fmla="*/ 0 w 180265"/>
                <a:gd name="csY6" fmla="*/ 0 h 57391"/>
                <a:gd name="csX7" fmla="*/ 16603 w 180265"/>
                <a:gd name="csY7" fmla="*/ 18098 h 57391"/>
                <a:gd name="csX8" fmla="*/ 36554 w 180265"/>
                <a:gd name="csY8" fmla="*/ 30884 h 57391"/>
                <a:gd name="csX9" fmla="*/ 47415 w 180265"/>
                <a:gd name="csY9" fmla="*/ 35466 h 57391"/>
                <a:gd name="csX10" fmla="*/ 58760 w 180265"/>
                <a:gd name="csY10" fmla="*/ 38854 h 57391"/>
                <a:gd name="csX11" fmla="*/ 82216 w 180265"/>
                <a:gd name="csY11" fmla="*/ 43135 h 57391"/>
                <a:gd name="csX12" fmla="*/ 130725 w 180265"/>
                <a:gd name="csY12" fmla="*/ 44477 h 57391"/>
                <a:gd name="csX13" fmla="*/ 180262 w 180265"/>
                <a:gd name="csY13" fmla="*/ 40686 h 57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0265" h="57391">
                  <a:moveTo>
                    <a:pt x="180266" y="40685"/>
                  </a:moveTo>
                  <a:cubicBezTo>
                    <a:pt x="164918" y="47747"/>
                    <a:pt x="148469" y="52046"/>
                    <a:pt x="131766" y="54824"/>
                  </a:cubicBezTo>
                  <a:cubicBezTo>
                    <a:pt x="115036" y="57501"/>
                    <a:pt x="97839" y="58233"/>
                    <a:pt x="80689" y="56313"/>
                  </a:cubicBezTo>
                  <a:cubicBezTo>
                    <a:pt x="72123" y="55340"/>
                    <a:pt x="63584" y="53558"/>
                    <a:pt x="55263" y="50946"/>
                  </a:cubicBezTo>
                  <a:cubicBezTo>
                    <a:pt x="46951" y="48343"/>
                    <a:pt x="38829" y="44789"/>
                    <a:pt x="31449" y="39984"/>
                  </a:cubicBezTo>
                  <a:cubicBezTo>
                    <a:pt x="24046" y="35251"/>
                    <a:pt x="17357" y="29388"/>
                    <a:pt x="11903" y="22612"/>
                  </a:cubicBezTo>
                  <a:cubicBezTo>
                    <a:pt x="6617" y="15689"/>
                    <a:pt x="2492" y="8056"/>
                    <a:pt x="0" y="0"/>
                  </a:cubicBezTo>
                  <a:cubicBezTo>
                    <a:pt x="5131" y="6730"/>
                    <a:pt x="10464" y="12914"/>
                    <a:pt x="16603" y="18098"/>
                  </a:cubicBezTo>
                  <a:cubicBezTo>
                    <a:pt x="22672" y="23347"/>
                    <a:pt x="29519" y="27421"/>
                    <a:pt x="36554" y="30884"/>
                  </a:cubicBezTo>
                  <a:cubicBezTo>
                    <a:pt x="40061" y="32659"/>
                    <a:pt x="43773" y="34015"/>
                    <a:pt x="47415" y="35466"/>
                  </a:cubicBezTo>
                  <a:cubicBezTo>
                    <a:pt x="51193" y="36639"/>
                    <a:pt x="54890" y="37962"/>
                    <a:pt x="58760" y="38854"/>
                  </a:cubicBezTo>
                  <a:cubicBezTo>
                    <a:pt x="66424" y="40792"/>
                    <a:pt x="74254" y="42268"/>
                    <a:pt x="82216" y="43135"/>
                  </a:cubicBezTo>
                  <a:cubicBezTo>
                    <a:pt x="98132" y="44929"/>
                    <a:pt x="114380" y="45161"/>
                    <a:pt x="130725" y="44477"/>
                  </a:cubicBezTo>
                  <a:cubicBezTo>
                    <a:pt x="147095" y="43855"/>
                    <a:pt x="163524" y="42393"/>
                    <a:pt x="180262" y="40686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361">
              <a:extLst>
                <a:ext uri="{FF2B5EF4-FFF2-40B4-BE49-F238E27FC236}">
                  <a16:creationId xmlns:a16="http://schemas.microsoft.com/office/drawing/2014/main" id="{9F80E3FB-754E-DC08-71CF-18D7D85887E3}"/>
                </a:ext>
              </a:extLst>
            </p:cNvPr>
            <p:cNvSpPr/>
            <p:nvPr/>
          </p:nvSpPr>
          <p:spPr>
            <a:xfrm>
              <a:off x="7592233" y="2772073"/>
              <a:ext cx="112442" cy="104766"/>
            </a:xfrm>
            <a:custGeom>
              <a:avLst/>
              <a:gdLst>
                <a:gd name="csX0" fmla="*/ 112443 w 112442"/>
                <a:gd name="csY0" fmla="*/ 104766 h 104766"/>
                <a:gd name="csX1" fmla="*/ 75590 w 112442"/>
                <a:gd name="csY1" fmla="*/ 89542 h 104766"/>
                <a:gd name="csX2" fmla="*/ 42598 w 112442"/>
                <a:gd name="csY2" fmla="*/ 66899 h 104766"/>
                <a:gd name="csX3" fmla="*/ 15262 w 112442"/>
                <a:gd name="csY3" fmla="*/ 37199 h 104766"/>
                <a:gd name="csX4" fmla="*/ 0 w 112442"/>
                <a:gd name="csY4" fmla="*/ 0 h 104766"/>
                <a:gd name="csX5" fmla="*/ 23421 w 112442"/>
                <a:gd name="csY5" fmla="*/ 30689 h 104766"/>
                <a:gd name="csX6" fmla="*/ 51179 w 112442"/>
                <a:gd name="csY6" fmla="*/ 56778 h 104766"/>
                <a:gd name="csX7" fmla="*/ 81269 w 112442"/>
                <a:gd name="csY7" fmla="*/ 80828 h 104766"/>
                <a:gd name="csX8" fmla="*/ 112441 w 112442"/>
                <a:gd name="csY8" fmla="*/ 104766 h 104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2442" h="104766">
                  <a:moveTo>
                    <a:pt x="112443" y="104766"/>
                  </a:moveTo>
                  <a:cubicBezTo>
                    <a:pt x="99462" y="101409"/>
                    <a:pt x="87291" y="95876"/>
                    <a:pt x="75590" y="89542"/>
                  </a:cubicBezTo>
                  <a:cubicBezTo>
                    <a:pt x="63955" y="83083"/>
                    <a:pt x="52826" y="75596"/>
                    <a:pt x="42598" y="66899"/>
                  </a:cubicBezTo>
                  <a:cubicBezTo>
                    <a:pt x="32359" y="58246"/>
                    <a:pt x="22951" y="48388"/>
                    <a:pt x="15262" y="37199"/>
                  </a:cubicBezTo>
                  <a:cubicBezTo>
                    <a:pt x="7634" y="26062"/>
                    <a:pt x="1645" y="13339"/>
                    <a:pt x="0" y="0"/>
                  </a:cubicBezTo>
                  <a:cubicBezTo>
                    <a:pt x="6917" y="11442"/>
                    <a:pt x="14676" y="21443"/>
                    <a:pt x="23421" y="30689"/>
                  </a:cubicBezTo>
                  <a:cubicBezTo>
                    <a:pt x="32072" y="39963"/>
                    <a:pt x="41451" y="48525"/>
                    <a:pt x="51179" y="56778"/>
                  </a:cubicBezTo>
                  <a:cubicBezTo>
                    <a:pt x="60888" y="65053"/>
                    <a:pt x="71012" y="72945"/>
                    <a:pt x="81269" y="80828"/>
                  </a:cubicBezTo>
                  <a:cubicBezTo>
                    <a:pt x="91523" y="88741"/>
                    <a:pt x="101973" y="96480"/>
                    <a:pt x="112441" y="104766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 362">
              <a:extLst>
                <a:ext uri="{FF2B5EF4-FFF2-40B4-BE49-F238E27FC236}">
                  <a16:creationId xmlns:a16="http://schemas.microsoft.com/office/drawing/2014/main" id="{0F972E1C-CDB9-3466-871A-54601E4A3C51}"/>
                </a:ext>
              </a:extLst>
            </p:cNvPr>
            <p:cNvSpPr/>
            <p:nvPr/>
          </p:nvSpPr>
          <p:spPr>
            <a:xfrm>
              <a:off x="7612676" y="2769549"/>
              <a:ext cx="144640" cy="110577"/>
            </a:xfrm>
            <a:custGeom>
              <a:avLst/>
              <a:gdLst>
                <a:gd name="csX0" fmla="*/ 144639 w 144640"/>
                <a:gd name="csY0" fmla="*/ 110577 h 110577"/>
                <a:gd name="csX1" fmla="*/ 100831 w 144640"/>
                <a:gd name="csY1" fmla="*/ 94380 h 110577"/>
                <a:gd name="csX2" fmla="*/ 60409 w 144640"/>
                <a:gd name="csY2" fmla="*/ 70772 h 110577"/>
                <a:gd name="csX3" fmla="*/ 50956 w 144640"/>
                <a:gd name="csY3" fmla="*/ 63771 h 110577"/>
                <a:gd name="csX4" fmla="*/ 41823 w 144640"/>
                <a:gd name="csY4" fmla="*/ 56327 h 110577"/>
                <a:gd name="csX5" fmla="*/ 33051 w 144640"/>
                <a:gd name="csY5" fmla="*/ 48430 h 110577"/>
                <a:gd name="csX6" fmla="*/ 24853 w 144640"/>
                <a:gd name="csY6" fmla="*/ 39883 h 110577"/>
                <a:gd name="csX7" fmla="*/ 0 w 144640"/>
                <a:gd name="csY7" fmla="*/ 0 h 110577"/>
                <a:gd name="csX8" fmla="*/ 32136 w 144640"/>
                <a:gd name="csY8" fmla="*/ 32406 h 110577"/>
                <a:gd name="csX9" fmla="*/ 40793 w 144640"/>
                <a:gd name="csY9" fmla="*/ 39655 h 110577"/>
                <a:gd name="csX10" fmla="*/ 49758 w 144640"/>
                <a:gd name="csY10" fmla="*/ 46556 h 110577"/>
                <a:gd name="csX11" fmla="*/ 58845 w 144640"/>
                <a:gd name="csY11" fmla="*/ 53302 h 110577"/>
                <a:gd name="csX12" fmla="*/ 68046 w 144640"/>
                <a:gd name="csY12" fmla="*/ 59921 h 110577"/>
                <a:gd name="csX13" fmla="*/ 105915 w 144640"/>
                <a:gd name="csY13" fmla="*/ 85306 h 110577"/>
                <a:gd name="csX14" fmla="*/ 144640 w 144640"/>
                <a:gd name="csY14" fmla="*/ 110577 h 110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44640" h="110577">
                  <a:moveTo>
                    <a:pt x="144639" y="110577"/>
                  </a:moveTo>
                  <a:cubicBezTo>
                    <a:pt x="129399" y="106913"/>
                    <a:pt x="114923" y="101018"/>
                    <a:pt x="100831" y="94380"/>
                  </a:cubicBezTo>
                  <a:cubicBezTo>
                    <a:pt x="86806" y="87593"/>
                    <a:pt x="73184" y="79863"/>
                    <a:pt x="60409" y="70772"/>
                  </a:cubicBezTo>
                  <a:cubicBezTo>
                    <a:pt x="57162" y="68589"/>
                    <a:pt x="54074" y="66153"/>
                    <a:pt x="50956" y="63771"/>
                  </a:cubicBezTo>
                  <a:cubicBezTo>
                    <a:pt x="47888" y="61321"/>
                    <a:pt x="44721" y="59011"/>
                    <a:pt x="41823" y="56327"/>
                  </a:cubicBezTo>
                  <a:cubicBezTo>
                    <a:pt x="38890" y="53698"/>
                    <a:pt x="35920" y="51118"/>
                    <a:pt x="33051" y="48430"/>
                  </a:cubicBezTo>
                  <a:cubicBezTo>
                    <a:pt x="30278" y="45610"/>
                    <a:pt x="27553" y="42751"/>
                    <a:pt x="24853" y="39883"/>
                  </a:cubicBezTo>
                  <a:cubicBezTo>
                    <a:pt x="14404" y="28108"/>
                    <a:pt x="5075" y="14873"/>
                    <a:pt x="0" y="0"/>
                  </a:cubicBezTo>
                  <a:cubicBezTo>
                    <a:pt x="9941" y="12112"/>
                    <a:pt x="20713" y="22566"/>
                    <a:pt x="32136" y="32406"/>
                  </a:cubicBezTo>
                  <a:cubicBezTo>
                    <a:pt x="35055" y="34803"/>
                    <a:pt x="37948" y="37209"/>
                    <a:pt x="40793" y="39655"/>
                  </a:cubicBezTo>
                  <a:lnTo>
                    <a:pt x="49758" y="46556"/>
                  </a:lnTo>
                  <a:cubicBezTo>
                    <a:pt x="52672" y="48931"/>
                    <a:pt x="55790" y="51085"/>
                    <a:pt x="58845" y="53302"/>
                  </a:cubicBezTo>
                  <a:cubicBezTo>
                    <a:pt x="61886" y="55541"/>
                    <a:pt x="64875" y="57840"/>
                    <a:pt x="68046" y="59921"/>
                  </a:cubicBezTo>
                  <a:cubicBezTo>
                    <a:pt x="80362" y="68707"/>
                    <a:pt x="93117" y="76974"/>
                    <a:pt x="105915" y="85306"/>
                  </a:cubicBezTo>
                  <a:cubicBezTo>
                    <a:pt x="118724" y="93650"/>
                    <a:pt x="131670" y="101870"/>
                    <a:pt x="144640" y="110577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363">
              <a:extLst>
                <a:ext uri="{FF2B5EF4-FFF2-40B4-BE49-F238E27FC236}">
                  <a16:creationId xmlns:a16="http://schemas.microsoft.com/office/drawing/2014/main" id="{EFE045F2-CF11-7660-F321-EBA7108A3CAD}"/>
                </a:ext>
              </a:extLst>
            </p:cNvPr>
            <p:cNvSpPr/>
            <p:nvPr/>
          </p:nvSpPr>
          <p:spPr>
            <a:xfrm>
              <a:off x="7574156" y="2772178"/>
              <a:ext cx="83656" cy="103813"/>
            </a:xfrm>
            <a:custGeom>
              <a:avLst/>
              <a:gdLst>
                <a:gd name="csX0" fmla="*/ 83656 w 83656"/>
                <a:gd name="csY0" fmla="*/ 103812 h 103813"/>
                <a:gd name="csX1" fmla="*/ 53942 w 83656"/>
                <a:gd name="csY1" fmla="*/ 86089 h 103813"/>
                <a:gd name="csX2" fmla="*/ 28340 w 83656"/>
                <a:gd name="csY2" fmla="*/ 62779 h 103813"/>
                <a:gd name="csX3" fmla="*/ 8109 w 83656"/>
                <a:gd name="csY3" fmla="*/ 34183 h 103813"/>
                <a:gd name="csX4" fmla="*/ 1731 w 83656"/>
                <a:gd name="csY4" fmla="*/ 17589 h 103813"/>
                <a:gd name="csX5" fmla="*/ 339 w 83656"/>
                <a:gd name="csY5" fmla="*/ 0 h 103813"/>
                <a:gd name="csX6" fmla="*/ 16980 w 83656"/>
                <a:gd name="csY6" fmla="*/ 28684 h 103813"/>
                <a:gd name="csX7" fmla="*/ 38177 w 83656"/>
                <a:gd name="csY7" fmla="*/ 53877 h 103813"/>
                <a:gd name="csX8" fmla="*/ 60890 w 83656"/>
                <a:gd name="csY8" fmla="*/ 78351 h 103813"/>
                <a:gd name="csX9" fmla="*/ 83654 w 83656"/>
                <a:gd name="csY9" fmla="*/ 103813 h 1038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3656" h="103813">
                  <a:moveTo>
                    <a:pt x="83656" y="103812"/>
                  </a:moveTo>
                  <a:cubicBezTo>
                    <a:pt x="72913" y="99226"/>
                    <a:pt x="63173" y="92973"/>
                    <a:pt x="53942" y="86089"/>
                  </a:cubicBezTo>
                  <a:cubicBezTo>
                    <a:pt x="44745" y="79150"/>
                    <a:pt x="36153" y="71373"/>
                    <a:pt x="28340" y="62779"/>
                  </a:cubicBezTo>
                  <a:cubicBezTo>
                    <a:pt x="20546" y="54182"/>
                    <a:pt x="13543" y="44686"/>
                    <a:pt x="8109" y="34183"/>
                  </a:cubicBezTo>
                  <a:cubicBezTo>
                    <a:pt x="5457" y="28898"/>
                    <a:pt x="3203" y="23359"/>
                    <a:pt x="1731" y="17589"/>
                  </a:cubicBezTo>
                  <a:cubicBezTo>
                    <a:pt x="341" y="11819"/>
                    <a:pt x="-511" y="5823"/>
                    <a:pt x="339" y="0"/>
                  </a:cubicBezTo>
                  <a:cubicBezTo>
                    <a:pt x="4424" y="10896"/>
                    <a:pt x="10489" y="19887"/>
                    <a:pt x="16980" y="28684"/>
                  </a:cubicBezTo>
                  <a:cubicBezTo>
                    <a:pt x="23589" y="37393"/>
                    <a:pt x="30775" y="45675"/>
                    <a:pt x="38177" y="53877"/>
                  </a:cubicBezTo>
                  <a:cubicBezTo>
                    <a:pt x="45600" y="62059"/>
                    <a:pt x="53217" y="70163"/>
                    <a:pt x="60890" y="78351"/>
                  </a:cubicBezTo>
                  <a:cubicBezTo>
                    <a:pt x="68543" y="86579"/>
                    <a:pt x="76231" y="94849"/>
                    <a:pt x="83654" y="103813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 364">
              <a:extLst>
                <a:ext uri="{FF2B5EF4-FFF2-40B4-BE49-F238E27FC236}">
                  <a16:creationId xmlns:a16="http://schemas.microsoft.com/office/drawing/2014/main" id="{E72CFAF1-4706-C4FA-7107-84DE9D2DD50B}"/>
                </a:ext>
              </a:extLst>
            </p:cNvPr>
            <p:cNvSpPr/>
            <p:nvPr/>
          </p:nvSpPr>
          <p:spPr>
            <a:xfrm>
              <a:off x="7642605" y="2764680"/>
              <a:ext cx="168244" cy="99443"/>
            </a:xfrm>
            <a:custGeom>
              <a:avLst/>
              <a:gdLst>
                <a:gd name="csX0" fmla="*/ 168243 w 168244"/>
                <a:gd name="csY0" fmla="*/ 99443 h 99443"/>
                <a:gd name="csX1" fmla="*/ 117543 w 168244"/>
                <a:gd name="csY1" fmla="*/ 91943 h 99443"/>
                <a:gd name="csX2" fmla="*/ 69192 w 168244"/>
                <a:gd name="csY2" fmla="*/ 73992 h 99443"/>
                <a:gd name="csX3" fmla="*/ 26437 w 168244"/>
                <a:gd name="csY3" fmla="*/ 44280 h 99443"/>
                <a:gd name="csX4" fmla="*/ 0 w 168244"/>
                <a:gd name="csY4" fmla="*/ 0 h 99443"/>
                <a:gd name="csX5" fmla="*/ 33327 w 168244"/>
                <a:gd name="csY5" fmla="*/ 36438 h 99443"/>
                <a:gd name="csX6" fmla="*/ 75141 w 168244"/>
                <a:gd name="csY6" fmla="*/ 62130 h 99443"/>
                <a:gd name="csX7" fmla="*/ 120735 w 168244"/>
                <a:gd name="csY7" fmla="*/ 82043 h 99443"/>
                <a:gd name="csX8" fmla="*/ 168244 w 168244"/>
                <a:gd name="csY8" fmla="*/ 99443 h 99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244" h="99443">
                  <a:moveTo>
                    <a:pt x="168243" y="99443"/>
                  </a:moveTo>
                  <a:cubicBezTo>
                    <a:pt x="151090" y="99154"/>
                    <a:pt x="134155" y="96145"/>
                    <a:pt x="117543" y="91943"/>
                  </a:cubicBezTo>
                  <a:cubicBezTo>
                    <a:pt x="100954" y="87623"/>
                    <a:pt x="84683" y="81741"/>
                    <a:pt x="69192" y="73992"/>
                  </a:cubicBezTo>
                  <a:cubicBezTo>
                    <a:pt x="53757" y="66215"/>
                    <a:pt x="38940" y="56610"/>
                    <a:pt x="26437" y="44280"/>
                  </a:cubicBezTo>
                  <a:cubicBezTo>
                    <a:pt x="13922" y="32145"/>
                    <a:pt x="3819" y="16772"/>
                    <a:pt x="0" y="0"/>
                  </a:cubicBezTo>
                  <a:cubicBezTo>
                    <a:pt x="9013" y="14571"/>
                    <a:pt x="20300" y="26531"/>
                    <a:pt x="33327" y="36438"/>
                  </a:cubicBezTo>
                  <a:cubicBezTo>
                    <a:pt x="46188" y="46492"/>
                    <a:pt x="60451" y="54699"/>
                    <a:pt x="75141" y="62130"/>
                  </a:cubicBezTo>
                  <a:cubicBezTo>
                    <a:pt x="89876" y="69517"/>
                    <a:pt x="105162" y="76004"/>
                    <a:pt x="120735" y="82043"/>
                  </a:cubicBezTo>
                  <a:cubicBezTo>
                    <a:pt x="136306" y="88131"/>
                    <a:pt x="152137" y="93721"/>
                    <a:pt x="168244" y="99443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365">
              <a:extLst>
                <a:ext uri="{FF2B5EF4-FFF2-40B4-BE49-F238E27FC236}">
                  <a16:creationId xmlns:a16="http://schemas.microsoft.com/office/drawing/2014/main" id="{DFBAF547-8700-AA54-F82B-B4D9C2CE9AE3}"/>
                </a:ext>
              </a:extLst>
            </p:cNvPr>
            <p:cNvSpPr/>
            <p:nvPr/>
          </p:nvSpPr>
          <p:spPr>
            <a:xfrm>
              <a:off x="7673193" y="2762739"/>
              <a:ext cx="202646" cy="77834"/>
            </a:xfrm>
            <a:custGeom>
              <a:avLst/>
              <a:gdLst>
                <a:gd name="csX0" fmla="*/ 202646 w 202646"/>
                <a:gd name="csY0" fmla="*/ 70537 h 77834"/>
                <a:gd name="csX1" fmla="*/ 146171 w 202646"/>
                <a:gd name="csY1" fmla="*/ 77812 h 77834"/>
                <a:gd name="csX2" fmla="*/ 89307 w 202646"/>
                <a:gd name="csY2" fmla="*/ 68971 h 77834"/>
                <a:gd name="csX3" fmla="*/ 62366 w 202646"/>
                <a:gd name="csY3" fmla="*/ 58178 h 77834"/>
                <a:gd name="csX4" fmla="*/ 37720 w 202646"/>
                <a:gd name="csY4" fmla="*/ 42859 h 77834"/>
                <a:gd name="csX5" fmla="*/ 26554 w 202646"/>
                <a:gd name="csY5" fmla="*/ 33648 h 77834"/>
                <a:gd name="csX6" fmla="*/ 16505 w 202646"/>
                <a:gd name="csY6" fmla="*/ 23298 h 77834"/>
                <a:gd name="csX7" fmla="*/ 0 w 202646"/>
                <a:gd name="csY7" fmla="*/ 0 h 77834"/>
                <a:gd name="csX8" fmla="*/ 43539 w 202646"/>
                <a:gd name="csY8" fmla="*/ 34289 h 77834"/>
                <a:gd name="csX9" fmla="*/ 67737 w 202646"/>
                <a:gd name="csY9" fmla="*/ 46792 h 77834"/>
                <a:gd name="csX10" fmla="*/ 93233 w 202646"/>
                <a:gd name="csY10" fmla="*/ 56296 h 77834"/>
                <a:gd name="csX11" fmla="*/ 146865 w 202646"/>
                <a:gd name="csY11" fmla="*/ 67517 h 77834"/>
                <a:gd name="csX12" fmla="*/ 202644 w 202646"/>
                <a:gd name="csY12" fmla="*/ 70537 h 778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02646" h="77834">
                  <a:moveTo>
                    <a:pt x="202646" y="70537"/>
                  </a:moveTo>
                  <a:cubicBezTo>
                    <a:pt x="184480" y="76160"/>
                    <a:pt x="165279" y="78072"/>
                    <a:pt x="146171" y="77812"/>
                  </a:cubicBezTo>
                  <a:cubicBezTo>
                    <a:pt x="127037" y="77544"/>
                    <a:pt x="107781" y="74734"/>
                    <a:pt x="89307" y="68971"/>
                  </a:cubicBezTo>
                  <a:cubicBezTo>
                    <a:pt x="80077" y="66092"/>
                    <a:pt x="71007" y="62591"/>
                    <a:pt x="62366" y="58178"/>
                  </a:cubicBezTo>
                  <a:cubicBezTo>
                    <a:pt x="53728" y="53796"/>
                    <a:pt x="45336" y="48847"/>
                    <a:pt x="37720" y="42859"/>
                  </a:cubicBezTo>
                  <a:cubicBezTo>
                    <a:pt x="33800" y="40033"/>
                    <a:pt x="30189" y="36796"/>
                    <a:pt x="26554" y="33648"/>
                  </a:cubicBezTo>
                  <a:cubicBezTo>
                    <a:pt x="23175" y="30187"/>
                    <a:pt x="19583" y="26999"/>
                    <a:pt x="16505" y="23298"/>
                  </a:cubicBezTo>
                  <a:cubicBezTo>
                    <a:pt x="10088" y="16169"/>
                    <a:pt x="4657" y="8231"/>
                    <a:pt x="0" y="0"/>
                  </a:cubicBezTo>
                  <a:cubicBezTo>
                    <a:pt x="13660" y="13146"/>
                    <a:pt x="27805" y="25003"/>
                    <a:pt x="43539" y="34289"/>
                  </a:cubicBezTo>
                  <a:cubicBezTo>
                    <a:pt x="51342" y="38995"/>
                    <a:pt x="59435" y="43140"/>
                    <a:pt x="67737" y="46792"/>
                  </a:cubicBezTo>
                  <a:cubicBezTo>
                    <a:pt x="76005" y="50514"/>
                    <a:pt x="84551" y="53625"/>
                    <a:pt x="93233" y="56296"/>
                  </a:cubicBezTo>
                  <a:cubicBezTo>
                    <a:pt x="110578" y="61761"/>
                    <a:pt x="128593" y="65189"/>
                    <a:pt x="146865" y="67517"/>
                  </a:cubicBezTo>
                  <a:cubicBezTo>
                    <a:pt x="165175" y="69668"/>
                    <a:pt x="183726" y="70712"/>
                    <a:pt x="202644" y="70537"/>
                  </a:cubicBezTo>
                  <a:close/>
                </a:path>
              </a:pathLst>
            </a:custGeom>
            <a:grpFill/>
            <a:ln w="170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7" name="Freeform 298">
            <a:extLst>
              <a:ext uri="{FF2B5EF4-FFF2-40B4-BE49-F238E27FC236}">
                <a16:creationId xmlns:a16="http://schemas.microsoft.com/office/drawing/2014/main" id="{888E58C4-1709-206E-C0B9-5F2B2E0C77A8}"/>
              </a:ext>
            </a:extLst>
          </p:cNvPr>
          <p:cNvSpPr/>
          <p:nvPr/>
        </p:nvSpPr>
        <p:spPr>
          <a:xfrm>
            <a:off x="8783649" y="1729708"/>
            <a:ext cx="1098890" cy="772803"/>
          </a:xfrm>
          <a:custGeom>
            <a:avLst/>
            <a:gdLst>
              <a:gd name="csX0" fmla="*/ 439833 w 1468316"/>
              <a:gd name="csY0" fmla="*/ 777728 h 1032606"/>
              <a:gd name="csX1" fmla="*/ 338613 w 1468316"/>
              <a:gd name="csY1" fmla="*/ 809252 h 1032606"/>
              <a:gd name="csX2" fmla="*/ 240710 w 1468316"/>
              <a:gd name="csY2" fmla="*/ 837457 h 1032606"/>
              <a:gd name="csX3" fmla="*/ 174338 w 1468316"/>
              <a:gd name="csY3" fmla="*/ 837457 h 1032606"/>
              <a:gd name="csX4" fmla="*/ 74776 w 1468316"/>
              <a:gd name="csY4" fmla="*/ 807593 h 1032606"/>
              <a:gd name="csX5" fmla="*/ 41590 w 1468316"/>
              <a:gd name="csY5" fmla="*/ 741227 h 1032606"/>
              <a:gd name="csX6" fmla="*/ 28316 w 1468316"/>
              <a:gd name="csY6" fmla="*/ 704727 h 1032606"/>
              <a:gd name="csX7" fmla="*/ 8403 w 1468316"/>
              <a:gd name="csY7" fmla="*/ 661590 h 1032606"/>
              <a:gd name="csX8" fmla="*/ 11722 w 1468316"/>
              <a:gd name="csY8" fmla="*/ 593565 h 1032606"/>
              <a:gd name="csX9" fmla="*/ 10839 w 1468316"/>
              <a:gd name="csY9" fmla="*/ 527234 h 1032606"/>
              <a:gd name="csX10" fmla="*/ 23889 w 1468316"/>
              <a:gd name="csY10" fmla="*/ 417698 h 1032606"/>
              <a:gd name="csX11" fmla="*/ 61864 w 1468316"/>
              <a:gd name="csY11" fmla="*/ 310961 h 1032606"/>
              <a:gd name="csX12" fmla="*/ 146127 w 1468316"/>
              <a:gd name="csY12" fmla="*/ 215285 h 1032606"/>
              <a:gd name="csX13" fmla="*/ 209181 w 1468316"/>
              <a:gd name="csY13" fmla="*/ 152238 h 1032606"/>
              <a:gd name="csX14" fmla="*/ 288830 w 1468316"/>
              <a:gd name="csY14" fmla="*/ 109101 h 1032606"/>
              <a:gd name="csX15" fmla="*/ 426555 w 1468316"/>
              <a:gd name="csY15" fmla="*/ 40266 h 1032606"/>
              <a:gd name="csX16" fmla="*/ 557644 w 1468316"/>
              <a:gd name="csY16" fmla="*/ 6236 h 1032606"/>
              <a:gd name="csX17" fmla="*/ 663841 w 1468316"/>
              <a:gd name="csY17" fmla="*/ 6236 h 1032606"/>
              <a:gd name="csX18" fmla="*/ 693709 w 1468316"/>
              <a:gd name="csY18" fmla="*/ 22827 h 1032606"/>
              <a:gd name="csX19" fmla="*/ 763402 w 1468316"/>
              <a:gd name="csY19" fmla="*/ 2918 h 1032606"/>
              <a:gd name="csX20" fmla="*/ 856325 w 1468316"/>
              <a:gd name="csY20" fmla="*/ 12873 h 1032606"/>
              <a:gd name="csX21" fmla="*/ 942610 w 1468316"/>
              <a:gd name="csY21" fmla="*/ 46055 h 1032606"/>
              <a:gd name="csX22" fmla="*/ 1015621 w 1468316"/>
              <a:gd name="csY22" fmla="*/ 52692 h 1032606"/>
              <a:gd name="csX23" fmla="*/ 1081994 w 1468316"/>
              <a:gd name="csY23" fmla="*/ 79239 h 1032606"/>
              <a:gd name="csX24" fmla="*/ 1141731 w 1468316"/>
              <a:gd name="csY24" fmla="*/ 129013 h 1032606"/>
              <a:gd name="csX25" fmla="*/ 1254566 w 1468316"/>
              <a:gd name="csY25" fmla="*/ 202014 h 1032606"/>
              <a:gd name="csX26" fmla="*/ 1327577 w 1468316"/>
              <a:gd name="csY26" fmla="*/ 298243 h 1032606"/>
              <a:gd name="csX27" fmla="*/ 1374038 w 1468316"/>
              <a:gd name="csY27" fmla="*/ 384518 h 1032606"/>
              <a:gd name="csX28" fmla="*/ 1417181 w 1468316"/>
              <a:gd name="csY28" fmla="*/ 494021 h 1032606"/>
              <a:gd name="csX29" fmla="*/ 1463643 w 1468316"/>
              <a:gd name="csY29" fmla="*/ 653298 h 1032606"/>
              <a:gd name="csX30" fmla="*/ 1463643 w 1468316"/>
              <a:gd name="csY30" fmla="*/ 782710 h 1032606"/>
              <a:gd name="csX31" fmla="*/ 1274479 w 1468316"/>
              <a:gd name="csY31" fmla="*/ 819210 h 1032606"/>
              <a:gd name="csX32" fmla="*/ 1141731 w 1468316"/>
              <a:gd name="csY32" fmla="*/ 842437 h 1032606"/>
              <a:gd name="csX33" fmla="*/ 1055446 w 1468316"/>
              <a:gd name="csY33" fmla="*/ 835800 h 1032606"/>
              <a:gd name="csX34" fmla="*/ 1008983 w 1468316"/>
              <a:gd name="csY34" fmla="*/ 882256 h 1032606"/>
              <a:gd name="csX35" fmla="*/ 869598 w 1468316"/>
              <a:gd name="csY35" fmla="*/ 948622 h 1032606"/>
              <a:gd name="csX36" fmla="*/ 743488 w 1468316"/>
              <a:gd name="csY36" fmla="*/ 991759 h 1032606"/>
              <a:gd name="csX37" fmla="*/ 428212 w 1468316"/>
              <a:gd name="csY37" fmla="*/ 961895 h 1032606"/>
              <a:gd name="csX38" fmla="*/ 413879 w 1468316"/>
              <a:gd name="csY38" fmla="*/ 853556 h 1032606"/>
              <a:gd name="csX39" fmla="*/ 439828 w 1468316"/>
              <a:gd name="csY39" fmla="*/ 777732 h 1032606"/>
              <a:gd name="csX40" fmla="*/ 439828 w 1468316"/>
              <a:gd name="csY40" fmla="*/ 777732 h 10326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1468316" h="1032606">
                <a:moveTo>
                  <a:pt x="439833" y="777728"/>
                </a:moveTo>
                <a:cubicBezTo>
                  <a:pt x="393372" y="800956"/>
                  <a:pt x="378437" y="792660"/>
                  <a:pt x="338613" y="809252"/>
                </a:cubicBezTo>
                <a:cubicBezTo>
                  <a:pt x="298788" y="825843"/>
                  <a:pt x="277217" y="814230"/>
                  <a:pt x="240710" y="837457"/>
                </a:cubicBezTo>
                <a:cubicBezTo>
                  <a:pt x="204206" y="860684"/>
                  <a:pt x="227436" y="840775"/>
                  <a:pt x="174338" y="837457"/>
                </a:cubicBezTo>
                <a:cubicBezTo>
                  <a:pt x="121239" y="834139"/>
                  <a:pt x="88052" y="834139"/>
                  <a:pt x="74776" y="807593"/>
                </a:cubicBezTo>
                <a:cubicBezTo>
                  <a:pt x="61502" y="781046"/>
                  <a:pt x="48226" y="761136"/>
                  <a:pt x="41590" y="741227"/>
                </a:cubicBezTo>
                <a:cubicBezTo>
                  <a:pt x="34952" y="721317"/>
                  <a:pt x="48228" y="718000"/>
                  <a:pt x="28316" y="704727"/>
                </a:cubicBezTo>
                <a:cubicBezTo>
                  <a:pt x="8403" y="691455"/>
                  <a:pt x="-1553" y="688135"/>
                  <a:pt x="8403" y="661590"/>
                </a:cubicBezTo>
                <a:cubicBezTo>
                  <a:pt x="18360" y="635043"/>
                  <a:pt x="24998" y="620112"/>
                  <a:pt x="11722" y="593565"/>
                </a:cubicBezTo>
                <a:cubicBezTo>
                  <a:pt x="-1553" y="567020"/>
                  <a:pt x="-5753" y="550461"/>
                  <a:pt x="10839" y="527234"/>
                </a:cubicBezTo>
                <a:cubicBezTo>
                  <a:pt x="27433" y="504006"/>
                  <a:pt x="-5978" y="440926"/>
                  <a:pt x="23889" y="417698"/>
                </a:cubicBezTo>
                <a:cubicBezTo>
                  <a:pt x="53757" y="394471"/>
                  <a:pt x="22039" y="330871"/>
                  <a:pt x="61864" y="310961"/>
                </a:cubicBezTo>
                <a:cubicBezTo>
                  <a:pt x="101688" y="291052"/>
                  <a:pt x="112940" y="215285"/>
                  <a:pt x="146127" y="215285"/>
                </a:cubicBezTo>
                <a:cubicBezTo>
                  <a:pt x="179313" y="215285"/>
                  <a:pt x="159401" y="152238"/>
                  <a:pt x="209181" y="152238"/>
                </a:cubicBezTo>
                <a:cubicBezTo>
                  <a:pt x="258962" y="152238"/>
                  <a:pt x="225775" y="115737"/>
                  <a:pt x="288830" y="109101"/>
                </a:cubicBezTo>
                <a:cubicBezTo>
                  <a:pt x="351885" y="102464"/>
                  <a:pt x="261289" y="60205"/>
                  <a:pt x="426555" y="40266"/>
                </a:cubicBezTo>
                <a:cubicBezTo>
                  <a:pt x="499981" y="31408"/>
                  <a:pt x="487951" y="9553"/>
                  <a:pt x="557644" y="6236"/>
                </a:cubicBezTo>
                <a:cubicBezTo>
                  <a:pt x="627336" y="2918"/>
                  <a:pt x="650567" y="2918"/>
                  <a:pt x="663841" y="6236"/>
                </a:cubicBezTo>
                <a:cubicBezTo>
                  <a:pt x="677115" y="9553"/>
                  <a:pt x="683753" y="19508"/>
                  <a:pt x="693709" y="22827"/>
                </a:cubicBezTo>
                <a:cubicBezTo>
                  <a:pt x="703665" y="26147"/>
                  <a:pt x="710303" y="-10355"/>
                  <a:pt x="763402" y="2918"/>
                </a:cubicBezTo>
                <a:cubicBezTo>
                  <a:pt x="816501" y="16190"/>
                  <a:pt x="829775" y="-3719"/>
                  <a:pt x="856325" y="12873"/>
                </a:cubicBezTo>
                <a:cubicBezTo>
                  <a:pt x="882875" y="29465"/>
                  <a:pt x="945930" y="36100"/>
                  <a:pt x="942610" y="46055"/>
                </a:cubicBezTo>
                <a:cubicBezTo>
                  <a:pt x="939292" y="56010"/>
                  <a:pt x="989071" y="29463"/>
                  <a:pt x="1015621" y="52692"/>
                </a:cubicBezTo>
                <a:cubicBezTo>
                  <a:pt x="1042172" y="75919"/>
                  <a:pt x="1062082" y="56010"/>
                  <a:pt x="1081994" y="79239"/>
                </a:cubicBezTo>
                <a:cubicBezTo>
                  <a:pt x="1101907" y="102466"/>
                  <a:pt x="1118499" y="129013"/>
                  <a:pt x="1141731" y="129013"/>
                </a:cubicBezTo>
                <a:cubicBezTo>
                  <a:pt x="1164963" y="129013"/>
                  <a:pt x="1228016" y="155559"/>
                  <a:pt x="1254566" y="202014"/>
                </a:cubicBezTo>
                <a:cubicBezTo>
                  <a:pt x="1281117" y="248470"/>
                  <a:pt x="1307665" y="228559"/>
                  <a:pt x="1327577" y="298243"/>
                </a:cubicBezTo>
                <a:cubicBezTo>
                  <a:pt x="1347490" y="367926"/>
                  <a:pt x="1374038" y="328107"/>
                  <a:pt x="1374038" y="384518"/>
                </a:cubicBezTo>
                <a:cubicBezTo>
                  <a:pt x="1374038" y="440929"/>
                  <a:pt x="1413862" y="444247"/>
                  <a:pt x="1417181" y="494021"/>
                </a:cubicBezTo>
                <a:cubicBezTo>
                  <a:pt x="1420499" y="543795"/>
                  <a:pt x="1470279" y="557067"/>
                  <a:pt x="1463643" y="653298"/>
                </a:cubicBezTo>
                <a:cubicBezTo>
                  <a:pt x="1457005" y="749526"/>
                  <a:pt x="1476917" y="756163"/>
                  <a:pt x="1463643" y="782710"/>
                </a:cubicBezTo>
                <a:cubicBezTo>
                  <a:pt x="1450369" y="809257"/>
                  <a:pt x="1426350" y="860624"/>
                  <a:pt x="1274479" y="819210"/>
                </a:cubicBezTo>
                <a:cubicBezTo>
                  <a:pt x="1237974" y="809255"/>
                  <a:pt x="1166182" y="831572"/>
                  <a:pt x="1141731" y="842437"/>
                </a:cubicBezTo>
                <a:cubicBezTo>
                  <a:pt x="1111863" y="855710"/>
                  <a:pt x="1083653" y="829716"/>
                  <a:pt x="1055446" y="835800"/>
                </a:cubicBezTo>
                <a:cubicBezTo>
                  <a:pt x="987242" y="850509"/>
                  <a:pt x="1048808" y="849073"/>
                  <a:pt x="1008983" y="882256"/>
                </a:cubicBezTo>
                <a:cubicBezTo>
                  <a:pt x="969159" y="915440"/>
                  <a:pt x="979115" y="941985"/>
                  <a:pt x="869598" y="948622"/>
                </a:cubicBezTo>
                <a:cubicBezTo>
                  <a:pt x="760081" y="955259"/>
                  <a:pt x="835172" y="975249"/>
                  <a:pt x="743488" y="991759"/>
                </a:cubicBezTo>
                <a:cubicBezTo>
                  <a:pt x="637306" y="1010879"/>
                  <a:pt x="473016" y="1087988"/>
                  <a:pt x="428212" y="961895"/>
                </a:cubicBezTo>
                <a:cubicBezTo>
                  <a:pt x="417862" y="932764"/>
                  <a:pt x="411935" y="888275"/>
                  <a:pt x="413879" y="853556"/>
                </a:cubicBezTo>
                <a:cubicBezTo>
                  <a:pt x="415399" y="826388"/>
                  <a:pt x="424461" y="800188"/>
                  <a:pt x="439828" y="777732"/>
                </a:cubicBezTo>
                <a:lnTo>
                  <a:pt x="439828" y="777732"/>
                </a:lnTo>
                <a:close/>
              </a:path>
            </a:pathLst>
          </a:custGeom>
          <a:solidFill>
            <a:srgbClr val="E0DBD8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98" name="Graphic 10">
            <a:extLst>
              <a:ext uri="{FF2B5EF4-FFF2-40B4-BE49-F238E27FC236}">
                <a16:creationId xmlns:a16="http://schemas.microsoft.com/office/drawing/2014/main" id="{6CAA39DE-5147-ECAD-12CF-FC22F326D2A4}"/>
              </a:ext>
            </a:extLst>
          </p:cNvPr>
          <p:cNvGrpSpPr/>
          <p:nvPr/>
        </p:nvGrpSpPr>
        <p:grpSpPr>
          <a:xfrm>
            <a:off x="8803981" y="1745239"/>
            <a:ext cx="1042476" cy="709524"/>
            <a:chOff x="6582616" y="1762724"/>
            <a:chExt cx="1392937" cy="948053"/>
          </a:xfrm>
          <a:solidFill>
            <a:srgbClr val="3F1A01"/>
          </a:solidFill>
        </p:grpSpPr>
        <p:sp>
          <p:nvSpPr>
            <p:cNvPr id="199" name="Freeform 301">
              <a:extLst>
                <a:ext uri="{FF2B5EF4-FFF2-40B4-BE49-F238E27FC236}">
                  <a16:creationId xmlns:a16="http://schemas.microsoft.com/office/drawing/2014/main" id="{8B2B0023-41C0-D1D1-4D46-F7CB8A442894}"/>
                </a:ext>
              </a:extLst>
            </p:cNvPr>
            <p:cNvSpPr/>
            <p:nvPr/>
          </p:nvSpPr>
          <p:spPr>
            <a:xfrm>
              <a:off x="6998505" y="2155455"/>
              <a:ext cx="545923" cy="360029"/>
            </a:xfrm>
            <a:custGeom>
              <a:avLst/>
              <a:gdLst>
                <a:gd name="csX0" fmla="*/ 0 w 545923"/>
                <a:gd name="csY0" fmla="*/ 360030 h 360029"/>
                <a:gd name="csX1" fmla="*/ 46082 w 545923"/>
                <a:gd name="csY1" fmla="*/ 289961 h 360029"/>
                <a:gd name="csX2" fmla="*/ 104185 w 545923"/>
                <a:gd name="csY2" fmla="*/ 228895 h 360029"/>
                <a:gd name="csX3" fmla="*/ 173897 w 545923"/>
                <a:gd name="csY3" fmla="*/ 180727 h 360029"/>
                <a:gd name="csX4" fmla="*/ 253273 w 545923"/>
                <a:gd name="csY4" fmla="*/ 150758 h 360029"/>
                <a:gd name="csX5" fmla="*/ 408262 w 545923"/>
                <a:gd name="csY5" fmla="*/ 92399 h 360029"/>
                <a:gd name="csX6" fmla="*/ 480521 w 545923"/>
                <a:gd name="csY6" fmla="*/ 51356 h 360029"/>
                <a:gd name="csX7" fmla="*/ 514600 w 545923"/>
                <a:gd name="csY7" fmla="*/ 27469 h 360029"/>
                <a:gd name="csX8" fmla="*/ 545924 w 545923"/>
                <a:gd name="csY8" fmla="*/ 0 h 360029"/>
                <a:gd name="csX9" fmla="*/ 516943 w 545923"/>
                <a:gd name="csY9" fmla="*/ 30307 h 360029"/>
                <a:gd name="csX10" fmla="*/ 484226 w 545923"/>
                <a:gd name="csY10" fmla="*/ 56718 h 360029"/>
                <a:gd name="csX11" fmla="*/ 413058 w 545923"/>
                <a:gd name="csY11" fmla="*/ 101580 h 360029"/>
                <a:gd name="csX12" fmla="*/ 394414 w 545923"/>
                <a:gd name="csY12" fmla="*/ 111383 h 360029"/>
                <a:gd name="csX13" fmla="*/ 385006 w 545923"/>
                <a:gd name="csY13" fmla="*/ 116126 h 360029"/>
                <a:gd name="csX14" fmla="*/ 375450 w 545923"/>
                <a:gd name="csY14" fmla="*/ 120558 h 360029"/>
                <a:gd name="csX15" fmla="*/ 356245 w 545923"/>
                <a:gd name="csY15" fmla="*/ 129239 h 360029"/>
                <a:gd name="csX16" fmla="*/ 336784 w 545923"/>
                <a:gd name="csY16" fmla="*/ 137352 h 360029"/>
                <a:gd name="csX17" fmla="*/ 317029 w 545923"/>
                <a:gd name="csY17" fmla="*/ 144733 h 360029"/>
                <a:gd name="csX18" fmla="*/ 307121 w 545923"/>
                <a:gd name="csY18" fmla="*/ 148347 h 360029"/>
                <a:gd name="csX19" fmla="*/ 297083 w 545923"/>
                <a:gd name="csY19" fmla="*/ 151586 h 360029"/>
                <a:gd name="csX20" fmla="*/ 276977 w 545923"/>
                <a:gd name="csY20" fmla="*/ 157976 h 360029"/>
                <a:gd name="csX21" fmla="*/ 256634 w 545923"/>
                <a:gd name="csY21" fmla="*/ 163592 h 360029"/>
                <a:gd name="csX22" fmla="*/ 236628 w 545923"/>
                <a:gd name="csY22" fmla="*/ 168957 h 360029"/>
                <a:gd name="csX23" fmla="*/ 217156 w 545923"/>
                <a:gd name="csY23" fmla="*/ 175307 h 360029"/>
                <a:gd name="csX24" fmla="*/ 179669 w 545923"/>
                <a:gd name="csY24" fmla="*/ 191852 h 360029"/>
                <a:gd name="csX25" fmla="*/ 110830 w 545923"/>
                <a:gd name="csY25" fmla="*/ 236792 h 360029"/>
                <a:gd name="csX26" fmla="*/ 2 w 545923"/>
                <a:gd name="csY26" fmla="*/ 360030 h 3600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545923" h="360029">
                  <a:moveTo>
                    <a:pt x="0" y="360030"/>
                  </a:moveTo>
                  <a:cubicBezTo>
                    <a:pt x="12830" y="335200"/>
                    <a:pt x="28825" y="312062"/>
                    <a:pt x="46082" y="289961"/>
                  </a:cubicBezTo>
                  <a:cubicBezTo>
                    <a:pt x="63608" y="268056"/>
                    <a:pt x="82907" y="247441"/>
                    <a:pt x="104185" y="228895"/>
                  </a:cubicBezTo>
                  <a:cubicBezTo>
                    <a:pt x="125421" y="210309"/>
                    <a:pt x="148848" y="194095"/>
                    <a:pt x="173897" y="180727"/>
                  </a:cubicBezTo>
                  <a:cubicBezTo>
                    <a:pt x="198672" y="166966"/>
                    <a:pt x="226156" y="157575"/>
                    <a:pt x="253273" y="150758"/>
                  </a:cubicBezTo>
                  <a:cubicBezTo>
                    <a:pt x="306765" y="136884"/>
                    <a:pt x="358688" y="117060"/>
                    <a:pt x="408262" y="92399"/>
                  </a:cubicBezTo>
                  <a:cubicBezTo>
                    <a:pt x="433025" y="80022"/>
                    <a:pt x="457278" y="66501"/>
                    <a:pt x="480521" y="51356"/>
                  </a:cubicBezTo>
                  <a:cubicBezTo>
                    <a:pt x="492116" y="43756"/>
                    <a:pt x="503602" y="35939"/>
                    <a:pt x="514600" y="27469"/>
                  </a:cubicBezTo>
                  <a:cubicBezTo>
                    <a:pt x="525641" y="19061"/>
                    <a:pt x="536472" y="10274"/>
                    <a:pt x="545924" y="0"/>
                  </a:cubicBezTo>
                  <a:cubicBezTo>
                    <a:pt x="537538" y="11192"/>
                    <a:pt x="527419" y="21037"/>
                    <a:pt x="516943" y="30307"/>
                  </a:cubicBezTo>
                  <a:cubicBezTo>
                    <a:pt x="506535" y="39713"/>
                    <a:pt x="495406" y="48244"/>
                    <a:pt x="484226" y="56718"/>
                  </a:cubicBezTo>
                  <a:cubicBezTo>
                    <a:pt x="461599" y="73298"/>
                    <a:pt x="437760" y="88231"/>
                    <a:pt x="413058" y="101580"/>
                  </a:cubicBezTo>
                  <a:cubicBezTo>
                    <a:pt x="406967" y="105085"/>
                    <a:pt x="400651" y="108151"/>
                    <a:pt x="394414" y="111383"/>
                  </a:cubicBezTo>
                  <a:lnTo>
                    <a:pt x="385006" y="116126"/>
                  </a:lnTo>
                  <a:lnTo>
                    <a:pt x="375450" y="120558"/>
                  </a:lnTo>
                  <a:cubicBezTo>
                    <a:pt x="369045" y="123437"/>
                    <a:pt x="362737" y="126554"/>
                    <a:pt x="356245" y="129239"/>
                  </a:cubicBezTo>
                  <a:lnTo>
                    <a:pt x="336784" y="137352"/>
                  </a:lnTo>
                  <a:cubicBezTo>
                    <a:pt x="330291" y="140048"/>
                    <a:pt x="323612" y="142263"/>
                    <a:pt x="317029" y="144733"/>
                  </a:cubicBezTo>
                  <a:lnTo>
                    <a:pt x="307121" y="148347"/>
                  </a:lnTo>
                  <a:lnTo>
                    <a:pt x="297083" y="151586"/>
                  </a:lnTo>
                  <a:cubicBezTo>
                    <a:pt x="290380" y="153711"/>
                    <a:pt x="283709" y="155944"/>
                    <a:pt x="276977" y="157976"/>
                  </a:cubicBezTo>
                  <a:lnTo>
                    <a:pt x="256634" y="163592"/>
                  </a:lnTo>
                  <a:cubicBezTo>
                    <a:pt x="249772" y="165496"/>
                    <a:pt x="243175" y="167038"/>
                    <a:pt x="236628" y="168957"/>
                  </a:cubicBezTo>
                  <a:cubicBezTo>
                    <a:pt x="230076" y="170870"/>
                    <a:pt x="223573" y="172966"/>
                    <a:pt x="217156" y="175307"/>
                  </a:cubicBezTo>
                  <a:cubicBezTo>
                    <a:pt x="204319" y="179966"/>
                    <a:pt x="191729" y="185397"/>
                    <a:pt x="179669" y="191852"/>
                  </a:cubicBezTo>
                  <a:cubicBezTo>
                    <a:pt x="155205" y="204109"/>
                    <a:pt x="132335" y="219575"/>
                    <a:pt x="110830" y="236792"/>
                  </a:cubicBezTo>
                  <a:cubicBezTo>
                    <a:pt x="68193" y="271753"/>
                    <a:pt x="30941" y="313651"/>
                    <a:pt x="2" y="3600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302">
              <a:extLst>
                <a:ext uri="{FF2B5EF4-FFF2-40B4-BE49-F238E27FC236}">
                  <a16:creationId xmlns:a16="http://schemas.microsoft.com/office/drawing/2014/main" id="{985688E3-AFBC-F5A7-09CC-BEFA1E3D0692}"/>
                </a:ext>
              </a:extLst>
            </p:cNvPr>
            <p:cNvSpPr/>
            <p:nvPr/>
          </p:nvSpPr>
          <p:spPr>
            <a:xfrm>
              <a:off x="7182785" y="2228573"/>
              <a:ext cx="32707" cy="102288"/>
            </a:xfrm>
            <a:custGeom>
              <a:avLst/>
              <a:gdLst>
                <a:gd name="csX0" fmla="*/ 2 w 32707"/>
                <a:gd name="csY0" fmla="*/ 0 h 102288"/>
                <a:gd name="csX1" fmla="*/ 17727 w 32707"/>
                <a:gd name="csY1" fmla="*/ 22501 h 102288"/>
                <a:gd name="csX2" fmla="*/ 29316 w 32707"/>
                <a:gd name="csY2" fmla="*/ 48859 h 102288"/>
                <a:gd name="csX3" fmla="*/ 32160 w 32707"/>
                <a:gd name="csY3" fmla="*/ 78466 h 102288"/>
                <a:gd name="csX4" fmla="*/ 26872 w 32707"/>
                <a:gd name="csY4" fmla="*/ 93086 h 102288"/>
                <a:gd name="csX5" fmla="*/ 15062 w 32707"/>
                <a:gd name="csY5" fmla="*/ 102288 h 102288"/>
                <a:gd name="csX6" fmla="*/ 21734 w 32707"/>
                <a:gd name="csY6" fmla="*/ 77935 h 102288"/>
                <a:gd name="csX7" fmla="*/ 16575 w 32707"/>
                <a:gd name="csY7" fmla="*/ 52576 h 102288"/>
                <a:gd name="csX8" fmla="*/ 8275 w 32707"/>
                <a:gd name="csY8" fmla="*/ 26847 h 102288"/>
                <a:gd name="csX9" fmla="*/ 0 w 32707"/>
                <a:gd name="csY9" fmla="*/ 0 h 1022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2707" h="102288">
                  <a:moveTo>
                    <a:pt x="2" y="0"/>
                  </a:moveTo>
                  <a:cubicBezTo>
                    <a:pt x="7162" y="6572"/>
                    <a:pt x="12823" y="14318"/>
                    <a:pt x="17727" y="22501"/>
                  </a:cubicBezTo>
                  <a:cubicBezTo>
                    <a:pt x="22582" y="30718"/>
                    <a:pt x="26548" y="39519"/>
                    <a:pt x="29316" y="48859"/>
                  </a:cubicBezTo>
                  <a:cubicBezTo>
                    <a:pt x="31987" y="58192"/>
                    <a:pt x="33620" y="68205"/>
                    <a:pt x="32160" y="78466"/>
                  </a:cubicBezTo>
                  <a:cubicBezTo>
                    <a:pt x="31406" y="83542"/>
                    <a:pt x="29810" y="88700"/>
                    <a:pt x="26872" y="93086"/>
                  </a:cubicBezTo>
                  <a:cubicBezTo>
                    <a:pt x="23919" y="97433"/>
                    <a:pt x="19748" y="100881"/>
                    <a:pt x="15062" y="102288"/>
                  </a:cubicBezTo>
                  <a:cubicBezTo>
                    <a:pt x="21271" y="94623"/>
                    <a:pt x="22320" y="86277"/>
                    <a:pt x="21734" y="77935"/>
                  </a:cubicBezTo>
                  <a:cubicBezTo>
                    <a:pt x="21175" y="69560"/>
                    <a:pt x="18992" y="61079"/>
                    <a:pt x="16575" y="52576"/>
                  </a:cubicBezTo>
                  <a:cubicBezTo>
                    <a:pt x="14069" y="44073"/>
                    <a:pt x="11199" y="35523"/>
                    <a:pt x="8275" y="26847"/>
                  </a:cubicBezTo>
                  <a:cubicBezTo>
                    <a:pt x="5390" y="18139"/>
                    <a:pt x="2429" y="9367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 303">
              <a:extLst>
                <a:ext uri="{FF2B5EF4-FFF2-40B4-BE49-F238E27FC236}">
                  <a16:creationId xmlns:a16="http://schemas.microsoft.com/office/drawing/2014/main" id="{FB24A665-E406-6582-81A7-DACB0D6F66C6}"/>
                </a:ext>
              </a:extLst>
            </p:cNvPr>
            <p:cNvSpPr/>
            <p:nvPr/>
          </p:nvSpPr>
          <p:spPr>
            <a:xfrm>
              <a:off x="7165741" y="2212279"/>
              <a:ext cx="24837" cy="19698"/>
            </a:xfrm>
            <a:custGeom>
              <a:avLst/>
              <a:gdLst>
                <a:gd name="csX0" fmla="*/ 0 w 24837"/>
                <a:gd name="csY0" fmla="*/ 9953 h 19698"/>
                <a:gd name="csX1" fmla="*/ 8832 w 24837"/>
                <a:gd name="csY1" fmla="*/ 12491 h 19698"/>
                <a:gd name="csX2" fmla="*/ 15624 w 24837"/>
                <a:gd name="csY2" fmla="*/ 12897 h 19698"/>
                <a:gd name="csX3" fmla="*/ 19681 w 24837"/>
                <a:gd name="csY3" fmla="*/ 8416 h 19698"/>
                <a:gd name="csX4" fmla="*/ 23230 w 24837"/>
                <a:gd name="csY4" fmla="*/ 0 h 19698"/>
                <a:gd name="csX5" fmla="*/ 24703 w 24837"/>
                <a:gd name="csY5" fmla="*/ 9835 h 19698"/>
                <a:gd name="csX6" fmla="*/ 22845 w 24837"/>
                <a:gd name="csY6" fmla="*/ 15135 h 19698"/>
                <a:gd name="csX7" fmla="*/ 17754 w 24837"/>
                <a:gd name="csY7" fmla="*/ 19181 h 19698"/>
                <a:gd name="csX8" fmla="*/ 6700 w 24837"/>
                <a:gd name="csY8" fmla="*/ 17235 h 19698"/>
                <a:gd name="csX9" fmla="*/ 2 w 24837"/>
                <a:gd name="csY9" fmla="*/ 9955 h 196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4837" h="19698">
                  <a:moveTo>
                    <a:pt x="0" y="9953"/>
                  </a:moveTo>
                  <a:cubicBezTo>
                    <a:pt x="3232" y="10812"/>
                    <a:pt x="6088" y="11823"/>
                    <a:pt x="8832" y="12491"/>
                  </a:cubicBezTo>
                  <a:cubicBezTo>
                    <a:pt x="11531" y="13199"/>
                    <a:pt x="14114" y="13452"/>
                    <a:pt x="15624" y="12897"/>
                  </a:cubicBezTo>
                  <a:cubicBezTo>
                    <a:pt x="17088" y="12512"/>
                    <a:pt x="18449" y="10892"/>
                    <a:pt x="19681" y="8416"/>
                  </a:cubicBezTo>
                  <a:cubicBezTo>
                    <a:pt x="20903" y="5969"/>
                    <a:pt x="21820" y="3052"/>
                    <a:pt x="23230" y="0"/>
                  </a:cubicBezTo>
                  <a:cubicBezTo>
                    <a:pt x="24588" y="3076"/>
                    <a:pt x="25111" y="6349"/>
                    <a:pt x="24703" y="9835"/>
                  </a:cubicBezTo>
                  <a:cubicBezTo>
                    <a:pt x="24451" y="11576"/>
                    <a:pt x="23921" y="13386"/>
                    <a:pt x="22845" y="15135"/>
                  </a:cubicBezTo>
                  <a:cubicBezTo>
                    <a:pt x="21787" y="16878"/>
                    <a:pt x="19914" y="18479"/>
                    <a:pt x="17754" y="19181"/>
                  </a:cubicBezTo>
                  <a:cubicBezTo>
                    <a:pt x="13305" y="20545"/>
                    <a:pt x="9521" y="18974"/>
                    <a:pt x="6700" y="17235"/>
                  </a:cubicBezTo>
                  <a:cubicBezTo>
                    <a:pt x="3851" y="15356"/>
                    <a:pt x="1520" y="12978"/>
                    <a:pt x="2" y="995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 304">
              <a:extLst>
                <a:ext uri="{FF2B5EF4-FFF2-40B4-BE49-F238E27FC236}">
                  <a16:creationId xmlns:a16="http://schemas.microsoft.com/office/drawing/2014/main" id="{7A9E0006-86F4-9A7C-9179-0F69C7154B66}"/>
                </a:ext>
              </a:extLst>
            </p:cNvPr>
            <p:cNvSpPr/>
            <p:nvPr/>
          </p:nvSpPr>
          <p:spPr>
            <a:xfrm>
              <a:off x="7541355" y="2134222"/>
              <a:ext cx="21722" cy="23944"/>
            </a:xfrm>
            <a:custGeom>
              <a:avLst/>
              <a:gdLst>
                <a:gd name="csX0" fmla="*/ 6104 w 21722"/>
                <a:gd name="csY0" fmla="*/ 3 h 23944"/>
                <a:gd name="csX1" fmla="*/ 5932 w 21722"/>
                <a:gd name="csY1" fmla="*/ 9189 h 23944"/>
                <a:gd name="csX2" fmla="*/ 7295 w 21722"/>
                <a:gd name="csY2" fmla="*/ 15855 h 23944"/>
                <a:gd name="csX3" fmla="*/ 12673 w 21722"/>
                <a:gd name="csY3" fmla="*/ 18616 h 23944"/>
                <a:gd name="csX4" fmla="*/ 21723 w 21722"/>
                <a:gd name="csY4" fmla="*/ 19870 h 23944"/>
                <a:gd name="csX5" fmla="*/ 12600 w 21722"/>
                <a:gd name="csY5" fmla="*/ 23832 h 23944"/>
                <a:gd name="csX6" fmla="*/ 6998 w 21722"/>
                <a:gd name="csY6" fmla="*/ 23406 h 23944"/>
                <a:gd name="csX7" fmla="*/ 1774 w 21722"/>
                <a:gd name="csY7" fmla="*/ 19533 h 23944"/>
                <a:gd name="csX8" fmla="*/ 799 w 21722"/>
                <a:gd name="csY8" fmla="*/ 8351 h 23944"/>
                <a:gd name="csX9" fmla="*/ 6104 w 21722"/>
                <a:gd name="csY9" fmla="*/ 0 h 23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1722" h="23944">
                  <a:moveTo>
                    <a:pt x="6104" y="3"/>
                  </a:moveTo>
                  <a:cubicBezTo>
                    <a:pt x="6109" y="3349"/>
                    <a:pt x="5869" y="6366"/>
                    <a:pt x="5932" y="9189"/>
                  </a:cubicBezTo>
                  <a:cubicBezTo>
                    <a:pt x="5946" y="11979"/>
                    <a:pt x="6368" y="14539"/>
                    <a:pt x="7295" y="15855"/>
                  </a:cubicBezTo>
                  <a:cubicBezTo>
                    <a:pt x="8046" y="17169"/>
                    <a:pt x="9962" y="18067"/>
                    <a:pt x="12673" y="18616"/>
                  </a:cubicBezTo>
                  <a:cubicBezTo>
                    <a:pt x="15354" y="19164"/>
                    <a:pt x="18408" y="19296"/>
                    <a:pt x="21723" y="19870"/>
                  </a:cubicBezTo>
                  <a:cubicBezTo>
                    <a:pt x="19100" y="21975"/>
                    <a:pt x="16074" y="23325"/>
                    <a:pt x="12600" y="23832"/>
                  </a:cubicBezTo>
                  <a:cubicBezTo>
                    <a:pt x="10851" y="24038"/>
                    <a:pt x="8968" y="23995"/>
                    <a:pt x="6998" y="23406"/>
                  </a:cubicBezTo>
                  <a:cubicBezTo>
                    <a:pt x="5041" y="22833"/>
                    <a:pt x="3012" y="21438"/>
                    <a:pt x="1774" y="19533"/>
                  </a:cubicBezTo>
                  <a:cubicBezTo>
                    <a:pt x="-692" y="15588"/>
                    <a:pt x="-152" y="11525"/>
                    <a:pt x="799" y="8351"/>
                  </a:cubicBezTo>
                  <a:cubicBezTo>
                    <a:pt x="1879" y="5114"/>
                    <a:pt x="3576" y="2248"/>
                    <a:pt x="610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305">
              <a:extLst>
                <a:ext uri="{FF2B5EF4-FFF2-40B4-BE49-F238E27FC236}">
                  <a16:creationId xmlns:a16="http://schemas.microsoft.com/office/drawing/2014/main" id="{7CAE3957-75C9-78CE-DD3C-ED17D289F4AF}"/>
                </a:ext>
              </a:extLst>
            </p:cNvPr>
            <p:cNvSpPr/>
            <p:nvPr/>
          </p:nvSpPr>
          <p:spPr>
            <a:xfrm>
              <a:off x="7351125" y="2219905"/>
              <a:ext cx="21734" cy="59868"/>
            </a:xfrm>
            <a:custGeom>
              <a:avLst/>
              <a:gdLst>
                <a:gd name="csX0" fmla="*/ 13996 w 21734"/>
                <a:gd name="csY0" fmla="*/ 2 h 59868"/>
                <a:gd name="csX1" fmla="*/ 20593 w 21734"/>
                <a:gd name="csY1" fmla="*/ 16066 h 59868"/>
                <a:gd name="csX2" fmla="*/ 21393 w 21734"/>
                <a:gd name="csY2" fmla="*/ 33257 h 59868"/>
                <a:gd name="csX3" fmla="*/ 15641 w 21734"/>
                <a:gd name="csY3" fmla="*/ 50360 h 59868"/>
                <a:gd name="csX4" fmla="*/ 8991 w 21734"/>
                <a:gd name="csY4" fmla="*/ 57282 h 59868"/>
                <a:gd name="csX5" fmla="*/ 0 w 21734"/>
                <a:gd name="csY5" fmla="*/ 59811 h 59868"/>
                <a:gd name="csX6" fmla="*/ 6105 w 21734"/>
                <a:gd name="csY6" fmla="*/ 46115 h 59868"/>
                <a:gd name="csX7" fmla="*/ 8211 w 21734"/>
                <a:gd name="csY7" fmla="*/ 31724 h 59868"/>
                <a:gd name="csX8" fmla="*/ 10196 w 21734"/>
                <a:gd name="csY8" fmla="*/ 16383 h 59868"/>
                <a:gd name="csX9" fmla="*/ 13996 w 21734"/>
                <a:gd name="csY9" fmla="*/ 0 h 598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1734" h="59868">
                  <a:moveTo>
                    <a:pt x="13996" y="2"/>
                  </a:moveTo>
                  <a:cubicBezTo>
                    <a:pt x="17502" y="5002"/>
                    <a:pt x="19391" y="10484"/>
                    <a:pt x="20593" y="16066"/>
                  </a:cubicBezTo>
                  <a:cubicBezTo>
                    <a:pt x="21727" y="21663"/>
                    <a:pt x="22060" y="27434"/>
                    <a:pt x="21393" y="33257"/>
                  </a:cubicBezTo>
                  <a:cubicBezTo>
                    <a:pt x="20702" y="39053"/>
                    <a:pt x="19084" y="45005"/>
                    <a:pt x="15641" y="50360"/>
                  </a:cubicBezTo>
                  <a:cubicBezTo>
                    <a:pt x="13910" y="53001"/>
                    <a:pt x="11713" y="55482"/>
                    <a:pt x="8991" y="57282"/>
                  </a:cubicBezTo>
                  <a:cubicBezTo>
                    <a:pt x="6282" y="59062"/>
                    <a:pt x="3068" y="60137"/>
                    <a:pt x="0" y="59811"/>
                  </a:cubicBezTo>
                  <a:cubicBezTo>
                    <a:pt x="3949" y="55121"/>
                    <a:pt x="5058" y="50720"/>
                    <a:pt x="6105" y="46115"/>
                  </a:cubicBezTo>
                  <a:cubicBezTo>
                    <a:pt x="7090" y="41526"/>
                    <a:pt x="7601" y="36683"/>
                    <a:pt x="8211" y="31724"/>
                  </a:cubicBezTo>
                  <a:cubicBezTo>
                    <a:pt x="8796" y="26754"/>
                    <a:pt x="9373" y="21639"/>
                    <a:pt x="10196" y="16383"/>
                  </a:cubicBezTo>
                  <a:cubicBezTo>
                    <a:pt x="11055" y="11110"/>
                    <a:pt x="12054" y="5748"/>
                    <a:pt x="13996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306">
              <a:extLst>
                <a:ext uri="{FF2B5EF4-FFF2-40B4-BE49-F238E27FC236}">
                  <a16:creationId xmlns:a16="http://schemas.microsoft.com/office/drawing/2014/main" id="{45DD17BB-4BF8-2B2F-BEDE-D1A6482B10DB}"/>
                </a:ext>
              </a:extLst>
            </p:cNvPr>
            <p:cNvSpPr/>
            <p:nvPr/>
          </p:nvSpPr>
          <p:spPr>
            <a:xfrm>
              <a:off x="7096874" y="2228571"/>
              <a:ext cx="586620" cy="402844"/>
            </a:xfrm>
            <a:custGeom>
              <a:avLst/>
              <a:gdLst>
                <a:gd name="csX0" fmla="*/ 179 w 586620"/>
                <a:gd name="csY0" fmla="*/ 402845 h 402844"/>
                <a:gd name="csX1" fmla="*/ 9699 w 586620"/>
                <a:gd name="csY1" fmla="*/ 356752 h 402844"/>
                <a:gd name="csX2" fmla="*/ 21423 w 586620"/>
                <a:gd name="csY2" fmla="*/ 335927 h 402844"/>
                <a:gd name="csX3" fmla="*/ 36287 w 586620"/>
                <a:gd name="csY3" fmla="*/ 317155 h 402844"/>
                <a:gd name="csX4" fmla="*/ 113804 w 586620"/>
                <a:gd name="csY4" fmla="*/ 261916 h 402844"/>
                <a:gd name="csX5" fmla="*/ 157833 w 586620"/>
                <a:gd name="csY5" fmla="*/ 243619 h 402844"/>
                <a:gd name="csX6" fmla="*/ 180472 w 586620"/>
                <a:gd name="csY6" fmla="*/ 236254 h 402844"/>
                <a:gd name="csX7" fmla="*/ 203135 w 586620"/>
                <a:gd name="csY7" fmla="*/ 229570 h 402844"/>
                <a:gd name="csX8" fmla="*/ 292834 w 586620"/>
                <a:gd name="csY8" fmla="*/ 201819 h 402844"/>
                <a:gd name="csX9" fmla="*/ 380934 w 586620"/>
                <a:gd name="csY9" fmla="*/ 169746 h 402844"/>
                <a:gd name="csX10" fmla="*/ 466013 w 586620"/>
                <a:gd name="csY10" fmla="*/ 130914 h 402844"/>
                <a:gd name="csX11" fmla="*/ 506235 w 586620"/>
                <a:gd name="csY11" fmla="*/ 107314 h 402844"/>
                <a:gd name="csX12" fmla="*/ 543276 w 586620"/>
                <a:gd name="csY12" fmla="*/ 79256 h 402844"/>
                <a:gd name="csX13" fmla="*/ 573316 w 586620"/>
                <a:gd name="csY13" fmla="*/ 44157 h 402844"/>
                <a:gd name="csX14" fmla="*/ 586475 w 586620"/>
                <a:gd name="csY14" fmla="*/ 0 h 402844"/>
                <a:gd name="csX15" fmla="*/ 584729 w 586620"/>
                <a:gd name="csY15" fmla="*/ 23553 h 402844"/>
                <a:gd name="csX16" fmla="*/ 576533 w 586620"/>
                <a:gd name="csY16" fmla="*/ 45946 h 402844"/>
                <a:gd name="csX17" fmla="*/ 547767 w 586620"/>
                <a:gd name="csY17" fmla="*/ 83981 h 402844"/>
                <a:gd name="csX18" fmla="*/ 471009 w 586620"/>
                <a:gd name="csY18" fmla="*/ 139988 h 402844"/>
                <a:gd name="csX19" fmla="*/ 297025 w 586620"/>
                <a:gd name="csY19" fmla="*/ 214406 h 402844"/>
                <a:gd name="csX20" fmla="*/ 206518 w 586620"/>
                <a:gd name="csY20" fmla="*/ 241638 h 402844"/>
                <a:gd name="csX21" fmla="*/ 183869 w 586620"/>
                <a:gd name="csY21" fmla="*/ 247833 h 402844"/>
                <a:gd name="csX22" fmla="*/ 161578 w 586620"/>
                <a:gd name="csY22" fmla="*/ 254599 h 402844"/>
                <a:gd name="csX23" fmla="*/ 118178 w 586620"/>
                <a:gd name="csY23" fmla="*/ 271263 h 402844"/>
                <a:gd name="csX24" fmla="*/ 40958 w 586620"/>
                <a:gd name="csY24" fmla="*/ 321650 h 402844"/>
                <a:gd name="csX25" fmla="*/ 12982 w 586620"/>
                <a:gd name="csY25" fmla="*/ 358362 h 402844"/>
                <a:gd name="csX26" fmla="*/ 4031 w 586620"/>
                <a:gd name="csY26" fmla="*/ 379811 h 402844"/>
                <a:gd name="csX27" fmla="*/ 175 w 586620"/>
                <a:gd name="csY27" fmla="*/ 402845 h 4028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86620" h="402844">
                  <a:moveTo>
                    <a:pt x="179" y="402845"/>
                  </a:moveTo>
                  <a:cubicBezTo>
                    <a:pt x="-932" y="387087"/>
                    <a:pt x="3245" y="371232"/>
                    <a:pt x="9699" y="356752"/>
                  </a:cubicBezTo>
                  <a:cubicBezTo>
                    <a:pt x="12956" y="349484"/>
                    <a:pt x="16881" y="342490"/>
                    <a:pt x="21423" y="335927"/>
                  </a:cubicBezTo>
                  <a:cubicBezTo>
                    <a:pt x="25910" y="329324"/>
                    <a:pt x="30871" y="323028"/>
                    <a:pt x="36287" y="317155"/>
                  </a:cubicBezTo>
                  <a:cubicBezTo>
                    <a:pt x="57991" y="293554"/>
                    <a:pt x="85247" y="275814"/>
                    <a:pt x="113804" y="261916"/>
                  </a:cubicBezTo>
                  <a:cubicBezTo>
                    <a:pt x="128064" y="254803"/>
                    <a:pt x="142879" y="248966"/>
                    <a:pt x="157833" y="243619"/>
                  </a:cubicBezTo>
                  <a:cubicBezTo>
                    <a:pt x="165350" y="241073"/>
                    <a:pt x="172850" y="238440"/>
                    <a:pt x="180472" y="236254"/>
                  </a:cubicBezTo>
                  <a:cubicBezTo>
                    <a:pt x="188094" y="233916"/>
                    <a:pt x="195626" y="231726"/>
                    <a:pt x="203135" y="229570"/>
                  </a:cubicBezTo>
                  <a:cubicBezTo>
                    <a:pt x="233238" y="220935"/>
                    <a:pt x="263194" y="211820"/>
                    <a:pt x="292834" y="201819"/>
                  </a:cubicBezTo>
                  <a:cubicBezTo>
                    <a:pt x="322557" y="192065"/>
                    <a:pt x="351976" y="181436"/>
                    <a:pt x="380934" y="169746"/>
                  </a:cubicBezTo>
                  <a:cubicBezTo>
                    <a:pt x="409987" y="158279"/>
                    <a:pt x="438398" y="145305"/>
                    <a:pt x="466013" y="130914"/>
                  </a:cubicBezTo>
                  <a:cubicBezTo>
                    <a:pt x="479803" y="123677"/>
                    <a:pt x="493185" y="115735"/>
                    <a:pt x="506235" y="107314"/>
                  </a:cubicBezTo>
                  <a:cubicBezTo>
                    <a:pt x="519278" y="98886"/>
                    <a:pt x="531812" y="89658"/>
                    <a:pt x="543276" y="79256"/>
                  </a:cubicBezTo>
                  <a:cubicBezTo>
                    <a:pt x="554765" y="68924"/>
                    <a:pt x="565334" y="57410"/>
                    <a:pt x="573316" y="44157"/>
                  </a:cubicBezTo>
                  <a:cubicBezTo>
                    <a:pt x="581217" y="30934"/>
                    <a:pt x="586316" y="15778"/>
                    <a:pt x="586475" y="0"/>
                  </a:cubicBezTo>
                  <a:cubicBezTo>
                    <a:pt x="586806" y="7813"/>
                    <a:pt x="586703" y="15833"/>
                    <a:pt x="584729" y="23553"/>
                  </a:cubicBezTo>
                  <a:cubicBezTo>
                    <a:pt x="583157" y="31374"/>
                    <a:pt x="579974" y="38750"/>
                    <a:pt x="576533" y="45946"/>
                  </a:cubicBezTo>
                  <a:cubicBezTo>
                    <a:pt x="569247" y="60203"/>
                    <a:pt x="558922" y="72650"/>
                    <a:pt x="547767" y="83981"/>
                  </a:cubicBezTo>
                  <a:cubicBezTo>
                    <a:pt x="525109" y="106495"/>
                    <a:pt x="498401" y="124186"/>
                    <a:pt x="471009" y="139988"/>
                  </a:cubicBezTo>
                  <a:cubicBezTo>
                    <a:pt x="415821" y="171211"/>
                    <a:pt x="356736" y="194325"/>
                    <a:pt x="297025" y="214406"/>
                  </a:cubicBezTo>
                  <a:cubicBezTo>
                    <a:pt x="267071" y="224241"/>
                    <a:pt x="236908" y="233375"/>
                    <a:pt x="206518" y="241638"/>
                  </a:cubicBezTo>
                  <a:cubicBezTo>
                    <a:pt x="198891" y="243666"/>
                    <a:pt x="191304" y="245710"/>
                    <a:pt x="183869" y="247833"/>
                  </a:cubicBezTo>
                  <a:cubicBezTo>
                    <a:pt x="176352" y="249826"/>
                    <a:pt x="168982" y="252256"/>
                    <a:pt x="161578" y="254599"/>
                  </a:cubicBezTo>
                  <a:cubicBezTo>
                    <a:pt x="146900" y="259605"/>
                    <a:pt x="132265" y="264830"/>
                    <a:pt x="118178" y="271263"/>
                  </a:cubicBezTo>
                  <a:cubicBezTo>
                    <a:pt x="90036" y="283994"/>
                    <a:pt x="62978" y="299926"/>
                    <a:pt x="40958" y="321650"/>
                  </a:cubicBezTo>
                  <a:cubicBezTo>
                    <a:pt x="29886" y="332385"/>
                    <a:pt x="20295" y="344711"/>
                    <a:pt x="12982" y="358362"/>
                  </a:cubicBezTo>
                  <a:cubicBezTo>
                    <a:pt x="9321" y="365183"/>
                    <a:pt x="6287" y="372363"/>
                    <a:pt x="4031" y="379811"/>
                  </a:cubicBezTo>
                  <a:cubicBezTo>
                    <a:pt x="1766" y="387242"/>
                    <a:pt x="194" y="394986"/>
                    <a:pt x="175" y="40284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307">
              <a:extLst>
                <a:ext uri="{FF2B5EF4-FFF2-40B4-BE49-F238E27FC236}">
                  <a16:creationId xmlns:a16="http://schemas.microsoft.com/office/drawing/2014/main" id="{DF296D79-EE5B-BE92-3988-45D7254C90B0}"/>
                </a:ext>
              </a:extLst>
            </p:cNvPr>
            <p:cNvSpPr/>
            <p:nvPr/>
          </p:nvSpPr>
          <p:spPr>
            <a:xfrm>
              <a:off x="7226415" y="1780833"/>
              <a:ext cx="239017" cy="455967"/>
            </a:xfrm>
            <a:custGeom>
              <a:avLst/>
              <a:gdLst>
                <a:gd name="csX0" fmla="*/ 239012 w 239017"/>
                <a:gd name="csY0" fmla="*/ 5 h 455967"/>
                <a:gd name="csX1" fmla="*/ 206912 w 239017"/>
                <a:gd name="csY1" fmla="*/ 14715 h 455967"/>
                <a:gd name="csX2" fmla="*/ 176771 w 239017"/>
                <a:gd name="csY2" fmla="*/ 32533 h 455967"/>
                <a:gd name="csX3" fmla="*/ 151280 w 239017"/>
                <a:gd name="csY3" fmla="*/ 55179 h 455967"/>
                <a:gd name="csX4" fmla="*/ 143206 w 239017"/>
                <a:gd name="csY4" fmla="*/ 69092 h 455967"/>
                <a:gd name="csX5" fmla="*/ 140159 w 239017"/>
                <a:gd name="csY5" fmla="*/ 77532 h 455967"/>
                <a:gd name="csX6" fmla="*/ 136395 w 239017"/>
                <a:gd name="csY6" fmla="*/ 86013 h 455967"/>
                <a:gd name="csX7" fmla="*/ 126178 w 239017"/>
                <a:gd name="csY7" fmla="*/ 101923 h 455967"/>
                <a:gd name="csX8" fmla="*/ 112138 w 239017"/>
                <a:gd name="csY8" fmla="*/ 114740 h 455967"/>
                <a:gd name="csX9" fmla="*/ 81997 w 239017"/>
                <a:gd name="csY9" fmla="*/ 133619 h 455967"/>
                <a:gd name="csX10" fmla="*/ 74752 w 239017"/>
                <a:gd name="csY10" fmla="*/ 138522 h 455967"/>
                <a:gd name="csX11" fmla="*/ 67652 w 239017"/>
                <a:gd name="csY11" fmla="*/ 143442 h 455967"/>
                <a:gd name="csX12" fmla="*/ 61005 w 239017"/>
                <a:gd name="csY12" fmla="*/ 148604 h 455967"/>
                <a:gd name="csX13" fmla="*/ 54840 w 239017"/>
                <a:gd name="csY13" fmla="*/ 154211 h 455967"/>
                <a:gd name="csX14" fmla="*/ 49167 w 239017"/>
                <a:gd name="csY14" fmla="*/ 160283 h 455967"/>
                <a:gd name="csX15" fmla="*/ 43945 w 239017"/>
                <a:gd name="csY15" fmla="*/ 166750 h 455967"/>
                <a:gd name="csX16" fmla="*/ 39175 w 239017"/>
                <a:gd name="csY16" fmla="*/ 173595 h 455967"/>
                <a:gd name="csX17" fmla="*/ 35089 w 239017"/>
                <a:gd name="csY17" fmla="*/ 180922 h 455967"/>
                <a:gd name="csX18" fmla="*/ 15252 w 239017"/>
                <a:gd name="csY18" fmla="*/ 245953 h 455967"/>
                <a:gd name="csX19" fmla="*/ 13072 w 239017"/>
                <a:gd name="csY19" fmla="*/ 263171 h 455967"/>
                <a:gd name="csX20" fmla="*/ 11967 w 239017"/>
                <a:gd name="csY20" fmla="*/ 280558 h 455967"/>
                <a:gd name="csX21" fmla="*/ 11506 w 239017"/>
                <a:gd name="csY21" fmla="*/ 289270 h 455967"/>
                <a:gd name="csX22" fmla="*/ 11254 w 239017"/>
                <a:gd name="csY22" fmla="*/ 298001 h 455967"/>
                <a:gd name="csX23" fmla="*/ 11298 w 239017"/>
                <a:gd name="csY23" fmla="*/ 315517 h 455967"/>
                <a:gd name="csX24" fmla="*/ 23299 w 239017"/>
                <a:gd name="csY24" fmla="*/ 455967 h 455967"/>
                <a:gd name="csX25" fmla="*/ 945 w 239017"/>
                <a:gd name="csY25" fmla="*/ 315843 h 455967"/>
                <a:gd name="csX26" fmla="*/ 118 w 239017"/>
                <a:gd name="csY26" fmla="*/ 297998 h 455967"/>
                <a:gd name="csX27" fmla="*/ 112 w 239017"/>
                <a:gd name="csY27" fmla="*/ 289053 h 455967"/>
                <a:gd name="csX28" fmla="*/ 346 w 239017"/>
                <a:gd name="csY28" fmla="*/ 280093 h 455967"/>
                <a:gd name="csX29" fmla="*/ 1017 w 239017"/>
                <a:gd name="csY29" fmla="*/ 262165 h 455967"/>
                <a:gd name="csX30" fmla="*/ 2804 w 239017"/>
                <a:gd name="csY30" fmla="*/ 244233 h 455967"/>
                <a:gd name="csX31" fmla="*/ 23443 w 239017"/>
                <a:gd name="csY31" fmla="*/ 174571 h 455967"/>
                <a:gd name="csX32" fmla="*/ 28052 w 239017"/>
                <a:gd name="csY32" fmla="*/ 166510 h 455967"/>
                <a:gd name="csX33" fmla="*/ 33454 w 239017"/>
                <a:gd name="csY33" fmla="*/ 158888 h 455967"/>
                <a:gd name="csX34" fmla="*/ 39391 w 239017"/>
                <a:gd name="csY34" fmla="*/ 151665 h 455967"/>
                <a:gd name="csX35" fmla="*/ 45846 w 239017"/>
                <a:gd name="csY35" fmla="*/ 144887 h 455967"/>
                <a:gd name="csX36" fmla="*/ 52818 w 239017"/>
                <a:gd name="csY36" fmla="*/ 138663 h 455967"/>
                <a:gd name="csX37" fmla="*/ 60188 w 239017"/>
                <a:gd name="csY37" fmla="*/ 133042 h 455967"/>
                <a:gd name="csX38" fmla="*/ 67669 w 239017"/>
                <a:gd name="csY38" fmla="*/ 127952 h 455967"/>
                <a:gd name="csX39" fmla="*/ 75181 w 239017"/>
                <a:gd name="csY39" fmla="*/ 123103 h 455967"/>
                <a:gd name="csX40" fmla="*/ 105478 w 239017"/>
                <a:gd name="csY40" fmla="*/ 105243 h 455967"/>
                <a:gd name="csX41" fmla="*/ 127248 w 239017"/>
                <a:gd name="csY41" fmla="*/ 81246 h 455967"/>
                <a:gd name="csX42" fmla="*/ 130991 w 239017"/>
                <a:gd name="csY42" fmla="*/ 73721 h 455967"/>
                <a:gd name="csX43" fmla="*/ 134302 w 239017"/>
                <a:gd name="csY43" fmla="*/ 65658 h 455967"/>
                <a:gd name="csX44" fmla="*/ 144666 w 239017"/>
                <a:gd name="csY44" fmla="*/ 49592 h 455967"/>
                <a:gd name="csX45" fmla="*/ 173282 w 239017"/>
                <a:gd name="csY45" fmla="*/ 27069 h 455967"/>
                <a:gd name="csX46" fmla="*/ 205392 w 239017"/>
                <a:gd name="csY46" fmla="*/ 11386 h 455967"/>
                <a:gd name="csX47" fmla="*/ 239017 w 239017"/>
                <a:gd name="csY47" fmla="*/ 0 h 4559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39017" h="455967">
                  <a:moveTo>
                    <a:pt x="239012" y="5"/>
                  </a:moveTo>
                  <a:cubicBezTo>
                    <a:pt x="228052" y="4399"/>
                    <a:pt x="217364" y="9381"/>
                    <a:pt x="206912" y="14715"/>
                  </a:cubicBezTo>
                  <a:cubicBezTo>
                    <a:pt x="196487" y="20096"/>
                    <a:pt x="186292" y="25892"/>
                    <a:pt x="176771" y="32533"/>
                  </a:cubicBezTo>
                  <a:cubicBezTo>
                    <a:pt x="167242" y="39086"/>
                    <a:pt x="158211" y="46470"/>
                    <a:pt x="151280" y="55179"/>
                  </a:cubicBezTo>
                  <a:cubicBezTo>
                    <a:pt x="147863" y="59535"/>
                    <a:pt x="144968" y="64195"/>
                    <a:pt x="143206" y="69092"/>
                  </a:cubicBezTo>
                  <a:lnTo>
                    <a:pt x="140159" y="77532"/>
                  </a:lnTo>
                  <a:cubicBezTo>
                    <a:pt x="138920" y="80358"/>
                    <a:pt x="137836" y="83244"/>
                    <a:pt x="136395" y="86013"/>
                  </a:cubicBezTo>
                  <a:cubicBezTo>
                    <a:pt x="133716" y="91629"/>
                    <a:pt x="130215" y="96979"/>
                    <a:pt x="126178" y="101923"/>
                  </a:cubicBezTo>
                  <a:cubicBezTo>
                    <a:pt x="122122" y="106877"/>
                    <a:pt x="117203" y="111112"/>
                    <a:pt x="112138" y="114740"/>
                  </a:cubicBezTo>
                  <a:cubicBezTo>
                    <a:pt x="101921" y="121996"/>
                    <a:pt x="91400" y="127207"/>
                    <a:pt x="81997" y="133619"/>
                  </a:cubicBezTo>
                  <a:lnTo>
                    <a:pt x="74752" y="138522"/>
                  </a:lnTo>
                  <a:cubicBezTo>
                    <a:pt x="72243" y="140188"/>
                    <a:pt x="70029" y="141802"/>
                    <a:pt x="67652" y="143442"/>
                  </a:cubicBezTo>
                  <a:cubicBezTo>
                    <a:pt x="65345" y="145099"/>
                    <a:pt x="63230" y="146892"/>
                    <a:pt x="61005" y="148604"/>
                  </a:cubicBezTo>
                  <a:cubicBezTo>
                    <a:pt x="58810" y="150337"/>
                    <a:pt x="56909" y="152357"/>
                    <a:pt x="54840" y="154211"/>
                  </a:cubicBezTo>
                  <a:cubicBezTo>
                    <a:pt x="52715" y="156011"/>
                    <a:pt x="51017" y="158219"/>
                    <a:pt x="49167" y="160283"/>
                  </a:cubicBezTo>
                  <a:cubicBezTo>
                    <a:pt x="47357" y="162380"/>
                    <a:pt x="45424" y="164373"/>
                    <a:pt x="43945" y="166750"/>
                  </a:cubicBezTo>
                  <a:lnTo>
                    <a:pt x="39175" y="173595"/>
                  </a:lnTo>
                  <a:cubicBezTo>
                    <a:pt x="37648" y="175920"/>
                    <a:pt x="36467" y="178491"/>
                    <a:pt x="35089" y="180922"/>
                  </a:cubicBezTo>
                  <a:cubicBezTo>
                    <a:pt x="24278" y="200625"/>
                    <a:pt x="18749" y="223223"/>
                    <a:pt x="15252" y="245953"/>
                  </a:cubicBezTo>
                  <a:lnTo>
                    <a:pt x="13072" y="263171"/>
                  </a:lnTo>
                  <a:cubicBezTo>
                    <a:pt x="12387" y="268920"/>
                    <a:pt x="12358" y="274762"/>
                    <a:pt x="11967" y="280558"/>
                  </a:cubicBezTo>
                  <a:lnTo>
                    <a:pt x="11506" y="289270"/>
                  </a:lnTo>
                  <a:cubicBezTo>
                    <a:pt x="11334" y="292175"/>
                    <a:pt x="11170" y="295080"/>
                    <a:pt x="11254" y="298001"/>
                  </a:cubicBezTo>
                  <a:lnTo>
                    <a:pt x="11298" y="315517"/>
                  </a:lnTo>
                  <a:cubicBezTo>
                    <a:pt x="11934" y="362297"/>
                    <a:pt x="17492" y="409089"/>
                    <a:pt x="23299" y="455967"/>
                  </a:cubicBezTo>
                  <a:cubicBezTo>
                    <a:pt x="12068" y="410119"/>
                    <a:pt x="3557" y="363378"/>
                    <a:pt x="945" y="315843"/>
                  </a:cubicBezTo>
                  <a:lnTo>
                    <a:pt x="118" y="297998"/>
                  </a:lnTo>
                  <a:cubicBezTo>
                    <a:pt x="-94" y="295025"/>
                    <a:pt x="28" y="292039"/>
                    <a:pt x="112" y="289053"/>
                  </a:cubicBezTo>
                  <a:lnTo>
                    <a:pt x="346" y="280093"/>
                  </a:lnTo>
                  <a:cubicBezTo>
                    <a:pt x="590" y="274121"/>
                    <a:pt x="470" y="268139"/>
                    <a:pt x="1017" y="262165"/>
                  </a:cubicBezTo>
                  <a:lnTo>
                    <a:pt x="2804" y="244233"/>
                  </a:lnTo>
                  <a:cubicBezTo>
                    <a:pt x="6085" y="220457"/>
                    <a:pt x="11725" y="196457"/>
                    <a:pt x="23443" y="174571"/>
                  </a:cubicBezTo>
                  <a:cubicBezTo>
                    <a:pt x="24987" y="171888"/>
                    <a:pt x="26329" y="169096"/>
                    <a:pt x="28052" y="166510"/>
                  </a:cubicBezTo>
                  <a:lnTo>
                    <a:pt x="33454" y="158888"/>
                  </a:lnTo>
                  <a:cubicBezTo>
                    <a:pt x="35147" y="156269"/>
                    <a:pt x="37328" y="154009"/>
                    <a:pt x="39391" y="151665"/>
                  </a:cubicBezTo>
                  <a:cubicBezTo>
                    <a:pt x="41492" y="149355"/>
                    <a:pt x="43455" y="146907"/>
                    <a:pt x="45846" y="144887"/>
                  </a:cubicBezTo>
                  <a:cubicBezTo>
                    <a:pt x="48173" y="142819"/>
                    <a:pt x="50372" y="140567"/>
                    <a:pt x="52818" y="138663"/>
                  </a:cubicBezTo>
                  <a:cubicBezTo>
                    <a:pt x="55274" y="136792"/>
                    <a:pt x="57692" y="134804"/>
                    <a:pt x="60188" y="133042"/>
                  </a:cubicBezTo>
                  <a:cubicBezTo>
                    <a:pt x="62675" y="131352"/>
                    <a:pt x="65251" y="129525"/>
                    <a:pt x="67669" y="127952"/>
                  </a:cubicBezTo>
                  <a:lnTo>
                    <a:pt x="75181" y="123103"/>
                  </a:lnTo>
                  <a:cubicBezTo>
                    <a:pt x="85468" y="116520"/>
                    <a:pt x="96303" y="111448"/>
                    <a:pt x="105478" y="105243"/>
                  </a:cubicBezTo>
                  <a:cubicBezTo>
                    <a:pt x="114733" y="99144"/>
                    <a:pt x="121885" y="91053"/>
                    <a:pt x="127248" y="81246"/>
                  </a:cubicBezTo>
                  <a:cubicBezTo>
                    <a:pt x="128641" y="78847"/>
                    <a:pt x="129743" y="76235"/>
                    <a:pt x="130991" y="73721"/>
                  </a:cubicBezTo>
                  <a:lnTo>
                    <a:pt x="134302" y="65658"/>
                  </a:lnTo>
                  <a:cubicBezTo>
                    <a:pt x="136810" y="59551"/>
                    <a:pt x="140498" y="54233"/>
                    <a:pt x="144666" y="49592"/>
                  </a:cubicBezTo>
                  <a:cubicBezTo>
                    <a:pt x="153058" y="40323"/>
                    <a:pt x="162992" y="33208"/>
                    <a:pt x="173282" y="27069"/>
                  </a:cubicBezTo>
                  <a:cubicBezTo>
                    <a:pt x="183646" y="21022"/>
                    <a:pt x="194384" y="15829"/>
                    <a:pt x="205392" y="11386"/>
                  </a:cubicBezTo>
                  <a:cubicBezTo>
                    <a:pt x="216388" y="6923"/>
                    <a:pt x="227608" y="3076"/>
                    <a:pt x="239017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308">
              <a:extLst>
                <a:ext uri="{FF2B5EF4-FFF2-40B4-BE49-F238E27FC236}">
                  <a16:creationId xmlns:a16="http://schemas.microsoft.com/office/drawing/2014/main" id="{BF309650-EA78-2C02-7A9E-D22820FF2268}"/>
                </a:ext>
              </a:extLst>
            </p:cNvPr>
            <p:cNvSpPr/>
            <p:nvPr/>
          </p:nvSpPr>
          <p:spPr>
            <a:xfrm>
              <a:off x="7370586" y="1919098"/>
              <a:ext cx="118074" cy="253293"/>
            </a:xfrm>
            <a:custGeom>
              <a:avLst/>
              <a:gdLst>
                <a:gd name="csX0" fmla="*/ 118071 w 118074"/>
                <a:gd name="csY0" fmla="*/ 0 h 253293"/>
                <a:gd name="csX1" fmla="*/ 55892 w 118074"/>
                <a:gd name="csY1" fmla="*/ 43003 h 253293"/>
                <a:gd name="csX2" fmla="*/ 32076 w 118074"/>
                <a:gd name="csY2" fmla="*/ 70019 h 253293"/>
                <a:gd name="csX3" fmla="*/ 26365 w 118074"/>
                <a:gd name="csY3" fmla="*/ 85362 h 253293"/>
                <a:gd name="csX4" fmla="*/ 26115 w 118074"/>
                <a:gd name="csY4" fmla="*/ 87299 h 253293"/>
                <a:gd name="csX5" fmla="*/ 25995 w 118074"/>
                <a:gd name="csY5" fmla="*/ 89605 h 253293"/>
                <a:gd name="csX6" fmla="*/ 25772 w 118074"/>
                <a:gd name="csY6" fmla="*/ 94268 h 253293"/>
                <a:gd name="csX7" fmla="*/ 25496 w 118074"/>
                <a:gd name="csY7" fmla="*/ 103669 h 253293"/>
                <a:gd name="csX8" fmla="*/ 24584 w 118074"/>
                <a:gd name="csY8" fmla="*/ 141727 h 253293"/>
                <a:gd name="csX9" fmla="*/ 22284 w 118074"/>
                <a:gd name="csY9" fmla="*/ 180086 h 253293"/>
                <a:gd name="csX10" fmla="*/ 19972 w 118074"/>
                <a:gd name="csY10" fmla="*/ 199264 h 253293"/>
                <a:gd name="csX11" fmla="*/ 18255 w 118074"/>
                <a:gd name="csY11" fmla="*/ 208809 h 253293"/>
                <a:gd name="csX12" fmla="*/ 16152 w 118074"/>
                <a:gd name="csY12" fmla="*/ 218294 h 253293"/>
                <a:gd name="csX13" fmla="*/ 10033 w 118074"/>
                <a:gd name="csY13" fmla="*/ 236777 h 253293"/>
                <a:gd name="csX14" fmla="*/ 5661 w 118074"/>
                <a:gd name="csY14" fmla="*/ 245473 h 253293"/>
                <a:gd name="csX15" fmla="*/ 2931 w 118074"/>
                <a:gd name="csY15" fmla="*/ 249485 h 253293"/>
                <a:gd name="csX16" fmla="*/ 0 w 118074"/>
                <a:gd name="csY16" fmla="*/ 253293 h 253293"/>
                <a:gd name="csX17" fmla="*/ 9744 w 118074"/>
                <a:gd name="csY17" fmla="*/ 217105 h 253293"/>
                <a:gd name="csX18" fmla="*/ 11944 w 118074"/>
                <a:gd name="csY18" fmla="*/ 179488 h 253293"/>
                <a:gd name="csX19" fmla="*/ 12018 w 118074"/>
                <a:gd name="csY19" fmla="*/ 141557 h 253293"/>
                <a:gd name="csX20" fmla="*/ 12237 w 118074"/>
                <a:gd name="csY20" fmla="*/ 103289 h 253293"/>
                <a:gd name="csX21" fmla="*/ 12678 w 118074"/>
                <a:gd name="csY21" fmla="*/ 93622 h 253293"/>
                <a:gd name="csX22" fmla="*/ 12990 w 118074"/>
                <a:gd name="csY22" fmla="*/ 88759 h 253293"/>
                <a:gd name="csX23" fmla="*/ 13159 w 118074"/>
                <a:gd name="csY23" fmla="*/ 86305 h 253293"/>
                <a:gd name="csX24" fmla="*/ 13543 w 118074"/>
                <a:gd name="csY24" fmla="*/ 83513 h 253293"/>
                <a:gd name="csX25" fmla="*/ 21388 w 118074"/>
                <a:gd name="csY25" fmla="*/ 63480 h 253293"/>
                <a:gd name="csX26" fmla="*/ 49422 w 118074"/>
                <a:gd name="csY26" fmla="*/ 34969 h 253293"/>
                <a:gd name="csX27" fmla="*/ 82551 w 118074"/>
                <a:gd name="csY27" fmla="*/ 14743 h 253293"/>
                <a:gd name="csX28" fmla="*/ 118075 w 118074"/>
                <a:gd name="csY28" fmla="*/ 0 h 253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18074" h="253293">
                  <a:moveTo>
                    <a:pt x="118071" y="0"/>
                  </a:moveTo>
                  <a:cubicBezTo>
                    <a:pt x="96128" y="13041"/>
                    <a:pt x="74730" y="26821"/>
                    <a:pt x="55892" y="43003"/>
                  </a:cubicBezTo>
                  <a:cubicBezTo>
                    <a:pt x="46725" y="51246"/>
                    <a:pt x="37872" y="59977"/>
                    <a:pt x="32076" y="70019"/>
                  </a:cubicBezTo>
                  <a:cubicBezTo>
                    <a:pt x="29212" y="74999"/>
                    <a:pt x="27025" y="80175"/>
                    <a:pt x="26365" y="85362"/>
                  </a:cubicBezTo>
                  <a:lnTo>
                    <a:pt x="26115" y="87299"/>
                  </a:lnTo>
                  <a:lnTo>
                    <a:pt x="25995" y="89605"/>
                  </a:lnTo>
                  <a:lnTo>
                    <a:pt x="25772" y="94268"/>
                  </a:lnTo>
                  <a:cubicBezTo>
                    <a:pt x="25601" y="97366"/>
                    <a:pt x="25594" y="100538"/>
                    <a:pt x="25496" y="103669"/>
                  </a:cubicBezTo>
                  <a:cubicBezTo>
                    <a:pt x="25045" y="116256"/>
                    <a:pt x="24949" y="128977"/>
                    <a:pt x="24584" y="141727"/>
                  </a:cubicBezTo>
                  <a:cubicBezTo>
                    <a:pt x="24068" y="154472"/>
                    <a:pt x="23625" y="167293"/>
                    <a:pt x="22284" y="180086"/>
                  </a:cubicBezTo>
                  <a:cubicBezTo>
                    <a:pt x="21688" y="186480"/>
                    <a:pt x="20913" y="192891"/>
                    <a:pt x="19972" y="199264"/>
                  </a:cubicBezTo>
                  <a:lnTo>
                    <a:pt x="18255" y="208809"/>
                  </a:lnTo>
                  <a:cubicBezTo>
                    <a:pt x="17664" y="211983"/>
                    <a:pt x="16867" y="215145"/>
                    <a:pt x="16152" y="218294"/>
                  </a:cubicBezTo>
                  <a:cubicBezTo>
                    <a:pt x="14479" y="224560"/>
                    <a:pt x="12654" y="230809"/>
                    <a:pt x="10033" y="236777"/>
                  </a:cubicBezTo>
                  <a:cubicBezTo>
                    <a:pt x="8941" y="239818"/>
                    <a:pt x="7133" y="242618"/>
                    <a:pt x="5661" y="245473"/>
                  </a:cubicBezTo>
                  <a:cubicBezTo>
                    <a:pt x="4957" y="246922"/>
                    <a:pt x="3903" y="248195"/>
                    <a:pt x="2931" y="249485"/>
                  </a:cubicBezTo>
                  <a:lnTo>
                    <a:pt x="0" y="253293"/>
                  </a:lnTo>
                  <a:cubicBezTo>
                    <a:pt x="5999" y="241947"/>
                    <a:pt x="8249" y="229517"/>
                    <a:pt x="9744" y="217105"/>
                  </a:cubicBezTo>
                  <a:cubicBezTo>
                    <a:pt x="11295" y="204679"/>
                    <a:pt x="11673" y="192085"/>
                    <a:pt x="11944" y="179488"/>
                  </a:cubicBezTo>
                  <a:cubicBezTo>
                    <a:pt x="12039" y="166877"/>
                    <a:pt x="12242" y="154254"/>
                    <a:pt x="12018" y="141557"/>
                  </a:cubicBezTo>
                  <a:cubicBezTo>
                    <a:pt x="12003" y="128864"/>
                    <a:pt x="11997" y="116138"/>
                    <a:pt x="12237" y="103289"/>
                  </a:cubicBezTo>
                  <a:cubicBezTo>
                    <a:pt x="12390" y="100064"/>
                    <a:pt x="12448" y="96871"/>
                    <a:pt x="12678" y="93622"/>
                  </a:cubicBezTo>
                  <a:lnTo>
                    <a:pt x="12990" y="88759"/>
                  </a:lnTo>
                  <a:lnTo>
                    <a:pt x="13159" y="86305"/>
                  </a:lnTo>
                  <a:lnTo>
                    <a:pt x="13543" y="83513"/>
                  </a:lnTo>
                  <a:cubicBezTo>
                    <a:pt x="14692" y="76084"/>
                    <a:pt x="17621" y="69319"/>
                    <a:pt x="21388" y="63480"/>
                  </a:cubicBezTo>
                  <a:cubicBezTo>
                    <a:pt x="29063" y="51842"/>
                    <a:pt x="38933" y="42760"/>
                    <a:pt x="49422" y="34969"/>
                  </a:cubicBezTo>
                  <a:cubicBezTo>
                    <a:pt x="59896" y="27131"/>
                    <a:pt x="71103" y="20607"/>
                    <a:pt x="82551" y="14743"/>
                  </a:cubicBezTo>
                  <a:cubicBezTo>
                    <a:pt x="94089" y="9047"/>
                    <a:pt x="105851" y="3873"/>
                    <a:pt x="11807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 309">
              <a:extLst>
                <a:ext uri="{FF2B5EF4-FFF2-40B4-BE49-F238E27FC236}">
                  <a16:creationId xmlns:a16="http://schemas.microsoft.com/office/drawing/2014/main" id="{1B07E070-47A5-4726-AF31-0705CEBB602B}"/>
                </a:ext>
              </a:extLst>
            </p:cNvPr>
            <p:cNvSpPr/>
            <p:nvPr/>
          </p:nvSpPr>
          <p:spPr>
            <a:xfrm>
              <a:off x="7310241" y="2325585"/>
              <a:ext cx="54682" cy="136198"/>
            </a:xfrm>
            <a:custGeom>
              <a:avLst/>
              <a:gdLst>
                <a:gd name="csX0" fmla="*/ 54436 w 54682"/>
                <a:gd name="csY0" fmla="*/ 0 h 136198"/>
                <a:gd name="csX1" fmla="*/ 52346 w 54682"/>
                <a:gd name="csY1" fmla="*/ 38046 h 136198"/>
                <a:gd name="csX2" fmla="*/ 43950 w 54682"/>
                <a:gd name="csY2" fmla="*/ 75191 h 136198"/>
                <a:gd name="csX3" fmla="*/ 28669 w 54682"/>
                <a:gd name="csY3" fmla="*/ 110543 h 136198"/>
                <a:gd name="csX4" fmla="*/ 16774 w 54682"/>
                <a:gd name="csY4" fmla="*/ 126201 h 136198"/>
                <a:gd name="csX5" fmla="*/ 0 w 54682"/>
                <a:gd name="csY5" fmla="*/ 136199 h 136198"/>
                <a:gd name="csX6" fmla="*/ 11624 w 54682"/>
                <a:gd name="csY6" fmla="*/ 122206 h 136198"/>
                <a:gd name="csX7" fmla="*/ 19336 w 54682"/>
                <a:gd name="csY7" fmla="*/ 105868 h 136198"/>
                <a:gd name="csX8" fmla="*/ 31284 w 54682"/>
                <a:gd name="csY8" fmla="*/ 71231 h 136198"/>
                <a:gd name="csX9" fmla="*/ 42203 w 54682"/>
                <a:gd name="csY9" fmla="*/ 35742 h 136198"/>
                <a:gd name="csX10" fmla="*/ 54436 w 54682"/>
                <a:gd name="csY10" fmla="*/ 0 h 136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4682" h="136198">
                  <a:moveTo>
                    <a:pt x="54436" y="0"/>
                  </a:moveTo>
                  <a:cubicBezTo>
                    <a:pt x="55198" y="12824"/>
                    <a:pt x="54105" y="25491"/>
                    <a:pt x="52346" y="38046"/>
                  </a:cubicBezTo>
                  <a:cubicBezTo>
                    <a:pt x="50497" y="50588"/>
                    <a:pt x="47739" y="63009"/>
                    <a:pt x="43950" y="75191"/>
                  </a:cubicBezTo>
                  <a:cubicBezTo>
                    <a:pt x="40142" y="87357"/>
                    <a:pt x="35303" y="99337"/>
                    <a:pt x="28669" y="110543"/>
                  </a:cubicBezTo>
                  <a:cubicBezTo>
                    <a:pt x="25320" y="116126"/>
                    <a:pt x="21384" y="121447"/>
                    <a:pt x="16774" y="126201"/>
                  </a:cubicBezTo>
                  <a:cubicBezTo>
                    <a:pt x="12093" y="130783"/>
                    <a:pt x="6431" y="135047"/>
                    <a:pt x="0" y="136199"/>
                  </a:cubicBezTo>
                  <a:cubicBezTo>
                    <a:pt x="5147" y="132322"/>
                    <a:pt x="8662" y="127450"/>
                    <a:pt x="11624" y="122206"/>
                  </a:cubicBezTo>
                  <a:cubicBezTo>
                    <a:pt x="14666" y="117034"/>
                    <a:pt x="17028" y="111455"/>
                    <a:pt x="19336" y="105868"/>
                  </a:cubicBezTo>
                  <a:cubicBezTo>
                    <a:pt x="23828" y="94604"/>
                    <a:pt x="27591" y="82963"/>
                    <a:pt x="31284" y="71231"/>
                  </a:cubicBezTo>
                  <a:lnTo>
                    <a:pt x="42203" y="35742"/>
                  </a:lnTo>
                  <a:cubicBezTo>
                    <a:pt x="45979" y="23858"/>
                    <a:pt x="49741" y="11926"/>
                    <a:pt x="54436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 310">
              <a:extLst>
                <a:ext uri="{FF2B5EF4-FFF2-40B4-BE49-F238E27FC236}">
                  <a16:creationId xmlns:a16="http://schemas.microsoft.com/office/drawing/2014/main" id="{7928FCA8-2889-463B-B13E-A4F2B20A2062}"/>
                </a:ext>
              </a:extLst>
            </p:cNvPr>
            <p:cNvSpPr/>
            <p:nvPr/>
          </p:nvSpPr>
          <p:spPr>
            <a:xfrm>
              <a:off x="7482915" y="2299038"/>
              <a:ext cx="28934" cy="104008"/>
            </a:xfrm>
            <a:custGeom>
              <a:avLst/>
              <a:gdLst>
                <a:gd name="csX0" fmla="*/ 11828 w 28934"/>
                <a:gd name="csY0" fmla="*/ 0 h 104008"/>
                <a:gd name="csX1" fmla="*/ 24060 w 28934"/>
                <a:gd name="csY1" fmla="*/ 26506 h 104008"/>
                <a:gd name="csX2" fmla="*/ 28914 w 28934"/>
                <a:gd name="csY2" fmla="*/ 55532 h 104008"/>
                <a:gd name="csX3" fmla="*/ 23515 w 28934"/>
                <a:gd name="csY3" fmla="*/ 85499 h 104008"/>
                <a:gd name="csX4" fmla="*/ 13977 w 28934"/>
                <a:gd name="csY4" fmla="*/ 98120 h 104008"/>
                <a:gd name="csX5" fmla="*/ 0 w 28934"/>
                <a:gd name="csY5" fmla="*/ 104009 h 104008"/>
                <a:gd name="csX6" fmla="*/ 13698 w 28934"/>
                <a:gd name="csY6" fmla="*/ 81957 h 104008"/>
                <a:gd name="csX7" fmla="*/ 15648 w 28934"/>
                <a:gd name="csY7" fmla="*/ 55873 h 104008"/>
                <a:gd name="csX8" fmla="*/ 13852 w 28934"/>
                <a:gd name="csY8" fmla="*/ 28500 h 104008"/>
                <a:gd name="csX9" fmla="*/ 11829 w 28934"/>
                <a:gd name="csY9" fmla="*/ 2 h 104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8934" h="104008">
                  <a:moveTo>
                    <a:pt x="11828" y="0"/>
                  </a:moveTo>
                  <a:cubicBezTo>
                    <a:pt x="17400" y="8171"/>
                    <a:pt x="21189" y="17200"/>
                    <a:pt x="24060" y="26506"/>
                  </a:cubicBezTo>
                  <a:cubicBezTo>
                    <a:pt x="26867" y="35833"/>
                    <a:pt x="28634" y="45555"/>
                    <a:pt x="28914" y="55532"/>
                  </a:cubicBezTo>
                  <a:cubicBezTo>
                    <a:pt x="29107" y="65459"/>
                    <a:pt x="28009" y="75867"/>
                    <a:pt x="23515" y="85499"/>
                  </a:cubicBezTo>
                  <a:cubicBezTo>
                    <a:pt x="21259" y="90255"/>
                    <a:pt x="18101" y="94762"/>
                    <a:pt x="13977" y="98120"/>
                  </a:cubicBezTo>
                  <a:cubicBezTo>
                    <a:pt x="9838" y="101438"/>
                    <a:pt x="4948" y="103625"/>
                    <a:pt x="0" y="104009"/>
                  </a:cubicBezTo>
                  <a:cubicBezTo>
                    <a:pt x="7910" y="97879"/>
                    <a:pt x="11800" y="90219"/>
                    <a:pt x="13698" y="81957"/>
                  </a:cubicBezTo>
                  <a:cubicBezTo>
                    <a:pt x="15653" y="73688"/>
                    <a:pt x="15806" y="64815"/>
                    <a:pt x="15648" y="55873"/>
                  </a:cubicBezTo>
                  <a:cubicBezTo>
                    <a:pt x="15413" y="46898"/>
                    <a:pt x="14666" y="37768"/>
                    <a:pt x="13852" y="28500"/>
                  </a:cubicBezTo>
                  <a:cubicBezTo>
                    <a:pt x="13077" y="19209"/>
                    <a:pt x="12164" y="9840"/>
                    <a:pt x="11829" y="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 311">
              <a:extLst>
                <a:ext uri="{FF2B5EF4-FFF2-40B4-BE49-F238E27FC236}">
                  <a16:creationId xmlns:a16="http://schemas.microsoft.com/office/drawing/2014/main" id="{61EA1FE9-D74F-D44C-2067-A9F3DCAFC485}"/>
                </a:ext>
              </a:extLst>
            </p:cNvPr>
            <p:cNvSpPr/>
            <p:nvPr/>
          </p:nvSpPr>
          <p:spPr>
            <a:xfrm>
              <a:off x="7471255" y="2050326"/>
              <a:ext cx="157151" cy="135889"/>
            </a:xfrm>
            <a:custGeom>
              <a:avLst/>
              <a:gdLst>
                <a:gd name="csX0" fmla="*/ 3 w 157151"/>
                <a:gd name="csY0" fmla="*/ 76162 h 135889"/>
                <a:gd name="csX1" fmla="*/ 11553 w 157151"/>
                <a:gd name="csY1" fmla="*/ 41224 h 135889"/>
                <a:gd name="csX2" fmla="*/ 36412 w 157151"/>
                <a:gd name="csY2" fmla="*/ 12614 h 135889"/>
                <a:gd name="csX3" fmla="*/ 73235 w 157151"/>
                <a:gd name="csY3" fmla="*/ 136 h 135889"/>
                <a:gd name="csX4" fmla="*/ 92640 w 157151"/>
                <a:gd name="csY4" fmla="*/ 1353 h 135889"/>
                <a:gd name="csX5" fmla="*/ 97393 w 157151"/>
                <a:gd name="csY5" fmla="*/ 2205 h 135889"/>
                <a:gd name="csX6" fmla="*/ 102050 w 157151"/>
                <a:gd name="csY6" fmla="*/ 3351 h 135889"/>
                <a:gd name="csX7" fmla="*/ 111296 w 157151"/>
                <a:gd name="csY7" fmla="*/ 6121 h 135889"/>
                <a:gd name="csX8" fmla="*/ 143691 w 157151"/>
                <a:gd name="csY8" fmla="*/ 28342 h 135889"/>
                <a:gd name="csX9" fmla="*/ 156989 w 157151"/>
                <a:gd name="csY9" fmla="*/ 65102 h 135889"/>
                <a:gd name="csX10" fmla="*/ 152178 w 157151"/>
                <a:gd name="csY10" fmla="*/ 102377 h 135889"/>
                <a:gd name="csX11" fmla="*/ 137151 w 157151"/>
                <a:gd name="csY11" fmla="*/ 135889 h 135889"/>
                <a:gd name="csX12" fmla="*/ 145821 w 157151"/>
                <a:gd name="csY12" fmla="*/ 100930 h 135889"/>
                <a:gd name="csX13" fmla="*/ 146682 w 157151"/>
                <a:gd name="csY13" fmla="*/ 66148 h 135889"/>
                <a:gd name="csX14" fmla="*/ 133942 w 157151"/>
                <a:gd name="csY14" fmla="*/ 36278 h 135889"/>
                <a:gd name="csX15" fmla="*/ 106806 w 157151"/>
                <a:gd name="csY15" fmla="*/ 18603 h 135889"/>
                <a:gd name="csX16" fmla="*/ 41998 w 157151"/>
                <a:gd name="csY16" fmla="*/ 21287 h 135889"/>
                <a:gd name="csX17" fmla="*/ 17035 w 157151"/>
                <a:gd name="csY17" fmla="*/ 44679 h 135889"/>
                <a:gd name="csX18" fmla="*/ 0 w 157151"/>
                <a:gd name="csY18" fmla="*/ 76161 h 135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57151" h="135889">
                  <a:moveTo>
                    <a:pt x="3" y="76162"/>
                  </a:moveTo>
                  <a:cubicBezTo>
                    <a:pt x="1592" y="64045"/>
                    <a:pt x="5728" y="52260"/>
                    <a:pt x="11553" y="41224"/>
                  </a:cubicBezTo>
                  <a:cubicBezTo>
                    <a:pt x="17528" y="30297"/>
                    <a:pt x="25683" y="20082"/>
                    <a:pt x="36412" y="12614"/>
                  </a:cubicBezTo>
                  <a:cubicBezTo>
                    <a:pt x="46995" y="4935"/>
                    <a:pt x="60208" y="896"/>
                    <a:pt x="73235" y="136"/>
                  </a:cubicBezTo>
                  <a:cubicBezTo>
                    <a:pt x="79774" y="-271"/>
                    <a:pt x="86304" y="265"/>
                    <a:pt x="92640" y="1353"/>
                  </a:cubicBezTo>
                  <a:lnTo>
                    <a:pt x="97393" y="2205"/>
                  </a:lnTo>
                  <a:cubicBezTo>
                    <a:pt x="98956" y="2551"/>
                    <a:pt x="100497" y="2971"/>
                    <a:pt x="102050" y="3351"/>
                  </a:cubicBezTo>
                  <a:cubicBezTo>
                    <a:pt x="105160" y="4045"/>
                    <a:pt x="108228" y="5077"/>
                    <a:pt x="111296" y="6121"/>
                  </a:cubicBezTo>
                  <a:cubicBezTo>
                    <a:pt x="123441" y="10413"/>
                    <a:pt x="135252" y="17744"/>
                    <a:pt x="143691" y="28342"/>
                  </a:cubicBezTo>
                  <a:cubicBezTo>
                    <a:pt x="152002" y="39035"/>
                    <a:pt x="156376" y="52284"/>
                    <a:pt x="156989" y="65102"/>
                  </a:cubicBezTo>
                  <a:cubicBezTo>
                    <a:pt x="157766" y="77972"/>
                    <a:pt x="155688" y="90521"/>
                    <a:pt x="152178" y="102377"/>
                  </a:cubicBezTo>
                  <a:cubicBezTo>
                    <a:pt x="148507" y="114194"/>
                    <a:pt x="143686" y="125570"/>
                    <a:pt x="137151" y="135889"/>
                  </a:cubicBezTo>
                  <a:cubicBezTo>
                    <a:pt x="140997" y="124349"/>
                    <a:pt x="144039" y="112681"/>
                    <a:pt x="145821" y="100930"/>
                  </a:cubicBezTo>
                  <a:cubicBezTo>
                    <a:pt x="147739" y="89233"/>
                    <a:pt x="148207" y="77393"/>
                    <a:pt x="146682" y="66148"/>
                  </a:cubicBezTo>
                  <a:cubicBezTo>
                    <a:pt x="144969" y="54955"/>
                    <a:pt x="141045" y="44372"/>
                    <a:pt x="133942" y="36278"/>
                  </a:cubicBezTo>
                  <a:cubicBezTo>
                    <a:pt x="126984" y="28128"/>
                    <a:pt x="117482" y="22168"/>
                    <a:pt x="106806" y="18603"/>
                  </a:cubicBezTo>
                  <a:cubicBezTo>
                    <a:pt x="85490" y="10819"/>
                    <a:pt x="61408" y="9675"/>
                    <a:pt x="41998" y="21287"/>
                  </a:cubicBezTo>
                  <a:cubicBezTo>
                    <a:pt x="32357" y="26985"/>
                    <a:pt x="23919" y="35161"/>
                    <a:pt x="17035" y="44679"/>
                  </a:cubicBezTo>
                  <a:cubicBezTo>
                    <a:pt x="10049" y="54159"/>
                    <a:pt x="4408" y="64835"/>
                    <a:pt x="0" y="7616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 312">
              <a:extLst>
                <a:ext uri="{FF2B5EF4-FFF2-40B4-BE49-F238E27FC236}">
                  <a16:creationId xmlns:a16="http://schemas.microsoft.com/office/drawing/2014/main" id="{F25B8222-C9DA-BD2B-4473-64777D89D7C9}"/>
                </a:ext>
              </a:extLst>
            </p:cNvPr>
            <p:cNvSpPr/>
            <p:nvPr/>
          </p:nvSpPr>
          <p:spPr>
            <a:xfrm>
              <a:off x="6791180" y="2112457"/>
              <a:ext cx="326892" cy="173308"/>
            </a:xfrm>
            <a:custGeom>
              <a:avLst/>
              <a:gdLst>
                <a:gd name="csX0" fmla="*/ 0 w 326892"/>
                <a:gd name="csY0" fmla="*/ 173309 h 173308"/>
                <a:gd name="csX1" fmla="*/ 3849 w 326892"/>
                <a:gd name="csY1" fmla="*/ 146589 h 173308"/>
                <a:gd name="csX2" fmla="*/ 12441 w 326892"/>
                <a:gd name="csY2" fmla="*/ 120745 h 173308"/>
                <a:gd name="csX3" fmla="*/ 26956 w 326892"/>
                <a:gd name="csY3" fmla="*/ 97221 h 173308"/>
                <a:gd name="csX4" fmla="*/ 48882 w 326892"/>
                <a:gd name="csY4" fmla="*/ 79453 h 173308"/>
                <a:gd name="csX5" fmla="*/ 76387 w 326892"/>
                <a:gd name="csY5" fmla="*/ 71855 h 173308"/>
                <a:gd name="csX6" fmla="*/ 83515 w 326892"/>
                <a:gd name="csY6" fmla="*/ 71672 h 173308"/>
                <a:gd name="csX7" fmla="*/ 87086 w 326892"/>
                <a:gd name="csY7" fmla="*/ 71672 h 173308"/>
                <a:gd name="csX8" fmla="*/ 90609 w 326892"/>
                <a:gd name="csY8" fmla="*/ 72004 h 173308"/>
                <a:gd name="csX9" fmla="*/ 97654 w 326892"/>
                <a:gd name="csY9" fmla="*/ 72763 h 173308"/>
                <a:gd name="csX10" fmla="*/ 104567 w 326892"/>
                <a:gd name="csY10" fmla="*/ 74095 h 173308"/>
                <a:gd name="csX11" fmla="*/ 155824 w 326892"/>
                <a:gd name="csY11" fmla="*/ 94885 h 173308"/>
                <a:gd name="csX12" fmla="*/ 146443 w 326892"/>
                <a:gd name="csY12" fmla="*/ 101152 h 173308"/>
                <a:gd name="csX13" fmla="*/ 158083 w 326892"/>
                <a:gd name="csY13" fmla="*/ 48165 h 173308"/>
                <a:gd name="csX14" fmla="*/ 195725 w 326892"/>
                <a:gd name="csY14" fmla="*/ 9425 h 173308"/>
                <a:gd name="csX15" fmla="*/ 222015 w 326892"/>
                <a:gd name="csY15" fmla="*/ 713 h 173308"/>
                <a:gd name="csX16" fmla="*/ 249556 w 326892"/>
                <a:gd name="csY16" fmla="*/ 1918 h 173308"/>
                <a:gd name="csX17" fmla="*/ 296997 w 326892"/>
                <a:gd name="csY17" fmla="*/ 26079 h 173308"/>
                <a:gd name="csX18" fmla="*/ 297468 w 326892"/>
                <a:gd name="csY18" fmla="*/ 26454 h 173308"/>
                <a:gd name="csX19" fmla="*/ 297722 w 326892"/>
                <a:gd name="csY19" fmla="*/ 26754 h 173308"/>
                <a:gd name="csX20" fmla="*/ 317946 w 326892"/>
                <a:gd name="csY20" fmla="*/ 60887 h 173308"/>
                <a:gd name="csX21" fmla="*/ 323844 w 326892"/>
                <a:gd name="csY21" fmla="*/ 99754 h 173308"/>
                <a:gd name="csX22" fmla="*/ 319958 w 326892"/>
                <a:gd name="csY22" fmla="*/ 137940 h 173308"/>
                <a:gd name="csX23" fmla="*/ 319305 w 326892"/>
                <a:gd name="csY23" fmla="*/ 156631 h 173308"/>
                <a:gd name="csX24" fmla="*/ 321518 w 326892"/>
                <a:gd name="csY24" fmla="*/ 165630 h 173308"/>
                <a:gd name="csX25" fmla="*/ 326893 w 326892"/>
                <a:gd name="csY25" fmla="*/ 173309 h 173308"/>
                <a:gd name="csX26" fmla="*/ 320563 w 326892"/>
                <a:gd name="csY26" fmla="*/ 166109 h 173308"/>
                <a:gd name="csX27" fmla="*/ 317206 w 326892"/>
                <a:gd name="csY27" fmla="*/ 156969 h 173308"/>
                <a:gd name="csX28" fmla="*/ 316069 w 326892"/>
                <a:gd name="csY28" fmla="*/ 137654 h 173308"/>
                <a:gd name="csX29" fmla="*/ 317015 w 326892"/>
                <a:gd name="csY29" fmla="*/ 99850 h 173308"/>
                <a:gd name="csX30" fmla="*/ 309438 w 326892"/>
                <a:gd name="csY30" fmla="*/ 64154 h 173308"/>
                <a:gd name="csX31" fmla="*/ 289689 w 326892"/>
                <a:gd name="csY31" fmla="*/ 33926 h 173308"/>
                <a:gd name="csX32" fmla="*/ 290412 w 326892"/>
                <a:gd name="csY32" fmla="*/ 34601 h 173308"/>
                <a:gd name="csX33" fmla="*/ 280204 w 326892"/>
                <a:gd name="csY33" fmla="*/ 27752 h 173308"/>
                <a:gd name="csX34" fmla="*/ 274983 w 326892"/>
                <a:gd name="csY34" fmla="*/ 24573 h 173308"/>
                <a:gd name="csX35" fmla="*/ 269583 w 326892"/>
                <a:gd name="csY35" fmla="*/ 21795 h 173308"/>
                <a:gd name="csX36" fmla="*/ 247048 w 326892"/>
                <a:gd name="csY36" fmla="*/ 13939 h 173308"/>
                <a:gd name="csX37" fmla="*/ 223827 w 326892"/>
                <a:gd name="csY37" fmla="*/ 13369 h 173308"/>
                <a:gd name="csX38" fmla="*/ 201993 w 326892"/>
                <a:gd name="csY38" fmla="*/ 20823 h 173308"/>
                <a:gd name="csX39" fmla="*/ 169556 w 326892"/>
                <a:gd name="csY39" fmla="*/ 54476 h 173308"/>
                <a:gd name="csX40" fmla="*/ 160714 w 326892"/>
                <a:gd name="csY40" fmla="*/ 76523 h 173308"/>
                <a:gd name="csX41" fmla="*/ 158878 w 326892"/>
                <a:gd name="csY41" fmla="*/ 99461 h 173308"/>
                <a:gd name="csX42" fmla="*/ 160151 w 326892"/>
                <a:gd name="csY42" fmla="*/ 112039 h 173308"/>
                <a:gd name="csX43" fmla="*/ 149498 w 326892"/>
                <a:gd name="csY43" fmla="*/ 105728 h 173308"/>
                <a:gd name="csX44" fmla="*/ 102038 w 326892"/>
                <a:gd name="csY44" fmla="*/ 84917 h 173308"/>
                <a:gd name="csX45" fmla="*/ 95809 w 326892"/>
                <a:gd name="csY45" fmla="*/ 83429 h 173308"/>
                <a:gd name="csX46" fmla="*/ 89526 w 326892"/>
                <a:gd name="csY46" fmla="*/ 82483 h 173308"/>
                <a:gd name="csX47" fmla="*/ 86376 w 326892"/>
                <a:gd name="csY47" fmla="*/ 82036 h 173308"/>
                <a:gd name="csX48" fmla="*/ 83228 w 326892"/>
                <a:gd name="csY48" fmla="*/ 81911 h 173308"/>
                <a:gd name="csX49" fmla="*/ 76929 w 326892"/>
                <a:gd name="csY49" fmla="*/ 81793 h 173308"/>
                <a:gd name="csX50" fmla="*/ 52681 w 326892"/>
                <a:gd name="csY50" fmla="*/ 87259 h 173308"/>
                <a:gd name="csX51" fmla="*/ 17041 w 326892"/>
                <a:gd name="csY51" fmla="*/ 123022 h 173308"/>
                <a:gd name="csX52" fmla="*/ 2 w 326892"/>
                <a:gd name="csY52" fmla="*/ 173307 h 1733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26892" h="173308">
                  <a:moveTo>
                    <a:pt x="0" y="173309"/>
                  </a:moveTo>
                  <a:cubicBezTo>
                    <a:pt x="464" y="164344"/>
                    <a:pt x="1782" y="155389"/>
                    <a:pt x="3849" y="146589"/>
                  </a:cubicBezTo>
                  <a:cubicBezTo>
                    <a:pt x="5870" y="137774"/>
                    <a:pt x="8654" y="129080"/>
                    <a:pt x="12441" y="120745"/>
                  </a:cubicBezTo>
                  <a:cubicBezTo>
                    <a:pt x="16219" y="112425"/>
                    <a:pt x="20872" y="104340"/>
                    <a:pt x="26956" y="97221"/>
                  </a:cubicBezTo>
                  <a:cubicBezTo>
                    <a:pt x="32988" y="90092"/>
                    <a:pt x="40381" y="83876"/>
                    <a:pt x="48882" y="79453"/>
                  </a:cubicBezTo>
                  <a:cubicBezTo>
                    <a:pt x="57354" y="75025"/>
                    <a:pt x="66875" y="72408"/>
                    <a:pt x="76387" y="71855"/>
                  </a:cubicBezTo>
                  <a:cubicBezTo>
                    <a:pt x="78768" y="71528"/>
                    <a:pt x="81135" y="71745"/>
                    <a:pt x="83515" y="71672"/>
                  </a:cubicBezTo>
                  <a:lnTo>
                    <a:pt x="87086" y="71672"/>
                  </a:lnTo>
                  <a:cubicBezTo>
                    <a:pt x="87086" y="71672"/>
                    <a:pt x="90609" y="72004"/>
                    <a:pt x="90609" y="72004"/>
                  </a:cubicBezTo>
                  <a:cubicBezTo>
                    <a:pt x="92952" y="72259"/>
                    <a:pt x="95328" y="72414"/>
                    <a:pt x="97654" y="72763"/>
                  </a:cubicBezTo>
                  <a:lnTo>
                    <a:pt x="104567" y="74095"/>
                  </a:lnTo>
                  <a:cubicBezTo>
                    <a:pt x="122961" y="78047"/>
                    <a:pt x="139836" y="85998"/>
                    <a:pt x="155824" y="94885"/>
                  </a:cubicBezTo>
                  <a:lnTo>
                    <a:pt x="146443" y="101152"/>
                  </a:lnTo>
                  <a:cubicBezTo>
                    <a:pt x="144082" y="82093"/>
                    <a:pt x="149604" y="64035"/>
                    <a:pt x="158083" y="48165"/>
                  </a:cubicBezTo>
                  <a:cubicBezTo>
                    <a:pt x="166695" y="32313"/>
                    <a:pt x="179414" y="18289"/>
                    <a:pt x="195725" y="9425"/>
                  </a:cubicBezTo>
                  <a:cubicBezTo>
                    <a:pt x="203841" y="5007"/>
                    <a:pt x="212801" y="1978"/>
                    <a:pt x="222015" y="713"/>
                  </a:cubicBezTo>
                  <a:cubicBezTo>
                    <a:pt x="231229" y="-610"/>
                    <a:pt x="240621" y="-26"/>
                    <a:pt x="249556" y="1918"/>
                  </a:cubicBezTo>
                  <a:cubicBezTo>
                    <a:pt x="267461" y="6034"/>
                    <a:pt x="283291" y="15165"/>
                    <a:pt x="296997" y="26079"/>
                  </a:cubicBezTo>
                  <a:lnTo>
                    <a:pt x="297468" y="26454"/>
                  </a:lnTo>
                  <a:lnTo>
                    <a:pt x="297722" y="26754"/>
                  </a:lnTo>
                  <a:cubicBezTo>
                    <a:pt x="306267" y="36855"/>
                    <a:pt x="313466" y="48326"/>
                    <a:pt x="317946" y="60887"/>
                  </a:cubicBezTo>
                  <a:cubicBezTo>
                    <a:pt x="322371" y="73457"/>
                    <a:pt x="324128" y="86773"/>
                    <a:pt x="323844" y="99754"/>
                  </a:cubicBezTo>
                  <a:cubicBezTo>
                    <a:pt x="323607" y="112771"/>
                    <a:pt x="321473" y="125435"/>
                    <a:pt x="319958" y="137940"/>
                  </a:cubicBezTo>
                  <a:cubicBezTo>
                    <a:pt x="319228" y="144186"/>
                    <a:pt x="318676" y="150453"/>
                    <a:pt x="319305" y="156631"/>
                  </a:cubicBezTo>
                  <a:cubicBezTo>
                    <a:pt x="319650" y="159709"/>
                    <a:pt x="320340" y="162739"/>
                    <a:pt x="321518" y="165630"/>
                  </a:cubicBezTo>
                  <a:cubicBezTo>
                    <a:pt x="322793" y="168473"/>
                    <a:pt x="324637" y="171053"/>
                    <a:pt x="326893" y="173309"/>
                  </a:cubicBezTo>
                  <a:cubicBezTo>
                    <a:pt x="324408" y="171328"/>
                    <a:pt x="322221" y="168920"/>
                    <a:pt x="320563" y="166109"/>
                  </a:cubicBezTo>
                  <a:cubicBezTo>
                    <a:pt x="319012" y="163258"/>
                    <a:pt x="317905" y="160156"/>
                    <a:pt x="317206" y="156969"/>
                  </a:cubicBezTo>
                  <a:cubicBezTo>
                    <a:pt x="315944" y="150568"/>
                    <a:pt x="315922" y="144051"/>
                    <a:pt x="316069" y="137654"/>
                  </a:cubicBezTo>
                  <a:cubicBezTo>
                    <a:pt x="316554" y="124859"/>
                    <a:pt x="317674" y="112259"/>
                    <a:pt x="317015" y="99850"/>
                  </a:cubicBezTo>
                  <a:cubicBezTo>
                    <a:pt x="316544" y="87451"/>
                    <a:pt x="314107" y="75315"/>
                    <a:pt x="309438" y="64154"/>
                  </a:cubicBezTo>
                  <a:cubicBezTo>
                    <a:pt x="304876" y="52938"/>
                    <a:pt x="297917" y="42853"/>
                    <a:pt x="289689" y="33926"/>
                  </a:cubicBezTo>
                  <a:lnTo>
                    <a:pt x="290412" y="34601"/>
                  </a:lnTo>
                  <a:cubicBezTo>
                    <a:pt x="286991" y="32336"/>
                    <a:pt x="283730" y="29794"/>
                    <a:pt x="280204" y="27752"/>
                  </a:cubicBezTo>
                  <a:lnTo>
                    <a:pt x="274983" y="24573"/>
                  </a:lnTo>
                  <a:lnTo>
                    <a:pt x="269583" y="21795"/>
                  </a:lnTo>
                  <a:cubicBezTo>
                    <a:pt x="262326" y="18277"/>
                    <a:pt x="254785" y="15449"/>
                    <a:pt x="247048" y="13939"/>
                  </a:cubicBezTo>
                  <a:cubicBezTo>
                    <a:pt x="239313" y="12479"/>
                    <a:pt x="231464" y="12265"/>
                    <a:pt x="223827" y="13369"/>
                  </a:cubicBezTo>
                  <a:cubicBezTo>
                    <a:pt x="216189" y="14489"/>
                    <a:pt x="208792" y="17051"/>
                    <a:pt x="201993" y="20823"/>
                  </a:cubicBezTo>
                  <a:cubicBezTo>
                    <a:pt x="188355" y="28386"/>
                    <a:pt x="177342" y="40640"/>
                    <a:pt x="169556" y="54476"/>
                  </a:cubicBezTo>
                  <a:cubicBezTo>
                    <a:pt x="165691" y="61434"/>
                    <a:pt x="162667" y="68880"/>
                    <a:pt x="160714" y="76523"/>
                  </a:cubicBezTo>
                  <a:cubicBezTo>
                    <a:pt x="158779" y="84164"/>
                    <a:pt x="158127" y="92032"/>
                    <a:pt x="158878" y="99461"/>
                  </a:cubicBezTo>
                  <a:lnTo>
                    <a:pt x="160151" y="112039"/>
                  </a:lnTo>
                  <a:lnTo>
                    <a:pt x="149498" y="105728"/>
                  </a:lnTo>
                  <a:cubicBezTo>
                    <a:pt x="134470" y="96825"/>
                    <a:pt x="118663" y="88987"/>
                    <a:pt x="102038" y="84917"/>
                  </a:cubicBezTo>
                  <a:lnTo>
                    <a:pt x="95809" y="83429"/>
                  </a:lnTo>
                  <a:cubicBezTo>
                    <a:pt x="93724" y="83023"/>
                    <a:pt x="91622" y="82809"/>
                    <a:pt x="89526" y="82483"/>
                  </a:cubicBezTo>
                  <a:lnTo>
                    <a:pt x="86376" y="82036"/>
                  </a:lnTo>
                  <a:lnTo>
                    <a:pt x="83228" y="81911"/>
                  </a:lnTo>
                  <a:cubicBezTo>
                    <a:pt x="81133" y="81894"/>
                    <a:pt x="79004" y="81578"/>
                    <a:pt x="76929" y="81793"/>
                  </a:cubicBezTo>
                  <a:cubicBezTo>
                    <a:pt x="68512" y="81863"/>
                    <a:pt x="60316" y="83926"/>
                    <a:pt x="52681" y="87259"/>
                  </a:cubicBezTo>
                  <a:cubicBezTo>
                    <a:pt x="37290" y="94052"/>
                    <a:pt x="25404" y="107697"/>
                    <a:pt x="17041" y="123022"/>
                  </a:cubicBezTo>
                  <a:cubicBezTo>
                    <a:pt x="8729" y="138497"/>
                    <a:pt x="3118" y="155670"/>
                    <a:pt x="2" y="17330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 313">
              <a:extLst>
                <a:ext uri="{FF2B5EF4-FFF2-40B4-BE49-F238E27FC236}">
                  <a16:creationId xmlns:a16="http://schemas.microsoft.com/office/drawing/2014/main" id="{925E3BE8-EC72-79B9-9A02-08CFAD2FE40A}"/>
                </a:ext>
              </a:extLst>
            </p:cNvPr>
            <p:cNvSpPr/>
            <p:nvPr/>
          </p:nvSpPr>
          <p:spPr>
            <a:xfrm>
              <a:off x="6829350" y="2250048"/>
              <a:ext cx="174232" cy="208165"/>
            </a:xfrm>
            <a:custGeom>
              <a:avLst/>
              <a:gdLst>
                <a:gd name="csX0" fmla="*/ 174226 w 174232"/>
                <a:gd name="csY0" fmla="*/ 179947 h 208165"/>
                <a:gd name="csX1" fmla="*/ 132994 w 174232"/>
                <a:gd name="csY1" fmla="*/ 196633 h 208165"/>
                <a:gd name="csX2" fmla="*/ 89279 w 174232"/>
                <a:gd name="csY2" fmla="*/ 207103 h 208165"/>
                <a:gd name="csX3" fmla="*/ 65943 w 174232"/>
                <a:gd name="csY3" fmla="*/ 207653 h 208165"/>
                <a:gd name="csX4" fmla="*/ 53695 w 174232"/>
                <a:gd name="csY4" fmla="*/ 204684 h 208165"/>
                <a:gd name="csX5" fmla="*/ 47667 w 174232"/>
                <a:gd name="csY5" fmla="*/ 201501 h 208165"/>
                <a:gd name="csX6" fmla="*/ 42812 w 174232"/>
                <a:gd name="csY6" fmla="*/ 197829 h 208165"/>
                <a:gd name="csX7" fmla="*/ 27440 w 174232"/>
                <a:gd name="csY7" fmla="*/ 179067 h 208165"/>
                <a:gd name="csX8" fmla="*/ 18910 w 174232"/>
                <a:gd name="csY8" fmla="*/ 156841 h 208165"/>
                <a:gd name="csX9" fmla="*/ 16066 w 174232"/>
                <a:gd name="csY9" fmla="*/ 111029 h 208165"/>
                <a:gd name="csX10" fmla="*/ 17119 w 174232"/>
                <a:gd name="csY10" fmla="*/ 99767 h 208165"/>
                <a:gd name="csX11" fmla="*/ 18581 w 174232"/>
                <a:gd name="csY11" fmla="*/ 88599 h 208165"/>
                <a:gd name="csX12" fmla="*/ 20387 w 174232"/>
                <a:gd name="csY12" fmla="*/ 77518 h 208165"/>
                <a:gd name="csX13" fmla="*/ 22694 w 174232"/>
                <a:gd name="csY13" fmla="*/ 66561 h 208165"/>
                <a:gd name="csX14" fmla="*/ 27789 w 174232"/>
                <a:gd name="csY14" fmla="*/ 45023 h 208165"/>
                <a:gd name="csX15" fmla="*/ 28945 w 174232"/>
                <a:gd name="csY15" fmla="*/ 39877 h 208165"/>
                <a:gd name="csX16" fmla="*/ 29541 w 174232"/>
                <a:gd name="csY16" fmla="*/ 34722 h 208165"/>
                <a:gd name="csX17" fmla="*/ 29820 w 174232"/>
                <a:gd name="csY17" fmla="*/ 32128 h 208165"/>
                <a:gd name="csX18" fmla="*/ 29757 w 174232"/>
                <a:gd name="csY18" fmla="*/ 29581 h 208165"/>
                <a:gd name="csX19" fmla="*/ 29430 w 174232"/>
                <a:gd name="csY19" fmla="*/ 24502 h 208165"/>
                <a:gd name="csX20" fmla="*/ 20051 w 174232"/>
                <a:gd name="csY20" fmla="*/ 7281 h 208165"/>
                <a:gd name="csX21" fmla="*/ 10726 w 174232"/>
                <a:gd name="csY21" fmla="*/ 2412 h 208165"/>
                <a:gd name="csX22" fmla="*/ 0 w 174232"/>
                <a:gd name="csY22" fmla="*/ 352 h 208165"/>
                <a:gd name="csX23" fmla="*/ 22085 w 174232"/>
                <a:gd name="csY23" fmla="*/ 4215 h 208165"/>
                <a:gd name="csX24" fmla="*/ 35819 w 174232"/>
                <a:gd name="csY24" fmla="*/ 23216 h 208165"/>
                <a:gd name="csX25" fmla="*/ 36434 w 174232"/>
                <a:gd name="csY25" fmla="*/ 26138 h 208165"/>
                <a:gd name="csX26" fmla="*/ 36823 w 174232"/>
                <a:gd name="csY26" fmla="*/ 29087 h 208165"/>
                <a:gd name="csX27" fmla="*/ 37173 w 174232"/>
                <a:gd name="csY27" fmla="*/ 32049 h 208165"/>
                <a:gd name="csX28" fmla="*/ 37159 w 174232"/>
                <a:gd name="csY28" fmla="*/ 34974 h 208165"/>
                <a:gd name="csX29" fmla="*/ 37048 w 174232"/>
                <a:gd name="csY29" fmla="*/ 40843 h 208165"/>
                <a:gd name="csX30" fmla="*/ 36347 w 174232"/>
                <a:gd name="csY30" fmla="*/ 46594 h 208165"/>
                <a:gd name="csX31" fmla="*/ 34630 w 174232"/>
                <a:gd name="csY31" fmla="*/ 57624 h 208165"/>
                <a:gd name="csX32" fmla="*/ 32883 w 174232"/>
                <a:gd name="csY32" fmla="*/ 68434 h 208165"/>
                <a:gd name="csX33" fmla="*/ 28622 w 174232"/>
                <a:gd name="csY33" fmla="*/ 111660 h 208165"/>
                <a:gd name="csX34" fmla="*/ 31822 w 174232"/>
                <a:gd name="csY34" fmla="*/ 153780 h 208165"/>
                <a:gd name="csX35" fmla="*/ 38794 w 174232"/>
                <a:gd name="csY35" fmla="*/ 172818 h 208165"/>
                <a:gd name="csX36" fmla="*/ 50977 w 174232"/>
                <a:gd name="csY36" fmla="*/ 188315 h 208165"/>
                <a:gd name="csX37" fmla="*/ 54807 w 174232"/>
                <a:gd name="csY37" fmla="*/ 191480 h 208165"/>
                <a:gd name="csX38" fmla="*/ 58455 w 174232"/>
                <a:gd name="csY38" fmla="*/ 193591 h 208165"/>
                <a:gd name="csX39" fmla="*/ 67530 w 174232"/>
                <a:gd name="csY39" fmla="*/ 196158 h 208165"/>
                <a:gd name="csX40" fmla="*/ 88316 w 174232"/>
                <a:gd name="csY40" fmla="*/ 196826 h 208165"/>
                <a:gd name="csX41" fmla="*/ 131310 w 174232"/>
                <a:gd name="csY41" fmla="*/ 190369 h 208165"/>
                <a:gd name="csX42" fmla="*/ 174233 w 174232"/>
                <a:gd name="csY42" fmla="*/ 179940 h 208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4232" h="208165">
                  <a:moveTo>
                    <a:pt x="174226" y="179947"/>
                  </a:moveTo>
                  <a:cubicBezTo>
                    <a:pt x="160926" y="186491"/>
                    <a:pt x="147090" y="191874"/>
                    <a:pt x="132994" y="196633"/>
                  </a:cubicBezTo>
                  <a:cubicBezTo>
                    <a:pt x="118843" y="201205"/>
                    <a:pt x="104393" y="205172"/>
                    <a:pt x="89279" y="207103"/>
                  </a:cubicBezTo>
                  <a:cubicBezTo>
                    <a:pt x="81728" y="208087"/>
                    <a:pt x="73988" y="208623"/>
                    <a:pt x="65943" y="207653"/>
                  </a:cubicBezTo>
                  <a:cubicBezTo>
                    <a:pt x="61936" y="207218"/>
                    <a:pt x="57812" y="206360"/>
                    <a:pt x="53695" y="204684"/>
                  </a:cubicBezTo>
                  <a:cubicBezTo>
                    <a:pt x="51650" y="203943"/>
                    <a:pt x="49559" y="202697"/>
                    <a:pt x="47667" y="201501"/>
                  </a:cubicBezTo>
                  <a:lnTo>
                    <a:pt x="42812" y="197829"/>
                  </a:lnTo>
                  <a:cubicBezTo>
                    <a:pt x="36535" y="192618"/>
                    <a:pt x="31428" y="186073"/>
                    <a:pt x="27440" y="179067"/>
                  </a:cubicBezTo>
                  <a:cubicBezTo>
                    <a:pt x="23364" y="172041"/>
                    <a:pt x="20963" y="164417"/>
                    <a:pt x="18910" y="156841"/>
                  </a:cubicBezTo>
                  <a:cubicBezTo>
                    <a:pt x="15549" y="141512"/>
                    <a:pt x="15124" y="126099"/>
                    <a:pt x="16066" y="111029"/>
                  </a:cubicBezTo>
                  <a:cubicBezTo>
                    <a:pt x="16304" y="107252"/>
                    <a:pt x="16615" y="103490"/>
                    <a:pt x="17119" y="99767"/>
                  </a:cubicBezTo>
                  <a:cubicBezTo>
                    <a:pt x="17590" y="96038"/>
                    <a:pt x="17924" y="92283"/>
                    <a:pt x="18581" y="88599"/>
                  </a:cubicBezTo>
                  <a:cubicBezTo>
                    <a:pt x="19186" y="84904"/>
                    <a:pt x="19724" y="81195"/>
                    <a:pt x="20387" y="77518"/>
                  </a:cubicBezTo>
                  <a:lnTo>
                    <a:pt x="22694" y="66561"/>
                  </a:lnTo>
                  <a:cubicBezTo>
                    <a:pt x="24228" y="59349"/>
                    <a:pt x="26267" y="51907"/>
                    <a:pt x="27789" y="45023"/>
                  </a:cubicBezTo>
                  <a:lnTo>
                    <a:pt x="28945" y="39877"/>
                  </a:lnTo>
                  <a:cubicBezTo>
                    <a:pt x="29243" y="38160"/>
                    <a:pt x="29330" y="36448"/>
                    <a:pt x="29541" y="34722"/>
                  </a:cubicBezTo>
                  <a:lnTo>
                    <a:pt x="29820" y="32128"/>
                  </a:lnTo>
                  <a:cubicBezTo>
                    <a:pt x="29841" y="31274"/>
                    <a:pt x="29772" y="30433"/>
                    <a:pt x="29757" y="29581"/>
                  </a:cubicBezTo>
                  <a:cubicBezTo>
                    <a:pt x="29620" y="27907"/>
                    <a:pt x="29834" y="26111"/>
                    <a:pt x="29430" y="24502"/>
                  </a:cubicBezTo>
                  <a:cubicBezTo>
                    <a:pt x="28713" y="17768"/>
                    <a:pt x="25498" y="11553"/>
                    <a:pt x="20051" y="7281"/>
                  </a:cubicBezTo>
                  <a:cubicBezTo>
                    <a:pt x="17347" y="5158"/>
                    <a:pt x="14162" y="3475"/>
                    <a:pt x="10726" y="2412"/>
                  </a:cubicBezTo>
                  <a:cubicBezTo>
                    <a:pt x="7317" y="1245"/>
                    <a:pt x="3694" y="565"/>
                    <a:pt x="0" y="352"/>
                  </a:cubicBezTo>
                  <a:cubicBezTo>
                    <a:pt x="7300" y="-601"/>
                    <a:pt x="15218" y="280"/>
                    <a:pt x="22085" y="4215"/>
                  </a:cubicBezTo>
                  <a:cubicBezTo>
                    <a:pt x="29030" y="8064"/>
                    <a:pt x="34004" y="15445"/>
                    <a:pt x="35819" y="23216"/>
                  </a:cubicBezTo>
                  <a:cubicBezTo>
                    <a:pt x="36172" y="24181"/>
                    <a:pt x="36337" y="25158"/>
                    <a:pt x="36434" y="26138"/>
                  </a:cubicBezTo>
                  <a:lnTo>
                    <a:pt x="36823" y="29087"/>
                  </a:lnTo>
                  <a:cubicBezTo>
                    <a:pt x="36938" y="30071"/>
                    <a:pt x="37103" y="31065"/>
                    <a:pt x="37173" y="32049"/>
                  </a:cubicBezTo>
                  <a:lnTo>
                    <a:pt x="37159" y="34974"/>
                  </a:lnTo>
                  <a:cubicBezTo>
                    <a:pt x="37122" y="36921"/>
                    <a:pt x="37192" y="38909"/>
                    <a:pt x="37048" y="40843"/>
                  </a:cubicBezTo>
                  <a:lnTo>
                    <a:pt x="36347" y="46594"/>
                  </a:lnTo>
                  <a:cubicBezTo>
                    <a:pt x="35930" y="50560"/>
                    <a:pt x="35221" y="53970"/>
                    <a:pt x="34630" y="57624"/>
                  </a:cubicBezTo>
                  <a:cubicBezTo>
                    <a:pt x="34047" y="61229"/>
                    <a:pt x="33325" y="64816"/>
                    <a:pt x="32883" y="68434"/>
                  </a:cubicBezTo>
                  <a:cubicBezTo>
                    <a:pt x="30775" y="82865"/>
                    <a:pt x="29044" y="97294"/>
                    <a:pt x="28622" y="111660"/>
                  </a:cubicBezTo>
                  <a:cubicBezTo>
                    <a:pt x="28082" y="125983"/>
                    <a:pt x="28660" y="140316"/>
                    <a:pt x="31822" y="153780"/>
                  </a:cubicBezTo>
                  <a:cubicBezTo>
                    <a:pt x="33540" y="160409"/>
                    <a:pt x="35502" y="167013"/>
                    <a:pt x="38794" y="172818"/>
                  </a:cubicBezTo>
                  <a:cubicBezTo>
                    <a:pt x="41986" y="178670"/>
                    <a:pt x="46104" y="183861"/>
                    <a:pt x="50977" y="188315"/>
                  </a:cubicBezTo>
                  <a:lnTo>
                    <a:pt x="54807" y="191480"/>
                  </a:lnTo>
                  <a:cubicBezTo>
                    <a:pt x="56012" y="192266"/>
                    <a:pt x="57042" y="193020"/>
                    <a:pt x="58455" y="193591"/>
                  </a:cubicBezTo>
                  <a:cubicBezTo>
                    <a:pt x="61108" y="194823"/>
                    <a:pt x="64234" y="195671"/>
                    <a:pt x="67530" y="196158"/>
                  </a:cubicBezTo>
                  <a:cubicBezTo>
                    <a:pt x="74110" y="197181"/>
                    <a:pt x="81209" y="197236"/>
                    <a:pt x="88316" y="196826"/>
                  </a:cubicBezTo>
                  <a:cubicBezTo>
                    <a:pt x="102562" y="195875"/>
                    <a:pt x="117002" y="193414"/>
                    <a:pt x="131310" y="190369"/>
                  </a:cubicBezTo>
                  <a:cubicBezTo>
                    <a:pt x="145669" y="187413"/>
                    <a:pt x="159925" y="183741"/>
                    <a:pt x="174233" y="17994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 314">
              <a:extLst>
                <a:ext uri="{FF2B5EF4-FFF2-40B4-BE49-F238E27FC236}">
                  <a16:creationId xmlns:a16="http://schemas.microsoft.com/office/drawing/2014/main" id="{118AEA95-EA9E-D079-638E-39DC9C2D5F9D}"/>
                </a:ext>
              </a:extLst>
            </p:cNvPr>
            <p:cNvSpPr/>
            <p:nvPr/>
          </p:nvSpPr>
          <p:spPr>
            <a:xfrm>
              <a:off x="6854162" y="2262536"/>
              <a:ext cx="62299" cy="73001"/>
            </a:xfrm>
            <a:custGeom>
              <a:avLst/>
              <a:gdLst>
                <a:gd name="csX0" fmla="*/ 62300 w 62299"/>
                <a:gd name="csY0" fmla="*/ 0 h 73001"/>
                <a:gd name="csX1" fmla="*/ 45339 w 62299"/>
                <a:gd name="csY1" fmla="*/ 17882 h 73001"/>
                <a:gd name="csX2" fmla="*/ 29315 w 62299"/>
                <a:gd name="csY2" fmla="*/ 35197 h 73001"/>
                <a:gd name="csX3" fmla="*/ 14432 w 62299"/>
                <a:gd name="csY3" fmla="*/ 53237 h 73001"/>
                <a:gd name="csX4" fmla="*/ 2 w 62299"/>
                <a:gd name="csY4" fmla="*/ 73001 h 73001"/>
                <a:gd name="csX5" fmla="*/ 328 w 62299"/>
                <a:gd name="csY5" fmla="*/ 66577 h 73001"/>
                <a:gd name="csX6" fmla="*/ 695 w 62299"/>
                <a:gd name="csY6" fmla="*/ 63357 h 73001"/>
                <a:gd name="csX7" fmla="*/ 1368 w 62299"/>
                <a:gd name="csY7" fmla="*/ 60219 h 73001"/>
                <a:gd name="csX8" fmla="*/ 3033 w 62299"/>
                <a:gd name="csY8" fmla="*/ 53971 h 73001"/>
                <a:gd name="csX9" fmla="*/ 5415 w 62299"/>
                <a:gd name="csY9" fmla="*/ 47978 h 73001"/>
                <a:gd name="csX10" fmla="*/ 19378 w 62299"/>
                <a:gd name="csY10" fmla="*/ 26401 h 73001"/>
                <a:gd name="csX11" fmla="*/ 38783 w 62299"/>
                <a:gd name="csY11" fmla="*/ 9806 h 73001"/>
                <a:gd name="csX12" fmla="*/ 62298 w 62299"/>
                <a:gd name="csY12" fmla="*/ 0 h 73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2299" h="73001">
                  <a:moveTo>
                    <a:pt x="62300" y="0"/>
                  </a:moveTo>
                  <a:cubicBezTo>
                    <a:pt x="56514" y="6363"/>
                    <a:pt x="50870" y="12107"/>
                    <a:pt x="45339" y="17882"/>
                  </a:cubicBezTo>
                  <a:cubicBezTo>
                    <a:pt x="39808" y="23630"/>
                    <a:pt x="34483" y="29371"/>
                    <a:pt x="29315" y="35197"/>
                  </a:cubicBezTo>
                  <a:cubicBezTo>
                    <a:pt x="24083" y="40985"/>
                    <a:pt x="19238" y="47013"/>
                    <a:pt x="14432" y="53237"/>
                  </a:cubicBezTo>
                  <a:cubicBezTo>
                    <a:pt x="9422" y="59400"/>
                    <a:pt x="5297" y="66090"/>
                    <a:pt x="2" y="73001"/>
                  </a:cubicBezTo>
                  <a:cubicBezTo>
                    <a:pt x="-22" y="70858"/>
                    <a:pt x="134" y="68727"/>
                    <a:pt x="328" y="66577"/>
                  </a:cubicBezTo>
                  <a:cubicBezTo>
                    <a:pt x="397" y="65490"/>
                    <a:pt x="563" y="64433"/>
                    <a:pt x="695" y="63357"/>
                  </a:cubicBezTo>
                  <a:lnTo>
                    <a:pt x="1368" y="60219"/>
                  </a:lnTo>
                  <a:cubicBezTo>
                    <a:pt x="1874" y="58137"/>
                    <a:pt x="2412" y="56043"/>
                    <a:pt x="3033" y="53971"/>
                  </a:cubicBezTo>
                  <a:cubicBezTo>
                    <a:pt x="3780" y="51968"/>
                    <a:pt x="4575" y="49968"/>
                    <a:pt x="5415" y="47978"/>
                  </a:cubicBezTo>
                  <a:cubicBezTo>
                    <a:pt x="8915" y="40121"/>
                    <a:pt x="13616" y="32747"/>
                    <a:pt x="19378" y="26401"/>
                  </a:cubicBezTo>
                  <a:cubicBezTo>
                    <a:pt x="25077" y="19995"/>
                    <a:pt x="31609" y="14380"/>
                    <a:pt x="38783" y="9806"/>
                  </a:cubicBezTo>
                  <a:cubicBezTo>
                    <a:pt x="45987" y="5311"/>
                    <a:pt x="53776" y="1590"/>
                    <a:pt x="62298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 315">
              <a:extLst>
                <a:ext uri="{FF2B5EF4-FFF2-40B4-BE49-F238E27FC236}">
                  <a16:creationId xmlns:a16="http://schemas.microsoft.com/office/drawing/2014/main" id="{C54E2748-0258-CB31-D96E-9CB177D93B3D}"/>
                </a:ext>
              </a:extLst>
            </p:cNvPr>
            <p:cNvSpPr/>
            <p:nvPr/>
          </p:nvSpPr>
          <p:spPr>
            <a:xfrm>
              <a:off x="6846087" y="1965991"/>
              <a:ext cx="240011" cy="176804"/>
            </a:xfrm>
            <a:custGeom>
              <a:avLst/>
              <a:gdLst>
                <a:gd name="csX0" fmla="*/ 222824 w 240011"/>
                <a:gd name="csY0" fmla="*/ 166019 h 176804"/>
                <a:gd name="csX1" fmla="*/ 231877 w 240011"/>
                <a:gd name="csY1" fmla="*/ 96431 h 176804"/>
                <a:gd name="csX2" fmla="*/ 231176 w 240011"/>
                <a:gd name="csY2" fmla="*/ 61853 h 176804"/>
                <a:gd name="csX3" fmla="*/ 228225 w 240011"/>
                <a:gd name="csY3" fmla="*/ 45196 h 176804"/>
                <a:gd name="csX4" fmla="*/ 222262 w 240011"/>
                <a:gd name="csY4" fmla="*/ 30100 h 176804"/>
                <a:gd name="csX5" fmla="*/ 212109 w 240011"/>
                <a:gd name="csY5" fmla="*/ 19160 h 176804"/>
                <a:gd name="csX6" fmla="*/ 210592 w 240011"/>
                <a:gd name="csY6" fmla="*/ 18164 h 176804"/>
                <a:gd name="csX7" fmla="*/ 208934 w 240011"/>
                <a:gd name="csY7" fmla="*/ 17420 h 176804"/>
                <a:gd name="csX8" fmla="*/ 205442 w 240011"/>
                <a:gd name="csY8" fmla="*/ 15986 h 176804"/>
                <a:gd name="csX9" fmla="*/ 197640 w 240011"/>
                <a:gd name="csY9" fmla="*/ 13799 h 176804"/>
                <a:gd name="csX10" fmla="*/ 164620 w 240011"/>
                <a:gd name="csY10" fmla="*/ 13271 h 176804"/>
                <a:gd name="csX11" fmla="*/ 97631 w 240011"/>
                <a:gd name="csY11" fmla="*/ 30929 h 176804"/>
                <a:gd name="csX12" fmla="*/ 62063 w 240011"/>
                <a:gd name="csY12" fmla="*/ 39038 h 176804"/>
                <a:gd name="csX13" fmla="*/ 52247 w 240011"/>
                <a:gd name="csY13" fmla="*/ 39246 h 176804"/>
                <a:gd name="csX14" fmla="*/ 48456 w 240011"/>
                <a:gd name="csY14" fmla="*/ 39107 h 176804"/>
                <a:gd name="csX15" fmla="*/ 45148 w 240011"/>
                <a:gd name="csY15" fmla="*/ 39496 h 176804"/>
                <a:gd name="csX16" fmla="*/ 32170 w 240011"/>
                <a:gd name="csY16" fmla="*/ 45891 h 176804"/>
                <a:gd name="csX17" fmla="*/ 14111 w 240011"/>
                <a:gd name="csY17" fmla="*/ 71588 h 176804"/>
                <a:gd name="csX18" fmla="*/ 13886 w 240011"/>
                <a:gd name="csY18" fmla="*/ 101800 h 176804"/>
                <a:gd name="csX19" fmla="*/ 23340 w 240011"/>
                <a:gd name="csY19" fmla="*/ 113445 h 176804"/>
                <a:gd name="csX20" fmla="*/ 37655 w 240011"/>
                <a:gd name="csY20" fmla="*/ 120515 h 176804"/>
                <a:gd name="csX21" fmla="*/ 45991 w 240011"/>
                <a:gd name="csY21" fmla="*/ 122944 h 176804"/>
                <a:gd name="csX22" fmla="*/ 54561 w 240011"/>
                <a:gd name="csY22" fmla="*/ 125597 h 176804"/>
                <a:gd name="csX23" fmla="*/ 71328 w 240011"/>
                <a:gd name="csY23" fmla="*/ 131961 h 176804"/>
                <a:gd name="csX24" fmla="*/ 102314 w 240011"/>
                <a:gd name="csY24" fmla="*/ 149819 h 176804"/>
                <a:gd name="csX25" fmla="*/ 115600 w 240011"/>
                <a:gd name="csY25" fmla="*/ 161754 h 176804"/>
                <a:gd name="csX26" fmla="*/ 121157 w 240011"/>
                <a:gd name="csY26" fmla="*/ 168732 h 176804"/>
                <a:gd name="csX27" fmla="*/ 123419 w 240011"/>
                <a:gd name="csY27" fmla="*/ 172574 h 176804"/>
                <a:gd name="csX28" fmla="*/ 124254 w 240011"/>
                <a:gd name="csY28" fmla="*/ 174644 h 176804"/>
                <a:gd name="csX29" fmla="*/ 124254 w 240011"/>
                <a:gd name="csY29" fmla="*/ 176805 h 176804"/>
                <a:gd name="csX30" fmla="*/ 124017 w 240011"/>
                <a:gd name="csY30" fmla="*/ 174728 h 176804"/>
                <a:gd name="csX31" fmla="*/ 122980 w 240011"/>
                <a:gd name="csY31" fmla="*/ 172817 h 176804"/>
                <a:gd name="csX32" fmla="*/ 120356 w 240011"/>
                <a:gd name="csY32" fmla="*/ 169338 h 176804"/>
                <a:gd name="csX33" fmla="*/ 114191 w 240011"/>
                <a:gd name="csY33" fmla="*/ 163183 h 176804"/>
                <a:gd name="csX34" fmla="*/ 100219 w 240011"/>
                <a:gd name="csY34" fmla="*/ 152846 h 176804"/>
                <a:gd name="csX35" fmla="*/ 68927 w 240011"/>
                <a:gd name="csY35" fmla="*/ 138019 h 176804"/>
                <a:gd name="csX36" fmla="*/ 52386 w 240011"/>
                <a:gd name="csY36" fmla="*/ 132899 h 176804"/>
                <a:gd name="csX37" fmla="*/ 43974 w 240011"/>
                <a:gd name="csY37" fmla="*/ 130849 h 176804"/>
                <a:gd name="csX38" fmla="*/ 35248 w 240011"/>
                <a:gd name="csY38" fmla="*/ 128873 h 176804"/>
                <a:gd name="csX39" fmla="*/ 17744 w 240011"/>
                <a:gd name="csY39" fmla="*/ 121218 h 176804"/>
                <a:gd name="csX40" fmla="*/ 4568 w 240011"/>
                <a:gd name="csY40" fmla="*/ 106318 h 176804"/>
                <a:gd name="csX41" fmla="*/ 4 w 240011"/>
                <a:gd name="csY41" fmla="*/ 86967 h 176804"/>
                <a:gd name="csX42" fmla="*/ 3101 w 240011"/>
                <a:gd name="csY42" fmla="*/ 67837 h 176804"/>
                <a:gd name="csX43" fmla="*/ 24302 w 240011"/>
                <a:gd name="csY43" fmla="*/ 36087 h 176804"/>
                <a:gd name="csX44" fmla="*/ 42587 w 240011"/>
                <a:gd name="csY44" fmla="*/ 26938 h 176804"/>
                <a:gd name="csX45" fmla="*/ 48010 w 240011"/>
                <a:gd name="csY45" fmla="*/ 26258 h 176804"/>
                <a:gd name="csX46" fmla="*/ 53025 w 240011"/>
                <a:gd name="csY46" fmla="*/ 26372 h 176804"/>
                <a:gd name="csX47" fmla="*/ 60805 w 240011"/>
                <a:gd name="csY47" fmla="*/ 26126 h 176804"/>
                <a:gd name="csX48" fmla="*/ 93770 w 240011"/>
                <a:gd name="csY48" fmla="*/ 18234 h 176804"/>
                <a:gd name="csX49" fmla="*/ 163118 w 240011"/>
                <a:gd name="csY49" fmla="*/ 827 h 176804"/>
                <a:gd name="csX50" fmla="*/ 200207 w 240011"/>
                <a:gd name="csY50" fmla="*/ 2484 h 176804"/>
                <a:gd name="csX51" fmla="*/ 209293 w 240011"/>
                <a:gd name="csY51" fmla="*/ 5287 h 176804"/>
                <a:gd name="csX52" fmla="*/ 213886 w 240011"/>
                <a:gd name="csY52" fmla="*/ 7316 h 176804"/>
                <a:gd name="csX53" fmla="*/ 216198 w 240011"/>
                <a:gd name="csY53" fmla="*/ 8482 h 176804"/>
                <a:gd name="csX54" fmla="*/ 218318 w 240011"/>
                <a:gd name="csY54" fmla="*/ 9969 h 176804"/>
                <a:gd name="csX55" fmla="*/ 231306 w 240011"/>
                <a:gd name="csY55" fmla="*/ 25128 h 176804"/>
                <a:gd name="csX56" fmla="*/ 239807 w 240011"/>
                <a:gd name="csY56" fmla="*/ 61150 h 176804"/>
                <a:gd name="csX57" fmla="*/ 238338 w 240011"/>
                <a:gd name="csY57" fmla="*/ 96969 h 176804"/>
                <a:gd name="csX58" fmla="*/ 222824 w 240011"/>
                <a:gd name="csY58" fmla="*/ 166016 h 1768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40011" h="176804">
                  <a:moveTo>
                    <a:pt x="222824" y="166019"/>
                  </a:moveTo>
                  <a:cubicBezTo>
                    <a:pt x="227349" y="142946"/>
                    <a:pt x="230735" y="119681"/>
                    <a:pt x="231877" y="96431"/>
                  </a:cubicBezTo>
                  <a:cubicBezTo>
                    <a:pt x="232429" y="84828"/>
                    <a:pt x="232431" y="73206"/>
                    <a:pt x="231176" y="61853"/>
                  </a:cubicBezTo>
                  <a:cubicBezTo>
                    <a:pt x="230509" y="56185"/>
                    <a:pt x="229573" y="50602"/>
                    <a:pt x="228225" y="45196"/>
                  </a:cubicBezTo>
                  <a:cubicBezTo>
                    <a:pt x="226761" y="39840"/>
                    <a:pt x="224858" y="34684"/>
                    <a:pt x="222262" y="30100"/>
                  </a:cubicBezTo>
                  <a:cubicBezTo>
                    <a:pt x="219648" y="25529"/>
                    <a:pt x="216186" y="21754"/>
                    <a:pt x="212109" y="19160"/>
                  </a:cubicBezTo>
                  <a:cubicBezTo>
                    <a:pt x="211600" y="18832"/>
                    <a:pt x="211109" y="18474"/>
                    <a:pt x="210592" y="18164"/>
                  </a:cubicBezTo>
                  <a:lnTo>
                    <a:pt x="208934" y="17420"/>
                  </a:lnTo>
                  <a:cubicBezTo>
                    <a:pt x="207836" y="16918"/>
                    <a:pt x="206806" y="16359"/>
                    <a:pt x="205442" y="15986"/>
                  </a:cubicBezTo>
                  <a:cubicBezTo>
                    <a:pt x="202905" y="15071"/>
                    <a:pt x="200271" y="14431"/>
                    <a:pt x="197640" y="13799"/>
                  </a:cubicBezTo>
                  <a:cubicBezTo>
                    <a:pt x="186988" y="11619"/>
                    <a:pt x="175772" y="11727"/>
                    <a:pt x="164620" y="13271"/>
                  </a:cubicBezTo>
                  <a:cubicBezTo>
                    <a:pt x="142198" y="16226"/>
                    <a:pt x="120192" y="23910"/>
                    <a:pt x="97631" y="30929"/>
                  </a:cubicBezTo>
                  <a:cubicBezTo>
                    <a:pt x="86251" y="34273"/>
                    <a:pt x="74751" y="37741"/>
                    <a:pt x="62063" y="39038"/>
                  </a:cubicBezTo>
                  <a:cubicBezTo>
                    <a:pt x="58873" y="39306"/>
                    <a:pt x="55641" y="39513"/>
                    <a:pt x="52247" y="39246"/>
                  </a:cubicBezTo>
                  <a:cubicBezTo>
                    <a:pt x="50290" y="39110"/>
                    <a:pt x="49649" y="39177"/>
                    <a:pt x="48456" y="39107"/>
                  </a:cubicBezTo>
                  <a:cubicBezTo>
                    <a:pt x="47364" y="39193"/>
                    <a:pt x="46259" y="39275"/>
                    <a:pt x="45148" y="39496"/>
                  </a:cubicBezTo>
                  <a:cubicBezTo>
                    <a:pt x="40688" y="40414"/>
                    <a:pt x="36234" y="42779"/>
                    <a:pt x="32170" y="45891"/>
                  </a:cubicBezTo>
                  <a:cubicBezTo>
                    <a:pt x="24070" y="52264"/>
                    <a:pt x="17708" y="61594"/>
                    <a:pt x="14111" y="71588"/>
                  </a:cubicBezTo>
                  <a:cubicBezTo>
                    <a:pt x="10563" y="81575"/>
                    <a:pt x="9788" y="92646"/>
                    <a:pt x="13886" y="101800"/>
                  </a:cubicBezTo>
                  <a:cubicBezTo>
                    <a:pt x="15898" y="106376"/>
                    <a:pt x="19225" y="110302"/>
                    <a:pt x="23340" y="113445"/>
                  </a:cubicBezTo>
                  <a:cubicBezTo>
                    <a:pt x="27466" y="116605"/>
                    <a:pt x="32458" y="118798"/>
                    <a:pt x="37655" y="120515"/>
                  </a:cubicBezTo>
                  <a:cubicBezTo>
                    <a:pt x="40179" y="121345"/>
                    <a:pt x="43090" y="122149"/>
                    <a:pt x="45991" y="122944"/>
                  </a:cubicBezTo>
                  <a:cubicBezTo>
                    <a:pt x="48859" y="123795"/>
                    <a:pt x="51729" y="124628"/>
                    <a:pt x="54561" y="125597"/>
                  </a:cubicBezTo>
                  <a:cubicBezTo>
                    <a:pt x="60242" y="127458"/>
                    <a:pt x="65849" y="129564"/>
                    <a:pt x="71328" y="131961"/>
                  </a:cubicBezTo>
                  <a:cubicBezTo>
                    <a:pt x="82254" y="136806"/>
                    <a:pt x="92800" y="142600"/>
                    <a:pt x="102314" y="149819"/>
                  </a:cubicBezTo>
                  <a:cubicBezTo>
                    <a:pt x="107053" y="153441"/>
                    <a:pt x="111560" y="157375"/>
                    <a:pt x="115600" y="161754"/>
                  </a:cubicBezTo>
                  <a:cubicBezTo>
                    <a:pt x="117600" y="163959"/>
                    <a:pt x="119489" y="166267"/>
                    <a:pt x="121157" y="168732"/>
                  </a:cubicBezTo>
                  <a:cubicBezTo>
                    <a:pt x="121996" y="169957"/>
                    <a:pt x="122762" y="171239"/>
                    <a:pt x="123419" y="172574"/>
                  </a:cubicBezTo>
                  <a:cubicBezTo>
                    <a:pt x="123746" y="173240"/>
                    <a:pt x="124041" y="173928"/>
                    <a:pt x="124254" y="174644"/>
                  </a:cubicBezTo>
                  <a:cubicBezTo>
                    <a:pt x="124456" y="175324"/>
                    <a:pt x="124677" y="176173"/>
                    <a:pt x="124254" y="176805"/>
                  </a:cubicBezTo>
                  <a:cubicBezTo>
                    <a:pt x="124593" y="176137"/>
                    <a:pt x="124290" y="175374"/>
                    <a:pt x="124017" y="174728"/>
                  </a:cubicBezTo>
                  <a:cubicBezTo>
                    <a:pt x="123733" y="174063"/>
                    <a:pt x="123371" y="173429"/>
                    <a:pt x="122980" y="172817"/>
                  </a:cubicBezTo>
                  <a:cubicBezTo>
                    <a:pt x="122193" y="171595"/>
                    <a:pt x="121311" y="170437"/>
                    <a:pt x="120356" y="169338"/>
                  </a:cubicBezTo>
                  <a:cubicBezTo>
                    <a:pt x="118464" y="167129"/>
                    <a:pt x="116373" y="165099"/>
                    <a:pt x="114191" y="163183"/>
                  </a:cubicBezTo>
                  <a:cubicBezTo>
                    <a:pt x="109853" y="159322"/>
                    <a:pt x="105135" y="155908"/>
                    <a:pt x="100219" y="152846"/>
                  </a:cubicBezTo>
                  <a:cubicBezTo>
                    <a:pt x="90375" y="146730"/>
                    <a:pt x="79831" y="141829"/>
                    <a:pt x="68927" y="138019"/>
                  </a:cubicBezTo>
                  <a:cubicBezTo>
                    <a:pt x="63489" y="136079"/>
                    <a:pt x="57977" y="134347"/>
                    <a:pt x="52386" y="132899"/>
                  </a:cubicBezTo>
                  <a:cubicBezTo>
                    <a:pt x="49604" y="132133"/>
                    <a:pt x="46783" y="131502"/>
                    <a:pt x="43974" y="130849"/>
                  </a:cubicBezTo>
                  <a:cubicBezTo>
                    <a:pt x="41167" y="130259"/>
                    <a:pt x="38366" y="129677"/>
                    <a:pt x="35248" y="128873"/>
                  </a:cubicBezTo>
                  <a:cubicBezTo>
                    <a:pt x="29203" y="127324"/>
                    <a:pt x="23165" y="124973"/>
                    <a:pt x="17744" y="121218"/>
                  </a:cubicBezTo>
                  <a:cubicBezTo>
                    <a:pt x="12351" y="117494"/>
                    <a:pt x="7581" y="112396"/>
                    <a:pt x="4568" y="106318"/>
                  </a:cubicBezTo>
                  <a:cubicBezTo>
                    <a:pt x="1505" y="100270"/>
                    <a:pt x="101" y="93533"/>
                    <a:pt x="4" y="86967"/>
                  </a:cubicBezTo>
                  <a:cubicBezTo>
                    <a:pt x="-74" y="80377"/>
                    <a:pt x="1119" y="73934"/>
                    <a:pt x="3101" y="67837"/>
                  </a:cubicBezTo>
                  <a:cubicBezTo>
                    <a:pt x="7168" y="55685"/>
                    <a:pt x="14166" y="44587"/>
                    <a:pt x="24302" y="36087"/>
                  </a:cubicBezTo>
                  <a:cubicBezTo>
                    <a:pt x="29402" y="31899"/>
                    <a:pt x="35529" y="28485"/>
                    <a:pt x="42587" y="26938"/>
                  </a:cubicBezTo>
                  <a:cubicBezTo>
                    <a:pt x="44344" y="26571"/>
                    <a:pt x="46187" y="26381"/>
                    <a:pt x="48010" y="26258"/>
                  </a:cubicBezTo>
                  <a:cubicBezTo>
                    <a:pt x="49753" y="26261"/>
                    <a:pt x="52050" y="26323"/>
                    <a:pt x="53025" y="26372"/>
                  </a:cubicBezTo>
                  <a:cubicBezTo>
                    <a:pt x="55495" y="26561"/>
                    <a:pt x="58150" y="26371"/>
                    <a:pt x="60805" y="26126"/>
                  </a:cubicBezTo>
                  <a:cubicBezTo>
                    <a:pt x="71532" y="24972"/>
                    <a:pt x="82676" y="21598"/>
                    <a:pt x="93770" y="18234"/>
                  </a:cubicBezTo>
                  <a:cubicBezTo>
                    <a:pt x="116082" y="11594"/>
                    <a:pt x="138758" y="3613"/>
                    <a:pt x="163118" y="827"/>
                  </a:cubicBezTo>
                  <a:cubicBezTo>
                    <a:pt x="175248" y="-519"/>
                    <a:pt x="187872" y="-392"/>
                    <a:pt x="200207" y="2484"/>
                  </a:cubicBezTo>
                  <a:cubicBezTo>
                    <a:pt x="203270" y="3292"/>
                    <a:pt x="206323" y="4134"/>
                    <a:pt x="209293" y="5287"/>
                  </a:cubicBezTo>
                  <a:cubicBezTo>
                    <a:pt x="210760" y="5738"/>
                    <a:pt x="212338" y="6545"/>
                    <a:pt x="213886" y="7316"/>
                  </a:cubicBezTo>
                  <a:lnTo>
                    <a:pt x="216198" y="8482"/>
                  </a:lnTo>
                  <a:cubicBezTo>
                    <a:pt x="216923" y="8948"/>
                    <a:pt x="217614" y="9472"/>
                    <a:pt x="218318" y="9969"/>
                  </a:cubicBezTo>
                  <a:cubicBezTo>
                    <a:pt x="223976" y="13933"/>
                    <a:pt x="228345" y="19370"/>
                    <a:pt x="231306" y="25128"/>
                  </a:cubicBezTo>
                  <a:cubicBezTo>
                    <a:pt x="237169" y="36759"/>
                    <a:pt x="239134" y="49115"/>
                    <a:pt x="239807" y="61150"/>
                  </a:cubicBezTo>
                  <a:cubicBezTo>
                    <a:pt x="240385" y="73226"/>
                    <a:pt x="239686" y="85169"/>
                    <a:pt x="238338" y="96969"/>
                  </a:cubicBezTo>
                  <a:cubicBezTo>
                    <a:pt x="235351" y="120529"/>
                    <a:pt x="230185" y="143645"/>
                    <a:pt x="222824" y="1660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316">
              <a:extLst>
                <a:ext uri="{FF2B5EF4-FFF2-40B4-BE49-F238E27FC236}">
                  <a16:creationId xmlns:a16="http://schemas.microsoft.com/office/drawing/2014/main" id="{200F20DD-EEE5-60DB-514D-2159EF6B5B36}"/>
                </a:ext>
              </a:extLst>
            </p:cNvPr>
            <p:cNvSpPr/>
            <p:nvPr/>
          </p:nvSpPr>
          <p:spPr>
            <a:xfrm>
              <a:off x="6982005" y="2025280"/>
              <a:ext cx="43384" cy="93503"/>
            </a:xfrm>
            <a:custGeom>
              <a:avLst/>
              <a:gdLst>
                <a:gd name="csX0" fmla="*/ 0 w 43384"/>
                <a:gd name="csY0" fmla="*/ 2 h 93503"/>
                <a:gd name="csX1" fmla="*/ 19194 w 43384"/>
                <a:gd name="csY1" fmla="*/ 18535 h 93503"/>
                <a:gd name="csX2" fmla="*/ 33586 w 43384"/>
                <a:gd name="csY2" fmla="*/ 40894 h 93503"/>
                <a:gd name="csX3" fmla="*/ 42409 w 43384"/>
                <a:gd name="csY3" fmla="*/ 66424 h 93503"/>
                <a:gd name="csX4" fmla="*/ 43283 w 43384"/>
                <a:gd name="csY4" fmla="*/ 80209 h 93503"/>
                <a:gd name="csX5" fmla="*/ 39773 w 43384"/>
                <a:gd name="csY5" fmla="*/ 93504 h 93503"/>
                <a:gd name="csX6" fmla="*/ 32390 w 43384"/>
                <a:gd name="csY6" fmla="*/ 69348 h 93503"/>
                <a:gd name="csX7" fmla="*/ 21719 w 43384"/>
                <a:gd name="csY7" fmla="*/ 46832 h 93503"/>
                <a:gd name="csX8" fmla="*/ 10409 w 43384"/>
                <a:gd name="csY8" fmla="*/ 24103 h 93503"/>
                <a:gd name="csX9" fmla="*/ 0 w 43384"/>
                <a:gd name="csY9" fmla="*/ 0 h 93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3384" h="93503">
                  <a:moveTo>
                    <a:pt x="0" y="2"/>
                  </a:moveTo>
                  <a:cubicBezTo>
                    <a:pt x="7452" y="5223"/>
                    <a:pt x="13607" y="11672"/>
                    <a:pt x="19194" y="18535"/>
                  </a:cubicBezTo>
                  <a:cubicBezTo>
                    <a:pt x="24728" y="25443"/>
                    <a:pt x="29575" y="32911"/>
                    <a:pt x="33586" y="40894"/>
                  </a:cubicBezTo>
                  <a:cubicBezTo>
                    <a:pt x="37588" y="48866"/>
                    <a:pt x="40755" y="57408"/>
                    <a:pt x="42409" y="66424"/>
                  </a:cubicBezTo>
                  <a:cubicBezTo>
                    <a:pt x="43182" y="70941"/>
                    <a:pt x="43586" y="75575"/>
                    <a:pt x="43283" y="80209"/>
                  </a:cubicBezTo>
                  <a:cubicBezTo>
                    <a:pt x="42903" y="84819"/>
                    <a:pt x="42047" y="89499"/>
                    <a:pt x="39773" y="93504"/>
                  </a:cubicBezTo>
                  <a:cubicBezTo>
                    <a:pt x="38561" y="84550"/>
                    <a:pt x="35557" y="76994"/>
                    <a:pt x="32390" y="69348"/>
                  </a:cubicBezTo>
                  <a:cubicBezTo>
                    <a:pt x="29126" y="61761"/>
                    <a:pt x="25458" y="54327"/>
                    <a:pt x="21719" y="46832"/>
                  </a:cubicBezTo>
                  <a:lnTo>
                    <a:pt x="10409" y="24103"/>
                  </a:lnTo>
                  <a:cubicBezTo>
                    <a:pt x="6703" y="16367"/>
                    <a:pt x="3063" y="8527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317">
              <a:extLst>
                <a:ext uri="{FF2B5EF4-FFF2-40B4-BE49-F238E27FC236}">
                  <a16:creationId xmlns:a16="http://schemas.microsoft.com/office/drawing/2014/main" id="{4B72F9F5-5B39-4C9A-0E9D-9EE96C040831}"/>
                </a:ext>
              </a:extLst>
            </p:cNvPr>
            <p:cNvSpPr/>
            <p:nvPr/>
          </p:nvSpPr>
          <p:spPr>
            <a:xfrm>
              <a:off x="6672773" y="2120987"/>
              <a:ext cx="227371" cy="275290"/>
            </a:xfrm>
            <a:custGeom>
              <a:avLst/>
              <a:gdLst>
                <a:gd name="csX0" fmla="*/ 112324 w 227371"/>
                <a:gd name="csY0" fmla="*/ 272696 h 275290"/>
                <a:gd name="csX1" fmla="*/ 80807 w 227371"/>
                <a:gd name="csY1" fmla="*/ 273385 h 275290"/>
                <a:gd name="csX2" fmla="*/ 53345 w 227371"/>
                <a:gd name="csY2" fmla="*/ 256275 h 275290"/>
                <a:gd name="csX3" fmla="*/ 36804 w 227371"/>
                <a:gd name="csY3" fmla="*/ 228239 h 275290"/>
                <a:gd name="csX4" fmla="*/ 28721 w 227371"/>
                <a:gd name="csY4" fmla="*/ 197002 h 275290"/>
                <a:gd name="csX5" fmla="*/ 25780 w 227371"/>
                <a:gd name="csY5" fmla="*/ 165123 h 275290"/>
                <a:gd name="csX6" fmla="*/ 17824 w 227371"/>
                <a:gd name="csY6" fmla="*/ 137508 h 275290"/>
                <a:gd name="csX7" fmla="*/ 4579 w 227371"/>
                <a:gd name="csY7" fmla="*/ 108550 h 275290"/>
                <a:gd name="csX8" fmla="*/ 368 w 227371"/>
                <a:gd name="csY8" fmla="*/ 91917 h 275290"/>
                <a:gd name="csX9" fmla="*/ 1293 w 227371"/>
                <a:gd name="csY9" fmla="*/ 74080 h 275290"/>
                <a:gd name="csX10" fmla="*/ 18566 w 227371"/>
                <a:gd name="csY10" fmla="*/ 44361 h 275290"/>
                <a:gd name="csX11" fmla="*/ 43762 w 227371"/>
                <a:gd name="csY11" fmla="*/ 23540 h 275290"/>
                <a:gd name="csX12" fmla="*/ 57378 w 227371"/>
                <a:gd name="csY12" fmla="*/ 15016 h 275290"/>
                <a:gd name="csX13" fmla="*/ 64340 w 227371"/>
                <a:gd name="csY13" fmla="*/ 11110 h 275290"/>
                <a:gd name="csX14" fmla="*/ 71641 w 227371"/>
                <a:gd name="csY14" fmla="*/ 7282 h 275290"/>
                <a:gd name="csX15" fmla="*/ 104142 w 227371"/>
                <a:gd name="csY15" fmla="*/ 161 h 275290"/>
                <a:gd name="csX16" fmla="*/ 167486 w 227371"/>
                <a:gd name="csY16" fmla="*/ 7481 h 275290"/>
                <a:gd name="csX17" fmla="*/ 227372 w 227371"/>
                <a:gd name="csY17" fmla="*/ 27068 h 275290"/>
                <a:gd name="csX18" fmla="*/ 166221 w 227371"/>
                <a:gd name="csY18" fmla="*/ 13873 h 275290"/>
                <a:gd name="csX19" fmla="*/ 104887 w 227371"/>
                <a:gd name="csY19" fmla="*/ 10492 h 275290"/>
                <a:gd name="csX20" fmla="*/ 90208 w 227371"/>
                <a:gd name="csY20" fmla="*/ 12958 h 275290"/>
                <a:gd name="csX21" fmla="*/ 76707 w 227371"/>
                <a:gd name="csY21" fmla="*/ 17747 h 275290"/>
                <a:gd name="csX22" fmla="*/ 70232 w 227371"/>
                <a:gd name="csY22" fmla="*/ 21404 h 275290"/>
                <a:gd name="csX23" fmla="*/ 63628 w 227371"/>
                <a:gd name="csY23" fmla="*/ 25372 h 275290"/>
                <a:gd name="csX24" fmla="*/ 50904 w 227371"/>
                <a:gd name="csY24" fmla="*/ 33878 h 275290"/>
                <a:gd name="csX25" fmla="*/ 28056 w 227371"/>
                <a:gd name="csY25" fmla="*/ 53200 h 275290"/>
                <a:gd name="csX26" fmla="*/ 14209 w 227371"/>
                <a:gd name="csY26" fmla="*/ 77104 h 275290"/>
                <a:gd name="csX27" fmla="*/ 13392 w 227371"/>
                <a:gd name="csY27" fmla="*/ 90414 h 275290"/>
                <a:gd name="csX28" fmla="*/ 16763 w 227371"/>
                <a:gd name="csY28" fmla="*/ 104144 h 275290"/>
                <a:gd name="csX29" fmla="*/ 29257 w 227371"/>
                <a:gd name="csY29" fmla="*/ 132376 h 275290"/>
                <a:gd name="csX30" fmla="*/ 37378 w 227371"/>
                <a:gd name="csY30" fmla="*/ 164939 h 275290"/>
                <a:gd name="csX31" fmla="*/ 38943 w 227371"/>
                <a:gd name="csY31" fmla="*/ 195599 h 275290"/>
                <a:gd name="csX32" fmla="*/ 44974 w 227371"/>
                <a:gd name="csY32" fmla="*/ 225374 h 275290"/>
                <a:gd name="csX33" fmla="*/ 58298 w 227371"/>
                <a:gd name="csY33" fmla="*/ 252092 h 275290"/>
                <a:gd name="csX34" fmla="*/ 81919 w 227371"/>
                <a:gd name="csY34" fmla="*/ 269897 h 275290"/>
                <a:gd name="csX35" fmla="*/ 112322 w 227371"/>
                <a:gd name="csY35" fmla="*/ 272692 h 275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27371" h="275290">
                  <a:moveTo>
                    <a:pt x="112324" y="272696"/>
                  </a:moveTo>
                  <a:cubicBezTo>
                    <a:pt x="102327" y="275887"/>
                    <a:pt x="91270" y="276156"/>
                    <a:pt x="80807" y="273385"/>
                  </a:cubicBezTo>
                  <a:cubicBezTo>
                    <a:pt x="70330" y="270626"/>
                    <a:pt x="60668" y="264436"/>
                    <a:pt x="53345" y="256275"/>
                  </a:cubicBezTo>
                  <a:cubicBezTo>
                    <a:pt x="45865" y="248164"/>
                    <a:pt x="40766" y="238290"/>
                    <a:pt x="36804" y="228239"/>
                  </a:cubicBezTo>
                  <a:cubicBezTo>
                    <a:pt x="32882" y="218120"/>
                    <a:pt x="30502" y="207565"/>
                    <a:pt x="28721" y="197002"/>
                  </a:cubicBezTo>
                  <a:cubicBezTo>
                    <a:pt x="26954" y="186419"/>
                    <a:pt x="26195" y="175766"/>
                    <a:pt x="25780" y="165123"/>
                  </a:cubicBezTo>
                  <a:cubicBezTo>
                    <a:pt x="25437" y="155841"/>
                    <a:pt x="22170" y="146676"/>
                    <a:pt x="17824" y="137508"/>
                  </a:cubicBezTo>
                  <a:cubicBezTo>
                    <a:pt x="13539" y="128316"/>
                    <a:pt x="8461" y="119011"/>
                    <a:pt x="4579" y="108550"/>
                  </a:cubicBezTo>
                  <a:cubicBezTo>
                    <a:pt x="2678" y="103322"/>
                    <a:pt x="1041" y="97797"/>
                    <a:pt x="368" y="91917"/>
                  </a:cubicBezTo>
                  <a:cubicBezTo>
                    <a:pt x="-325" y="86060"/>
                    <a:pt x="-52" y="79937"/>
                    <a:pt x="1293" y="74080"/>
                  </a:cubicBezTo>
                  <a:cubicBezTo>
                    <a:pt x="4042" y="62216"/>
                    <a:pt x="11040" y="52461"/>
                    <a:pt x="18566" y="44361"/>
                  </a:cubicBezTo>
                  <a:cubicBezTo>
                    <a:pt x="26239" y="36253"/>
                    <a:pt x="34845" y="29539"/>
                    <a:pt x="43762" y="23540"/>
                  </a:cubicBezTo>
                  <a:cubicBezTo>
                    <a:pt x="48198" y="20474"/>
                    <a:pt x="52814" y="17795"/>
                    <a:pt x="57378" y="15016"/>
                  </a:cubicBezTo>
                  <a:lnTo>
                    <a:pt x="64340" y="11110"/>
                  </a:lnTo>
                  <a:cubicBezTo>
                    <a:pt x="66669" y="9822"/>
                    <a:pt x="68895" y="8509"/>
                    <a:pt x="71641" y="7282"/>
                  </a:cubicBezTo>
                  <a:cubicBezTo>
                    <a:pt x="82173" y="2328"/>
                    <a:pt x="93332" y="729"/>
                    <a:pt x="104142" y="161"/>
                  </a:cubicBezTo>
                  <a:cubicBezTo>
                    <a:pt x="125872" y="-814"/>
                    <a:pt x="146948" y="2753"/>
                    <a:pt x="167486" y="7481"/>
                  </a:cubicBezTo>
                  <a:cubicBezTo>
                    <a:pt x="187969" y="12531"/>
                    <a:pt x="208061" y="18863"/>
                    <a:pt x="227372" y="27068"/>
                  </a:cubicBezTo>
                  <a:cubicBezTo>
                    <a:pt x="207132" y="21660"/>
                    <a:pt x="186744" y="17070"/>
                    <a:pt x="166221" y="13873"/>
                  </a:cubicBezTo>
                  <a:cubicBezTo>
                    <a:pt x="145761" y="10694"/>
                    <a:pt x="124978" y="8706"/>
                    <a:pt x="104887" y="10492"/>
                  </a:cubicBezTo>
                  <a:cubicBezTo>
                    <a:pt x="99896" y="11014"/>
                    <a:pt x="94938" y="11720"/>
                    <a:pt x="90208" y="12958"/>
                  </a:cubicBezTo>
                  <a:cubicBezTo>
                    <a:pt x="85436" y="14066"/>
                    <a:pt x="80858" y="15633"/>
                    <a:pt x="76707" y="17747"/>
                  </a:cubicBezTo>
                  <a:cubicBezTo>
                    <a:pt x="74692" y="18697"/>
                    <a:pt x="72438" y="20090"/>
                    <a:pt x="70232" y="21404"/>
                  </a:cubicBezTo>
                  <a:lnTo>
                    <a:pt x="63628" y="25372"/>
                  </a:lnTo>
                  <a:cubicBezTo>
                    <a:pt x="59344" y="28165"/>
                    <a:pt x="54985" y="30866"/>
                    <a:pt x="50904" y="33878"/>
                  </a:cubicBezTo>
                  <a:cubicBezTo>
                    <a:pt x="42645" y="39758"/>
                    <a:pt x="34667" y="46004"/>
                    <a:pt x="28056" y="53200"/>
                  </a:cubicBezTo>
                  <a:cubicBezTo>
                    <a:pt x="21507" y="60367"/>
                    <a:pt x="16105" y="68409"/>
                    <a:pt x="14209" y="77104"/>
                  </a:cubicBezTo>
                  <a:cubicBezTo>
                    <a:pt x="13181" y="81423"/>
                    <a:pt x="12914" y="85880"/>
                    <a:pt x="13392" y="90414"/>
                  </a:cubicBezTo>
                  <a:cubicBezTo>
                    <a:pt x="13855" y="94951"/>
                    <a:pt x="15142" y="99547"/>
                    <a:pt x="16763" y="104144"/>
                  </a:cubicBezTo>
                  <a:cubicBezTo>
                    <a:pt x="20006" y="113374"/>
                    <a:pt x="24998" y="122491"/>
                    <a:pt x="29257" y="132376"/>
                  </a:cubicBezTo>
                  <a:cubicBezTo>
                    <a:pt x="33537" y="142163"/>
                    <a:pt x="37306" y="153195"/>
                    <a:pt x="37378" y="164939"/>
                  </a:cubicBezTo>
                  <a:cubicBezTo>
                    <a:pt x="37553" y="175192"/>
                    <a:pt x="37786" y="185461"/>
                    <a:pt x="38943" y="195599"/>
                  </a:cubicBezTo>
                  <a:cubicBezTo>
                    <a:pt x="40091" y="205728"/>
                    <a:pt x="42011" y="215738"/>
                    <a:pt x="44974" y="225374"/>
                  </a:cubicBezTo>
                  <a:cubicBezTo>
                    <a:pt x="47997" y="234950"/>
                    <a:pt x="52102" y="244295"/>
                    <a:pt x="58298" y="252092"/>
                  </a:cubicBezTo>
                  <a:cubicBezTo>
                    <a:pt x="64257" y="260073"/>
                    <a:pt x="72465" y="266290"/>
                    <a:pt x="81919" y="269897"/>
                  </a:cubicBezTo>
                  <a:cubicBezTo>
                    <a:pt x="91378" y="273424"/>
                    <a:pt x="102018" y="274528"/>
                    <a:pt x="112322" y="27269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318">
              <a:extLst>
                <a:ext uri="{FF2B5EF4-FFF2-40B4-BE49-F238E27FC236}">
                  <a16:creationId xmlns:a16="http://schemas.microsoft.com/office/drawing/2014/main" id="{D4194ACB-91DF-6919-D0BF-BE253CC7DFC4}"/>
                </a:ext>
              </a:extLst>
            </p:cNvPr>
            <p:cNvSpPr/>
            <p:nvPr/>
          </p:nvSpPr>
          <p:spPr>
            <a:xfrm>
              <a:off x="6740632" y="1931540"/>
              <a:ext cx="164840" cy="199039"/>
            </a:xfrm>
            <a:custGeom>
              <a:avLst/>
              <a:gdLst>
                <a:gd name="csX0" fmla="*/ 164840 w 164840"/>
                <a:gd name="csY0" fmla="*/ 2 h 199039"/>
                <a:gd name="csX1" fmla="*/ 130285 w 164840"/>
                <a:gd name="csY1" fmla="*/ 11136 h 199039"/>
                <a:gd name="csX2" fmla="*/ 97383 w 164840"/>
                <a:gd name="csY2" fmla="*/ 25369 h 199039"/>
                <a:gd name="csX3" fmla="*/ 67077 w 164840"/>
                <a:gd name="csY3" fmla="*/ 43606 h 199039"/>
                <a:gd name="csX4" fmla="*/ 41017 w 164840"/>
                <a:gd name="csY4" fmla="*/ 66664 h 199039"/>
                <a:gd name="csX5" fmla="*/ 21607 w 164840"/>
                <a:gd name="csY5" fmla="*/ 95026 h 199039"/>
                <a:gd name="csX6" fmla="*/ 10797 w 164840"/>
                <a:gd name="csY6" fmla="*/ 127838 h 199039"/>
                <a:gd name="csX7" fmla="*/ 12827 w 164840"/>
                <a:gd name="csY7" fmla="*/ 199039 h 199039"/>
                <a:gd name="csX8" fmla="*/ 535 w 164840"/>
                <a:gd name="csY8" fmla="*/ 126425 h 199039"/>
                <a:gd name="csX9" fmla="*/ 10228 w 164840"/>
                <a:gd name="csY9" fmla="*/ 89684 h 199039"/>
                <a:gd name="csX10" fmla="*/ 31162 w 164840"/>
                <a:gd name="csY10" fmla="*/ 57784 h 199039"/>
                <a:gd name="csX11" fmla="*/ 59980 w 164840"/>
                <a:gd name="csY11" fmla="*/ 33276 h 199039"/>
                <a:gd name="csX12" fmla="*/ 93115 w 164840"/>
                <a:gd name="csY12" fmla="*/ 15973 h 199039"/>
                <a:gd name="csX13" fmla="*/ 128435 w 164840"/>
                <a:gd name="csY13" fmla="*/ 4922 h 199039"/>
                <a:gd name="csX14" fmla="*/ 164839 w 164840"/>
                <a:gd name="csY14" fmla="*/ 0 h 199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4840" h="199039">
                  <a:moveTo>
                    <a:pt x="164840" y="2"/>
                  </a:moveTo>
                  <a:cubicBezTo>
                    <a:pt x="153059" y="3194"/>
                    <a:pt x="141542" y="6875"/>
                    <a:pt x="130285" y="11136"/>
                  </a:cubicBezTo>
                  <a:cubicBezTo>
                    <a:pt x="119000" y="15283"/>
                    <a:pt x="108009" y="20057"/>
                    <a:pt x="97383" y="25369"/>
                  </a:cubicBezTo>
                  <a:cubicBezTo>
                    <a:pt x="86833" y="30833"/>
                    <a:pt x="76529" y="36664"/>
                    <a:pt x="67077" y="43606"/>
                  </a:cubicBezTo>
                  <a:cubicBezTo>
                    <a:pt x="57562" y="50422"/>
                    <a:pt x="48668" y="58015"/>
                    <a:pt x="41017" y="66664"/>
                  </a:cubicBezTo>
                  <a:cubicBezTo>
                    <a:pt x="33185" y="75133"/>
                    <a:pt x="26535" y="84651"/>
                    <a:pt x="21607" y="95026"/>
                  </a:cubicBezTo>
                  <a:cubicBezTo>
                    <a:pt x="16474" y="105309"/>
                    <a:pt x="13022" y="116390"/>
                    <a:pt x="10797" y="127838"/>
                  </a:cubicBezTo>
                  <a:cubicBezTo>
                    <a:pt x="6869" y="150868"/>
                    <a:pt x="8590" y="175026"/>
                    <a:pt x="12827" y="199039"/>
                  </a:cubicBezTo>
                  <a:cubicBezTo>
                    <a:pt x="3309" y="176619"/>
                    <a:pt x="-1721" y="151649"/>
                    <a:pt x="535" y="126425"/>
                  </a:cubicBezTo>
                  <a:cubicBezTo>
                    <a:pt x="1669" y="113816"/>
                    <a:pt x="5219" y="101426"/>
                    <a:pt x="10228" y="89684"/>
                  </a:cubicBezTo>
                  <a:cubicBezTo>
                    <a:pt x="15368" y="77956"/>
                    <a:pt x="22702" y="67264"/>
                    <a:pt x="31162" y="57784"/>
                  </a:cubicBezTo>
                  <a:cubicBezTo>
                    <a:pt x="39792" y="48432"/>
                    <a:pt x="49515" y="40217"/>
                    <a:pt x="59980" y="33276"/>
                  </a:cubicBezTo>
                  <a:cubicBezTo>
                    <a:pt x="70522" y="26456"/>
                    <a:pt x="81572" y="20547"/>
                    <a:pt x="93115" y="15973"/>
                  </a:cubicBezTo>
                  <a:cubicBezTo>
                    <a:pt x="104591" y="11249"/>
                    <a:pt x="116455" y="7684"/>
                    <a:pt x="128435" y="4922"/>
                  </a:cubicBezTo>
                  <a:cubicBezTo>
                    <a:pt x="140450" y="2325"/>
                    <a:pt x="152593" y="300"/>
                    <a:pt x="164839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319">
              <a:extLst>
                <a:ext uri="{FF2B5EF4-FFF2-40B4-BE49-F238E27FC236}">
                  <a16:creationId xmlns:a16="http://schemas.microsoft.com/office/drawing/2014/main" id="{AEE299CE-C306-5361-90AB-30425035DDFC}"/>
                </a:ext>
              </a:extLst>
            </p:cNvPr>
            <p:cNvSpPr/>
            <p:nvPr/>
          </p:nvSpPr>
          <p:spPr>
            <a:xfrm>
              <a:off x="6896148" y="1867959"/>
              <a:ext cx="80373" cy="91778"/>
            </a:xfrm>
            <a:custGeom>
              <a:avLst/>
              <a:gdLst>
                <a:gd name="csX0" fmla="*/ 80372 w 80373"/>
                <a:gd name="csY0" fmla="*/ 89811 h 91778"/>
                <a:gd name="csX1" fmla="*/ 41710 w 80373"/>
                <a:gd name="csY1" fmla="*/ 90123 h 91778"/>
                <a:gd name="csX2" fmla="*/ 22463 w 80373"/>
                <a:gd name="csY2" fmla="*/ 84043 h 91778"/>
                <a:gd name="csX3" fmla="*/ 5651 w 80373"/>
                <a:gd name="csY3" fmla="*/ 70194 h 91778"/>
                <a:gd name="csX4" fmla="*/ 4066 w 80373"/>
                <a:gd name="csY4" fmla="*/ 67747 h 91778"/>
                <a:gd name="csX5" fmla="*/ 2809 w 80373"/>
                <a:gd name="csY5" fmla="*/ 65079 h 91778"/>
                <a:gd name="csX6" fmla="*/ 910 w 80373"/>
                <a:gd name="csY6" fmla="*/ 59513 h 91778"/>
                <a:gd name="csX7" fmla="*/ 105 w 80373"/>
                <a:gd name="csY7" fmla="*/ 53762 h 91778"/>
                <a:gd name="csX8" fmla="*/ 261 w 80373"/>
                <a:gd name="csY8" fmla="*/ 48110 h 91778"/>
                <a:gd name="csX9" fmla="*/ 7180 w 80373"/>
                <a:gd name="csY9" fmla="*/ 28322 h 91778"/>
                <a:gd name="csX10" fmla="*/ 33733 w 80373"/>
                <a:gd name="csY10" fmla="*/ 0 h 91778"/>
                <a:gd name="csX11" fmla="*/ 16567 w 80373"/>
                <a:gd name="csY11" fmla="*/ 32886 h 91778"/>
                <a:gd name="csX12" fmla="*/ 12818 w 80373"/>
                <a:gd name="csY12" fmla="*/ 49025 h 91778"/>
                <a:gd name="csX13" fmla="*/ 16604 w 80373"/>
                <a:gd name="csY13" fmla="*/ 62702 h 91778"/>
                <a:gd name="csX14" fmla="*/ 28331 w 80373"/>
                <a:gd name="csY14" fmla="*/ 72938 h 91778"/>
                <a:gd name="csX15" fmla="*/ 44346 w 80373"/>
                <a:gd name="csY15" fmla="*/ 80062 h 91778"/>
                <a:gd name="csX16" fmla="*/ 80374 w 80373"/>
                <a:gd name="csY16" fmla="*/ 89813 h 91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373" h="91778">
                  <a:moveTo>
                    <a:pt x="80372" y="89811"/>
                  </a:moveTo>
                  <a:cubicBezTo>
                    <a:pt x="67725" y="92419"/>
                    <a:pt x="54688" y="92342"/>
                    <a:pt x="41710" y="90123"/>
                  </a:cubicBezTo>
                  <a:cubicBezTo>
                    <a:pt x="35228" y="88930"/>
                    <a:pt x="28737" y="87072"/>
                    <a:pt x="22463" y="84043"/>
                  </a:cubicBezTo>
                  <a:cubicBezTo>
                    <a:pt x="16243" y="81009"/>
                    <a:pt x="10088" y="76624"/>
                    <a:pt x="5651" y="70194"/>
                  </a:cubicBezTo>
                  <a:lnTo>
                    <a:pt x="4066" y="67747"/>
                  </a:lnTo>
                  <a:cubicBezTo>
                    <a:pt x="3606" y="66885"/>
                    <a:pt x="3222" y="65970"/>
                    <a:pt x="2809" y="65079"/>
                  </a:cubicBezTo>
                  <a:cubicBezTo>
                    <a:pt x="1909" y="63316"/>
                    <a:pt x="1371" y="61427"/>
                    <a:pt x="910" y="59513"/>
                  </a:cubicBezTo>
                  <a:cubicBezTo>
                    <a:pt x="324" y="57614"/>
                    <a:pt x="285" y="55683"/>
                    <a:pt x="105" y="53762"/>
                  </a:cubicBezTo>
                  <a:cubicBezTo>
                    <a:pt x="-152" y="51822"/>
                    <a:pt x="129" y="49981"/>
                    <a:pt x="261" y="48110"/>
                  </a:cubicBezTo>
                  <a:cubicBezTo>
                    <a:pt x="1143" y="40729"/>
                    <a:pt x="3781" y="34119"/>
                    <a:pt x="7180" y="28322"/>
                  </a:cubicBezTo>
                  <a:cubicBezTo>
                    <a:pt x="14058" y="16731"/>
                    <a:pt x="23342" y="7557"/>
                    <a:pt x="33733" y="0"/>
                  </a:cubicBezTo>
                  <a:cubicBezTo>
                    <a:pt x="27483" y="11219"/>
                    <a:pt x="20795" y="21846"/>
                    <a:pt x="16567" y="32886"/>
                  </a:cubicBezTo>
                  <a:cubicBezTo>
                    <a:pt x="14436" y="38361"/>
                    <a:pt x="13021" y="43879"/>
                    <a:pt x="12818" y="49025"/>
                  </a:cubicBezTo>
                  <a:cubicBezTo>
                    <a:pt x="12632" y="54180"/>
                    <a:pt x="13874" y="58754"/>
                    <a:pt x="16604" y="62702"/>
                  </a:cubicBezTo>
                  <a:cubicBezTo>
                    <a:pt x="19276" y="66698"/>
                    <a:pt x="23481" y="70107"/>
                    <a:pt x="28331" y="72938"/>
                  </a:cubicBezTo>
                  <a:cubicBezTo>
                    <a:pt x="33197" y="75777"/>
                    <a:pt x="38676" y="78055"/>
                    <a:pt x="44346" y="80062"/>
                  </a:cubicBezTo>
                  <a:cubicBezTo>
                    <a:pt x="55745" y="84063"/>
                    <a:pt x="67885" y="86901"/>
                    <a:pt x="80374" y="8981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 320">
              <a:extLst>
                <a:ext uri="{FF2B5EF4-FFF2-40B4-BE49-F238E27FC236}">
                  <a16:creationId xmlns:a16="http://schemas.microsoft.com/office/drawing/2014/main" id="{8F6E391D-4997-49E1-155F-CB483358F8EA}"/>
                </a:ext>
              </a:extLst>
            </p:cNvPr>
            <p:cNvSpPr/>
            <p:nvPr/>
          </p:nvSpPr>
          <p:spPr>
            <a:xfrm>
              <a:off x="6990302" y="1831160"/>
              <a:ext cx="83089" cy="102455"/>
            </a:xfrm>
            <a:custGeom>
              <a:avLst/>
              <a:gdLst>
                <a:gd name="csX0" fmla="*/ 0 w 83089"/>
                <a:gd name="csY0" fmla="*/ 4 h 102455"/>
                <a:gd name="csX1" fmla="*/ 36631 w 83089"/>
                <a:gd name="csY1" fmla="*/ 7481 h 102455"/>
                <a:gd name="csX2" fmla="*/ 68262 w 83089"/>
                <a:gd name="csY2" fmla="*/ 29540 h 102455"/>
                <a:gd name="csX3" fmla="*/ 83053 w 83089"/>
                <a:gd name="csY3" fmla="*/ 66050 h 102455"/>
                <a:gd name="csX4" fmla="*/ 73011 w 83089"/>
                <a:gd name="csY4" fmla="*/ 102455 h 102455"/>
                <a:gd name="csX5" fmla="*/ 72684 w 83089"/>
                <a:gd name="csY5" fmla="*/ 67243 h 102455"/>
                <a:gd name="csX6" fmla="*/ 58220 w 83089"/>
                <a:gd name="csY6" fmla="*/ 38214 h 102455"/>
                <a:gd name="csX7" fmla="*/ 31925 w 83089"/>
                <a:gd name="csY7" fmla="*/ 16756 h 102455"/>
                <a:gd name="csX8" fmla="*/ 0 w 83089"/>
                <a:gd name="csY8" fmla="*/ 4 h 102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3089" h="102455">
                  <a:moveTo>
                    <a:pt x="0" y="4"/>
                  </a:moveTo>
                  <a:cubicBezTo>
                    <a:pt x="12501" y="-128"/>
                    <a:pt x="24891" y="2734"/>
                    <a:pt x="36631" y="7481"/>
                  </a:cubicBezTo>
                  <a:cubicBezTo>
                    <a:pt x="48312" y="12331"/>
                    <a:pt x="59492" y="19499"/>
                    <a:pt x="68262" y="29540"/>
                  </a:cubicBezTo>
                  <a:cubicBezTo>
                    <a:pt x="77044" y="39505"/>
                    <a:pt x="82626" y="52808"/>
                    <a:pt x="83053" y="66050"/>
                  </a:cubicBezTo>
                  <a:cubicBezTo>
                    <a:pt x="83515" y="79300"/>
                    <a:pt x="79574" y="91940"/>
                    <a:pt x="73011" y="102455"/>
                  </a:cubicBezTo>
                  <a:cubicBezTo>
                    <a:pt x="74377" y="90089"/>
                    <a:pt x="74956" y="78210"/>
                    <a:pt x="72684" y="67243"/>
                  </a:cubicBezTo>
                  <a:cubicBezTo>
                    <a:pt x="70464" y="56285"/>
                    <a:pt x="65429" y="46538"/>
                    <a:pt x="58220" y="38214"/>
                  </a:cubicBezTo>
                  <a:cubicBezTo>
                    <a:pt x="50979" y="29905"/>
                    <a:pt x="41862" y="22901"/>
                    <a:pt x="31925" y="16756"/>
                  </a:cubicBezTo>
                  <a:cubicBezTo>
                    <a:pt x="21952" y="10607"/>
                    <a:pt x="11259" y="5226"/>
                    <a:pt x="0" y="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 321">
              <a:extLst>
                <a:ext uri="{FF2B5EF4-FFF2-40B4-BE49-F238E27FC236}">
                  <a16:creationId xmlns:a16="http://schemas.microsoft.com/office/drawing/2014/main" id="{052D365F-6A4F-4CFF-26F8-479B2634A06E}"/>
                </a:ext>
              </a:extLst>
            </p:cNvPr>
            <p:cNvSpPr/>
            <p:nvPr/>
          </p:nvSpPr>
          <p:spPr>
            <a:xfrm>
              <a:off x="7028668" y="1803788"/>
              <a:ext cx="26762" cy="44026"/>
            </a:xfrm>
            <a:custGeom>
              <a:avLst/>
              <a:gdLst>
                <a:gd name="csX0" fmla="*/ 26762 w 26762"/>
                <a:gd name="csY0" fmla="*/ 2 h 44026"/>
                <a:gd name="csX1" fmla="*/ 19106 w 26762"/>
                <a:gd name="csY1" fmla="*/ 10964 h 44026"/>
                <a:gd name="csX2" fmla="*/ 11570 w 26762"/>
                <a:gd name="csY2" fmla="*/ 21365 h 44026"/>
                <a:gd name="csX3" fmla="*/ 5342 w 26762"/>
                <a:gd name="csY3" fmla="*/ 31983 h 44026"/>
                <a:gd name="csX4" fmla="*/ 4074 w 26762"/>
                <a:gd name="csY4" fmla="*/ 44026 h 44026"/>
                <a:gd name="csX5" fmla="*/ 394 w 26762"/>
                <a:gd name="csY5" fmla="*/ 37907 h 44026"/>
                <a:gd name="csX6" fmla="*/ 370 w 26762"/>
                <a:gd name="csY6" fmla="*/ 30528 h 44026"/>
                <a:gd name="csX7" fmla="*/ 6110 w 26762"/>
                <a:gd name="csY7" fmla="*/ 17593 h 44026"/>
                <a:gd name="csX8" fmla="*/ 15329 w 26762"/>
                <a:gd name="csY8" fmla="*/ 7448 h 44026"/>
                <a:gd name="csX9" fmla="*/ 26762 w 26762"/>
                <a:gd name="csY9" fmla="*/ 0 h 44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6762" h="44026">
                  <a:moveTo>
                    <a:pt x="26762" y="2"/>
                  </a:moveTo>
                  <a:cubicBezTo>
                    <a:pt x="24315" y="3921"/>
                    <a:pt x="21703" y="7465"/>
                    <a:pt x="19106" y="10964"/>
                  </a:cubicBezTo>
                  <a:cubicBezTo>
                    <a:pt x="16511" y="14460"/>
                    <a:pt x="13980" y="17913"/>
                    <a:pt x="11570" y="21365"/>
                  </a:cubicBezTo>
                  <a:cubicBezTo>
                    <a:pt x="9226" y="24843"/>
                    <a:pt x="6920" y="28305"/>
                    <a:pt x="5342" y="31983"/>
                  </a:cubicBezTo>
                  <a:cubicBezTo>
                    <a:pt x="3787" y="35655"/>
                    <a:pt x="2795" y="39512"/>
                    <a:pt x="4074" y="44026"/>
                  </a:cubicBezTo>
                  <a:cubicBezTo>
                    <a:pt x="2231" y="42583"/>
                    <a:pt x="992" y="40326"/>
                    <a:pt x="394" y="37907"/>
                  </a:cubicBezTo>
                  <a:cubicBezTo>
                    <a:pt x="-153" y="35472"/>
                    <a:pt x="-101" y="32922"/>
                    <a:pt x="370" y="30528"/>
                  </a:cubicBezTo>
                  <a:cubicBezTo>
                    <a:pt x="1292" y="25698"/>
                    <a:pt x="3496" y="21407"/>
                    <a:pt x="6110" y="17593"/>
                  </a:cubicBezTo>
                  <a:cubicBezTo>
                    <a:pt x="8754" y="13783"/>
                    <a:pt x="11894" y="10421"/>
                    <a:pt x="15329" y="7448"/>
                  </a:cubicBezTo>
                  <a:cubicBezTo>
                    <a:pt x="18764" y="4480"/>
                    <a:pt x="22505" y="1851"/>
                    <a:pt x="26762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 322">
              <a:extLst>
                <a:ext uri="{FF2B5EF4-FFF2-40B4-BE49-F238E27FC236}">
                  <a16:creationId xmlns:a16="http://schemas.microsoft.com/office/drawing/2014/main" id="{0DFB9CE4-21CC-284A-A33C-B23CBEB09EA5}"/>
                </a:ext>
              </a:extLst>
            </p:cNvPr>
            <p:cNvSpPr/>
            <p:nvPr/>
          </p:nvSpPr>
          <p:spPr>
            <a:xfrm>
              <a:off x="6614473" y="2269204"/>
              <a:ext cx="86995" cy="126111"/>
            </a:xfrm>
            <a:custGeom>
              <a:avLst/>
              <a:gdLst>
                <a:gd name="csX0" fmla="*/ 86995 w 86995"/>
                <a:gd name="csY0" fmla="*/ 2 h 126111"/>
                <a:gd name="csX1" fmla="*/ 57007 w 86995"/>
                <a:gd name="csY1" fmla="*/ 26362 h 126111"/>
                <a:gd name="csX2" fmla="*/ 31036 w 86995"/>
                <a:gd name="csY2" fmla="*/ 55054 h 126111"/>
                <a:gd name="csX3" fmla="*/ 12133 w 86995"/>
                <a:gd name="csY3" fmla="*/ 87963 h 126111"/>
                <a:gd name="csX4" fmla="*/ 3584 w 86995"/>
                <a:gd name="csY4" fmla="*/ 126112 h 126111"/>
                <a:gd name="csX5" fmla="*/ 2 w 86995"/>
                <a:gd name="csY5" fmla="*/ 105782 h 126111"/>
                <a:gd name="csX6" fmla="*/ 2164 w 86995"/>
                <a:gd name="csY6" fmla="*/ 84870 h 126111"/>
                <a:gd name="csX7" fmla="*/ 20451 w 86995"/>
                <a:gd name="csY7" fmla="*/ 47049 h 126111"/>
                <a:gd name="csX8" fmla="*/ 50398 w 86995"/>
                <a:gd name="csY8" fmla="*/ 18328 h 126111"/>
                <a:gd name="csX9" fmla="*/ 86995 w 86995"/>
                <a:gd name="csY9" fmla="*/ 0 h 12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6995" h="126111">
                  <a:moveTo>
                    <a:pt x="86995" y="2"/>
                  </a:moveTo>
                  <a:cubicBezTo>
                    <a:pt x="76493" y="8683"/>
                    <a:pt x="66452" y="17284"/>
                    <a:pt x="57007" y="26362"/>
                  </a:cubicBezTo>
                  <a:cubicBezTo>
                    <a:pt x="47550" y="35398"/>
                    <a:pt x="38781" y="44907"/>
                    <a:pt x="31036" y="55054"/>
                  </a:cubicBezTo>
                  <a:cubicBezTo>
                    <a:pt x="23396" y="65264"/>
                    <a:pt x="16804" y="76132"/>
                    <a:pt x="12133" y="87963"/>
                  </a:cubicBezTo>
                  <a:cubicBezTo>
                    <a:pt x="7317" y="99778"/>
                    <a:pt x="4794" y="112486"/>
                    <a:pt x="3584" y="126112"/>
                  </a:cubicBezTo>
                  <a:cubicBezTo>
                    <a:pt x="1461" y="119632"/>
                    <a:pt x="208" y="112762"/>
                    <a:pt x="2" y="105782"/>
                  </a:cubicBezTo>
                  <a:cubicBezTo>
                    <a:pt x="-37" y="98842"/>
                    <a:pt x="409" y="91716"/>
                    <a:pt x="2164" y="84870"/>
                  </a:cubicBezTo>
                  <a:cubicBezTo>
                    <a:pt x="5391" y="71079"/>
                    <a:pt x="12032" y="58224"/>
                    <a:pt x="20451" y="47049"/>
                  </a:cubicBezTo>
                  <a:cubicBezTo>
                    <a:pt x="28964" y="35912"/>
                    <a:pt x="39179" y="26291"/>
                    <a:pt x="50398" y="18328"/>
                  </a:cubicBezTo>
                  <a:cubicBezTo>
                    <a:pt x="61677" y="10474"/>
                    <a:pt x="73824" y="3834"/>
                    <a:pt x="8699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 323">
              <a:extLst>
                <a:ext uri="{FF2B5EF4-FFF2-40B4-BE49-F238E27FC236}">
                  <a16:creationId xmlns:a16="http://schemas.microsoft.com/office/drawing/2014/main" id="{1DD0E132-A52C-45B9-10A0-E59A0C575567}"/>
                </a:ext>
              </a:extLst>
            </p:cNvPr>
            <p:cNvSpPr/>
            <p:nvPr/>
          </p:nvSpPr>
          <p:spPr>
            <a:xfrm>
              <a:off x="6764343" y="2463293"/>
              <a:ext cx="95984" cy="96092"/>
            </a:xfrm>
            <a:custGeom>
              <a:avLst/>
              <a:gdLst>
                <a:gd name="csX0" fmla="*/ 403 w 95984"/>
                <a:gd name="csY0" fmla="*/ 0 h 96092"/>
                <a:gd name="csX1" fmla="*/ 14456 w 95984"/>
                <a:gd name="csY1" fmla="*/ 34061 h 96092"/>
                <a:gd name="csX2" fmla="*/ 33792 w 95984"/>
                <a:gd name="csY2" fmla="*/ 63262 h 96092"/>
                <a:gd name="csX3" fmla="*/ 61102 w 95984"/>
                <a:gd name="csY3" fmla="*/ 83652 h 96092"/>
                <a:gd name="csX4" fmla="*/ 95985 w 95984"/>
                <a:gd name="csY4" fmla="*/ 93403 h 96092"/>
                <a:gd name="csX5" fmla="*/ 57495 w 95984"/>
                <a:gd name="csY5" fmla="*/ 93447 h 96092"/>
                <a:gd name="csX6" fmla="*/ 23932 w 95984"/>
                <a:gd name="csY6" fmla="*/ 72143 h 96092"/>
                <a:gd name="csX7" fmla="*/ 4806 w 95984"/>
                <a:gd name="csY7" fmla="*/ 37943 h 96092"/>
                <a:gd name="csX8" fmla="*/ 405 w 95984"/>
                <a:gd name="csY8" fmla="*/ 3 h 96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5984" h="96092">
                  <a:moveTo>
                    <a:pt x="403" y="0"/>
                  </a:moveTo>
                  <a:cubicBezTo>
                    <a:pt x="4561" y="11972"/>
                    <a:pt x="9088" y="23330"/>
                    <a:pt x="14456" y="34061"/>
                  </a:cubicBezTo>
                  <a:cubicBezTo>
                    <a:pt x="19789" y="44780"/>
                    <a:pt x="26119" y="54740"/>
                    <a:pt x="33792" y="63262"/>
                  </a:cubicBezTo>
                  <a:cubicBezTo>
                    <a:pt x="41410" y="71848"/>
                    <a:pt x="50594" y="78723"/>
                    <a:pt x="61102" y="83652"/>
                  </a:cubicBezTo>
                  <a:cubicBezTo>
                    <a:pt x="71622" y="88632"/>
                    <a:pt x="83434" y="91331"/>
                    <a:pt x="95985" y="93403"/>
                  </a:cubicBezTo>
                  <a:cubicBezTo>
                    <a:pt x="83783" y="96854"/>
                    <a:pt x="70328" y="97106"/>
                    <a:pt x="57495" y="93447"/>
                  </a:cubicBezTo>
                  <a:cubicBezTo>
                    <a:pt x="44686" y="89797"/>
                    <a:pt x="32762" y="82183"/>
                    <a:pt x="23932" y="72143"/>
                  </a:cubicBezTo>
                  <a:cubicBezTo>
                    <a:pt x="14973" y="62171"/>
                    <a:pt x="8683" y="50269"/>
                    <a:pt x="4806" y="37943"/>
                  </a:cubicBezTo>
                  <a:cubicBezTo>
                    <a:pt x="995" y="25597"/>
                    <a:pt x="-885" y="12712"/>
                    <a:pt x="405" y="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Freeform 324">
              <a:extLst>
                <a:ext uri="{FF2B5EF4-FFF2-40B4-BE49-F238E27FC236}">
                  <a16:creationId xmlns:a16="http://schemas.microsoft.com/office/drawing/2014/main" id="{2E1FC712-FDAB-1EBF-9B0B-470026DB7CFB}"/>
                </a:ext>
              </a:extLst>
            </p:cNvPr>
            <p:cNvSpPr/>
            <p:nvPr/>
          </p:nvSpPr>
          <p:spPr>
            <a:xfrm>
              <a:off x="7170312" y="2610473"/>
              <a:ext cx="64712" cy="100305"/>
            </a:xfrm>
            <a:custGeom>
              <a:avLst/>
              <a:gdLst>
                <a:gd name="csX0" fmla="*/ 0 w 64712"/>
                <a:gd name="csY0" fmla="*/ 0 h 100305"/>
                <a:gd name="csX1" fmla="*/ 36477 w 64712"/>
                <a:gd name="csY1" fmla="*/ 12818 h 100305"/>
                <a:gd name="csX2" fmla="*/ 52521 w 64712"/>
                <a:gd name="csY2" fmla="*/ 25066 h 100305"/>
                <a:gd name="csX3" fmla="*/ 63639 w 64712"/>
                <a:gd name="csY3" fmla="*/ 43795 h 100305"/>
                <a:gd name="csX4" fmla="*/ 64301 w 64712"/>
                <a:gd name="csY4" fmla="*/ 46634 h 100305"/>
                <a:gd name="csX5" fmla="*/ 64579 w 64712"/>
                <a:gd name="csY5" fmla="*/ 49570 h 100305"/>
                <a:gd name="csX6" fmla="*/ 64476 w 64712"/>
                <a:gd name="csY6" fmla="*/ 55451 h 100305"/>
                <a:gd name="csX7" fmla="*/ 63283 w 64712"/>
                <a:gd name="csY7" fmla="*/ 61134 h 100305"/>
                <a:gd name="csX8" fmla="*/ 61219 w 64712"/>
                <a:gd name="csY8" fmla="*/ 66398 h 100305"/>
                <a:gd name="csX9" fmla="*/ 47998 w 64712"/>
                <a:gd name="csY9" fmla="*/ 82668 h 100305"/>
                <a:gd name="csX10" fmla="*/ 13411 w 64712"/>
                <a:gd name="csY10" fmla="*/ 100305 h 100305"/>
                <a:gd name="csX11" fmla="*/ 40716 w 64712"/>
                <a:gd name="csY11" fmla="*/ 75190 h 100305"/>
                <a:gd name="csX12" fmla="*/ 49717 w 64712"/>
                <a:gd name="csY12" fmla="*/ 61278 h 100305"/>
                <a:gd name="csX13" fmla="*/ 50795 w 64712"/>
                <a:gd name="csY13" fmla="*/ 47128 h 100305"/>
                <a:gd name="csX14" fmla="*/ 43237 w 64712"/>
                <a:gd name="csY14" fmla="*/ 33523 h 100305"/>
                <a:gd name="csX15" fmla="*/ 30588 w 64712"/>
                <a:gd name="csY15" fmla="*/ 21390 h 100305"/>
                <a:gd name="csX16" fmla="*/ 3 w 64712"/>
                <a:gd name="csY16" fmla="*/ 0 h 100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4712" h="100305">
                  <a:moveTo>
                    <a:pt x="0" y="0"/>
                  </a:moveTo>
                  <a:cubicBezTo>
                    <a:pt x="12782" y="1835"/>
                    <a:pt x="25021" y="6329"/>
                    <a:pt x="36477" y="12818"/>
                  </a:cubicBezTo>
                  <a:cubicBezTo>
                    <a:pt x="42171" y="16138"/>
                    <a:pt x="47647" y="20088"/>
                    <a:pt x="52521" y="25066"/>
                  </a:cubicBezTo>
                  <a:cubicBezTo>
                    <a:pt x="57344" y="30029"/>
                    <a:pt x="61646" y="36241"/>
                    <a:pt x="63639" y="43795"/>
                  </a:cubicBezTo>
                  <a:lnTo>
                    <a:pt x="64301" y="46634"/>
                  </a:lnTo>
                  <a:cubicBezTo>
                    <a:pt x="64440" y="47601"/>
                    <a:pt x="64493" y="48592"/>
                    <a:pt x="64579" y="49570"/>
                  </a:cubicBezTo>
                  <a:cubicBezTo>
                    <a:pt x="64827" y="51534"/>
                    <a:pt x="64692" y="53493"/>
                    <a:pt x="64476" y="55451"/>
                  </a:cubicBezTo>
                  <a:cubicBezTo>
                    <a:pt x="64383" y="57436"/>
                    <a:pt x="63766" y="59268"/>
                    <a:pt x="63283" y="61134"/>
                  </a:cubicBezTo>
                  <a:cubicBezTo>
                    <a:pt x="62868" y="63047"/>
                    <a:pt x="61979" y="64681"/>
                    <a:pt x="61219" y="66398"/>
                  </a:cubicBezTo>
                  <a:cubicBezTo>
                    <a:pt x="57886" y="73042"/>
                    <a:pt x="53162" y="78367"/>
                    <a:pt x="47998" y="82668"/>
                  </a:cubicBezTo>
                  <a:cubicBezTo>
                    <a:pt x="37595" y="91240"/>
                    <a:pt x="25752" y="96720"/>
                    <a:pt x="13411" y="100305"/>
                  </a:cubicBezTo>
                  <a:cubicBezTo>
                    <a:pt x="23097" y="91871"/>
                    <a:pt x="32993" y="84142"/>
                    <a:pt x="40716" y="75190"/>
                  </a:cubicBezTo>
                  <a:cubicBezTo>
                    <a:pt x="44577" y="70762"/>
                    <a:pt x="47780" y="66051"/>
                    <a:pt x="49717" y="61278"/>
                  </a:cubicBezTo>
                  <a:cubicBezTo>
                    <a:pt x="51642" y="56493"/>
                    <a:pt x="52024" y="51767"/>
                    <a:pt x="50795" y="47128"/>
                  </a:cubicBezTo>
                  <a:cubicBezTo>
                    <a:pt x="49638" y="42463"/>
                    <a:pt x="46838" y="37830"/>
                    <a:pt x="43237" y="33523"/>
                  </a:cubicBezTo>
                  <a:cubicBezTo>
                    <a:pt x="39622" y="29201"/>
                    <a:pt x="35240" y="25202"/>
                    <a:pt x="30588" y="21390"/>
                  </a:cubicBezTo>
                  <a:cubicBezTo>
                    <a:pt x="21222" y="13761"/>
                    <a:pt x="10763" y="6975"/>
                    <a:pt x="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325">
              <a:extLst>
                <a:ext uri="{FF2B5EF4-FFF2-40B4-BE49-F238E27FC236}">
                  <a16:creationId xmlns:a16="http://schemas.microsoft.com/office/drawing/2014/main" id="{A3579A25-AFAD-A689-504B-0DE50CB66EF3}"/>
                </a:ext>
              </a:extLst>
            </p:cNvPr>
            <p:cNvSpPr/>
            <p:nvPr/>
          </p:nvSpPr>
          <p:spPr>
            <a:xfrm>
              <a:off x="7221757" y="2631416"/>
              <a:ext cx="226116" cy="38829"/>
            </a:xfrm>
            <a:custGeom>
              <a:avLst/>
              <a:gdLst>
                <a:gd name="csX0" fmla="*/ 226116 w 226116"/>
                <a:gd name="csY0" fmla="*/ 0 h 38829"/>
                <a:gd name="csX1" fmla="*/ 172322 w 226116"/>
                <a:gd name="csY1" fmla="*/ 21777 h 38829"/>
                <a:gd name="csX2" fmla="*/ 115665 w 226116"/>
                <a:gd name="csY2" fmla="*/ 34951 h 38829"/>
                <a:gd name="csX3" fmla="*/ 57437 w 226116"/>
                <a:gd name="csY3" fmla="*/ 38736 h 38829"/>
                <a:gd name="csX4" fmla="*/ 0 w 226116"/>
                <a:gd name="csY4" fmla="*/ 29210 h 38829"/>
                <a:gd name="csX5" fmla="*/ 57238 w 226116"/>
                <a:gd name="csY5" fmla="*/ 28380 h 38829"/>
                <a:gd name="csX6" fmla="*/ 113655 w 226116"/>
                <a:gd name="csY6" fmla="*/ 21836 h 38829"/>
                <a:gd name="csX7" fmla="*/ 169772 w 226116"/>
                <a:gd name="csY7" fmla="*/ 11782 h 38829"/>
                <a:gd name="csX8" fmla="*/ 226116 w 226116"/>
                <a:gd name="csY8" fmla="*/ 2 h 38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26116" h="38829">
                  <a:moveTo>
                    <a:pt x="226116" y="0"/>
                  </a:moveTo>
                  <a:cubicBezTo>
                    <a:pt x="208996" y="9161"/>
                    <a:pt x="190810" y="16026"/>
                    <a:pt x="172322" y="21777"/>
                  </a:cubicBezTo>
                  <a:cubicBezTo>
                    <a:pt x="153827" y="27568"/>
                    <a:pt x="134861" y="31885"/>
                    <a:pt x="115665" y="34951"/>
                  </a:cubicBezTo>
                  <a:cubicBezTo>
                    <a:pt x="96438" y="37833"/>
                    <a:pt x="76926" y="39214"/>
                    <a:pt x="57437" y="38736"/>
                  </a:cubicBezTo>
                  <a:cubicBezTo>
                    <a:pt x="37955" y="38006"/>
                    <a:pt x="18435" y="35233"/>
                    <a:pt x="0" y="29210"/>
                  </a:cubicBezTo>
                  <a:cubicBezTo>
                    <a:pt x="19420" y="29782"/>
                    <a:pt x="38318" y="29568"/>
                    <a:pt x="57238" y="28380"/>
                  </a:cubicBezTo>
                  <a:cubicBezTo>
                    <a:pt x="76134" y="26766"/>
                    <a:pt x="94904" y="24657"/>
                    <a:pt x="113655" y="21836"/>
                  </a:cubicBezTo>
                  <a:cubicBezTo>
                    <a:pt x="132384" y="18893"/>
                    <a:pt x="151056" y="15449"/>
                    <a:pt x="169772" y="11782"/>
                  </a:cubicBezTo>
                  <a:lnTo>
                    <a:pt x="226116" y="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 326">
              <a:extLst>
                <a:ext uri="{FF2B5EF4-FFF2-40B4-BE49-F238E27FC236}">
                  <a16:creationId xmlns:a16="http://schemas.microsoft.com/office/drawing/2014/main" id="{751CC9A7-89A9-8AE3-FC63-D6CC548A4549}"/>
                </a:ext>
              </a:extLst>
            </p:cNvPr>
            <p:cNvSpPr/>
            <p:nvPr/>
          </p:nvSpPr>
          <p:spPr>
            <a:xfrm>
              <a:off x="7260163" y="2531057"/>
              <a:ext cx="42203" cy="12885"/>
            </a:xfrm>
            <a:custGeom>
              <a:avLst/>
              <a:gdLst>
                <a:gd name="csX0" fmla="*/ 55 w 42203"/>
                <a:gd name="csY0" fmla="*/ 0 h 12885"/>
                <a:gd name="csX1" fmla="*/ 4574 w 42203"/>
                <a:gd name="csY1" fmla="*/ 2613 h 12885"/>
                <a:gd name="csX2" fmla="*/ 9738 w 42203"/>
                <a:gd name="csY2" fmla="*/ 3791 h 12885"/>
                <a:gd name="csX3" fmla="*/ 20375 w 42203"/>
                <a:gd name="csY3" fmla="*/ 5569 h 12885"/>
                <a:gd name="csX4" fmla="*/ 25777 w 42203"/>
                <a:gd name="csY4" fmla="*/ 6512 h 12885"/>
                <a:gd name="csX5" fmla="*/ 31217 w 42203"/>
                <a:gd name="csY5" fmla="*/ 7622 h 12885"/>
                <a:gd name="csX6" fmla="*/ 42203 w 42203"/>
                <a:gd name="csY6" fmla="*/ 10962 h 12885"/>
                <a:gd name="csX7" fmla="*/ 30749 w 42203"/>
                <a:gd name="csY7" fmla="*/ 12820 h 12885"/>
                <a:gd name="csX8" fmla="*/ 25006 w 42203"/>
                <a:gd name="csY8" fmla="*/ 12760 h 12885"/>
                <a:gd name="csX9" fmla="*/ 19276 w 42203"/>
                <a:gd name="csY9" fmla="*/ 12114 h 12885"/>
                <a:gd name="csX10" fmla="*/ 8055 w 42203"/>
                <a:gd name="csY10" fmla="*/ 8712 h 12885"/>
                <a:gd name="csX11" fmla="*/ 2929 w 42203"/>
                <a:gd name="csY11" fmla="*/ 5407 h 12885"/>
                <a:gd name="csX12" fmla="*/ 857 w 42203"/>
                <a:gd name="csY12" fmla="*/ 3011 h 12885"/>
                <a:gd name="csX13" fmla="*/ 56 w 42203"/>
                <a:gd name="csY13" fmla="*/ 2 h 12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2203" h="12885">
                  <a:moveTo>
                    <a:pt x="55" y="0"/>
                  </a:moveTo>
                  <a:cubicBezTo>
                    <a:pt x="1169" y="1604"/>
                    <a:pt x="2939" y="2063"/>
                    <a:pt x="4574" y="2613"/>
                  </a:cubicBezTo>
                  <a:cubicBezTo>
                    <a:pt x="6256" y="3126"/>
                    <a:pt x="7975" y="3479"/>
                    <a:pt x="9738" y="3791"/>
                  </a:cubicBezTo>
                  <a:cubicBezTo>
                    <a:pt x="13230" y="4442"/>
                    <a:pt x="16777" y="5002"/>
                    <a:pt x="20375" y="5569"/>
                  </a:cubicBezTo>
                  <a:lnTo>
                    <a:pt x="25777" y="6512"/>
                  </a:lnTo>
                  <a:lnTo>
                    <a:pt x="31217" y="7622"/>
                  </a:lnTo>
                  <a:cubicBezTo>
                    <a:pt x="34850" y="8515"/>
                    <a:pt x="38523" y="9353"/>
                    <a:pt x="42203" y="10962"/>
                  </a:cubicBezTo>
                  <a:cubicBezTo>
                    <a:pt x="38400" y="12131"/>
                    <a:pt x="34578" y="12674"/>
                    <a:pt x="30749" y="12820"/>
                  </a:cubicBezTo>
                  <a:cubicBezTo>
                    <a:pt x="28835" y="12933"/>
                    <a:pt x="26922" y="12890"/>
                    <a:pt x="25006" y="12760"/>
                  </a:cubicBezTo>
                  <a:cubicBezTo>
                    <a:pt x="23093" y="12669"/>
                    <a:pt x="21184" y="12443"/>
                    <a:pt x="19276" y="12114"/>
                  </a:cubicBezTo>
                  <a:cubicBezTo>
                    <a:pt x="15473" y="11504"/>
                    <a:pt x="11673" y="10433"/>
                    <a:pt x="8055" y="8712"/>
                  </a:cubicBezTo>
                  <a:cubicBezTo>
                    <a:pt x="6249" y="7888"/>
                    <a:pt x="4511" y="6733"/>
                    <a:pt x="2929" y="5407"/>
                  </a:cubicBezTo>
                  <a:cubicBezTo>
                    <a:pt x="2175" y="4668"/>
                    <a:pt x="1422" y="3933"/>
                    <a:pt x="857" y="3011"/>
                  </a:cubicBezTo>
                  <a:cubicBezTo>
                    <a:pt x="307" y="2118"/>
                    <a:pt x="-166" y="1023"/>
                    <a:pt x="56" y="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 327">
              <a:extLst>
                <a:ext uri="{FF2B5EF4-FFF2-40B4-BE49-F238E27FC236}">
                  <a16:creationId xmlns:a16="http://schemas.microsoft.com/office/drawing/2014/main" id="{7C0962BC-5FBF-969C-AA57-39E4EAFAE00C}"/>
                </a:ext>
              </a:extLst>
            </p:cNvPr>
            <p:cNvSpPr/>
            <p:nvPr/>
          </p:nvSpPr>
          <p:spPr>
            <a:xfrm>
              <a:off x="7258072" y="2453909"/>
              <a:ext cx="584430" cy="107014"/>
            </a:xfrm>
            <a:custGeom>
              <a:avLst/>
              <a:gdLst>
                <a:gd name="csX0" fmla="*/ 584429 w 584430"/>
                <a:gd name="csY0" fmla="*/ 0 h 107014"/>
                <a:gd name="csX1" fmla="*/ 576485 w 584430"/>
                <a:gd name="csY1" fmla="*/ 39973 h 107014"/>
                <a:gd name="csX2" fmla="*/ 565356 w 584430"/>
                <a:gd name="csY2" fmla="*/ 57813 h 107014"/>
                <a:gd name="csX3" fmla="*/ 545584 w 584430"/>
                <a:gd name="csY3" fmla="*/ 67187 h 107014"/>
                <a:gd name="csX4" fmla="*/ 524639 w 584430"/>
                <a:gd name="csY4" fmla="*/ 65019 h 107014"/>
                <a:gd name="csX5" fmla="*/ 504601 w 584430"/>
                <a:gd name="csY5" fmla="*/ 61129 h 107014"/>
                <a:gd name="csX6" fmla="*/ 464959 w 584430"/>
                <a:gd name="csY6" fmla="*/ 52794 h 107014"/>
                <a:gd name="csX7" fmla="*/ 385449 w 584430"/>
                <a:gd name="csY7" fmla="*/ 39883 h 107014"/>
                <a:gd name="csX8" fmla="*/ 305395 w 584430"/>
                <a:gd name="csY8" fmla="*/ 35610 h 107014"/>
                <a:gd name="csX9" fmla="*/ 265730 w 584430"/>
                <a:gd name="csY9" fmla="*/ 37960 h 107014"/>
                <a:gd name="csX10" fmla="*/ 228680 w 584430"/>
                <a:gd name="csY10" fmla="*/ 47771 h 107014"/>
                <a:gd name="csX11" fmla="*/ 213730 w 584430"/>
                <a:gd name="csY11" fmla="*/ 58118 h 107014"/>
                <a:gd name="csX12" fmla="*/ 207298 w 584430"/>
                <a:gd name="csY12" fmla="*/ 65206 h 107014"/>
                <a:gd name="csX13" fmla="*/ 199708 w 584430"/>
                <a:gd name="csY13" fmla="*/ 73265 h 107014"/>
                <a:gd name="csX14" fmla="*/ 188784 w 584430"/>
                <a:gd name="csY14" fmla="*/ 79256 h 107014"/>
                <a:gd name="csX15" fmla="*/ 177133 w 584430"/>
                <a:gd name="csY15" fmla="*/ 80711 h 107014"/>
                <a:gd name="csX16" fmla="*/ 171607 w 584430"/>
                <a:gd name="csY16" fmla="*/ 80416 h 107014"/>
                <a:gd name="csX17" fmla="*/ 166620 w 584430"/>
                <a:gd name="csY17" fmla="*/ 80051 h 107014"/>
                <a:gd name="csX18" fmla="*/ 156646 w 584430"/>
                <a:gd name="csY18" fmla="*/ 79318 h 107014"/>
                <a:gd name="csX19" fmla="*/ 76782 w 584430"/>
                <a:gd name="csY19" fmla="*/ 83321 h 107014"/>
                <a:gd name="csX20" fmla="*/ 37588 w 584430"/>
                <a:gd name="csY20" fmla="*/ 92282 h 107014"/>
                <a:gd name="csX21" fmla="*/ 0 w 584430"/>
                <a:gd name="csY21" fmla="*/ 107015 h 107014"/>
                <a:gd name="csX22" fmla="*/ 17677 w 584430"/>
                <a:gd name="csY22" fmla="*/ 96940 h 107014"/>
                <a:gd name="csX23" fmla="*/ 36390 w 584430"/>
                <a:gd name="csY23" fmla="*/ 88803 h 107014"/>
                <a:gd name="csX24" fmla="*/ 75520 w 584430"/>
                <a:gd name="csY24" fmla="*/ 76927 h 107014"/>
                <a:gd name="csX25" fmla="*/ 116003 w 584430"/>
                <a:gd name="csY25" fmla="*/ 70352 h 107014"/>
                <a:gd name="csX26" fmla="*/ 136504 w 584430"/>
                <a:gd name="csY26" fmla="*/ 69072 h 107014"/>
                <a:gd name="csX27" fmla="*/ 146781 w 584430"/>
                <a:gd name="csY27" fmla="*/ 68900 h 107014"/>
                <a:gd name="csX28" fmla="*/ 157058 w 584430"/>
                <a:gd name="csY28" fmla="*/ 68971 h 107014"/>
                <a:gd name="csX29" fmla="*/ 167334 w 584430"/>
                <a:gd name="csY29" fmla="*/ 69331 h 107014"/>
                <a:gd name="csX30" fmla="*/ 172473 w 584430"/>
                <a:gd name="csY30" fmla="*/ 69512 h 107014"/>
                <a:gd name="csX31" fmla="*/ 177076 w 584430"/>
                <a:gd name="csY31" fmla="*/ 69579 h 107014"/>
                <a:gd name="csX32" fmla="*/ 185444 w 584430"/>
                <a:gd name="csY32" fmla="*/ 68364 h 107014"/>
                <a:gd name="csX33" fmla="*/ 192049 w 584430"/>
                <a:gd name="csY33" fmla="*/ 64515 h 107014"/>
                <a:gd name="csX34" fmla="*/ 205165 w 584430"/>
                <a:gd name="csY34" fmla="*/ 49574 h 107014"/>
                <a:gd name="csX35" fmla="*/ 223102 w 584430"/>
                <a:gd name="csY35" fmla="*/ 36512 h 107014"/>
                <a:gd name="csX36" fmla="*/ 243345 w 584430"/>
                <a:gd name="csY36" fmla="*/ 29110 h 107014"/>
                <a:gd name="csX37" fmla="*/ 263984 w 584430"/>
                <a:gd name="csY37" fmla="*/ 25114 h 107014"/>
                <a:gd name="csX38" fmla="*/ 305215 w 584430"/>
                <a:gd name="csY38" fmla="*/ 22353 h 107014"/>
                <a:gd name="csX39" fmla="*/ 386991 w 584430"/>
                <a:gd name="csY39" fmla="*/ 27452 h 107014"/>
                <a:gd name="csX40" fmla="*/ 467188 w 584430"/>
                <a:gd name="csY40" fmla="*/ 42726 h 107014"/>
                <a:gd name="csX41" fmla="*/ 506571 w 584430"/>
                <a:gd name="csY41" fmla="*/ 52704 h 107014"/>
                <a:gd name="csX42" fmla="*/ 526132 w 584430"/>
                <a:gd name="csY42" fmla="*/ 57588 h 107014"/>
                <a:gd name="csX43" fmla="*/ 535884 w 584430"/>
                <a:gd name="csY43" fmla="*/ 59621 h 107014"/>
                <a:gd name="csX44" fmla="*/ 545329 w 584430"/>
                <a:gd name="csY44" fmla="*/ 60718 h 107014"/>
                <a:gd name="csX45" fmla="*/ 561831 w 584430"/>
                <a:gd name="csY45" fmla="*/ 54111 h 107014"/>
                <a:gd name="csX46" fmla="*/ 573147 w 584430"/>
                <a:gd name="csY46" fmla="*/ 38483 h 107014"/>
                <a:gd name="csX47" fmla="*/ 580183 w 584430"/>
                <a:gd name="csY47" fmla="*/ 19772 h 107014"/>
                <a:gd name="csX48" fmla="*/ 584430 w 584430"/>
                <a:gd name="csY48" fmla="*/ 9 h 1070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584430" h="107014">
                  <a:moveTo>
                    <a:pt x="584429" y="0"/>
                  </a:moveTo>
                  <a:cubicBezTo>
                    <a:pt x="583787" y="13509"/>
                    <a:pt x="581571" y="27099"/>
                    <a:pt x="576485" y="39973"/>
                  </a:cubicBezTo>
                  <a:cubicBezTo>
                    <a:pt x="573883" y="46364"/>
                    <a:pt x="570467" y="52636"/>
                    <a:pt x="565356" y="57813"/>
                  </a:cubicBezTo>
                  <a:cubicBezTo>
                    <a:pt x="560398" y="63089"/>
                    <a:pt x="553144" y="66671"/>
                    <a:pt x="545584" y="67187"/>
                  </a:cubicBezTo>
                  <a:cubicBezTo>
                    <a:pt x="538045" y="67372"/>
                    <a:pt x="531462" y="66099"/>
                    <a:pt x="524639" y="65019"/>
                  </a:cubicBezTo>
                  <a:cubicBezTo>
                    <a:pt x="517908" y="63821"/>
                    <a:pt x="511248" y="62486"/>
                    <a:pt x="504601" y="61129"/>
                  </a:cubicBezTo>
                  <a:lnTo>
                    <a:pt x="464959" y="52794"/>
                  </a:lnTo>
                  <a:cubicBezTo>
                    <a:pt x="438535" y="47586"/>
                    <a:pt x="412091" y="42822"/>
                    <a:pt x="385449" y="39883"/>
                  </a:cubicBezTo>
                  <a:cubicBezTo>
                    <a:pt x="358840" y="36796"/>
                    <a:pt x="332093" y="35110"/>
                    <a:pt x="305395" y="35610"/>
                  </a:cubicBezTo>
                  <a:cubicBezTo>
                    <a:pt x="292033" y="35578"/>
                    <a:pt x="278759" y="36280"/>
                    <a:pt x="265730" y="37960"/>
                  </a:cubicBezTo>
                  <a:cubicBezTo>
                    <a:pt x="252761" y="39677"/>
                    <a:pt x="239872" y="42427"/>
                    <a:pt x="228680" y="47771"/>
                  </a:cubicBezTo>
                  <a:cubicBezTo>
                    <a:pt x="223120" y="50483"/>
                    <a:pt x="218063" y="53796"/>
                    <a:pt x="213730" y="58118"/>
                  </a:cubicBezTo>
                  <a:cubicBezTo>
                    <a:pt x="211529" y="60260"/>
                    <a:pt x="209471" y="62623"/>
                    <a:pt x="207298" y="65206"/>
                  </a:cubicBezTo>
                  <a:cubicBezTo>
                    <a:pt x="205114" y="67768"/>
                    <a:pt x="202785" y="70614"/>
                    <a:pt x="199708" y="73265"/>
                  </a:cubicBezTo>
                  <a:cubicBezTo>
                    <a:pt x="196668" y="75925"/>
                    <a:pt x="192760" y="78130"/>
                    <a:pt x="188784" y="79256"/>
                  </a:cubicBezTo>
                  <a:cubicBezTo>
                    <a:pt x="184815" y="80382"/>
                    <a:pt x="180847" y="80819"/>
                    <a:pt x="177133" y="80711"/>
                  </a:cubicBezTo>
                  <a:cubicBezTo>
                    <a:pt x="175239" y="80737"/>
                    <a:pt x="173450" y="80512"/>
                    <a:pt x="171607" y="80416"/>
                  </a:cubicBezTo>
                  <a:lnTo>
                    <a:pt x="166620" y="80051"/>
                  </a:lnTo>
                  <a:lnTo>
                    <a:pt x="156646" y="79318"/>
                  </a:lnTo>
                  <a:cubicBezTo>
                    <a:pt x="130031" y="77723"/>
                    <a:pt x="103186" y="78838"/>
                    <a:pt x="76782" y="83321"/>
                  </a:cubicBezTo>
                  <a:cubicBezTo>
                    <a:pt x="63557" y="85410"/>
                    <a:pt x="50449" y="88388"/>
                    <a:pt x="37588" y="92282"/>
                  </a:cubicBezTo>
                  <a:cubicBezTo>
                    <a:pt x="24737" y="96181"/>
                    <a:pt x="12009" y="100768"/>
                    <a:pt x="0" y="107015"/>
                  </a:cubicBezTo>
                  <a:cubicBezTo>
                    <a:pt x="5628" y="103244"/>
                    <a:pt x="11624" y="100031"/>
                    <a:pt x="17677" y="96940"/>
                  </a:cubicBezTo>
                  <a:cubicBezTo>
                    <a:pt x="23805" y="94006"/>
                    <a:pt x="30041" y="91273"/>
                    <a:pt x="36390" y="88803"/>
                  </a:cubicBezTo>
                  <a:cubicBezTo>
                    <a:pt x="49073" y="83811"/>
                    <a:pt x="62213" y="80007"/>
                    <a:pt x="75520" y="76927"/>
                  </a:cubicBezTo>
                  <a:cubicBezTo>
                    <a:pt x="88827" y="73755"/>
                    <a:pt x="102399" y="71930"/>
                    <a:pt x="116003" y="70352"/>
                  </a:cubicBezTo>
                  <a:cubicBezTo>
                    <a:pt x="122824" y="69886"/>
                    <a:pt x="129659" y="69229"/>
                    <a:pt x="136504" y="69072"/>
                  </a:cubicBezTo>
                  <a:lnTo>
                    <a:pt x="146781" y="68900"/>
                  </a:lnTo>
                  <a:cubicBezTo>
                    <a:pt x="150209" y="68806"/>
                    <a:pt x="153637" y="68787"/>
                    <a:pt x="157058" y="68971"/>
                  </a:cubicBezTo>
                  <a:lnTo>
                    <a:pt x="167334" y="69331"/>
                  </a:lnTo>
                  <a:lnTo>
                    <a:pt x="172473" y="69512"/>
                  </a:lnTo>
                  <a:cubicBezTo>
                    <a:pt x="174007" y="69521"/>
                    <a:pt x="175590" y="69668"/>
                    <a:pt x="177076" y="69579"/>
                  </a:cubicBezTo>
                  <a:cubicBezTo>
                    <a:pt x="180118" y="69565"/>
                    <a:pt x="182938" y="69139"/>
                    <a:pt x="185444" y="68364"/>
                  </a:cubicBezTo>
                  <a:cubicBezTo>
                    <a:pt x="187949" y="67567"/>
                    <a:pt x="190033" y="66333"/>
                    <a:pt x="192049" y="64515"/>
                  </a:cubicBezTo>
                  <a:cubicBezTo>
                    <a:pt x="196058" y="60903"/>
                    <a:pt x="199950" y="54809"/>
                    <a:pt x="205165" y="49574"/>
                  </a:cubicBezTo>
                  <a:cubicBezTo>
                    <a:pt x="210292" y="44210"/>
                    <a:pt x="216594" y="39847"/>
                    <a:pt x="223102" y="36512"/>
                  </a:cubicBezTo>
                  <a:cubicBezTo>
                    <a:pt x="229638" y="33144"/>
                    <a:pt x="236503" y="30891"/>
                    <a:pt x="243345" y="29110"/>
                  </a:cubicBezTo>
                  <a:cubicBezTo>
                    <a:pt x="250200" y="27369"/>
                    <a:pt x="257095" y="26003"/>
                    <a:pt x="263984" y="25114"/>
                  </a:cubicBezTo>
                  <a:cubicBezTo>
                    <a:pt x="277758" y="23238"/>
                    <a:pt x="291543" y="22400"/>
                    <a:pt x="305215" y="22353"/>
                  </a:cubicBezTo>
                  <a:cubicBezTo>
                    <a:pt x="332593" y="22100"/>
                    <a:pt x="359940" y="23873"/>
                    <a:pt x="386991" y="27452"/>
                  </a:cubicBezTo>
                  <a:cubicBezTo>
                    <a:pt x="414023" y="31163"/>
                    <a:pt x="440810" y="36275"/>
                    <a:pt x="467188" y="42726"/>
                  </a:cubicBezTo>
                  <a:cubicBezTo>
                    <a:pt x="480368" y="45961"/>
                    <a:pt x="493517" y="49244"/>
                    <a:pt x="506571" y="52704"/>
                  </a:cubicBezTo>
                  <a:cubicBezTo>
                    <a:pt x="513095" y="54401"/>
                    <a:pt x="519617" y="56068"/>
                    <a:pt x="526132" y="57588"/>
                  </a:cubicBezTo>
                  <a:cubicBezTo>
                    <a:pt x="529386" y="58334"/>
                    <a:pt x="532634" y="58964"/>
                    <a:pt x="535884" y="59621"/>
                  </a:cubicBezTo>
                  <a:cubicBezTo>
                    <a:pt x="539070" y="60054"/>
                    <a:pt x="542414" y="60688"/>
                    <a:pt x="545329" y="60718"/>
                  </a:cubicBezTo>
                  <a:cubicBezTo>
                    <a:pt x="551312" y="60675"/>
                    <a:pt x="557186" y="58389"/>
                    <a:pt x="561831" y="54111"/>
                  </a:cubicBezTo>
                  <a:cubicBezTo>
                    <a:pt x="566570" y="49957"/>
                    <a:pt x="570148" y="44343"/>
                    <a:pt x="573147" y="38483"/>
                  </a:cubicBezTo>
                  <a:cubicBezTo>
                    <a:pt x="576089" y="32557"/>
                    <a:pt x="578361" y="26233"/>
                    <a:pt x="580183" y="19772"/>
                  </a:cubicBezTo>
                  <a:cubicBezTo>
                    <a:pt x="582044" y="13317"/>
                    <a:pt x="583496" y="6709"/>
                    <a:pt x="584430" y="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328">
              <a:extLst>
                <a:ext uri="{FF2B5EF4-FFF2-40B4-BE49-F238E27FC236}">
                  <a16:creationId xmlns:a16="http://schemas.microsoft.com/office/drawing/2014/main" id="{D1AEEF20-7051-ECAA-C087-6BE8CD626B6F}"/>
                </a:ext>
              </a:extLst>
            </p:cNvPr>
            <p:cNvSpPr/>
            <p:nvPr/>
          </p:nvSpPr>
          <p:spPr>
            <a:xfrm>
              <a:off x="7644638" y="2220506"/>
              <a:ext cx="155326" cy="212032"/>
            </a:xfrm>
            <a:custGeom>
              <a:avLst/>
              <a:gdLst>
                <a:gd name="csX0" fmla="*/ 107856 w 155326"/>
                <a:gd name="csY0" fmla="*/ 0 h 212032"/>
                <a:gd name="csX1" fmla="*/ 117435 w 155326"/>
                <a:gd name="csY1" fmla="*/ 10621 h 212032"/>
                <a:gd name="csX2" fmla="*/ 123710 w 155326"/>
                <a:gd name="csY2" fmla="*/ 13048 h 212032"/>
                <a:gd name="csX3" fmla="*/ 130238 w 155326"/>
                <a:gd name="csY3" fmla="*/ 12993 h 212032"/>
                <a:gd name="csX4" fmla="*/ 131819 w 155326"/>
                <a:gd name="csY4" fmla="*/ 12777 h 212032"/>
                <a:gd name="csX5" fmla="*/ 132727 w 155326"/>
                <a:gd name="csY5" fmla="*/ 14266 h 212032"/>
                <a:gd name="csX6" fmla="*/ 148145 w 155326"/>
                <a:gd name="csY6" fmla="*/ 48516 h 212032"/>
                <a:gd name="csX7" fmla="*/ 155143 w 155326"/>
                <a:gd name="csY7" fmla="*/ 85770 h 212032"/>
                <a:gd name="csX8" fmla="*/ 151356 w 155326"/>
                <a:gd name="csY8" fmla="*/ 124074 h 212032"/>
                <a:gd name="csX9" fmla="*/ 148337 w 155326"/>
                <a:gd name="csY9" fmla="*/ 133349 h 212032"/>
                <a:gd name="csX10" fmla="*/ 146510 w 155326"/>
                <a:gd name="csY10" fmla="*/ 137868 h 212032"/>
                <a:gd name="csX11" fmla="*/ 144467 w 155326"/>
                <a:gd name="csY11" fmla="*/ 142306 h 212032"/>
                <a:gd name="csX12" fmla="*/ 142404 w 155326"/>
                <a:gd name="csY12" fmla="*/ 146738 h 212032"/>
                <a:gd name="csX13" fmla="*/ 139972 w 155326"/>
                <a:gd name="csY13" fmla="*/ 150916 h 212032"/>
                <a:gd name="csX14" fmla="*/ 134732 w 155326"/>
                <a:gd name="csY14" fmla="*/ 159032 h 212032"/>
                <a:gd name="csX15" fmla="*/ 122493 w 155326"/>
                <a:gd name="csY15" fmla="*/ 174013 h 212032"/>
                <a:gd name="csX16" fmla="*/ 115451 w 155326"/>
                <a:gd name="csY16" fmla="*/ 180657 h 212032"/>
                <a:gd name="csX17" fmla="*/ 111757 w 155326"/>
                <a:gd name="csY17" fmla="*/ 183781 h 212032"/>
                <a:gd name="csX18" fmla="*/ 107903 w 155326"/>
                <a:gd name="csY18" fmla="*/ 186696 h 212032"/>
                <a:gd name="csX19" fmla="*/ 73991 w 155326"/>
                <a:gd name="csY19" fmla="*/ 204314 h 212032"/>
                <a:gd name="csX20" fmla="*/ 0 w 155326"/>
                <a:gd name="csY20" fmla="*/ 209484 h 212032"/>
                <a:gd name="csX21" fmla="*/ 70474 w 155326"/>
                <a:gd name="csY21" fmla="*/ 195179 h 212032"/>
                <a:gd name="csX22" fmla="*/ 86160 w 155326"/>
                <a:gd name="csY22" fmla="*/ 187095 h 212032"/>
                <a:gd name="csX23" fmla="*/ 100541 w 155326"/>
                <a:gd name="csY23" fmla="*/ 177152 h 212032"/>
                <a:gd name="csX24" fmla="*/ 123986 w 155326"/>
                <a:gd name="csY24" fmla="*/ 151622 h 212032"/>
                <a:gd name="csX25" fmla="*/ 128593 w 155326"/>
                <a:gd name="csY25" fmla="*/ 144234 h 212032"/>
                <a:gd name="csX26" fmla="*/ 130727 w 155326"/>
                <a:gd name="csY26" fmla="*/ 140443 h 212032"/>
                <a:gd name="csX27" fmla="*/ 132571 w 155326"/>
                <a:gd name="csY27" fmla="*/ 136560 h 212032"/>
                <a:gd name="csX28" fmla="*/ 134436 w 155326"/>
                <a:gd name="csY28" fmla="*/ 132684 h 212032"/>
                <a:gd name="csX29" fmla="*/ 136112 w 155326"/>
                <a:gd name="csY29" fmla="*/ 128725 h 212032"/>
                <a:gd name="csX30" fmla="*/ 138909 w 155326"/>
                <a:gd name="csY30" fmla="*/ 120568 h 212032"/>
                <a:gd name="csX31" fmla="*/ 143458 w 155326"/>
                <a:gd name="csY31" fmla="*/ 86145 h 212032"/>
                <a:gd name="csX32" fmla="*/ 139259 w 155326"/>
                <a:gd name="csY32" fmla="*/ 50926 h 212032"/>
                <a:gd name="csX33" fmla="*/ 128341 w 155326"/>
                <a:gd name="csY33" fmla="*/ 16703 h 212032"/>
                <a:gd name="csX34" fmla="*/ 130830 w 155326"/>
                <a:gd name="csY34" fmla="*/ 17977 h 212032"/>
                <a:gd name="csX35" fmla="*/ 122682 w 155326"/>
                <a:gd name="csY35" fmla="*/ 16894 h 212032"/>
                <a:gd name="csX36" fmla="*/ 115766 w 155326"/>
                <a:gd name="csY36" fmla="*/ 12836 h 212032"/>
                <a:gd name="csX37" fmla="*/ 110876 w 155326"/>
                <a:gd name="csY37" fmla="*/ 6870 h 212032"/>
                <a:gd name="csX38" fmla="*/ 107856 w 155326"/>
                <a:gd name="csY38" fmla="*/ 0 h 212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55326" h="212032">
                  <a:moveTo>
                    <a:pt x="107856" y="0"/>
                  </a:moveTo>
                  <a:cubicBezTo>
                    <a:pt x="110165" y="4373"/>
                    <a:pt x="113548" y="8111"/>
                    <a:pt x="117435" y="10621"/>
                  </a:cubicBezTo>
                  <a:cubicBezTo>
                    <a:pt x="119374" y="11902"/>
                    <a:pt x="121551" y="12659"/>
                    <a:pt x="123710" y="13048"/>
                  </a:cubicBezTo>
                  <a:cubicBezTo>
                    <a:pt x="125868" y="13518"/>
                    <a:pt x="128093" y="13288"/>
                    <a:pt x="130238" y="12993"/>
                  </a:cubicBezTo>
                  <a:lnTo>
                    <a:pt x="131819" y="12777"/>
                  </a:lnTo>
                  <a:lnTo>
                    <a:pt x="132727" y="14266"/>
                  </a:lnTo>
                  <a:cubicBezTo>
                    <a:pt x="139322" y="25071"/>
                    <a:pt x="144246" y="36534"/>
                    <a:pt x="148145" y="48516"/>
                  </a:cubicBezTo>
                  <a:cubicBezTo>
                    <a:pt x="151801" y="60521"/>
                    <a:pt x="154629" y="72981"/>
                    <a:pt x="155143" y="85770"/>
                  </a:cubicBezTo>
                  <a:cubicBezTo>
                    <a:pt x="155803" y="98522"/>
                    <a:pt x="154715" y="111515"/>
                    <a:pt x="151356" y="124074"/>
                  </a:cubicBezTo>
                  <a:lnTo>
                    <a:pt x="148337" y="133349"/>
                  </a:lnTo>
                  <a:cubicBezTo>
                    <a:pt x="147897" y="134920"/>
                    <a:pt x="147203" y="136392"/>
                    <a:pt x="146510" y="137868"/>
                  </a:cubicBezTo>
                  <a:lnTo>
                    <a:pt x="144467" y="142306"/>
                  </a:lnTo>
                  <a:lnTo>
                    <a:pt x="142404" y="146738"/>
                  </a:lnTo>
                  <a:cubicBezTo>
                    <a:pt x="141660" y="148179"/>
                    <a:pt x="140779" y="149521"/>
                    <a:pt x="139972" y="150916"/>
                  </a:cubicBezTo>
                  <a:cubicBezTo>
                    <a:pt x="138385" y="153716"/>
                    <a:pt x="136587" y="156391"/>
                    <a:pt x="134732" y="159032"/>
                  </a:cubicBezTo>
                  <a:cubicBezTo>
                    <a:pt x="131085" y="164351"/>
                    <a:pt x="126907" y="169302"/>
                    <a:pt x="122493" y="174013"/>
                  </a:cubicBezTo>
                  <a:cubicBezTo>
                    <a:pt x="120186" y="176273"/>
                    <a:pt x="117974" y="178635"/>
                    <a:pt x="115451" y="180657"/>
                  </a:cubicBezTo>
                  <a:lnTo>
                    <a:pt x="111757" y="183781"/>
                  </a:lnTo>
                  <a:lnTo>
                    <a:pt x="107903" y="186696"/>
                  </a:lnTo>
                  <a:cubicBezTo>
                    <a:pt x="97587" y="194413"/>
                    <a:pt x="86014" y="200280"/>
                    <a:pt x="73991" y="204314"/>
                  </a:cubicBezTo>
                  <a:cubicBezTo>
                    <a:pt x="49942" y="212355"/>
                    <a:pt x="24221" y="214175"/>
                    <a:pt x="0" y="209484"/>
                  </a:cubicBezTo>
                  <a:cubicBezTo>
                    <a:pt x="24545" y="209133"/>
                    <a:pt x="48709" y="204528"/>
                    <a:pt x="70474" y="195179"/>
                  </a:cubicBezTo>
                  <a:cubicBezTo>
                    <a:pt x="75906" y="192839"/>
                    <a:pt x="81178" y="190180"/>
                    <a:pt x="86160" y="187095"/>
                  </a:cubicBezTo>
                  <a:cubicBezTo>
                    <a:pt x="91237" y="184175"/>
                    <a:pt x="96025" y="180811"/>
                    <a:pt x="100541" y="177152"/>
                  </a:cubicBezTo>
                  <a:cubicBezTo>
                    <a:pt x="109507" y="169758"/>
                    <a:pt x="117540" y="161287"/>
                    <a:pt x="123986" y="151622"/>
                  </a:cubicBezTo>
                  <a:cubicBezTo>
                    <a:pt x="125618" y="149223"/>
                    <a:pt x="127203" y="146793"/>
                    <a:pt x="128593" y="144234"/>
                  </a:cubicBezTo>
                  <a:cubicBezTo>
                    <a:pt x="129298" y="142968"/>
                    <a:pt x="130089" y="141734"/>
                    <a:pt x="130727" y="140443"/>
                  </a:cubicBezTo>
                  <a:lnTo>
                    <a:pt x="132571" y="136560"/>
                  </a:lnTo>
                  <a:lnTo>
                    <a:pt x="134436" y="132684"/>
                  </a:lnTo>
                  <a:cubicBezTo>
                    <a:pt x="135073" y="131397"/>
                    <a:pt x="135716" y="130113"/>
                    <a:pt x="136112" y="128725"/>
                  </a:cubicBezTo>
                  <a:lnTo>
                    <a:pt x="138909" y="120568"/>
                  </a:lnTo>
                  <a:cubicBezTo>
                    <a:pt x="141900" y="109453"/>
                    <a:pt x="143489" y="97884"/>
                    <a:pt x="143458" y="86145"/>
                  </a:cubicBezTo>
                  <a:cubicBezTo>
                    <a:pt x="143372" y="74419"/>
                    <a:pt x="141934" y="62565"/>
                    <a:pt x="139259" y="50926"/>
                  </a:cubicBezTo>
                  <a:cubicBezTo>
                    <a:pt x="136750" y="39271"/>
                    <a:pt x="132998" y="27662"/>
                    <a:pt x="128341" y="16703"/>
                  </a:cubicBezTo>
                  <a:lnTo>
                    <a:pt x="130830" y="17977"/>
                  </a:lnTo>
                  <a:cubicBezTo>
                    <a:pt x="128077" y="17992"/>
                    <a:pt x="125273" y="17903"/>
                    <a:pt x="122682" y="16894"/>
                  </a:cubicBezTo>
                  <a:cubicBezTo>
                    <a:pt x="120106" y="15977"/>
                    <a:pt x="117706" y="14623"/>
                    <a:pt x="115766" y="12836"/>
                  </a:cubicBezTo>
                  <a:cubicBezTo>
                    <a:pt x="113797" y="11088"/>
                    <a:pt x="112162" y="9062"/>
                    <a:pt x="110876" y="6870"/>
                  </a:cubicBezTo>
                  <a:cubicBezTo>
                    <a:pt x="109593" y="4684"/>
                    <a:pt x="108547" y="2385"/>
                    <a:pt x="107856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 329">
              <a:extLst>
                <a:ext uri="{FF2B5EF4-FFF2-40B4-BE49-F238E27FC236}">
                  <a16:creationId xmlns:a16="http://schemas.microsoft.com/office/drawing/2014/main" id="{1335F935-1006-8733-E84C-E9BA7D4C8EB9}"/>
                </a:ext>
              </a:extLst>
            </p:cNvPr>
            <p:cNvSpPr/>
            <p:nvPr/>
          </p:nvSpPr>
          <p:spPr>
            <a:xfrm>
              <a:off x="7068635" y="1817030"/>
              <a:ext cx="149831" cy="170187"/>
            </a:xfrm>
            <a:custGeom>
              <a:avLst/>
              <a:gdLst>
                <a:gd name="csX0" fmla="*/ 149827 w 149831"/>
                <a:gd name="csY0" fmla="*/ 32 h 170187"/>
                <a:gd name="csX1" fmla="*/ 101836 w 149831"/>
                <a:gd name="csY1" fmla="*/ 30676 h 170187"/>
                <a:gd name="csX2" fmla="*/ 96637 w 149831"/>
                <a:gd name="csY2" fmla="*/ 35538 h 170187"/>
                <a:gd name="csX3" fmla="*/ 91665 w 149831"/>
                <a:gd name="csY3" fmla="*/ 40655 h 170187"/>
                <a:gd name="csX4" fmla="*/ 81958 w 149831"/>
                <a:gd name="csY4" fmla="*/ 51103 h 170187"/>
                <a:gd name="csX5" fmla="*/ 72629 w 149831"/>
                <a:gd name="csY5" fmla="*/ 61925 h 170187"/>
                <a:gd name="csX6" fmla="*/ 63826 w 149831"/>
                <a:gd name="csY6" fmla="*/ 73239 h 170187"/>
                <a:gd name="csX7" fmla="*/ 55299 w 149831"/>
                <a:gd name="csY7" fmla="*/ 84789 h 170187"/>
                <a:gd name="csX8" fmla="*/ 46882 w 149831"/>
                <a:gd name="csY8" fmla="*/ 96464 h 170187"/>
                <a:gd name="csX9" fmla="*/ 30969 w 149831"/>
                <a:gd name="csY9" fmla="*/ 120607 h 170187"/>
                <a:gd name="csX10" fmla="*/ 23330 w 149831"/>
                <a:gd name="csY10" fmla="*/ 132954 h 170187"/>
                <a:gd name="csX11" fmla="*/ 15573 w 149831"/>
                <a:gd name="csY11" fmla="*/ 145292 h 170187"/>
                <a:gd name="csX12" fmla="*/ 0 w 149831"/>
                <a:gd name="csY12" fmla="*/ 170187 h 170187"/>
                <a:gd name="csX13" fmla="*/ 9756 w 149831"/>
                <a:gd name="csY13" fmla="*/ 142355 h 170187"/>
                <a:gd name="csX14" fmla="*/ 21969 w 149831"/>
                <a:gd name="csY14" fmla="*/ 115479 h 170187"/>
                <a:gd name="csX15" fmla="*/ 28970 w 149831"/>
                <a:gd name="csY15" fmla="*/ 102447 h 170187"/>
                <a:gd name="csX16" fmla="*/ 36338 w 149831"/>
                <a:gd name="csY16" fmla="*/ 89586 h 170187"/>
                <a:gd name="csX17" fmla="*/ 44589 w 149831"/>
                <a:gd name="csY17" fmla="*/ 77228 h 170187"/>
                <a:gd name="csX18" fmla="*/ 53298 w 149831"/>
                <a:gd name="csY18" fmla="*/ 65164 h 170187"/>
                <a:gd name="csX19" fmla="*/ 62606 w 149831"/>
                <a:gd name="csY19" fmla="*/ 53511 h 170187"/>
                <a:gd name="csX20" fmla="*/ 72776 w 149831"/>
                <a:gd name="csY20" fmla="*/ 42536 h 170187"/>
                <a:gd name="csX21" fmla="*/ 83627 w 149831"/>
                <a:gd name="csY21" fmla="*/ 32200 h 170187"/>
                <a:gd name="csX22" fmla="*/ 89262 w 149831"/>
                <a:gd name="csY22" fmla="*/ 27257 h 170187"/>
                <a:gd name="csX23" fmla="*/ 95268 w 149831"/>
                <a:gd name="csY23" fmla="*/ 22719 h 170187"/>
                <a:gd name="csX24" fmla="*/ 120941 w 149831"/>
                <a:gd name="csY24" fmla="*/ 7156 h 170187"/>
                <a:gd name="csX25" fmla="*/ 127937 w 149831"/>
                <a:gd name="csY25" fmla="*/ 4371 h 170187"/>
                <a:gd name="csX26" fmla="*/ 135092 w 149831"/>
                <a:gd name="csY26" fmla="*/ 2095 h 170187"/>
                <a:gd name="csX27" fmla="*/ 149832 w 149831"/>
                <a:gd name="csY27" fmla="*/ 30 h 1701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49831" h="170187">
                  <a:moveTo>
                    <a:pt x="149827" y="32"/>
                  </a:moveTo>
                  <a:cubicBezTo>
                    <a:pt x="131080" y="5920"/>
                    <a:pt x="115879" y="18027"/>
                    <a:pt x="101836" y="30676"/>
                  </a:cubicBezTo>
                  <a:lnTo>
                    <a:pt x="96637" y="35538"/>
                  </a:lnTo>
                  <a:cubicBezTo>
                    <a:pt x="94913" y="37161"/>
                    <a:pt x="93324" y="38958"/>
                    <a:pt x="91665" y="40655"/>
                  </a:cubicBezTo>
                  <a:cubicBezTo>
                    <a:pt x="88436" y="44156"/>
                    <a:pt x="84940" y="47354"/>
                    <a:pt x="81958" y="51103"/>
                  </a:cubicBezTo>
                  <a:lnTo>
                    <a:pt x="72629" y="61925"/>
                  </a:lnTo>
                  <a:lnTo>
                    <a:pt x="63826" y="73239"/>
                  </a:lnTo>
                  <a:cubicBezTo>
                    <a:pt x="60756" y="76899"/>
                    <a:pt x="58054" y="80865"/>
                    <a:pt x="55299" y="84789"/>
                  </a:cubicBezTo>
                  <a:lnTo>
                    <a:pt x="46882" y="96464"/>
                  </a:lnTo>
                  <a:lnTo>
                    <a:pt x="30969" y="120607"/>
                  </a:lnTo>
                  <a:cubicBezTo>
                    <a:pt x="28420" y="124715"/>
                    <a:pt x="25956" y="128874"/>
                    <a:pt x="23330" y="132954"/>
                  </a:cubicBezTo>
                  <a:cubicBezTo>
                    <a:pt x="20762" y="137067"/>
                    <a:pt x="17952" y="141058"/>
                    <a:pt x="15573" y="145292"/>
                  </a:cubicBezTo>
                  <a:cubicBezTo>
                    <a:pt x="10556" y="153630"/>
                    <a:pt x="5565" y="162010"/>
                    <a:pt x="0" y="170187"/>
                  </a:cubicBezTo>
                  <a:cubicBezTo>
                    <a:pt x="2878" y="160789"/>
                    <a:pt x="6330" y="151594"/>
                    <a:pt x="9756" y="142355"/>
                  </a:cubicBezTo>
                  <a:cubicBezTo>
                    <a:pt x="13463" y="133256"/>
                    <a:pt x="17727" y="124379"/>
                    <a:pt x="21969" y="115479"/>
                  </a:cubicBezTo>
                  <a:cubicBezTo>
                    <a:pt x="24009" y="110984"/>
                    <a:pt x="26590" y="106771"/>
                    <a:pt x="28970" y="102447"/>
                  </a:cubicBezTo>
                  <a:lnTo>
                    <a:pt x="36338" y="89586"/>
                  </a:lnTo>
                  <a:lnTo>
                    <a:pt x="44589" y="77228"/>
                  </a:lnTo>
                  <a:cubicBezTo>
                    <a:pt x="47379" y="73133"/>
                    <a:pt x="50134" y="69015"/>
                    <a:pt x="53298" y="65164"/>
                  </a:cubicBezTo>
                  <a:lnTo>
                    <a:pt x="62606" y="53511"/>
                  </a:lnTo>
                  <a:cubicBezTo>
                    <a:pt x="65946" y="49811"/>
                    <a:pt x="69355" y="46159"/>
                    <a:pt x="72776" y="42536"/>
                  </a:cubicBezTo>
                  <a:cubicBezTo>
                    <a:pt x="76091" y="38823"/>
                    <a:pt x="79942" y="35569"/>
                    <a:pt x="83627" y="32200"/>
                  </a:cubicBezTo>
                  <a:cubicBezTo>
                    <a:pt x="85514" y="30558"/>
                    <a:pt x="87271" y="28789"/>
                    <a:pt x="89262" y="27257"/>
                  </a:cubicBezTo>
                  <a:lnTo>
                    <a:pt x="95268" y="22719"/>
                  </a:lnTo>
                  <a:cubicBezTo>
                    <a:pt x="103126" y="16526"/>
                    <a:pt x="111956" y="11522"/>
                    <a:pt x="120941" y="7156"/>
                  </a:cubicBezTo>
                  <a:lnTo>
                    <a:pt x="127937" y="4371"/>
                  </a:lnTo>
                  <a:cubicBezTo>
                    <a:pt x="130252" y="3446"/>
                    <a:pt x="132708" y="2805"/>
                    <a:pt x="135092" y="2095"/>
                  </a:cubicBezTo>
                  <a:cubicBezTo>
                    <a:pt x="139927" y="866"/>
                    <a:pt x="144862" y="-194"/>
                    <a:pt x="149832" y="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 330">
              <a:extLst>
                <a:ext uri="{FF2B5EF4-FFF2-40B4-BE49-F238E27FC236}">
                  <a16:creationId xmlns:a16="http://schemas.microsoft.com/office/drawing/2014/main" id="{44EC27AE-F11A-32DE-FC8F-C1D064F6FAC2}"/>
                </a:ext>
              </a:extLst>
            </p:cNvPr>
            <p:cNvSpPr/>
            <p:nvPr/>
          </p:nvSpPr>
          <p:spPr>
            <a:xfrm>
              <a:off x="7125453" y="1873194"/>
              <a:ext cx="97989" cy="22680"/>
            </a:xfrm>
            <a:custGeom>
              <a:avLst/>
              <a:gdLst>
                <a:gd name="csX0" fmla="*/ 97988 w 97989"/>
                <a:gd name="csY0" fmla="*/ 22677 h 22680"/>
                <a:gd name="csX1" fmla="*/ 73208 w 97989"/>
                <a:gd name="csY1" fmla="*/ 16984 h 22680"/>
                <a:gd name="csX2" fmla="*/ 49273 w 97989"/>
                <a:gd name="csY2" fmla="*/ 13536 h 22680"/>
                <a:gd name="csX3" fmla="*/ 37326 w 97989"/>
                <a:gd name="csY3" fmla="*/ 12803 h 22680"/>
                <a:gd name="csX4" fmla="*/ 25270 w 97989"/>
                <a:gd name="csY4" fmla="*/ 13029 h 22680"/>
                <a:gd name="csX5" fmla="*/ 0 w 97989"/>
                <a:gd name="csY5" fmla="*/ 15146 h 22680"/>
                <a:gd name="csX6" fmla="*/ 23561 w 97989"/>
                <a:gd name="csY6" fmla="*/ 2733 h 22680"/>
                <a:gd name="csX7" fmla="*/ 36882 w 97989"/>
                <a:gd name="csY7" fmla="*/ 223 h 22680"/>
                <a:gd name="csX8" fmla="*/ 50447 w 97989"/>
                <a:gd name="csY8" fmla="*/ 322 h 22680"/>
                <a:gd name="csX9" fmla="*/ 76449 w 97989"/>
                <a:gd name="csY9" fmla="*/ 7103 h 22680"/>
                <a:gd name="csX10" fmla="*/ 97989 w 97989"/>
                <a:gd name="csY10" fmla="*/ 22681 h 22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7989" h="22680">
                  <a:moveTo>
                    <a:pt x="97988" y="22677"/>
                  </a:moveTo>
                  <a:cubicBezTo>
                    <a:pt x="89339" y="20542"/>
                    <a:pt x="81275" y="18576"/>
                    <a:pt x="73208" y="16984"/>
                  </a:cubicBezTo>
                  <a:cubicBezTo>
                    <a:pt x="65173" y="15355"/>
                    <a:pt x="57216" y="14222"/>
                    <a:pt x="49273" y="13536"/>
                  </a:cubicBezTo>
                  <a:cubicBezTo>
                    <a:pt x="45304" y="13017"/>
                    <a:pt x="41324" y="13098"/>
                    <a:pt x="37326" y="12803"/>
                  </a:cubicBezTo>
                  <a:cubicBezTo>
                    <a:pt x="33348" y="12938"/>
                    <a:pt x="29301" y="12668"/>
                    <a:pt x="25270" y="13029"/>
                  </a:cubicBezTo>
                  <a:cubicBezTo>
                    <a:pt x="17077" y="13132"/>
                    <a:pt x="9001" y="14508"/>
                    <a:pt x="0" y="15146"/>
                  </a:cubicBezTo>
                  <a:cubicBezTo>
                    <a:pt x="6768" y="9441"/>
                    <a:pt x="14836" y="4985"/>
                    <a:pt x="23561" y="2733"/>
                  </a:cubicBezTo>
                  <a:cubicBezTo>
                    <a:pt x="27877" y="1290"/>
                    <a:pt x="32384" y="869"/>
                    <a:pt x="36882" y="223"/>
                  </a:cubicBezTo>
                  <a:cubicBezTo>
                    <a:pt x="41391" y="34"/>
                    <a:pt x="45950" y="-209"/>
                    <a:pt x="50447" y="322"/>
                  </a:cubicBezTo>
                  <a:cubicBezTo>
                    <a:pt x="59457" y="1114"/>
                    <a:pt x="68310" y="3386"/>
                    <a:pt x="76449" y="7103"/>
                  </a:cubicBezTo>
                  <a:cubicBezTo>
                    <a:pt x="84540" y="10853"/>
                    <a:pt x="92171" y="15824"/>
                    <a:pt x="97989" y="2268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331">
              <a:extLst>
                <a:ext uri="{FF2B5EF4-FFF2-40B4-BE49-F238E27FC236}">
                  <a16:creationId xmlns:a16="http://schemas.microsoft.com/office/drawing/2014/main" id="{1BB9A136-0238-13BC-56D7-4CF91491BE4D}"/>
                </a:ext>
              </a:extLst>
            </p:cNvPr>
            <p:cNvSpPr/>
            <p:nvPr/>
          </p:nvSpPr>
          <p:spPr>
            <a:xfrm>
              <a:off x="7116703" y="1762724"/>
              <a:ext cx="126935" cy="49092"/>
            </a:xfrm>
            <a:custGeom>
              <a:avLst/>
              <a:gdLst>
                <a:gd name="csX0" fmla="*/ 0 w 126935"/>
                <a:gd name="csY0" fmla="*/ 49084 h 49092"/>
                <a:gd name="csX1" fmla="*/ 5555 w 126935"/>
                <a:gd name="csY1" fmla="*/ 31097 h 49092"/>
                <a:gd name="csX2" fmla="*/ 8263 w 126935"/>
                <a:gd name="csY2" fmla="*/ 27075 h 49092"/>
                <a:gd name="csX3" fmla="*/ 11317 w 126935"/>
                <a:gd name="csY3" fmla="*/ 23262 h 49092"/>
                <a:gd name="csX4" fmla="*/ 14800 w 126935"/>
                <a:gd name="csY4" fmla="*/ 19843 h 49092"/>
                <a:gd name="csX5" fmla="*/ 16575 w 126935"/>
                <a:gd name="csY5" fmla="*/ 18138 h 49092"/>
                <a:gd name="csX6" fmla="*/ 18517 w 126935"/>
                <a:gd name="csY6" fmla="*/ 16676 h 49092"/>
                <a:gd name="csX7" fmla="*/ 26646 w 126935"/>
                <a:gd name="csY7" fmla="*/ 11297 h 49092"/>
                <a:gd name="csX8" fmla="*/ 30954 w 126935"/>
                <a:gd name="csY8" fmla="*/ 9026 h 49092"/>
                <a:gd name="csX9" fmla="*/ 33130 w 126935"/>
                <a:gd name="csY9" fmla="*/ 7922 h 49092"/>
                <a:gd name="csX10" fmla="*/ 35382 w 126935"/>
                <a:gd name="csY10" fmla="*/ 7076 h 49092"/>
                <a:gd name="csX11" fmla="*/ 44487 w 126935"/>
                <a:gd name="csY11" fmla="*/ 3887 h 49092"/>
                <a:gd name="csX12" fmla="*/ 53812 w 126935"/>
                <a:gd name="csY12" fmla="*/ 1839 h 49092"/>
                <a:gd name="csX13" fmla="*/ 63201 w 126935"/>
                <a:gd name="csY13" fmla="*/ 622 h 49092"/>
                <a:gd name="csX14" fmla="*/ 72598 w 126935"/>
                <a:gd name="csY14" fmla="*/ 0 h 49092"/>
                <a:gd name="csX15" fmla="*/ 81941 w 126935"/>
                <a:gd name="csY15" fmla="*/ 297 h 49092"/>
                <a:gd name="csX16" fmla="*/ 91208 w 126935"/>
                <a:gd name="csY16" fmla="*/ 1047 h 49092"/>
                <a:gd name="csX17" fmla="*/ 100357 w 126935"/>
                <a:gd name="csY17" fmla="*/ 2502 h 49092"/>
                <a:gd name="csX18" fmla="*/ 109386 w 126935"/>
                <a:gd name="csY18" fmla="*/ 4403 h 49092"/>
                <a:gd name="csX19" fmla="*/ 126936 w 126935"/>
                <a:gd name="csY19" fmla="*/ 10101 h 49092"/>
                <a:gd name="csX20" fmla="*/ 108666 w 126935"/>
                <a:gd name="csY20" fmla="*/ 10880 h 49092"/>
                <a:gd name="csX21" fmla="*/ 90805 w 126935"/>
                <a:gd name="csY21" fmla="*/ 11478 h 49092"/>
                <a:gd name="csX22" fmla="*/ 82008 w 126935"/>
                <a:gd name="csY22" fmla="*/ 12003 h 49092"/>
                <a:gd name="csX23" fmla="*/ 73273 w 126935"/>
                <a:gd name="csY23" fmla="*/ 12575 h 49092"/>
                <a:gd name="csX24" fmla="*/ 64682 w 126935"/>
                <a:gd name="csY24" fmla="*/ 13651 h 49092"/>
                <a:gd name="csX25" fmla="*/ 56181 w 126935"/>
                <a:gd name="csY25" fmla="*/ 14899 h 49092"/>
                <a:gd name="csX26" fmla="*/ 47810 w 126935"/>
                <a:gd name="csY26" fmla="*/ 16551 h 49092"/>
                <a:gd name="csX27" fmla="*/ 39703 w 126935"/>
                <a:gd name="csY27" fmla="*/ 18875 h 49092"/>
                <a:gd name="csX28" fmla="*/ 24298 w 126935"/>
                <a:gd name="csY28" fmla="*/ 25328 h 49092"/>
                <a:gd name="csX29" fmla="*/ 22423 w 126935"/>
                <a:gd name="csY29" fmla="*/ 26281 h 49092"/>
                <a:gd name="csX30" fmla="*/ 20691 w 126935"/>
                <a:gd name="csY30" fmla="*/ 27424 h 49092"/>
                <a:gd name="csX31" fmla="*/ 17155 w 126935"/>
                <a:gd name="csY31" fmla="*/ 29702 h 49092"/>
                <a:gd name="csX32" fmla="*/ 13859 w 126935"/>
                <a:gd name="csY32" fmla="*/ 32310 h 49092"/>
                <a:gd name="csX33" fmla="*/ 10657 w 126935"/>
                <a:gd name="csY33" fmla="*/ 35105 h 49092"/>
                <a:gd name="csX34" fmla="*/ 2 w 126935"/>
                <a:gd name="csY34" fmla="*/ 49092 h 49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26935" h="49092">
                  <a:moveTo>
                    <a:pt x="0" y="49084"/>
                  </a:moveTo>
                  <a:cubicBezTo>
                    <a:pt x="-29" y="42832"/>
                    <a:pt x="2281" y="36613"/>
                    <a:pt x="5555" y="31097"/>
                  </a:cubicBezTo>
                  <a:cubicBezTo>
                    <a:pt x="6307" y="29642"/>
                    <a:pt x="7267" y="28350"/>
                    <a:pt x="8263" y="27075"/>
                  </a:cubicBezTo>
                  <a:cubicBezTo>
                    <a:pt x="9255" y="25800"/>
                    <a:pt x="10222" y="24460"/>
                    <a:pt x="11317" y="23262"/>
                  </a:cubicBezTo>
                  <a:lnTo>
                    <a:pt x="14800" y="19843"/>
                  </a:lnTo>
                  <a:lnTo>
                    <a:pt x="16575" y="18138"/>
                  </a:lnTo>
                  <a:cubicBezTo>
                    <a:pt x="17199" y="17617"/>
                    <a:pt x="17864" y="17159"/>
                    <a:pt x="18517" y="16676"/>
                  </a:cubicBezTo>
                  <a:cubicBezTo>
                    <a:pt x="21160" y="14817"/>
                    <a:pt x="23717" y="12649"/>
                    <a:pt x="26646" y="11297"/>
                  </a:cubicBezTo>
                  <a:lnTo>
                    <a:pt x="30954" y="9026"/>
                  </a:lnTo>
                  <a:lnTo>
                    <a:pt x="33130" y="7922"/>
                  </a:lnTo>
                  <a:lnTo>
                    <a:pt x="35382" y="7076"/>
                  </a:lnTo>
                  <a:cubicBezTo>
                    <a:pt x="38392" y="5967"/>
                    <a:pt x="41431" y="4853"/>
                    <a:pt x="44487" y="3887"/>
                  </a:cubicBezTo>
                  <a:lnTo>
                    <a:pt x="53812" y="1839"/>
                  </a:lnTo>
                  <a:cubicBezTo>
                    <a:pt x="56928" y="1073"/>
                    <a:pt x="60069" y="974"/>
                    <a:pt x="63201" y="622"/>
                  </a:cubicBezTo>
                  <a:cubicBezTo>
                    <a:pt x="66337" y="425"/>
                    <a:pt x="69475" y="-8"/>
                    <a:pt x="72598" y="0"/>
                  </a:cubicBezTo>
                  <a:cubicBezTo>
                    <a:pt x="75717" y="89"/>
                    <a:pt x="78833" y="136"/>
                    <a:pt x="81941" y="297"/>
                  </a:cubicBezTo>
                  <a:cubicBezTo>
                    <a:pt x="85046" y="434"/>
                    <a:pt x="88157" y="495"/>
                    <a:pt x="91208" y="1047"/>
                  </a:cubicBezTo>
                  <a:cubicBezTo>
                    <a:pt x="94271" y="1491"/>
                    <a:pt x="97321" y="1976"/>
                    <a:pt x="100357" y="2502"/>
                  </a:cubicBezTo>
                  <a:cubicBezTo>
                    <a:pt x="103389" y="3057"/>
                    <a:pt x="106429" y="3482"/>
                    <a:pt x="109386" y="4403"/>
                  </a:cubicBezTo>
                  <a:cubicBezTo>
                    <a:pt x="115314" y="6137"/>
                    <a:pt x="121212" y="7825"/>
                    <a:pt x="126936" y="10101"/>
                  </a:cubicBezTo>
                  <a:cubicBezTo>
                    <a:pt x="120721" y="10736"/>
                    <a:pt x="114676" y="10784"/>
                    <a:pt x="108666" y="10880"/>
                  </a:cubicBezTo>
                  <a:cubicBezTo>
                    <a:pt x="102662" y="10927"/>
                    <a:pt x="96703" y="11449"/>
                    <a:pt x="90805" y="11478"/>
                  </a:cubicBezTo>
                  <a:cubicBezTo>
                    <a:pt x="87847" y="11424"/>
                    <a:pt x="84926" y="11813"/>
                    <a:pt x="82008" y="12003"/>
                  </a:cubicBezTo>
                  <a:cubicBezTo>
                    <a:pt x="79090" y="12255"/>
                    <a:pt x="76178" y="12395"/>
                    <a:pt x="73273" y="12575"/>
                  </a:cubicBezTo>
                  <a:cubicBezTo>
                    <a:pt x="70379" y="12803"/>
                    <a:pt x="67542" y="13305"/>
                    <a:pt x="64682" y="13651"/>
                  </a:cubicBezTo>
                  <a:cubicBezTo>
                    <a:pt x="61836" y="14037"/>
                    <a:pt x="58919" y="14159"/>
                    <a:pt x="56181" y="14899"/>
                  </a:cubicBezTo>
                  <a:lnTo>
                    <a:pt x="47810" y="16551"/>
                  </a:lnTo>
                  <a:cubicBezTo>
                    <a:pt x="45081" y="17245"/>
                    <a:pt x="42433" y="18157"/>
                    <a:pt x="39703" y="18875"/>
                  </a:cubicBezTo>
                  <a:cubicBezTo>
                    <a:pt x="34378" y="20587"/>
                    <a:pt x="29180" y="22658"/>
                    <a:pt x="24298" y="25328"/>
                  </a:cubicBezTo>
                  <a:lnTo>
                    <a:pt x="22423" y="26281"/>
                  </a:lnTo>
                  <a:lnTo>
                    <a:pt x="20691" y="27424"/>
                  </a:lnTo>
                  <a:lnTo>
                    <a:pt x="17155" y="29702"/>
                  </a:lnTo>
                  <a:cubicBezTo>
                    <a:pt x="15994" y="30492"/>
                    <a:pt x="14992" y="31455"/>
                    <a:pt x="13859" y="32310"/>
                  </a:cubicBezTo>
                  <a:cubicBezTo>
                    <a:pt x="12717" y="33163"/>
                    <a:pt x="11626" y="34075"/>
                    <a:pt x="10657" y="35105"/>
                  </a:cubicBezTo>
                  <a:cubicBezTo>
                    <a:pt x="6415" y="38964"/>
                    <a:pt x="2821" y="43607"/>
                    <a:pt x="2" y="4909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332">
              <a:extLst>
                <a:ext uri="{FF2B5EF4-FFF2-40B4-BE49-F238E27FC236}">
                  <a16:creationId xmlns:a16="http://schemas.microsoft.com/office/drawing/2014/main" id="{BFF2C907-D764-C13E-D34F-678CB963D262}"/>
                </a:ext>
              </a:extLst>
            </p:cNvPr>
            <p:cNvSpPr/>
            <p:nvPr/>
          </p:nvSpPr>
          <p:spPr>
            <a:xfrm>
              <a:off x="7512885" y="1847814"/>
              <a:ext cx="381144" cy="402537"/>
            </a:xfrm>
            <a:custGeom>
              <a:avLst/>
              <a:gdLst>
                <a:gd name="csX0" fmla="*/ 59017 w 381144"/>
                <a:gd name="csY0" fmla="*/ 0 h 402537"/>
                <a:gd name="csX1" fmla="*/ 29212 w 381144"/>
                <a:gd name="csY1" fmla="*/ 7789 h 402537"/>
                <a:gd name="csX2" fmla="*/ 6328 w 381144"/>
                <a:gd name="csY2" fmla="*/ 26908 h 402537"/>
                <a:gd name="csX3" fmla="*/ 5601 w 381144"/>
                <a:gd name="csY3" fmla="*/ 55894 h 402537"/>
                <a:gd name="csX4" fmla="*/ 20273 w 381144"/>
                <a:gd name="csY4" fmla="*/ 82370 h 402537"/>
                <a:gd name="csX5" fmla="*/ 17654 w 381144"/>
                <a:gd name="csY5" fmla="*/ 81493 h 402537"/>
                <a:gd name="csX6" fmla="*/ 36056 w 381144"/>
                <a:gd name="csY6" fmla="*/ 78511 h 402537"/>
                <a:gd name="csX7" fmla="*/ 54763 w 381144"/>
                <a:gd name="csY7" fmla="*/ 81145 h 402537"/>
                <a:gd name="csX8" fmla="*/ 70804 w 381144"/>
                <a:gd name="csY8" fmla="*/ 91972 h 402537"/>
                <a:gd name="csX9" fmla="*/ 79999 w 381144"/>
                <a:gd name="csY9" fmla="*/ 108948 h 402537"/>
                <a:gd name="csX10" fmla="*/ 75373 w 381144"/>
                <a:gd name="csY10" fmla="*/ 106413 h 402537"/>
                <a:gd name="csX11" fmla="*/ 95433 w 381144"/>
                <a:gd name="csY11" fmla="*/ 103078 h 402537"/>
                <a:gd name="csX12" fmla="*/ 115635 w 381144"/>
                <a:gd name="csY12" fmla="*/ 103673 h 402537"/>
                <a:gd name="csX13" fmla="*/ 153942 w 381144"/>
                <a:gd name="csY13" fmla="*/ 117129 h 402537"/>
                <a:gd name="csX14" fmla="*/ 183446 w 381144"/>
                <a:gd name="csY14" fmla="*/ 145233 h 402537"/>
                <a:gd name="csX15" fmla="*/ 202168 w 381144"/>
                <a:gd name="csY15" fmla="*/ 181035 h 402537"/>
                <a:gd name="csX16" fmla="*/ 202168 w 381144"/>
                <a:gd name="csY16" fmla="*/ 181035 h 402537"/>
                <a:gd name="csX17" fmla="*/ 191419 w 381144"/>
                <a:gd name="csY17" fmla="*/ 178357 h 402537"/>
                <a:gd name="csX18" fmla="*/ 201844 w 381144"/>
                <a:gd name="csY18" fmla="*/ 170837 h 402537"/>
                <a:gd name="csX19" fmla="*/ 212988 w 381144"/>
                <a:gd name="csY19" fmla="*/ 164932 h 402537"/>
                <a:gd name="csX20" fmla="*/ 237860 w 381144"/>
                <a:gd name="csY20" fmla="*/ 158792 h 402537"/>
                <a:gd name="csX21" fmla="*/ 263291 w 381144"/>
                <a:gd name="csY21" fmla="*/ 164509 h 402537"/>
                <a:gd name="csX22" fmla="*/ 282669 w 381144"/>
                <a:gd name="csY22" fmla="*/ 180897 h 402537"/>
                <a:gd name="csX23" fmla="*/ 289842 w 381144"/>
                <a:gd name="csY23" fmla="*/ 190987 h 402537"/>
                <a:gd name="csX24" fmla="*/ 295583 w 381144"/>
                <a:gd name="csY24" fmla="*/ 201744 h 402537"/>
                <a:gd name="csX25" fmla="*/ 298146 w 381144"/>
                <a:gd name="csY25" fmla="*/ 207234 h 402537"/>
                <a:gd name="csX26" fmla="*/ 300370 w 381144"/>
                <a:gd name="csY26" fmla="*/ 212833 h 402537"/>
                <a:gd name="csX27" fmla="*/ 302519 w 381144"/>
                <a:gd name="csY27" fmla="*/ 218447 h 402537"/>
                <a:gd name="csX28" fmla="*/ 304372 w 381144"/>
                <a:gd name="csY28" fmla="*/ 224142 h 402537"/>
                <a:gd name="csX29" fmla="*/ 315079 w 381144"/>
                <a:gd name="csY29" fmla="*/ 270432 h 402537"/>
                <a:gd name="csX30" fmla="*/ 312887 w 381144"/>
                <a:gd name="csY30" fmla="*/ 268022 h 402537"/>
                <a:gd name="csX31" fmla="*/ 348031 w 381144"/>
                <a:gd name="csY31" fmla="*/ 289615 h 402537"/>
                <a:gd name="csX32" fmla="*/ 371575 w 381144"/>
                <a:gd name="csY32" fmla="*/ 322908 h 402537"/>
                <a:gd name="csX33" fmla="*/ 377935 w 381144"/>
                <a:gd name="csY33" fmla="*/ 342254 h 402537"/>
                <a:gd name="csX34" fmla="*/ 380806 w 381144"/>
                <a:gd name="csY34" fmla="*/ 362323 h 402537"/>
                <a:gd name="csX35" fmla="*/ 378437 w 381144"/>
                <a:gd name="csY35" fmla="*/ 402538 h 402537"/>
                <a:gd name="csX36" fmla="*/ 379280 w 381144"/>
                <a:gd name="csY36" fmla="*/ 362455 h 402537"/>
                <a:gd name="csX37" fmla="*/ 375707 w 381144"/>
                <a:gd name="csY37" fmla="*/ 342813 h 402537"/>
                <a:gd name="csX38" fmla="*/ 368793 w 381144"/>
                <a:gd name="csY38" fmla="*/ 324190 h 402537"/>
                <a:gd name="csX39" fmla="*/ 344954 w 381144"/>
                <a:gd name="csY39" fmla="*/ 293027 h 402537"/>
                <a:gd name="csX40" fmla="*/ 311242 w 381144"/>
                <a:gd name="csY40" fmla="*/ 273924 h 402537"/>
                <a:gd name="csX41" fmla="*/ 309432 w 381144"/>
                <a:gd name="csY41" fmla="*/ 273372 h 402537"/>
                <a:gd name="csX42" fmla="*/ 309049 w 381144"/>
                <a:gd name="csY42" fmla="*/ 271513 h 402537"/>
                <a:gd name="csX43" fmla="*/ 296889 w 381144"/>
                <a:gd name="csY43" fmla="*/ 226714 h 402537"/>
                <a:gd name="csX44" fmla="*/ 294899 w 381144"/>
                <a:gd name="csY44" fmla="*/ 221302 h 402537"/>
                <a:gd name="csX45" fmla="*/ 292644 w 381144"/>
                <a:gd name="csY45" fmla="*/ 216024 h 402537"/>
                <a:gd name="csX46" fmla="*/ 290330 w 381144"/>
                <a:gd name="csY46" fmla="*/ 210785 h 402537"/>
                <a:gd name="csX47" fmla="*/ 287725 w 381144"/>
                <a:gd name="csY47" fmla="*/ 205721 h 402537"/>
                <a:gd name="csX48" fmla="*/ 282035 w 381144"/>
                <a:gd name="csY48" fmla="*/ 195957 h 402537"/>
                <a:gd name="csX49" fmla="*/ 275258 w 381144"/>
                <a:gd name="csY49" fmla="*/ 187158 h 402537"/>
                <a:gd name="csX50" fmla="*/ 258553 w 381144"/>
                <a:gd name="csY50" fmla="*/ 173987 h 402537"/>
                <a:gd name="csX51" fmla="*/ 238486 w 381144"/>
                <a:gd name="csY51" fmla="*/ 170267 h 402537"/>
                <a:gd name="csX52" fmla="*/ 218207 w 381144"/>
                <a:gd name="csY52" fmla="*/ 176165 h 402537"/>
                <a:gd name="csX53" fmla="*/ 208799 w 381144"/>
                <a:gd name="csY53" fmla="*/ 181622 h 402537"/>
                <a:gd name="csX54" fmla="*/ 200401 w 381144"/>
                <a:gd name="csY54" fmla="*/ 188137 h 402537"/>
                <a:gd name="csX55" fmla="*/ 193384 w 381144"/>
                <a:gd name="csY55" fmla="*/ 194627 h 402537"/>
                <a:gd name="csX56" fmla="*/ 189652 w 381144"/>
                <a:gd name="csY56" fmla="*/ 185457 h 402537"/>
                <a:gd name="csX57" fmla="*/ 189652 w 381144"/>
                <a:gd name="csY57" fmla="*/ 185457 h 402537"/>
                <a:gd name="csX58" fmla="*/ 173740 w 381144"/>
                <a:gd name="csY58" fmla="*/ 151958 h 402537"/>
                <a:gd name="csX59" fmla="*/ 148336 w 381144"/>
                <a:gd name="csY59" fmla="*/ 125819 h 402537"/>
                <a:gd name="csX60" fmla="*/ 114363 w 381144"/>
                <a:gd name="csY60" fmla="*/ 112455 h 402537"/>
                <a:gd name="csX61" fmla="*/ 95815 w 381144"/>
                <a:gd name="csY61" fmla="*/ 111208 h 402537"/>
                <a:gd name="csX62" fmla="*/ 77505 w 381144"/>
                <a:gd name="csY62" fmla="*/ 113504 h 402537"/>
                <a:gd name="csX63" fmla="*/ 73993 w 381144"/>
                <a:gd name="csY63" fmla="*/ 114363 h 402537"/>
                <a:gd name="csX64" fmla="*/ 72879 w 381144"/>
                <a:gd name="csY64" fmla="*/ 110970 h 402537"/>
                <a:gd name="csX65" fmla="*/ 65674 w 381144"/>
                <a:gd name="csY65" fmla="*/ 96318 h 402537"/>
                <a:gd name="csX66" fmla="*/ 52667 w 381144"/>
                <a:gd name="csY66" fmla="*/ 86814 h 402537"/>
                <a:gd name="csX67" fmla="*/ 36114 w 381144"/>
                <a:gd name="csY67" fmla="*/ 83878 h 402537"/>
                <a:gd name="csX68" fmla="*/ 19073 w 381144"/>
                <a:gd name="csY68" fmla="*/ 85962 h 402537"/>
                <a:gd name="csX69" fmla="*/ 17347 w 381144"/>
                <a:gd name="csY69" fmla="*/ 86423 h 402537"/>
                <a:gd name="csX70" fmla="*/ 16452 w 381144"/>
                <a:gd name="csY70" fmla="*/ 85084 h 402537"/>
                <a:gd name="csX71" fmla="*/ 2252 w 381144"/>
                <a:gd name="csY71" fmla="*/ 56961 h 402537"/>
                <a:gd name="csX72" fmla="*/ 12 w 381144"/>
                <a:gd name="csY72" fmla="*/ 41173 h 402537"/>
                <a:gd name="csX73" fmla="*/ 4275 w 381144"/>
                <a:gd name="csY73" fmla="*/ 25782 h 402537"/>
                <a:gd name="csX74" fmla="*/ 28762 w 381144"/>
                <a:gd name="csY74" fmla="*/ 6709 h 402537"/>
                <a:gd name="csX75" fmla="*/ 59019 w 381144"/>
                <a:gd name="csY75" fmla="*/ 2 h 402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81144" h="402537">
                  <a:moveTo>
                    <a:pt x="59017" y="0"/>
                  </a:moveTo>
                  <a:cubicBezTo>
                    <a:pt x="48761" y="1182"/>
                    <a:pt x="38630" y="3705"/>
                    <a:pt x="29212" y="7789"/>
                  </a:cubicBezTo>
                  <a:cubicBezTo>
                    <a:pt x="19913" y="11879"/>
                    <a:pt x="11011" y="17992"/>
                    <a:pt x="6328" y="26908"/>
                  </a:cubicBezTo>
                  <a:cubicBezTo>
                    <a:pt x="1546" y="35816"/>
                    <a:pt x="2330" y="46503"/>
                    <a:pt x="5601" y="55894"/>
                  </a:cubicBezTo>
                  <a:cubicBezTo>
                    <a:pt x="8795" y="65444"/>
                    <a:pt x="14315" y="74149"/>
                    <a:pt x="20273" y="82370"/>
                  </a:cubicBezTo>
                  <a:lnTo>
                    <a:pt x="17654" y="81493"/>
                  </a:lnTo>
                  <a:cubicBezTo>
                    <a:pt x="23740" y="79623"/>
                    <a:pt x="29788" y="78735"/>
                    <a:pt x="36056" y="78511"/>
                  </a:cubicBezTo>
                  <a:cubicBezTo>
                    <a:pt x="42284" y="78341"/>
                    <a:pt x="48658" y="79054"/>
                    <a:pt x="54763" y="81145"/>
                  </a:cubicBezTo>
                  <a:cubicBezTo>
                    <a:pt x="60923" y="83107"/>
                    <a:pt x="66504" y="87079"/>
                    <a:pt x="70804" y="91972"/>
                  </a:cubicBezTo>
                  <a:cubicBezTo>
                    <a:pt x="75363" y="96822"/>
                    <a:pt x="77824" y="102950"/>
                    <a:pt x="79999" y="108948"/>
                  </a:cubicBezTo>
                  <a:lnTo>
                    <a:pt x="75373" y="106413"/>
                  </a:lnTo>
                  <a:cubicBezTo>
                    <a:pt x="82172" y="104473"/>
                    <a:pt x="88668" y="103543"/>
                    <a:pt x="95433" y="103078"/>
                  </a:cubicBezTo>
                  <a:cubicBezTo>
                    <a:pt x="102146" y="102622"/>
                    <a:pt x="108918" y="102816"/>
                    <a:pt x="115635" y="103673"/>
                  </a:cubicBezTo>
                  <a:cubicBezTo>
                    <a:pt x="129043" y="105388"/>
                    <a:pt x="142339" y="109789"/>
                    <a:pt x="153942" y="117129"/>
                  </a:cubicBezTo>
                  <a:cubicBezTo>
                    <a:pt x="165605" y="124355"/>
                    <a:pt x="175586" y="134159"/>
                    <a:pt x="183446" y="145233"/>
                  </a:cubicBezTo>
                  <a:cubicBezTo>
                    <a:pt x="191388" y="156286"/>
                    <a:pt x="197484" y="168476"/>
                    <a:pt x="202168" y="181035"/>
                  </a:cubicBezTo>
                  <a:lnTo>
                    <a:pt x="202168" y="181035"/>
                  </a:lnTo>
                  <a:cubicBezTo>
                    <a:pt x="202168" y="181035"/>
                    <a:pt x="191419" y="178357"/>
                    <a:pt x="191419" y="178357"/>
                  </a:cubicBezTo>
                  <a:cubicBezTo>
                    <a:pt x="194960" y="175336"/>
                    <a:pt x="198230" y="173110"/>
                    <a:pt x="201844" y="170837"/>
                  </a:cubicBezTo>
                  <a:cubicBezTo>
                    <a:pt x="205418" y="168640"/>
                    <a:pt x="209104" y="166615"/>
                    <a:pt x="212988" y="164932"/>
                  </a:cubicBezTo>
                  <a:cubicBezTo>
                    <a:pt x="220680" y="161474"/>
                    <a:pt x="229128" y="159213"/>
                    <a:pt x="237860" y="158792"/>
                  </a:cubicBezTo>
                  <a:cubicBezTo>
                    <a:pt x="246601" y="158499"/>
                    <a:pt x="255565" y="160435"/>
                    <a:pt x="263291" y="164509"/>
                  </a:cubicBezTo>
                  <a:cubicBezTo>
                    <a:pt x="271061" y="168543"/>
                    <a:pt x="277454" y="174445"/>
                    <a:pt x="282669" y="180897"/>
                  </a:cubicBezTo>
                  <a:cubicBezTo>
                    <a:pt x="285428" y="184052"/>
                    <a:pt x="287528" y="187590"/>
                    <a:pt x="289842" y="190987"/>
                  </a:cubicBezTo>
                  <a:cubicBezTo>
                    <a:pt x="291765" y="194575"/>
                    <a:pt x="294000" y="198028"/>
                    <a:pt x="295583" y="201744"/>
                  </a:cubicBezTo>
                  <a:lnTo>
                    <a:pt x="298146" y="207234"/>
                  </a:lnTo>
                  <a:cubicBezTo>
                    <a:pt x="298944" y="209082"/>
                    <a:pt x="299626" y="210968"/>
                    <a:pt x="300370" y="212833"/>
                  </a:cubicBezTo>
                  <a:cubicBezTo>
                    <a:pt x="301083" y="214706"/>
                    <a:pt x="301863" y="216560"/>
                    <a:pt x="302519" y="218447"/>
                  </a:cubicBezTo>
                  <a:lnTo>
                    <a:pt x="304372" y="224142"/>
                  </a:lnTo>
                  <a:cubicBezTo>
                    <a:pt x="309236" y="239342"/>
                    <a:pt x="312482" y="254866"/>
                    <a:pt x="315079" y="270432"/>
                  </a:cubicBezTo>
                  <a:lnTo>
                    <a:pt x="312887" y="268022"/>
                  </a:lnTo>
                  <a:cubicBezTo>
                    <a:pt x="326336" y="272704"/>
                    <a:pt x="337913" y="280258"/>
                    <a:pt x="348031" y="289615"/>
                  </a:cubicBezTo>
                  <a:cubicBezTo>
                    <a:pt x="358073" y="298992"/>
                    <a:pt x="366090" y="310431"/>
                    <a:pt x="371575" y="322908"/>
                  </a:cubicBezTo>
                  <a:cubicBezTo>
                    <a:pt x="374257" y="329175"/>
                    <a:pt x="376374" y="335653"/>
                    <a:pt x="377935" y="342254"/>
                  </a:cubicBezTo>
                  <a:cubicBezTo>
                    <a:pt x="379325" y="348884"/>
                    <a:pt x="380479" y="355573"/>
                    <a:pt x="380806" y="362323"/>
                  </a:cubicBezTo>
                  <a:cubicBezTo>
                    <a:pt x="381721" y="375799"/>
                    <a:pt x="380729" y="389312"/>
                    <a:pt x="378437" y="402538"/>
                  </a:cubicBezTo>
                  <a:cubicBezTo>
                    <a:pt x="380225" y="389235"/>
                    <a:pt x="380693" y="375739"/>
                    <a:pt x="379280" y="362455"/>
                  </a:cubicBezTo>
                  <a:cubicBezTo>
                    <a:pt x="378705" y="355799"/>
                    <a:pt x="377313" y="349254"/>
                    <a:pt x="375707" y="342813"/>
                  </a:cubicBezTo>
                  <a:cubicBezTo>
                    <a:pt x="373930" y="336403"/>
                    <a:pt x="371623" y="330167"/>
                    <a:pt x="368793" y="324190"/>
                  </a:cubicBezTo>
                  <a:cubicBezTo>
                    <a:pt x="363010" y="312290"/>
                    <a:pt x="354879" y="301617"/>
                    <a:pt x="344954" y="293027"/>
                  </a:cubicBezTo>
                  <a:cubicBezTo>
                    <a:pt x="335104" y="284503"/>
                    <a:pt x="323333" y="277615"/>
                    <a:pt x="311242" y="273924"/>
                  </a:cubicBezTo>
                  <a:lnTo>
                    <a:pt x="309432" y="273372"/>
                  </a:lnTo>
                  <a:lnTo>
                    <a:pt x="309049" y="271513"/>
                  </a:lnTo>
                  <a:cubicBezTo>
                    <a:pt x="305911" y="256282"/>
                    <a:pt x="302137" y="241184"/>
                    <a:pt x="296889" y="226714"/>
                  </a:cubicBezTo>
                  <a:lnTo>
                    <a:pt x="294899" y="221302"/>
                  </a:lnTo>
                  <a:cubicBezTo>
                    <a:pt x="294204" y="219515"/>
                    <a:pt x="293391" y="217784"/>
                    <a:pt x="292644" y="216024"/>
                  </a:cubicBezTo>
                  <a:cubicBezTo>
                    <a:pt x="291869" y="214278"/>
                    <a:pt x="291151" y="212500"/>
                    <a:pt x="290330" y="210785"/>
                  </a:cubicBezTo>
                  <a:lnTo>
                    <a:pt x="287725" y="205721"/>
                  </a:lnTo>
                  <a:cubicBezTo>
                    <a:pt x="286105" y="202268"/>
                    <a:pt x="283918" y="199209"/>
                    <a:pt x="282035" y="195957"/>
                  </a:cubicBezTo>
                  <a:cubicBezTo>
                    <a:pt x="279814" y="192975"/>
                    <a:pt x="277790" y="189808"/>
                    <a:pt x="275258" y="187158"/>
                  </a:cubicBezTo>
                  <a:cubicBezTo>
                    <a:pt x="270445" y="181639"/>
                    <a:pt x="264848" y="176943"/>
                    <a:pt x="258553" y="173987"/>
                  </a:cubicBezTo>
                  <a:cubicBezTo>
                    <a:pt x="252276" y="171000"/>
                    <a:pt x="245393" y="169801"/>
                    <a:pt x="238486" y="170267"/>
                  </a:cubicBezTo>
                  <a:cubicBezTo>
                    <a:pt x="231576" y="170885"/>
                    <a:pt x="224674" y="172947"/>
                    <a:pt x="218207" y="176165"/>
                  </a:cubicBezTo>
                  <a:cubicBezTo>
                    <a:pt x="214952" y="177718"/>
                    <a:pt x="211823" y="179603"/>
                    <a:pt x="208799" y="181622"/>
                  </a:cubicBezTo>
                  <a:cubicBezTo>
                    <a:pt x="205848" y="183611"/>
                    <a:pt x="202737" y="185976"/>
                    <a:pt x="200401" y="188137"/>
                  </a:cubicBezTo>
                  <a:lnTo>
                    <a:pt x="193384" y="194627"/>
                  </a:lnTo>
                  <a:lnTo>
                    <a:pt x="189652" y="185457"/>
                  </a:lnTo>
                  <a:lnTo>
                    <a:pt x="189652" y="185457"/>
                  </a:lnTo>
                  <a:cubicBezTo>
                    <a:pt x="185735" y="173598"/>
                    <a:pt x="180539" y="162217"/>
                    <a:pt x="173740" y="151958"/>
                  </a:cubicBezTo>
                  <a:cubicBezTo>
                    <a:pt x="167006" y="141665"/>
                    <a:pt x="158457" y="132641"/>
                    <a:pt x="148336" y="125819"/>
                  </a:cubicBezTo>
                  <a:cubicBezTo>
                    <a:pt x="138274" y="118897"/>
                    <a:pt x="126545" y="114495"/>
                    <a:pt x="114363" y="112455"/>
                  </a:cubicBezTo>
                  <a:cubicBezTo>
                    <a:pt x="108265" y="111441"/>
                    <a:pt x="102038" y="111019"/>
                    <a:pt x="95815" y="111208"/>
                  </a:cubicBezTo>
                  <a:cubicBezTo>
                    <a:pt x="89653" y="111369"/>
                    <a:pt x="83224" y="112106"/>
                    <a:pt x="77505" y="113504"/>
                  </a:cubicBezTo>
                  <a:lnTo>
                    <a:pt x="73993" y="114363"/>
                  </a:lnTo>
                  <a:lnTo>
                    <a:pt x="72879" y="110970"/>
                  </a:lnTo>
                  <a:cubicBezTo>
                    <a:pt x="71160" y="105733"/>
                    <a:pt x="69287" y="100384"/>
                    <a:pt x="65674" y="96318"/>
                  </a:cubicBezTo>
                  <a:cubicBezTo>
                    <a:pt x="62274" y="92164"/>
                    <a:pt x="57898" y="88692"/>
                    <a:pt x="52667" y="86814"/>
                  </a:cubicBezTo>
                  <a:cubicBezTo>
                    <a:pt x="47507" y="84826"/>
                    <a:pt x="41837" y="83936"/>
                    <a:pt x="36114" y="83878"/>
                  </a:cubicBezTo>
                  <a:cubicBezTo>
                    <a:pt x="30427" y="83847"/>
                    <a:pt x="24492" y="84516"/>
                    <a:pt x="19073" y="85962"/>
                  </a:cubicBezTo>
                  <a:lnTo>
                    <a:pt x="17347" y="86423"/>
                  </a:lnTo>
                  <a:lnTo>
                    <a:pt x="16452" y="85084"/>
                  </a:lnTo>
                  <a:cubicBezTo>
                    <a:pt x="10642" y="76388"/>
                    <a:pt x="5260" y="67190"/>
                    <a:pt x="2252" y="56961"/>
                  </a:cubicBezTo>
                  <a:cubicBezTo>
                    <a:pt x="623" y="51913"/>
                    <a:pt x="-106" y="46525"/>
                    <a:pt x="12" y="41173"/>
                  </a:cubicBezTo>
                  <a:cubicBezTo>
                    <a:pt x="167" y="35814"/>
                    <a:pt x="1581" y="30428"/>
                    <a:pt x="4275" y="25782"/>
                  </a:cubicBezTo>
                  <a:cubicBezTo>
                    <a:pt x="9715" y="16369"/>
                    <a:pt x="19191" y="10513"/>
                    <a:pt x="28762" y="6709"/>
                  </a:cubicBezTo>
                  <a:cubicBezTo>
                    <a:pt x="38467" y="2932"/>
                    <a:pt x="48718" y="799"/>
                    <a:pt x="59019" y="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333">
              <a:extLst>
                <a:ext uri="{FF2B5EF4-FFF2-40B4-BE49-F238E27FC236}">
                  <a16:creationId xmlns:a16="http://schemas.microsoft.com/office/drawing/2014/main" id="{FB6CA0FB-D551-719F-EB38-32A40DF41D59}"/>
                </a:ext>
              </a:extLst>
            </p:cNvPr>
            <p:cNvSpPr/>
            <p:nvPr/>
          </p:nvSpPr>
          <p:spPr>
            <a:xfrm>
              <a:off x="7878955" y="2390322"/>
              <a:ext cx="96598" cy="65986"/>
            </a:xfrm>
            <a:custGeom>
              <a:avLst/>
              <a:gdLst>
                <a:gd name="csX0" fmla="*/ 96536 w 96598"/>
                <a:gd name="csY0" fmla="*/ 2 h 65986"/>
                <a:gd name="csX1" fmla="*/ 89154 w 96598"/>
                <a:gd name="csY1" fmla="*/ 32474 h 65986"/>
                <a:gd name="csX2" fmla="*/ 65686 w 96598"/>
                <a:gd name="csY2" fmla="*/ 58046 h 65986"/>
                <a:gd name="csX3" fmla="*/ 49119 w 96598"/>
                <a:gd name="csY3" fmla="*/ 64551 h 65986"/>
                <a:gd name="csX4" fmla="*/ 40404 w 96598"/>
                <a:gd name="csY4" fmla="*/ 65864 h 65986"/>
                <a:gd name="csX5" fmla="*/ 31719 w 96598"/>
                <a:gd name="csY5" fmla="*/ 65812 h 65986"/>
                <a:gd name="csX6" fmla="*/ 0 w 96598"/>
                <a:gd name="csY6" fmla="*/ 55582 h 65986"/>
                <a:gd name="csX7" fmla="*/ 31526 w 96598"/>
                <a:gd name="csY7" fmla="*/ 55376 h 65986"/>
                <a:gd name="csX8" fmla="*/ 38873 w 96598"/>
                <a:gd name="csY8" fmla="*/ 54260 h 65986"/>
                <a:gd name="csX9" fmla="*/ 45904 w 96598"/>
                <a:gd name="csY9" fmla="*/ 52379 h 65986"/>
                <a:gd name="csX10" fmla="*/ 58938 w 96598"/>
                <a:gd name="csY10" fmla="*/ 46619 h 65986"/>
                <a:gd name="csX11" fmla="*/ 80314 w 96598"/>
                <a:gd name="csY11" fmla="*/ 26994 h 65986"/>
                <a:gd name="csX12" fmla="*/ 96538 w 96598"/>
                <a:gd name="csY12" fmla="*/ 0 h 65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6598" h="65986">
                  <a:moveTo>
                    <a:pt x="96536" y="2"/>
                  </a:moveTo>
                  <a:cubicBezTo>
                    <a:pt x="97062" y="11110"/>
                    <a:pt x="94231" y="22256"/>
                    <a:pt x="89154" y="32474"/>
                  </a:cubicBezTo>
                  <a:cubicBezTo>
                    <a:pt x="84031" y="42655"/>
                    <a:pt x="76015" y="51943"/>
                    <a:pt x="65686" y="58046"/>
                  </a:cubicBezTo>
                  <a:cubicBezTo>
                    <a:pt x="60559" y="61125"/>
                    <a:pt x="54888" y="63278"/>
                    <a:pt x="49119" y="64551"/>
                  </a:cubicBezTo>
                  <a:cubicBezTo>
                    <a:pt x="46240" y="65267"/>
                    <a:pt x="43309" y="65548"/>
                    <a:pt x="40404" y="65864"/>
                  </a:cubicBezTo>
                  <a:cubicBezTo>
                    <a:pt x="37492" y="65922"/>
                    <a:pt x="34582" y="66135"/>
                    <a:pt x="31719" y="65812"/>
                  </a:cubicBezTo>
                  <a:cubicBezTo>
                    <a:pt x="20240" y="64966"/>
                    <a:pt x="9394" y="61424"/>
                    <a:pt x="0" y="55582"/>
                  </a:cubicBezTo>
                  <a:cubicBezTo>
                    <a:pt x="11039" y="56152"/>
                    <a:pt x="21547" y="56557"/>
                    <a:pt x="31526" y="55376"/>
                  </a:cubicBezTo>
                  <a:cubicBezTo>
                    <a:pt x="34031" y="55212"/>
                    <a:pt x="36445" y="54584"/>
                    <a:pt x="38873" y="54260"/>
                  </a:cubicBezTo>
                  <a:cubicBezTo>
                    <a:pt x="41235" y="53601"/>
                    <a:pt x="43641" y="53222"/>
                    <a:pt x="45904" y="52379"/>
                  </a:cubicBezTo>
                  <a:cubicBezTo>
                    <a:pt x="50483" y="50934"/>
                    <a:pt x="54890" y="49100"/>
                    <a:pt x="58938" y="46619"/>
                  </a:cubicBezTo>
                  <a:cubicBezTo>
                    <a:pt x="67101" y="41792"/>
                    <a:pt x="74204" y="35026"/>
                    <a:pt x="80314" y="26994"/>
                  </a:cubicBezTo>
                  <a:cubicBezTo>
                    <a:pt x="86444" y="18953"/>
                    <a:pt x="91703" y="9886"/>
                    <a:pt x="96538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 334">
              <a:extLst>
                <a:ext uri="{FF2B5EF4-FFF2-40B4-BE49-F238E27FC236}">
                  <a16:creationId xmlns:a16="http://schemas.microsoft.com/office/drawing/2014/main" id="{366C3398-CA88-AC11-1456-4DACA0787204}"/>
                </a:ext>
              </a:extLst>
            </p:cNvPr>
            <p:cNvSpPr/>
            <p:nvPr/>
          </p:nvSpPr>
          <p:spPr>
            <a:xfrm>
              <a:off x="7944217" y="2440893"/>
              <a:ext cx="23918" cy="61373"/>
            </a:xfrm>
            <a:custGeom>
              <a:avLst/>
              <a:gdLst>
                <a:gd name="csX0" fmla="*/ 2 w 23918"/>
                <a:gd name="csY0" fmla="*/ 61374 h 61373"/>
                <a:gd name="csX1" fmla="*/ 6982 w 23918"/>
                <a:gd name="csY1" fmla="*/ 44631 h 61373"/>
                <a:gd name="csX2" fmla="*/ 10612 w 23918"/>
                <a:gd name="csY2" fmla="*/ 29700 h 61373"/>
                <a:gd name="csX3" fmla="*/ 8369 w 23918"/>
                <a:gd name="csY3" fmla="*/ 15612 h 61373"/>
                <a:gd name="csX4" fmla="*/ 2 w 23918"/>
                <a:gd name="csY4" fmla="*/ 0 h 61373"/>
                <a:gd name="csX5" fmla="*/ 17197 w 23918"/>
                <a:gd name="csY5" fmla="*/ 10046 h 61373"/>
                <a:gd name="csX6" fmla="*/ 22540 w 23918"/>
                <a:gd name="csY6" fmla="*/ 19546 h 61373"/>
                <a:gd name="csX7" fmla="*/ 23849 w 23918"/>
                <a:gd name="csY7" fmla="*/ 30637 h 61373"/>
                <a:gd name="csX8" fmla="*/ 15932 w 23918"/>
                <a:gd name="csY8" fmla="*/ 49928 h 61373"/>
                <a:gd name="csX9" fmla="*/ 0 w 23918"/>
                <a:gd name="csY9" fmla="*/ 61372 h 61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918" h="61373">
                  <a:moveTo>
                    <a:pt x="2" y="61374"/>
                  </a:moveTo>
                  <a:cubicBezTo>
                    <a:pt x="2561" y="55268"/>
                    <a:pt x="5018" y="49887"/>
                    <a:pt x="6982" y="44631"/>
                  </a:cubicBezTo>
                  <a:cubicBezTo>
                    <a:pt x="8948" y="39403"/>
                    <a:pt x="10294" y="34402"/>
                    <a:pt x="10612" y="29700"/>
                  </a:cubicBezTo>
                  <a:cubicBezTo>
                    <a:pt x="10972" y="24987"/>
                    <a:pt x="10273" y="20492"/>
                    <a:pt x="8369" y="15612"/>
                  </a:cubicBezTo>
                  <a:cubicBezTo>
                    <a:pt x="6441" y="10745"/>
                    <a:pt x="3380" y="5744"/>
                    <a:pt x="2" y="0"/>
                  </a:cubicBezTo>
                  <a:cubicBezTo>
                    <a:pt x="6547" y="1229"/>
                    <a:pt x="12520" y="4685"/>
                    <a:pt x="17197" y="10046"/>
                  </a:cubicBezTo>
                  <a:cubicBezTo>
                    <a:pt x="19473" y="12765"/>
                    <a:pt x="21338" y="15994"/>
                    <a:pt x="22540" y="19546"/>
                  </a:cubicBezTo>
                  <a:cubicBezTo>
                    <a:pt x="23686" y="23118"/>
                    <a:pt x="24098" y="26937"/>
                    <a:pt x="23849" y="30637"/>
                  </a:cubicBezTo>
                  <a:cubicBezTo>
                    <a:pt x="23309" y="38092"/>
                    <a:pt x="20138" y="44736"/>
                    <a:pt x="15932" y="49928"/>
                  </a:cubicBezTo>
                  <a:cubicBezTo>
                    <a:pt x="11649" y="55090"/>
                    <a:pt x="6364" y="59239"/>
                    <a:pt x="0" y="6137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335">
              <a:extLst>
                <a:ext uri="{FF2B5EF4-FFF2-40B4-BE49-F238E27FC236}">
                  <a16:creationId xmlns:a16="http://schemas.microsoft.com/office/drawing/2014/main" id="{FD452FA1-00E7-A0BD-B397-7E7F1D349D77}"/>
                </a:ext>
              </a:extLst>
            </p:cNvPr>
            <p:cNvSpPr/>
            <p:nvPr/>
          </p:nvSpPr>
          <p:spPr>
            <a:xfrm>
              <a:off x="6601655" y="2456488"/>
              <a:ext cx="113058" cy="56975"/>
            </a:xfrm>
            <a:custGeom>
              <a:avLst/>
              <a:gdLst>
                <a:gd name="csX0" fmla="*/ 3 w 113058"/>
                <a:gd name="csY0" fmla="*/ 0 h 56975"/>
                <a:gd name="csX1" fmla="*/ 24185 w 113058"/>
                <a:gd name="csY1" fmla="*/ 23645 h 56975"/>
                <a:gd name="csX2" fmla="*/ 50992 w 113058"/>
                <a:gd name="csY2" fmla="*/ 40410 h 56975"/>
                <a:gd name="csX3" fmla="*/ 81111 w 113058"/>
                <a:gd name="csY3" fmla="*/ 44609 h 56975"/>
                <a:gd name="csX4" fmla="*/ 113058 w 113058"/>
                <a:gd name="csY4" fmla="*/ 35564 h 56975"/>
                <a:gd name="csX5" fmla="*/ 83169 w 113058"/>
                <a:gd name="csY5" fmla="*/ 54841 h 56975"/>
                <a:gd name="csX6" fmla="*/ 46068 w 113058"/>
                <a:gd name="csY6" fmla="*/ 52734 h 56975"/>
                <a:gd name="csX7" fmla="*/ 16807 w 113058"/>
                <a:gd name="csY7" fmla="*/ 30980 h 56975"/>
                <a:gd name="csX8" fmla="*/ 0 w 113058"/>
                <a:gd name="csY8" fmla="*/ 2 h 569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3058" h="56975">
                  <a:moveTo>
                    <a:pt x="3" y="0"/>
                  </a:moveTo>
                  <a:cubicBezTo>
                    <a:pt x="7920" y="8606"/>
                    <a:pt x="15807" y="16590"/>
                    <a:pt x="24185" y="23645"/>
                  </a:cubicBezTo>
                  <a:cubicBezTo>
                    <a:pt x="32549" y="30672"/>
                    <a:pt x="41470" y="36603"/>
                    <a:pt x="50992" y="40410"/>
                  </a:cubicBezTo>
                  <a:cubicBezTo>
                    <a:pt x="60496" y="44328"/>
                    <a:pt x="70646" y="45639"/>
                    <a:pt x="81111" y="44609"/>
                  </a:cubicBezTo>
                  <a:cubicBezTo>
                    <a:pt x="91581" y="43442"/>
                    <a:pt x="102154" y="39900"/>
                    <a:pt x="113058" y="35564"/>
                  </a:cubicBezTo>
                  <a:cubicBezTo>
                    <a:pt x="105361" y="44391"/>
                    <a:pt x="95091" y="51285"/>
                    <a:pt x="83169" y="54841"/>
                  </a:cubicBezTo>
                  <a:cubicBezTo>
                    <a:pt x="71246" y="58238"/>
                    <a:pt x="57697" y="57612"/>
                    <a:pt x="46068" y="52734"/>
                  </a:cubicBezTo>
                  <a:cubicBezTo>
                    <a:pt x="34355" y="48028"/>
                    <a:pt x="24516" y="40109"/>
                    <a:pt x="16807" y="30980"/>
                  </a:cubicBezTo>
                  <a:cubicBezTo>
                    <a:pt x="9173" y="21767"/>
                    <a:pt x="3159" y="11358"/>
                    <a:pt x="0" y="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 336">
              <a:extLst>
                <a:ext uri="{FF2B5EF4-FFF2-40B4-BE49-F238E27FC236}">
                  <a16:creationId xmlns:a16="http://schemas.microsoft.com/office/drawing/2014/main" id="{7E57C22C-D820-B037-E0A2-566CFEF9360B}"/>
                </a:ext>
              </a:extLst>
            </p:cNvPr>
            <p:cNvSpPr/>
            <p:nvPr/>
          </p:nvSpPr>
          <p:spPr>
            <a:xfrm>
              <a:off x="7568850" y="1831769"/>
              <a:ext cx="18107" cy="25149"/>
            </a:xfrm>
            <a:custGeom>
              <a:avLst/>
              <a:gdLst>
                <a:gd name="csX0" fmla="*/ 12151 w 18107"/>
                <a:gd name="csY0" fmla="*/ 0 h 25149"/>
                <a:gd name="csX1" fmla="*/ 8180 w 18107"/>
                <a:gd name="csY1" fmla="*/ 8286 h 25149"/>
                <a:gd name="csX2" fmla="*/ 6651 w 18107"/>
                <a:gd name="csY2" fmla="*/ 14916 h 25149"/>
                <a:gd name="csX3" fmla="*/ 10396 w 18107"/>
                <a:gd name="csY3" fmla="*/ 19661 h 25149"/>
                <a:gd name="csX4" fmla="*/ 18107 w 18107"/>
                <a:gd name="csY4" fmla="*/ 24561 h 25149"/>
                <a:gd name="csX5" fmla="*/ 8163 w 18107"/>
                <a:gd name="csY5" fmla="*/ 24377 h 25149"/>
                <a:gd name="csX6" fmla="*/ 3246 w 18107"/>
                <a:gd name="csY6" fmla="*/ 21664 h 25149"/>
                <a:gd name="csX7" fmla="*/ 103 w 18107"/>
                <a:gd name="csY7" fmla="*/ 15972 h 25149"/>
                <a:gd name="csX8" fmla="*/ 3859 w 18107"/>
                <a:gd name="csY8" fmla="*/ 5395 h 25149"/>
                <a:gd name="csX9" fmla="*/ 12153 w 18107"/>
                <a:gd name="csY9" fmla="*/ 0 h 251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107" h="25149">
                  <a:moveTo>
                    <a:pt x="12151" y="0"/>
                  </a:moveTo>
                  <a:cubicBezTo>
                    <a:pt x="10766" y="3044"/>
                    <a:pt x="9294" y="5691"/>
                    <a:pt x="8180" y="8286"/>
                  </a:cubicBezTo>
                  <a:cubicBezTo>
                    <a:pt x="7034" y="10829"/>
                    <a:pt x="6353" y="13334"/>
                    <a:pt x="6651" y="14916"/>
                  </a:cubicBezTo>
                  <a:cubicBezTo>
                    <a:pt x="6787" y="16424"/>
                    <a:pt x="8158" y="18035"/>
                    <a:pt x="10396" y="19661"/>
                  </a:cubicBezTo>
                  <a:cubicBezTo>
                    <a:pt x="12607" y="21274"/>
                    <a:pt x="15331" y="22662"/>
                    <a:pt x="18107" y="24561"/>
                  </a:cubicBezTo>
                  <a:cubicBezTo>
                    <a:pt x="14847" y="25387"/>
                    <a:pt x="11533" y="25359"/>
                    <a:pt x="8163" y="24377"/>
                  </a:cubicBezTo>
                  <a:cubicBezTo>
                    <a:pt x="6487" y="23839"/>
                    <a:pt x="4792" y="23017"/>
                    <a:pt x="3246" y="21664"/>
                  </a:cubicBezTo>
                  <a:cubicBezTo>
                    <a:pt x="1703" y="20331"/>
                    <a:pt x="437" y="18218"/>
                    <a:pt x="103" y="15972"/>
                  </a:cubicBezTo>
                  <a:cubicBezTo>
                    <a:pt x="-503" y="11358"/>
                    <a:pt x="1676" y="7888"/>
                    <a:pt x="3859" y="5395"/>
                  </a:cubicBezTo>
                  <a:cubicBezTo>
                    <a:pt x="6185" y="2898"/>
                    <a:pt x="8919" y="996"/>
                    <a:pt x="1215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 337">
              <a:extLst>
                <a:ext uri="{FF2B5EF4-FFF2-40B4-BE49-F238E27FC236}">
                  <a16:creationId xmlns:a16="http://schemas.microsoft.com/office/drawing/2014/main" id="{1C1C939B-2035-7089-F43D-9FE2AFF9712F}"/>
                </a:ext>
              </a:extLst>
            </p:cNvPr>
            <p:cNvSpPr/>
            <p:nvPr/>
          </p:nvSpPr>
          <p:spPr>
            <a:xfrm>
              <a:off x="7513472" y="2560916"/>
              <a:ext cx="81936" cy="39030"/>
            </a:xfrm>
            <a:custGeom>
              <a:avLst/>
              <a:gdLst>
                <a:gd name="csX0" fmla="*/ 81937 w 81936"/>
                <a:gd name="csY0" fmla="*/ 2 h 39030"/>
                <a:gd name="csX1" fmla="*/ 66323 w 81936"/>
                <a:gd name="csY1" fmla="*/ 18386 h 39030"/>
                <a:gd name="csX2" fmla="*/ 46418 w 81936"/>
                <a:gd name="csY2" fmla="*/ 32113 h 39030"/>
                <a:gd name="csX3" fmla="*/ 22233 w 81936"/>
                <a:gd name="csY3" fmla="*/ 39014 h 39030"/>
                <a:gd name="csX4" fmla="*/ 9096 w 81936"/>
                <a:gd name="csY4" fmla="*/ 36663 h 39030"/>
                <a:gd name="csX5" fmla="*/ 0 w 81936"/>
                <a:gd name="csY5" fmla="*/ 27649 h 39030"/>
                <a:gd name="csX6" fmla="*/ 20726 w 81936"/>
                <a:gd name="csY6" fmla="*/ 28685 h 39030"/>
                <a:gd name="csX7" fmla="*/ 40417 w 81936"/>
                <a:gd name="csY7" fmla="*/ 20276 h 39030"/>
                <a:gd name="csX8" fmla="*/ 60396 w 81936"/>
                <a:gd name="csY8" fmla="*/ 9837 h 39030"/>
                <a:gd name="csX9" fmla="*/ 81935 w 81936"/>
                <a:gd name="csY9" fmla="*/ 0 h 39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1936" h="39030">
                  <a:moveTo>
                    <a:pt x="81937" y="2"/>
                  </a:moveTo>
                  <a:cubicBezTo>
                    <a:pt x="77656" y="7040"/>
                    <a:pt x="72276" y="13015"/>
                    <a:pt x="66323" y="18386"/>
                  </a:cubicBezTo>
                  <a:cubicBezTo>
                    <a:pt x="60347" y="23721"/>
                    <a:pt x="53712" y="28377"/>
                    <a:pt x="46418" y="32113"/>
                  </a:cubicBezTo>
                  <a:cubicBezTo>
                    <a:pt x="39103" y="35753"/>
                    <a:pt x="31070" y="38678"/>
                    <a:pt x="22233" y="39014"/>
                  </a:cubicBezTo>
                  <a:cubicBezTo>
                    <a:pt x="17857" y="39142"/>
                    <a:pt x="13240" y="38568"/>
                    <a:pt x="9096" y="36663"/>
                  </a:cubicBezTo>
                  <a:cubicBezTo>
                    <a:pt x="4987" y="34738"/>
                    <a:pt x="1506" y="31554"/>
                    <a:pt x="0" y="27649"/>
                  </a:cubicBezTo>
                  <a:cubicBezTo>
                    <a:pt x="7443" y="31580"/>
                    <a:pt x="14150" y="30577"/>
                    <a:pt x="20726" y="28685"/>
                  </a:cubicBezTo>
                  <a:cubicBezTo>
                    <a:pt x="27330" y="26737"/>
                    <a:pt x="33845" y="23532"/>
                    <a:pt x="40417" y="20276"/>
                  </a:cubicBezTo>
                  <a:lnTo>
                    <a:pt x="60396" y="9837"/>
                  </a:lnTo>
                  <a:cubicBezTo>
                    <a:pt x="67237" y="6353"/>
                    <a:pt x="74164" y="2795"/>
                    <a:pt x="8193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 338">
              <a:extLst>
                <a:ext uri="{FF2B5EF4-FFF2-40B4-BE49-F238E27FC236}">
                  <a16:creationId xmlns:a16="http://schemas.microsoft.com/office/drawing/2014/main" id="{BDA50EA4-EAA5-EE37-3A5C-79DCDF5B6982}"/>
                </a:ext>
              </a:extLst>
            </p:cNvPr>
            <p:cNvSpPr/>
            <p:nvPr/>
          </p:nvSpPr>
          <p:spPr>
            <a:xfrm>
              <a:off x="6582616" y="2142751"/>
              <a:ext cx="40777" cy="24562"/>
            </a:xfrm>
            <a:custGeom>
              <a:avLst/>
              <a:gdLst>
                <a:gd name="csX0" fmla="*/ 0 w 40777"/>
                <a:gd name="csY0" fmla="*/ 24561 h 24562"/>
                <a:gd name="csX1" fmla="*/ 6335 w 40777"/>
                <a:gd name="csY1" fmla="*/ 13595 h 24562"/>
                <a:gd name="csX2" fmla="*/ 15849 w 40777"/>
                <a:gd name="csY2" fmla="*/ 5063 h 24562"/>
                <a:gd name="csX3" fmla="*/ 28017 w 40777"/>
                <a:gd name="csY3" fmla="*/ 228 h 24562"/>
                <a:gd name="csX4" fmla="*/ 40777 w 40777"/>
                <a:gd name="csY4" fmla="*/ 2405 h 24562"/>
                <a:gd name="csX5" fmla="*/ 29361 w 40777"/>
                <a:gd name="csY5" fmla="*/ 5272 h 24562"/>
                <a:gd name="csX6" fmla="*/ 19451 w 40777"/>
                <a:gd name="csY6" fmla="*/ 10635 h 24562"/>
                <a:gd name="csX7" fmla="*/ 2 w 40777"/>
                <a:gd name="csY7" fmla="*/ 24563 h 24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777" h="24562">
                  <a:moveTo>
                    <a:pt x="0" y="24561"/>
                  </a:moveTo>
                  <a:cubicBezTo>
                    <a:pt x="1352" y="20460"/>
                    <a:pt x="3681" y="16889"/>
                    <a:pt x="6335" y="13595"/>
                  </a:cubicBezTo>
                  <a:cubicBezTo>
                    <a:pt x="9037" y="10341"/>
                    <a:pt x="12184" y="7393"/>
                    <a:pt x="15849" y="5063"/>
                  </a:cubicBezTo>
                  <a:cubicBezTo>
                    <a:pt x="19499" y="2751"/>
                    <a:pt x="23585" y="881"/>
                    <a:pt x="28017" y="228"/>
                  </a:cubicBezTo>
                  <a:cubicBezTo>
                    <a:pt x="32427" y="-384"/>
                    <a:pt x="37080" y="199"/>
                    <a:pt x="40777" y="2405"/>
                  </a:cubicBezTo>
                  <a:cubicBezTo>
                    <a:pt x="36474" y="2948"/>
                    <a:pt x="32842" y="3860"/>
                    <a:pt x="29361" y="5272"/>
                  </a:cubicBezTo>
                  <a:cubicBezTo>
                    <a:pt x="25889" y="6677"/>
                    <a:pt x="22668" y="8620"/>
                    <a:pt x="19451" y="10635"/>
                  </a:cubicBezTo>
                  <a:cubicBezTo>
                    <a:pt x="12995" y="14747"/>
                    <a:pt x="7024" y="19773"/>
                    <a:pt x="2" y="2456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7" name="Graphic 10">
              <a:extLst>
                <a:ext uri="{FF2B5EF4-FFF2-40B4-BE49-F238E27FC236}">
                  <a16:creationId xmlns:a16="http://schemas.microsoft.com/office/drawing/2014/main" id="{51150535-6EC7-9FCE-A26C-5FFE20DBA394}"/>
                </a:ext>
              </a:extLst>
            </p:cNvPr>
            <p:cNvGrpSpPr/>
            <p:nvPr/>
          </p:nvGrpSpPr>
          <p:grpSpPr>
            <a:xfrm>
              <a:off x="6702512" y="1955866"/>
              <a:ext cx="48047" cy="13373"/>
              <a:chOff x="6702512" y="1955866"/>
              <a:chExt cx="48047" cy="13373"/>
            </a:xfrm>
            <a:grpFill/>
          </p:grpSpPr>
          <p:sp>
            <p:nvSpPr>
              <p:cNvPr id="239" name="Freeform 341">
                <a:extLst>
                  <a:ext uri="{FF2B5EF4-FFF2-40B4-BE49-F238E27FC236}">
                    <a16:creationId xmlns:a16="http://schemas.microsoft.com/office/drawing/2014/main" id="{68D5D51C-0068-E38C-79C9-F5836B3E5918}"/>
                  </a:ext>
                </a:extLst>
              </p:cNvPr>
              <p:cNvSpPr/>
              <p:nvPr/>
            </p:nvSpPr>
            <p:spPr>
              <a:xfrm>
                <a:off x="6702512" y="1962347"/>
                <a:ext cx="48047" cy="2727"/>
              </a:xfrm>
              <a:custGeom>
                <a:avLst/>
                <a:gdLst>
                  <a:gd name="csX0" fmla="*/ 0 w 48047"/>
                  <a:gd name="csY0" fmla="*/ 1084 h 2727"/>
                  <a:gd name="csX1" fmla="*/ 48048 w 48047"/>
                  <a:gd name="csY1" fmla="*/ 2727 h 2727"/>
                  <a:gd name="csX2" fmla="*/ 0 w 48047"/>
                  <a:gd name="csY2" fmla="*/ 1084 h 2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8047" h="2727">
                    <a:moveTo>
                      <a:pt x="0" y="1084"/>
                    </a:moveTo>
                    <a:cubicBezTo>
                      <a:pt x="0" y="1084"/>
                      <a:pt x="17511" y="-2229"/>
                      <a:pt x="48048" y="2727"/>
                    </a:cubicBezTo>
                    <a:lnTo>
                      <a:pt x="0" y="1084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Freeform 342">
                <a:extLst>
                  <a:ext uri="{FF2B5EF4-FFF2-40B4-BE49-F238E27FC236}">
                    <a16:creationId xmlns:a16="http://schemas.microsoft.com/office/drawing/2014/main" id="{893C1064-8F23-BCEE-A917-2297D3081DE9}"/>
                  </a:ext>
                </a:extLst>
              </p:cNvPr>
              <p:cNvSpPr/>
              <p:nvPr/>
            </p:nvSpPr>
            <p:spPr>
              <a:xfrm>
                <a:off x="6702512" y="1955866"/>
                <a:ext cx="48046" cy="13373"/>
              </a:xfrm>
              <a:custGeom>
                <a:avLst/>
                <a:gdLst>
                  <a:gd name="csX0" fmla="*/ 0 w 48046"/>
                  <a:gd name="csY0" fmla="*/ 7565 h 13373"/>
                  <a:gd name="csX1" fmla="*/ 11857 w 48046"/>
                  <a:gd name="csY1" fmla="*/ 1349 h 13373"/>
                  <a:gd name="csX2" fmla="*/ 24372 w 48046"/>
                  <a:gd name="csY2" fmla="*/ 38 h 13373"/>
                  <a:gd name="csX3" fmla="*/ 36650 w 48046"/>
                  <a:gd name="csY3" fmla="*/ 2412 h 13373"/>
                  <a:gd name="csX4" fmla="*/ 48046 w 48046"/>
                  <a:gd name="csY4" fmla="*/ 9207 h 13373"/>
                  <a:gd name="csX5" fmla="*/ 35536 w 48046"/>
                  <a:gd name="csY5" fmla="*/ 12788 h 13373"/>
                  <a:gd name="csX6" fmla="*/ 23767 w 48046"/>
                  <a:gd name="csY6" fmla="*/ 13296 h 13373"/>
                  <a:gd name="csX7" fmla="*/ 12165 w 48046"/>
                  <a:gd name="csY7" fmla="*/ 11745 h 13373"/>
                  <a:gd name="csX8" fmla="*/ 0 w 48046"/>
                  <a:gd name="csY8" fmla="*/ 7563 h 13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8046" h="13373">
                    <a:moveTo>
                      <a:pt x="0" y="7565"/>
                    </a:moveTo>
                    <a:cubicBezTo>
                      <a:pt x="3579" y="4201"/>
                      <a:pt x="7742" y="2515"/>
                      <a:pt x="11857" y="1349"/>
                    </a:cubicBezTo>
                    <a:cubicBezTo>
                      <a:pt x="16001" y="253"/>
                      <a:pt x="20209" y="-131"/>
                      <a:pt x="24372" y="38"/>
                    </a:cubicBezTo>
                    <a:cubicBezTo>
                      <a:pt x="28537" y="222"/>
                      <a:pt x="32657" y="1007"/>
                      <a:pt x="36650" y="2412"/>
                    </a:cubicBezTo>
                    <a:cubicBezTo>
                      <a:pt x="40635" y="3862"/>
                      <a:pt x="44514" y="5860"/>
                      <a:pt x="48046" y="9207"/>
                    </a:cubicBezTo>
                    <a:cubicBezTo>
                      <a:pt x="43633" y="11316"/>
                      <a:pt x="39549" y="12182"/>
                      <a:pt x="35536" y="12788"/>
                    </a:cubicBezTo>
                    <a:cubicBezTo>
                      <a:pt x="31533" y="13338"/>
                      <a:pt x="27635" y="13482"/>
                      <a:pt x="23767" y="13296"/>
                    </a:cubicBezTo>
                    <a:cubicBezTo>
                      <a:pt x="19899" y="13121"/>
                      <a:pt x="16061" y="12605"/>
                      <a:pt x="12165" y="11745"/>
                    </a:cubicBezTo>
                    <a:cubicBezTo>
                      <a:pt x="8247" y="10852"/>
                      <a:pt x="4364" y="9642"/>
                      <a:pt x="0" y="7563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8" name="Freeform 340">
              <a:extLst>
                <a:ext uri="{FF2B5EF4-FFF2-40B4-BE49-F238E27FC236}">
                  <a16:creationId xmlns:a16="http://schemas.microsoft.com/office/drawing/2014/main" id="{903115B5-9C69-34D3-99E5-BFFE9EBFB82C}"/>
                </a:ext>
              </a:extLst>
            </p:cNvPr>
            <p:cNvSpPr/>
            <p:nvPr/>
          </p:nvSpPr>
          <p:spPr>
            <a:xfrm>
              <a:off x="6620096" y="2133264"/>
              <a:ext cx="16867" cy="25152"/>
            </a:xfrm>
            <a:custGeom>
              <a:avLst/>
              <a:gdLst>
                <a:gd name="csX0" fmla="*/ 16866 w 16867"/>
                <a:gd name="csY0" fmla="*/ 17 h 25152"/>
                <a:gd name="csX1" fmla="*/ 10350 w 16867"/>
                <a:gd name="csY1" fmla="*/ 6493 h 25152"/>
                <a:gd name="csX2" fmla="*/ 6687 w 16867"/>
                <a:gd name="csY2" fmla="*/ 12227 h 25152"/>
                <a:gd name="csX3" fmla="*/ 8625 w 16867"/>
                <a:gd name="csY3" fmla="*/ 17953 h 25152"/>
                <a:gd name="csX4" fmla="*/ 14249 w 16867"/>
                <a:gd name="csY4" fmla="*/ 25152 h 25152"/>
                <a:gd name="csX5" fmla="*/ 4941 w 16867"/>
                <a:gd name="csY5" fmla="*/ 21648 h 25152"/>
                <a:gd name="csX6" fmla="*/ 1216 w 16867"/>
                <a:gd name="csY6" fmla="*/ 17444 h 25152"/>
                <a:gd name="csX7" fmla="*/ 162 w 16867"/>
                <a:gd name="csY7" fmla="*/ 11028 h 25152"/>
                <a:gd name="csX8" fmla="*/ 7246 w 16867"/>
                <a:gd name="csY8" fmla="*/ 2321 h 25152"/>
                <a:gd name="csX9" fmla="*/ 16868 w 16867"/>
                <a:gd name="csY9" fmla="*/ 16 h 251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867" h="25152">
                  <a:moveTo>
                    <a:pt x="16866" y="17"/>
                  </a:moveTo>
                  <a:cubicBezTo>
                    <a:pt x="14542" y="2422"/>
                    <a:pt x="12267" y="4423"/>
                    <a:pt x="10350" y="6493"/>
                  </a:cubicBezTo>
                  <a:cubicBezTo>
                    <a:pt x="8416" y="8505"/>
                    <a:pt x="6937" y="10639"/>
                    <a:pt x="6687" y="12227"/>
                  </a:cubicBezTo>
                  <a:cubicBezTo>
                    <a:pt x="6310" y="13694"/>
                    <a:pt x="7062" y="15672"/>
                    <a:pt x="8625" y="17953"/>
                  </a:cubicBezTo>
                  <a:cubicBezTo>
                    <a:pt x="10168" y="20213"/>
                    <a:pt x="12269" y="22434"/>
                    <a:pt x="14249" y="25152"/>
                  </a:cubicBezTo>
                  <a:cubicBezTo>
                    <a:pt x="10900" y="24838"/>
                    <a:pt x="7787" y="23702"/>
                    <a:pt x="4941" y="21648"/>
                  </a:cubicBezTo>
                  <a:cubicBezTo>
                    <a:pt x="3542" y="20578"/>
                    <a:pt x="2221" y="19236"/>
                    <a:pt x="1216" y="17444"/>
                  </a:cubicBezTo>
                  <a:cubicBezTo>
                    <a:pt x="208" y="15672"/>
                    <a:pt x="-277" y="13256"/>
                    <a:pt x="162" y="11028"/>
                  </a:cubicBezTo>
                  <a:cubicBezTo>
                    <a:pt x="1137" y="6478"/>
                    <a:pt x="4354" y="3938"/>
                    <a:pt x="7246" y="2321"/>
                  </a:cubicBezTo>
                  <a:cubicBezTo>
                    <a:pt x="10274" y="747"/>
                    <a:pt x="13486" y="-130"/>
                    <a:pt x="16868" y="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1" name="Freeform 390">
            <a:extLst>
              <a:ext uri="{FF2B5EF4-FFF2-40B4-BE49-F238E27FC236}">
                <a16:creationId xmlns:a16="http://schemas.microsoft.com/office/drawing/2014/main" id="{73B9B4EC-E8AD-1D61-16D6-055D87324710}"/>
              </a:ext>
            </a:extLst>
          </p:cNvPr>
          <p:cNvSpPr/>
          <p:nvPr/>
        </p:nvSpPr>
        <p:spPr>
          <a:xfrm>
            <a:off x="9290016" y="1750893"/>
            <a:ext cx="332817" cy="407712"/>
          </a:xfrm>
          <a:custGeom>
            <a:avLst/>
            <a:gdLst>
              <a:gd name="csX0" fmla="*/ 202534 w 364416"/>
              <a:gd name="csY0" fmla="*/ 0 h 369459"/>
              <a:gd name="csX1" fmla="*/ 210700 w 364416"/>
              <a:gd name="csY1" fmla="*/ 2440 h 369459"/>
              <a:gd name="csX2" fmla="*/ 217560 w 364416"/>
              <a:gd name="csY2" fmla="*/ 8235 h 369459"/>
              <a:gd name="csX3" fmla="*/ 277562 w 364416"/>
              <a:gd name="csY3" fmla="*/ 13689 h 369459"/>
              <a:gd name="csX4" fmla="*/ 332109 w 364416"/>
              <a:gd name="csY4" fmla="*/ 35506 h 369459"/>
              <a:gd name="csX5" fmla="*/ 355632 w 364416"/>
              <a:gd name="csY5" fmla="*/ 63117 h 369459"/>
              <a:gd name="csX6" fmla="*/ 364416 w 364416"/>
              <a:gd name="csY6" fmla="*/ 70051 h 369459"/>
              <a:gd name="csX7" fmla="*/ 363377 w 364416"/>
              <a:gd name="csY7" fmla="*/ 72593 h 369459"/>
              <a:gd name="csX8" fmla="*/ 330746 w 364416"/>
              <a:gd name="csY8" fmla="*/ 91785 h 369459"/>
              <a:gd name="csX9" fmla="*/ 286486 w 364416"/>
              <a:gd name="csY9" fmla="*/ 109524 h 369459"/>
              <a:gd name="csX10" fmla="*/ 195051 w 364416"/>
              <a:gd name="csY10" fmla="*/ 173126 h 369459"/>
              <a:gd name="csX11" fmla="*/ 91381 w 364416"/>
              <a:gd name="csY11" fmla="*/ 265649 h 369459"/>
              <a:gd name="csX12" fmla="*/ 72800 w 364416"/>
              <a:gd name="csY12" fmla="*/ 325423 h 369459"/>
              <a:gd name="csX13" fmla="*/ 210 w 364416"/>
              <a:gd name="csY13" fmla="*/ 346593 h 369459"/>
              <a:gd name="csX14" fmla="*/ 9002 w 364416"/>
              <a:gd name="csY14" fmla="*/ 164185 h 369459"/>
              <a:gd name="csX15" fmla="*/ 93942 w 364416"/>
              <a:gd name="csY15" fmla="*/ 89921 h 369459"/>
              <a:gd name="csX16" fmla="*/ 125683 w 364416"/>
              <a:gd name="csY16" fmla="*/ 32762 h 369459"/>
              <a:gd name="csX17" fmla="*/ 176347 w 364416"/>
              <a:gd name="csY17" fmla="*/ 8507 h 369459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7537 w 365467"/>
              <a:gd name="csY9" fmla="*/ 109524 h 447708"/>
              <a:gd name="csX10" fmla="*/ 196102 w 365467"/>
              <a:gd name="csY10" fmla="*/ 173126 h 447708"/>
              <a:gd name="csX11" fmla="*/ 92432 w 365467"/>
              <a:gd name="csY11" fmla="*/ 265649 h 447708"/>
              <a:gd name="csX12" fmla="*/ 73851 w 365467"/>
              <a:gd name="csY12" fmla="*/ 325423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7537 w 365467"/>
              <a:gd name="csY9" fmla="*/ 109524 h 447708"/>
              <a:gd name="csX10" fmla="*/ 196102 w 365467"/>
              <a:gd name="csY10" fmla="*/ 173126 h 447708"/>
              <a:gd name="csX11" fmla="*/ 92432 w 365467"/>
              <a:gd name="csY11" fmla="*/ 265649 h 447708"/>
              <a:gd name="csX12" fmla="*/ 101742 w 365467"/>
              <a:gd name="csY12" fmla="*/ 40561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7537 w 365467"/>
              <a:gd name="csY9" fmla="*/ 109524 h 447708"/>
              <a:gd name="csX10" fmla="*/ 196102 w 365467"/>
              <a:gd name="csY10" fmla="*/ 173126 h 447708"/>
              <a:gd name="csX11" fmla="*/ 130783 w 365467"/>
              <a:gd name="csY11" fmla="*/ 283081 h 447708"/>
              <a:gd name="csX12" fmla="*/ 101742 w 365467"/>
              <a:gd name="csY12" fmla="*/ 40561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7537 w 365467"/>
              <a:gd name="csY9" fmla="*/ 109524 h 447708"/>
              <a:gd name="csX10" fmla="*/ 196102 w 365467"/>
              <a:gd name="csY10" fmla="*/ 173126 h 447708"/>
              <a:gd name="csX11" fmla="*/ 130783 w 365467"/>
              <a:gd name="csY11" fmla="*/ 283081 h 447708"/>
              <a:gd name="csX12" fmla="*/ 101742 w 365467"/>
              <a:gd name="csY12" fmla="*/ 40561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7537 w 365467"/>
              <a:gd name="csY9" fmla="*/ 109524 h 447708"/>
              <a:gd name="csX10" fmla="*/ 171697 w 365467"/>
              <a:gd name="csY10" fmla="*/ 145235 h 447708"/>
              <a:gd name="csX11" fmla="*/ 130783 w 365467"/>
              <a:gd name="csY11" fmla="*/ 283081 h 447708"/>
              <a:gd name="csX12" fmla="*/ 101742 w 365467"/>
              <a:gd name="csY12" fmla="*/ 40561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0564 w 365467"/>
              <a:gd name="csY9" fmla="*/ 126957 h 447708"/>
              <a:gd name="csX10" fmla="*/ 171697 w 365467"/>
              <a:gd name="csY10" fmla="*/ 145235 h 447708"/>
              <a:gd name="csX11" fmla="*/ 130783 w 365467"/>
              <a:gd name="csY11" fmla="*/ 283081 h 447708"/>
              <a:gd name="csX12" fmla="*/ 101742 w 365467"/>
              <a:gd name="csY12" fmla="*/ 40561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0564 w 365467"/>
              <a:gd name="csY9" fmla="*/ 126957 h 447708"/>
              <a:gd name="csX10" fmla="*/ 171697 w 365467"/>
              <a:gd name="csY10" fmla="*/ 145235 h 447708"/>
              <a:gd name="csX11" fmla="*/ 130783 w 365467"/>
              <a:gd name="csY11" fmla="*/ 283081 h 447708"/>
              <a:gd name="csX12" fmla="*/ 105229 w 365467"/>
              <a:gd name="csY12" fmla="*/ 41607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0564 w 365467"/>
              <a:gd name="csY9" fmla="*/ 126957 h 447708"/>
              <a:gd name="csX10" fmla="*/ 171697 w 365467"/>
              <a:gd name="csY10" fmla="*/ 145235 h 447708"/>
              <a:gd name="csX11" fmla="*/ 130783 w 365467"/>
              <a:gd name="csY11" fmla="*/ 283081 h 447708"/>
              <a:gd name="csX12" fmla="*/ 105229 w 365467"/>
              <a:gd name="csY12" fmla="*/ 41607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0564 w 365467"/>
              <a:gd name="csY9" fmla="*/ 126957 h 447708"/>
              <a:gd name="csX10" fmla="*/ 213535 w 365467"/>
              <a:gd name="csY10" fmla="*/ 187072 h 447708"/>
              <a:gd name="csX11" fmla="*/ 130783 w 365467"/>
              <a:gd name="csY11" fmla="*/ 283081 h 447708"/>
              <a:gd name="csX12" fmla="*/ 105229 w 365467"/>
              <a:gd name="csY12" fmla="*/ 41607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  <a:gd name="csX0" fmla="*/ 203585 w 365467"/>
              <a:gd name="csY0" fmla="*/ 0 h 447708"/>
              <a:gd name="csX1" fmla="*/ 211751 w 365467"/>
              <a:gd name="csY1" fmla="*/ 2440 h 447708"/>
              <a:gd name="csX2" fmla="*/ 218611 w 365467"/>
              <a:gd name="csY2" fmla="*/ 8235 h 447708"/>
              <a:gd name="csX3" fmla="*/ 278613 w 365467"/>
              <a:gd name="csY3" fmla="*/ 13689 h 447708"/>
              <a:gd name="csX4" fmla="*/ 333160 w 365467"/>
              <a:gd name="csY4" fmla="*/ 35506 h 447708"/>
              <a:gd name="csX5" fmla="*/ 356683 w 365467"/>
              <a:gd name="csY5" fmla="*/ 63117 h 447708"/>
              <a:gd name="csX6" fmla="*/ 365467 w 365467"/>
              <a:gd name="csY6" fmla="*/ 70051 h 447708"/>
              <a:gd name="csX7" fmla="*/ 364428 w 365467"/>
              <a:gd name="csY7" fmla="*/ 72593 h 447708"/>
              <a:gd name="csX8" fmla="*/ 331797 w 365467"/>
              <a:gd name="csY8" fmla="*/ 91785 h 447708"/>
              <a:gd name="csX9" fmla="*/ 280564 w 365467"/>
              <a:gd name="csY9" fmla="*/ 126957 h 447708"/>
              <a:gd name="csX10" fmla="*/ 213535 w 365467"/>
              <a:gd name="csY10" fmla="*/ 187072 h 447708"/>
              <a:gd name="csX11" fmla="*/ 130783 w 365467"/>
              <a:gd name="csY11" fmla="*/ 283081 h 447708"/>
              <a:gd name="csX12" fmla="*/ 105229 w 365467"/>
              <a:gd name="csY12" fmla="*/ 416071 h 447708"/>
              <a:gd name="csX13" fmla="*/ 9841 w 365467"/>
              <a:gd name="csY13" fmla="*/ 447581 h 447708"/>
              <a:gd name="csX14" fmla="*/ 1261 w 365467"/>
              <a:gd name="csY14" fmla="*/ 346593 h 447708"/>
              <a:gd name="csX15" fmla="*/ 10053 w 365467"/>
              <a:gd name="csY15" fmla="*/ 164185 h 447708"/>
              <a:gd name="csX16" fmla="*/ 94993 w 365467"/>
              <a:gd name="csY16" fmla="*/ 89921 h 447708"/>
              <a:gd name="csX17" fmla="*/ 126734 w 365467"/>
              <a:gd name="csY17" fmla="*/ 32762 h 447708"/>
              <a:gd name="csX18" fmla="*/ 177398 w 365467"/>
              <a:gd name="csY18" fmla="*/ 8507 h 447708"/>
              <a:gd name="csX19" fmla="*/ 203585 w 365467"/>
              <a:gd name="csY19" fmla="*/ 0 h 447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65467" h="447708">
                <a:moveTo>
                  <a:pt x="203585" y="0"/>
                </a:moveTo>
                <a:lnTo>
                  <a:pt x="211751" y="2440"/>
                </a:lnTo>
                <a:cubicBezTo>
                  <a:pt x="216566" y="4315"/>
                  <a:pt x="219293" y="6190"/>
                  <a:pt x="218611" y="8235"/>
                </a:cubicBezTo>
                <a:cubicBezTo>
                  <a:pt x="215885" y="16416"/>
                  <a:pt x="256794" y="-5401"/>
                  <a:pt x="278613" y="13689"/>
                </a:cubicBezTo>
                <a:cubicBezTo>
                  <a:pt x="300434" y="32778"/>
                  <a:pt x="316796" y="16416"/>
                  <a:pt x="333160" y="35506"/>
                </a:cubicBezTo>
                <a:cubicBezTo>
                  <a:pt x="341342" y="45050"/>
                  <a:pt x="348842" y="55277"/>
                  <a:pt x="356683" y="63117"/>
                </a:cubicBezTo>
                <a:lnTo>
                  <a:pt x="365467" y="70051"/>
                </a:lnTo>
                <a:lnTo>
                  <a:pt x="364428" y="72593"/>
                </a:lnTo>
                <a:cubicBezTo>
                  <a:pt x="357862" y="79416"/>
                  <a:pt x="347279" y="85959"/>
                  <a:pt x="331797" y="91785"/>
                </a:cubicBezTo>
                <a:cubicBezTo>
                  <a:pt x="317394" y="98074"/>
                  <a:pt x="295308" y="121341"/>
                  <a:pt x="280564" y="126957"/>
                </a:cubicBezTo>
                <a:cubicBezTo>
                  <a:pt x="243861" y="137524"/>
                  <a:pt x="238499" y="161051"/>
                  <a:pt x="213535" y="187072"/>
                </a:cubicBezTo>
                <a:cubicBezTo>
                  <a:pt x="188571" y="213093"/>
                  <a:pt x="202560" y="182120"/>
                  <a:pt x="130783" y="283081"/>
                </a:cubicBezTo>
                <a:cubicBezTo>
                  <a:pt x="108938" y="323955"/>
                  <a:pt x="122492" y="355122"/>
                  <a:pt x="105229" y="416071"/>
                </a:cubicBezTo>
                <a:cubicBezTo>
                  <a:pt x="89721" y="433028"/>
                  <a:pt x="21939" y="444053"/>
                  <a:pt x="9841" y="447581"/>
                </a:cubicBezTo>
                <a:cubicBezTo>
                  <a:pt x="-2257" y="451109"/>
                  <a:pt x="-517" y="380461"/>
                  <a:pt x="1261" y="346593"/>
                </a:cubicBezTo>
                <a:cubicBezTo>
                  <a:pt x="4689" y="277271"/>
                  <a:pt x="-5569" y="206964"/>
                  <a:pt x="10053" y="164185"/>
                </a:cubicBezTo>
                <a:cubicBezTo>
                  <a:pt x="25675" y="121406"/>
                  <a:pt x="75546" y="111825"/>
                  <a:pt x="94993" y="89921"/>
                </a:cubicBezTo>
                <a:cubicBezTo>
                  <a:pt x="114440" y="68017"/>
                  <a:pt x="109627" y="51313"/>
                  <a:pt x="126734" y="32762"/>
                </a:cubicBezTo>
                <a:cubicBezTo>
                  <a:pt x="135287" y="23487"/>
                  <a:pt x="154954" y="15798"/>
                  <a:pt x="177398" y="8507"/>
                </a:cubicBezTo>
                <a:lnTo>
                  <a:pt x="203585" y="0"/>
                </a:ln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DA343DE1-405C-1742-3163-1998BA3A51A5}"/>
              </a:ext>
            </a:extLst>
          </p:cNvPr>
          <p:cNvSpPr/>
          <p:nvPr/>
        </p:nvSpPr>
        <p:spPr>
          <a:xfrm>
            <a:off x="9217752" y="1994221"/>
            <a:ext cx="321518" cy="195936"/>
          </a:xfrm>
          <a:prstGeom prst="ellipse">
            <a:avLst/>
          </a:prstGeom>
          <a:noFill/>
          <a:ln w="9441" cap="flat">
            <a:solidFill>
              <a:srgbClr val="000000"/>
            </a:solidFill>
            <a:prstDash val="sysDash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43" name="Freeform 371">
            <a:extLst>
              <a:ext uri="{FF2B5EF4-FFF2-40B4-BE49-F238E27FC236}">
                <a16:creationId xmlns:a16="http://schemas.microsoft.com/office/drawing/2014/main" id="{728ED5A4-E2E2-182D-4C68-6AAD0BB9CB72}"/>
              </a:ext>
            </a:extLst>
          </p:cNvPr>
          <p:cNvSpPr/>
          <p:nvPr/>
        </p:nvSpPr>
        <p:spPr>
          <a:xfrm>
            <a:off x="9315201" y="2164832"/>
            <a:ext cx="203037" cy="280290"/>
          </a:xfrm>
          <a:custGeom>
            <a:avLst/>
            <a:gdLst>
              <a:gd name="csX0" fmla="*/ 188 w 199878"/>
              <a:gd name="csY0" fmla="*/ 23345 h 305473"/>
              <a:gd name="csX1" fmla="*/ 11817 w 199878"/>
              <a:gd name="csY1" fmla="*/ 58006 h 305473"/>
              <a:gd name="csX2" fmla="*/ 19951 w 199878"/>
              <a:gd name="csY2" fmla="*/ 123914 h 305473"/>
              <a:gd name="csX3" fmla="*/ 3919 w 199878"/>
              <a:gd name="csY3" fmla="*/ 179842 h 305473"/>
              <a:gd name="csX4" fmla="*/ 42005 w 199878"/>
              <a:gd name="csY4" fmla="*/ 274178 h 305473"/>
              <a:gd name="csX5" fmla="*/ 106652 w 199878"/>
              <a:gd name="csY5" fmla="*/ 304296 h 305473"/>
              <a:gd name="csX6" fmla="*/ 159377 w 199878"/>
              <a:gd name="csY6" fmla="*/ 296925 h 305473"/>
              <a:gd name="csX7" fmla="*/ 169850 w 199878"/>
              <a:gd name="csY7" fmla="*/ 242818 h 305473"/>
              <a:gd name="csX8" fmla="*/ 182917 w 199878"/>
              <a:gd name="csY8" fmla="*/ 122956 h 305473"/>
              <a:gd name="csX9" fmla="*/ 196184 w 199878"/>
              <a:gd name="csY9" fmla="*/ 42279 h 305473"/>
              <a:gd name="csX10" fmla="*/ 191610 w 199878"/>
              <a:gd name="csY10" fmla="*/ 77 h 305473"/>
              <a:gd name="csX11" fmla="*/ 154150 w 199878"/>
              <a:gd name="csY11" fmla="*/ 13594 h 305473"/>
              <a:gd name="csX12" fmla="*/ 55252 w 199878"/>
              <a:gd name="csY12" fmla="*/ 23042 h 305473"/>
              <a:gd name="csX13" fmla="*/ 378 w 199878"/>
              <a:gd name="csY13" fmla="*/ 22662 h 305473"/>
              <a:gd name="csX14" fmla="*/ 188 w 199878"/>
              <a:gd name="csY14" fmla="*/ 23355 h 305473"/>
              <a:gd name="csX0" fmla="*/ 188 w 220661"/>
              <a:gd name="csY0" fmla="*/ 23345 h 305473"/>
              <a:gd name="csX1" fmla="*/ 11817 w 220661"/>
              <a:gd name="csY1" fmla="*/ 58006 h 305473"/>
              <a:gd name="csX2" fmla="*/ 19951 w 220661"/>
              <a:gd name="csY2" fmla="*/ 123914 h 305473"/>
              <a:gd name="csX3" fmla="*/ 3919 w 220661"/>
              <a:gd name="csY3" fmla="*/ 179842 h 305473"/>
              <a:gd name="csX4" fmla="*/ 42005 w 220661"/>
              <a:gd name="csY4" fmla="*/ 274178 h 305473"/>
              <a:gd name="csX5" fmla="*/ 106652 w 220661"/>
              <a:gd name="csY5" fmla="*/ 304296 h 305473"/>
              <a:gd name="csX6" fmla="*/ 159377 w 220661"/>
              <a:gd name="csY6" fmla="*/ 296925 h 305473"/>
              <a:gd name="csX7" fmla="*/ 220650 w 220661"/>
              <a:gd name="csY7" fmla="*/ 261868 h 305473"/>
              <a:gd name="csX8" fmla="*/ 182917 w 220661"/>
              <a:gd name="csY8" fmla="*/ 122956 h 305473"/>
              <a:gd name="csX9" fmla="*/ 196184 w 220661"/>
              <a:gd name="csY9" fmla="*/ 42279 h 305473"/>
              <a:gd name="csX10" fmla="*/ 191610 w 220661"/>
              <a:gd name="csY10" fmla="*/ 77 h 305473"/>
              <a:gd name="csX11" fmla="*/ 154150 w 220661"/>
              <a:gd name="csY11" fmla="*/ 13594 h 305473"/>
              <a:gd name="csX12" fmla="*/ 55252 w 220661"/>
              <a:gd name="csY12" fmla="*/ 23042 h 305473"/>
              <a:gd name="csX13" fmla="*/ 378 w 220661"/>
              <a:gd name="csY13" fmla="*/ 22662 h 305473"/>
              <a:gd name="csX14" fmla="*/ 188 w 220661"/>
              <a:gd name="csY14" fmla="*/ 23355 h 305473"/>
              <a:gd name="csX15" fmla="*/ 188 w 220661"/>
              <a:gd name="csY15" fmla="*/ 23345 h 305473"/>
              <a:gd name="csX0" fmla="*/ 188 w 220682"/>
              <a:gd name="csY0" fmla="*/ 23345 h 305473"/>
              <a:gd name="csX1" fmla="*/ 11817 w 220682"/>
              <a:gd name="csY1" fmla="*/ 58006 h 305473"/>
              <a:gd name="csX2" fmla="*/ 19951 w 220682"/>
              <a:gd name="csY2" fmla="*/ 123914 h 305473"/>
              <a:gd name="csX3" fmla="*/ 3919 w 220682"/>
              <a:gd name="csY3" fmla="*/ 179842 h 305473"/>
              <a:gd name="csX4" fmla="*/ 42005 w 220682"/>
              <a:gd name="csY4" fmla="*/ 274178 h 305473"/>
              <a:gd name="csX5" fmla="*/ 106652 w 220682"/>
              <a:gd name="csY5" fmla="*/ 304296 h 305473"/>
              <a:gd name="csX6" fmla="*/ 159377 w 220682"/>
              <a:gd name="csY6" fmla="*/ 296925 h 305473"/>
              <a:gd name="csX7" fmla="*/ 220650 w 220682"/>
              <a:gd name="csY7" fmla="*/ 261868 h 305473"/>
              <a:gd name="csX8" fmla="*/ 211492 w 220682"/>
              <a:gd name="csY8" fmla="*/ 116606 h 305473"/>
              <a:gd name="csX9" fmla="*/ 196184 w 220682"/>
              <a:gd name="csY9" fmla="*/ 42279 h 305473"/>
              <a:gd name="csX10" fmla="*/ 191610 w 220682"/>
              <a:gd name="csY10" fmla="*/ 77 h 305473"/>
              <a:gd name="csX11" fmla="*/ 154150 w 220682"/>
              <a:gd name="csY11" fmla="*/ 13594 h 305473"/>
              <a:gd name="csX12" fmla="*/ 55252 w 220682"/>
              <a:gd name="csY12" fmla="*/ 23042 h 305473"/>
              <a:gd name="csX13" fmla="*/ 378 w 220682"/>
              <a:gd name="csY13" fmla="*/ 22662 h 305473"/>
              <a:gd name="csX14" fmla="*/ 188 w 220682"/>
              <a:gd name="csY14" fmla="*/ 23355 h 305473"/>
              <a:gd name="csX15" fmla="*/ 188 w 220682"/>
              <a:gd name="csY15" fmla="*/ 23345 h 305473"/>
              <a:gd name="csX0" fmla="*/ 188 w 222955"/>
              <a:gd name="csY0" fmla="*/ 23345 h 305473"/>
              <a:gd name="csX1" fmla="*/ 11817 w 222955"/>
              <a:gd name="csY1" fmla="*/ 58006 h 305473"/>
              <a:gd name="csX2" fmla="*/ 19951 w 222955"/>
              <a:gd name="csY2" fmla="*/ 123914 h 305473"/>
              <a:gd name="csX3" fmla="*/ 3919 w 222955"/>
              <a:gd name="csY3" fmla="*/ 179842 h 305473"/>
              <a:gd name="csX4" fmla="*/ 42005 w 222955"/>
              <a:gd name="csY4" fmla="*/ 274178 h 305473"/>
              <a:gd name="csX5" fmla="*/ 106652 w 222955"/>
              <a:gd name="csY5" fmla="*/ 304296 h 305473"/>
              <a:gd name="csX6" fmla="*/ 159377 w 222955"/>
              <a:gd name="csY6" fmla="*/ 296925 h 305473"/>
              <a:gd name="csX7" fmla="*/ 220650 w 222955"/>
              <a:gd name="csY7" fmla="*/ 261868 h 305473"/>
              <a:gd name="csX8" fmla="*/ 211492 w 222955"/>
              <a:gd name="csY8" fmla="*/ 116606 h 305473"/>
              <a:gd name="csX9" fmla="*/ 196184 w 222955"/>
              <a:gd name="csY9" fmla="*/ 42279 h 305473"/>
              <a:gd name="csX10" fmla="*/ 191610 w 222955"/>
              <a:gd name="csY10" fmla="*/ 77 h 305473"/>
              <a:gd name="csX11" fmla="*/ 154150 w 222955"/>
              <a:gd name="csY11" fmla="*/ 13594 h 305473"/>
              <a:gd name="csX12" fmla="*/ 55252 w 222955"/>
              <a:gd name="csY12" fmla="*/ 23042 h 305473"/>
              <a:gd name="csX13" fmla="*/ 378 w 222955"/>
              <a:gd name="csY13" fmla="*/ 22662 h 305473"/>
              <a:gd name="csX14" fmla="*/ 188 w 222955"/>
              <a:gd name="csY14" fmla="*/ 23355 h 305473"/>
              <a:gd name="csX15" fmla="*/ 188 w 222955"/>
              <a:gd name="csY15" fmla="*/ 23345 h 305473"/>
              <a:gd name="csX0" fmla="*/ 188 w 222955"/>
              <a:gd name="csY0" fmla="*/ 23345 h 307787"/>
              <a:gd name="csX1" fmla="*/ 11817 w 222955"/>
              <a:gd name="csY1" fmla="*/ 58006 h 307787"/>
              <a:gd name="csX2" fmla="*/ 19951 w 222955"/>
              <a:gd name="csY2" fmla="*/ 123914 h 307787"/>
              <a:gd name="csX3" fmla="*/ 3919 w 222955"/>
              <a:gd name="csY3" fmla="*/ 179842 h 307787"/>
              <a:gd name="csX4" fmla="*/ 42005 w 222955"/>
              <a:gd name="csY4" fmla="*/ 274178 h 307787"/>
              <a:gd name="csX5" fmla="*/ 106652 w 222955"/>
              <a:gd name="csY5" fmla="*/ 304296 h 307787"/>
              <a:gd name="csX6" fmla="*/ 175252 w 222955"/>
              <a:gd name="csY6" fmla="*/ 300100 h 307787"/>
              <a:gd name="csX7" fmla="*/ 220650 w 222955"/>
              <a:gd name="csY7" fmla="*/ 261868 h 307787"/>
              <a:gd name="csX8" fmla="*/ 211492 w 222955"/>
              <a:gd name="csY8" fmla="*/ 116606 h 307787"/>
              <a:gd name="csX9" fmla="*/ 196184 w 222955"/>
              <a:gd name="csY9" fmla="*/ 42279 h 307787"/>
              <a:gd name="csX10" fmla="*/ 191610 w 222955"/>
              <a:gd name="csY10" fmla="*/ 77 h 307787"/>
              <a:gd name="csX11" fmla="*/ 154150 w 222955"/>
              <a:gd name="csY11" fmla="*/ 13594 h 307787"/>
              <a:gd name="csX12" fmla="*/ 55252 w 222955"/>
              <a:gd name="csY12" fmla="*/ 23042 h 307787"/>
              <a:gd name="csX13" fmla="*/ 378 w 222955"/>
              <a:gd name="csY13" fmla="*/ 22662 h 307787"/>
              <a:gd name="csX14" fmla="*/ 188 w 222955"/>
              <a:gd name="csY14" fmla="*/ 23355 h 307787"/>
              <a:gd name="csX15" fmla="*/ 188 w 222955"/>
              <a:gd name="csY15" fmla="*/ 23345 h 307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22955" h="307787">
                <a:moveTo>
                  <a:pt x="188" y="23345"/>
                </a:moveTo>
                <a:cubicBezTo>
                  <a:pt x="-1421" y="30545"/>
                  <a:pt x="7698" y="48151"/>
                  <a:pt x="11817" y="58006"/>
                </a:cubicBezTo>
                <a:cubicBezTo>
                  <a:pt x="22015" y="80848"/>
                  <a:pt x="27754" y="100996"/>
                  <a:pt x="19951" y="123914"/>
                </a:cubicBezTo>
                <a:cubicBezTo>
                  <a:pt x="14402" y="141425"/>
                  <a:pt x="5463" y="161089"/>
                  <a:pt x="3919" y="179842"/>
                </a:cubicBezTo>
                <a:cubicBezTo>
                  <a:pt x="-579" y="215357"/>
                  <a:pt x="20159" y="246850"/>
                  <a:pt x="42005" y="274178"/>
                </a:cubicBezTo>
                <a:cubicBezTo>
                  <a:pt x="59097" y="295436"/>
                  <a:pt x="84444" y="299976"/>
                  <a:pt x="106652" y="304296"/>
                </a:cubicBezTo>
                <a:cubicBezTo>
                  <a:pt x="128860" y="308616"/>
                  <a:pt x="166104" y="310601"/>
                  <a:pt x="175252" y="300100"/>
                </a:cubicBezTo>
                <a:cubicBezTo>
                  <a:pt x="185516" y="290207"/>
                  <a:pt x="220271" y="279939"/>
                  <a:pt x="220650" y="261868"/>
                </a:cubicBezTo>
                <a:cubicBezTo>
                  <a:pt x="221455" y="225044"/>
                  <a:pt x="229011" y="178630"/>
                  <a:pt x="211492" y="116606"/>
                </a:cubicBezTo>
                <a:cubicBezTo>
                  <a:pt x="214911" y="92066"/>
                  <a:pt x="191932" y="68080"/>
                  <a:pt x="196184" y="42279"/>
                </a:cubicBezTo>
                <a:cubicBezTo>
                  <a:pt x="200057" y="15700"/>
                  <a:pt x="203674" y="-1289"/>
                  <a:pt x="191610" y="77"/>
                </a:cubicBezTo>
                <a:cubicBezTo>
                  <a:pt x="178884" y="2296"/>
                  <a:pt x="166952" y="9297"/>
                  <a:pt x="154150" y="13594"/>
                </a:cubicBezTo>
                <a:cubicBezTo>
                  <a:pt x="122305" y="25669"/>
                  <a:pt x="89077" y="26770"/>
                  <a:pt x="55252" y="23042"/>
                </a:cubicBezTo>
                <a:cubicBezTo>
                  <a:pt x="36247" y="21534"/>
                  <a:pt x="349" y="13205"/>
                  <a:pt x="378" y="22662"/>
                </a:cubicBezTo>
                <a:cubicBezTo>
                  <a:pt x="315" y="22893"/>
                  <a:pt x="251" y="23124"/>
                  <a:pt x="188" y="23355"/>
                </a:cubicBezTo>
                <a:lnTo>
                  <a:pt x="188" y="23345"/>
                </a:lnTo>
                <a:close/>
              </a:path>
            </a:pathLst>
          </a:custGeom>
          <a:noFill/>
          <a:ln w="9441" cap="flat">
            <a:solidFill>
              <a:srgbClr val="000000"/>
            </a:solidFill>
            <a:prstDash val="sysDash"/>
            <a:miter/>
          </a:ln>
        </p:spPr>
        <p:txBody>
          <a:bodyPr/>
          <a:lstStyle/>
          <a:p>
            <a:endParaRPr lang="en-US"/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30092731-BD5E-13F6-13E8-F5EF4AB8745C}"/>
              </a:ext>
            </a:extLst>
          </p:cNvPr>
          <p:cNvCxnSpPr>
            <a:cxnSpLocks/>
          </p:cNvCxnSpPr>
          <p:nvPr/>
        </p:nvCxnSpPr>
        <p:spPr>
          <a:xfrm rot="-360000" flipV="1">
            <a:off x="8945175" y="1629965"/>
            <a:ext cx="712252" cy="994574"/>
          </a:xfrm>
          <a:prstGeom prst="line">
            <a:avLst/>
          </a:prstGeom>
          <a:ln w="19050" cap="rnd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AE6436EC-F85D-82CE-0C09-B31357EE781A}"/>
              </a:ext>
            </a:extLst>
          </p:cNvPr>
          <p:cNvCxnSpPr>
            <a:cxnSpLocks/>
          </p:cNvCxnSpPr>
          <p:nvPr/>
        </p:nvCxnSpPr>
        <p:spPr>
          <a:xfrm flipH="1">
            <a:off x="9276158" y="2210277"/>
            <a:ext cx="289136" cy="43370"/>
          </a:xfrm>
          <a:prstGeom prst="line">
            <a:avLst/>
          </a:prstGeom>
          <a:ln w="9441" cap="flat">
            <a:solidFill>
              <a:srgbClr val="000000"/>
            </a:solidFill>
            <a:prstDash val="solid"/>
            <a:miter/>
          </a:ln>
        </p:spPr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C1954052-4AAB-7223-8328-33C5492C8650}"/>
              </a:ext>
            </a:extLst>
          </p:cNvPr>
          <p:cNvCxnSpPr>
            <a:cxnSpLocks/>
          </p:cNvCxnSpPr>
          <p:nvPr/>
        </p:nvCxnSpPr>
        <p:spPr>
          <a:xfrm flipH="1">
            <a:off x="9276158" y="2357736"/>
            <a:ext cx="289136" cy="43370"/>
          </a:xfrm>
          <a:prstGeom prst="line">
            <a:avLst/>
          </a:prstGeom>
          <a:ln w="9441" cap="flat">
            <a:solidFill>
              <a:srgbClr val="000000"/>
            </a:solidFill>
            <a:prstDash val="solid"/>
            <a:miter/>
          </a:ln>
        </p:spPr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DB24EE17-55A9-2DAA-731B-4662CF0AD747}"/>
              </a:ext>
            </a:extLst>
          </p:cNvPr>
          <p:cNvCxnSpPr>
            <a:cxnSpLocks/>
          </p:cNvCxnSpPr>
          <p:nvPr/>
        </p:nvCxnSpPr>
        <p:spPr>
          <a:xfrm flipH="1">
            <a:off x="9357116" y="2513869"/>
            <a:ext cx="208178" cy="31227"/>
          </a:xfrm>
          <a:prstGeom prst="line">
            <a:avLst/>
          </a:prstGeom>
          <a:ln w="9441" cap="flat">
            <a:solidFill>
              <a:srgbClr val="000000"/>
            </a:solidFill>
            <a:prstDash val="solid"/>
            <a:miter/>
          </a:ln>
        </p:spPr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10D7D1DF-0671-1FE0-C518-2637B891DF4A}"/>
              </a:ext>
            </a:extLst>
          </p:cNvPr>
          <p:cNvCxnSpPr>
            <a:cxnSpLocks/>
          </p:cNvCxnSpPr>
          <p:nvPr/>
        </p:nvCxnSpPr>
        <p:spPr>
          <a:xfrm flipH="1">
            <a:off x="9388921" y="2591936"/>
            <a:ext cx="208178" cy="31227"/>
          </a:xfrm>
          <a:prstGeom prst="line">
            <a:avLst/>
          </a:prstGeom>
          <a:ln w="9441" cap="flat">
            <a:solidFill>
              <a:srgbClr val="000000"/>
            </a:solidFill>
            <a:prstDash val="solid"/>
            <a:miter/>
          </a:ln>
        </p:spPr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D76C8152-8575-58F3-2025-216F646050E4}"/>
              </a:ext>
            </a:extLst>
          </p:cNvPr>
          <p:cNvCxnSpPr>
            <a:cxnSpLocks/>
          </p:cNvCxnSpPr>
          <p:nvPr/>
        </p:nvCxnSpPr>
        <p:spPr>
          <a:xfrm flipH="1">
            <a:off x="9438074" y="2661329"/>
            <a:ext cx="208178" cy="31227"/>
          </a:xfrm>
          <a:prstGeom prst="line">
            <a:avLst/>
          </a:prstGeom>
          <a:ln w="9441" cap="flat">
            <a:solidFill>
              <a:srgbClr val="000000"/>
            </a:solidFill>
            <a:prstDash val="solid"/>
            <a:miter/>
          </a:ln>
        </p:spPr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9A39650A-01AB-6066-4340-F8BC5E4EE785}"/>
              </a:ext>
            </a:extLst>
          </p:cNvPr>
          <p:cNvCxnSpPr>
            <a:cxnSpLocks/>
            <a:stCxn id="243" idx="8"/>
          </p:cNvCxnSpPr>
          <p:nvPr/>
        </p:nvCxnSpPr>
        <p:spPr>
          <a:xfrm flipH="1">
            <a:off x="9322420" y="2271021"/>
            <a:ext cx="185379" cy="34671"/>
          </a:xfrm>
          <a:prstGeom prst="line">
            <a:avLst/>
          </a:prstGeom>
          <a:noFill/>
          <a:ln w="9441" cap="flat">
            <a:solidFill>
              <a:srgbClr val="000000"/>
            </a:solidFill>
            <a:prstDash val="sysDash"/>
            <a:miter/>
          </a:ln>
        </p:spPr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6E48B267-50BA-8338-BCF4-3B2867135327}"/>
              </a:ext>
            </a:extLst>
          </p:cNvPr>
          <p:cNvCxnSpPr>
            <a:cxnSpLocks/>
            <a:endCxn id="243" idx="7"/>
          </p:cNvCxnSpPr>
          <p:nvPr/>
        </p:nvCxnSpPr>
        <p:spPr>
          <a:xfrm flipH="1" flipV="1">
            <a:off x="9516139" y="2403306"/>
            <a:ext cx="79212" cy="190586"/>
          </a:xfrm>
          <a:prstGeom prst="line">
            <a:avLst/>
          </a:prstGeom>
          <a:noFill/>
          <a:ln w="9441" cap="flat">
            <a:solidFill>
              <a:srgbClr val="000000"/>
            </a:solidFill>
            <a:prstDash val="sysDash"/>
            <a:miter/>
          </a:ln>
        </p:spPr>
      </p:cxnSp>
      <p:sp>
        <p:nvSpPr>
          <p:cNvPr id="252" name="Freeform 50">
            <a:extLst>
              <a:ext uri="{FF2B5EF4-FFF2-40B4-BE49-F238E27FC236}">
                <a16:creationId xmlns:a16="http://schemas.microsoft.com/office/drawing/2014/main" id="{84E02A8A-32CA-546C-11F4-219DB76C0F71}"/>
              </a:ext>
            </a:extLst>
          </p:cNvPr>
          <p:cNvSpPr/>
          <p:nvPr/>
        </p:nvSpPr>
        <p:spPr>
          <a:xfrm>
            <a:off x="6337570" y="1982460"/>
            <a:ext cx="227275" cy="369604"/>
          </a:xfrm>
          <a:custGeom>
            <a:avLst/>
            <a:gdLst>
              <a:gd name="csX0" fmla="*/ 67336 w 227275"/>
              <a:gd name="csY0" fmla="*/ 0 h 369604"/>
              <a:gd name="csX1" fmla="*/ 67655 w 227275"/>
              <a:gd name="csY1" fmla="*/ 4237 h 369604"/>
              <a:gd name="csX2" fmla="*/ 124326 w 227275"/>
              <a:gd name="csY2" fmla="*/ 27828 h 369604"/>
              <a:gd name="csX3" fmla="*/ 157708 w 227275"/>
              <a:gd name="csY3" fmla="*/ 80749 h 369604"/>
              <a:gd name="csX4" fmla="*/ 151836 w 227275"/>
              <a:gd name="csY4" fmla="*/ 121394 h 369604"/>
              <a:gd name="csX5" fmla="*/ 143159 w 227275"/>
              <a:gd name="csY5" fmla="*/ 128293 h 369604"/>
              <a:gd name="csX6" fmla="*/ 158264 w 227275"/>
              <a:gd name="csY6" fmla="*/ 130436 h 369604"/>
              <a:gd name="csX7" fmla="*/ 188153 w 227275"/>
              <a:gd name="csY7" fmla="*/ 159275 h 369604"/>
              <a:gd name="csX8" fmla="*/ 189739 w 227275"/>
              <a:gd name="csY8" fmla="*/ 188542 h 369604"/>
              <a:gd name="csX9" fmla="*/ 188647 w 227275"/>
              <a:gd name="csY9" fmla="*/ 190407 h 369604"/>
              <a:gd name="csX10" fmla="*/ 196381 w 227275"/>
              <a:gd name="csY10" fmla="*/ 192377 h 369604"/>
              <a:gd name="csX11" fmla="*/ 215600 w 227275"/>
              <a:gd name="csY11" fmla="*/ 225459 h 369604"/>
              <a:gd name="csX12" fmla="*/ 216671 w 227275"/>
              <a:gd name="csY12" fmla="*/ 228866 h 369604"/>
              <a:gd name="csX13" fmla="*/ 227106 w 227275"/>
              <a:gd name="csY13" fmla="*/ 295436 h 369604"/>
              <a:gd name="csX14" fmla="*/ 199638 w 227275"/>
              <a:gd name="csY14" fmla="*/ 355728 h 369604"/>
              <a:gd name="csX15" fmla="*/ 156143 w 227275"/>
              <a:gd name="csY15" fmla="*/ 369355 h 369604"/>
              <a:gd name="csX16" fmla="*/ 134482 w 227275"/>
              <a:gd name="csY16" fmla="*/ 353307 h 369604"/>
              <a:gd name="csX17" fmla="*/ 116142 w 227275"/>
              <a:gd name="csY17" fmla="*/ 306106 h 369604"/>
              <a:gd name="csX18" fmla="*/ 159186 w 227275"/>
              <a:gd name="csY18" fmla="*/ 317076 h 369604"/>
              <a:gd name="csX19" fmla="*/ 179347 w 227275"/>
              <a:gd name="csY19" fmla="*/ 293250 h 369604"/>
              <a:gd name="csX20" fmla="*/ 170327 w 227275"/>
              <a:gd name="csY20" fmla="*/ 261648 h 369604"/>
              <a:gd name="csX21" fmla="*/ 154793 w 227275"/>
              <a:gd name="csY21" fmla="*/ 232058 h 369604"/>
              <a:gd name="csX22" fmla="*/ 142388 w 227275"/>
              <a:gd name="csY22" fmla="*/ 210011 h 369604"/>
              <a:gd name="csX23" fmla="*/ 117556 w 227275"/>
              <a:gd name="csY23" fmla="*/ 219074 h 369604"/>
              <a:gd name="csX24" fmla="*/ 106457 w 227275"/>
              <a:gd name="csY24" fmla="*/ 245171 h 369604"/>
              <a:gd name="csX25" fmla="*/ 63027 w 227275"/>
              <a:gd name="csY25" fmla="*/ 274225 h 369604"/>
              <a:gd name="csX26" fmla="*/ 29988 w 227275"/>
              <a:gd name="csY26" fmla="*/ 238465 h 369604"/>
              <a:gd name="csX27" fmla="*/ 35730 w 227275"/>
              <a:gd name="csY27" fmla="*/ 211532 h 369604"/>
              <a:gd name="csX28" fmla="*/ 9912 w 227275"/>
              <a:gd name="csY28" fmla="*/ 182543 h 369604"/>
              <a:gd name="csX29" fmla="*/ 19446 w 227275"/>
              <a:gd name="csY29" fmla="*/ 148133 h 369604"/>
              <a:gd name="csX30" fmla="*/ 55571 w 227275"/>
              <a:gd name="csY30" fmla="*/ 130028 h 369604"/>
              <a:gd name="csX31" fmla="*/ 92616 w 227275"/>
              <a:gd name="csY31" fmla="*/ 98190 h 369604"/>
              <a:gd name="csX32" fmla="*/ 76996 w 227275"/>
              <a:gd name="csY32" fmla="*/ 69244 h 369604"/>
              <a:gd name="csX33" fmla="*/ 27567 w 227275"/>
              <a:gd name="csY33" fmla="*/ 97054 h 369604"/>
              <a:gd name="csX34" fmla="*/ 9135 w 227275"/>
              <a:gd name="csY34" fmla="*/ 102364 h 369604"/>
              <a:gd name="csX35" fmla="*/ 0 w 227275"/>
              <a:gd name="csY35" fmla="*/ 100522 h 369604"/>
              <a:gd name="csX36" fmla="*/ 27710 w 227275"/>
              <a:gd name="csY36" fmla="*/ 61728 h 369604"/>
              <a:gd name="csX37" fmla="*/ 53110 w 227275"/>
              <a:gd name="csY37" fmla="*/ 39503 h 369604"/>
              <a:gd name="csX38" fmla="*/ 65810 w 227275"/>
              <a:gd name="csY38" fmla="*/ 4578 h 3696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27275" h="369604">
                <a:moveTo>
                  <a:pt x="67336" y="0"/>
                </a:moveTo>
                <a:lnTo>
                  <a:pt x="67655" y="4237"/>
                </a:lnTo>
                <a:cubicBezTo>
                  <a:pt x="87881" y="5631"/>
                  <a:pt x="107935" y="13944"/>
                  <a:pt x="124326" y="27828"/>
                </a:cubicBezTo>
                <a:cubicBezTo>
                  <a:pt x="140932" y="41861"/>
                  <a:pt x="152801" y="60672"/>
                  <a:pt x="157708" y="80749"/>
                </a:cubicBezTo>
                <a:cubicBezTo>
                  <a:pt x="160707" y="92962"/>
                  <a:pt x="162121" y="109910"/>
                  <a:pt x="151836" y="121394"/>
                </a:cubicBezTo>
                <a:cubicBezTo>
                  <a:pt x="149330" y="124180"/>
                  <a:pt x="146351" y="126387"/>
                  <a:pt x="143159" y="128293"/>
                </a:cubicBezTo>
                <a:cubicBezTo>
                  <a:pt x="148001" y="127693"/>
                  <a:pt x="153272" y="128400"/>
                  <a:pt x="158264" y="130436"/>
                </a:cubicBezTo>
                <a:cubicBezTo>
                  <a:pt x="170777" y="135493"/>
                  <a:pt x="182498" y="146826"/>
                  <a:pt x="188153" y="159275"/>
                </a:cubicBezTo>
                <a:cubicBezTo>
                  <a:pt x="190296" y="164010"/>
                  <a:pt x="193917" y="179693"/>
                  <a:pt x="189739" y="188542"/>
                </a:cubicBezTo>
                <a:cubicBezTo>
                  <a:pt x="189418" y="189228"/>
                  <a:pt x="189054" y="189849"/>
                  <a:pt x="188647" y="190407"/>
                </a:cubicBezTo>
                <a:cubicBezTo>
                  <a:pt x="191367" y="190449"/>
                  <a:pt x="193960" y="191113"/>
                  <a:pt x="196381" y="192377"/>
                </a:cubicBezTo>
                <a:cubicBezTo>
                  <a:pt x="207158" y="198012"/>
                  <a:pt x="212258" y="214532"/>
                  <a:pt x="215600" y="225459"/>
                </a:cubicBezTo>
                <a:cubicBezTo>
                  <a:pt x="215986" y="226659"/>
                  <a:pt x="216350" y="227816"/>
                  <a:pt x="216671" y="228866"/>
                </a:cubicBezTo>
                <a:cubicBezTo>
                  <a:pt x="224620" y="253698"/>
                  <a:pt x="228113" y="276088"/>
                  <a:pt x="227106" y="295436"/>
                </a:cubicBezTo>
                <a:cubicBezTo>
                  <a:pt x="225777" y="320975"/>
                  <a:pt x="216521" y="341244"/>
                  <a:pt x="199638" y="355728"/>
                </a:cubicBezTo>
                <a:cubicBezTo>
                  <a:pt x="187811" y="365842"/>
                  <a:pt x="171956" y="370812"/>
                  <a:pt x="156143" y="369355"/>
                </a:cubicBezTo>
                <a:cubicBezTo>
                  <a:pt x="147380" y="368562"/>
                  <a:pt x="140224" y="363271"/>
                  <a:pt x="134482" y="353307"/>
                </a:cubicBezTo>
                <a:cubicBezTo>
                  <a:pt x="128654" y="338202"/>
                  <a:pt x="120920" y="318254"/>
                  <a:pt x="116142" y="306106"/>
                </a:cubicBezTo>
                <a:cubicBezTo>
                  <a:pt x="130240" y="305271"/>
                  <a:pt x="144381" y="319219"/>
                  <a:pt x="159186" y="317076"/>
                </a:cubicBezTo>
                <a:cubicBezTo>
                  <a:pt x="170477" y="315426"/>
                  <a:pt x="178384" y="304306"/>
                  <a:pt x="179347" y="293250"/>
                </a:cubicBezTo>
                <a:cubicBezTo>
                  <a:pt x="180291" y="282194"/>
                  <a:pt x="175769" y="271397"/>
                  <a:pt x="170327" y="261648"/>
                </a:cubicBezTo>
                <a:cubicBezTo>
                  <a:pt x="164885" y="251898"/>
                  <a:pt x="158372" y="242600"/>
                  <a:pt x="154793" y="232058"/>
                </a:cubicBezTo>
                <a:cubicBezTo>
                  <a:pt x="151986" y="223895"/>
                  <a:pt x="150208" y="214082"/>
                  <a:pt x="142388" y="210011"/>
                </a:cubicBezTo>
                <a:cubicBezTo>
                  <a:pt x="133839" y="205533"/>
                  <a:pt x="122934" y="211210"/>
                  <a:pt x="117556" y="219074"/>
                </a:cubicBezTo>
                <a:cubicBezTo>
                  <a:pt x="112200" y="226938"/>
                  <a:pt x="110400" y="236536"/>
                  <a:pt x="106457" y="245171"/>
                </a:cubicBezTo>
                <a:cubicBezTo>
                  <a:pt x="98893" y="261733"/>
                  <a:pt x="81667" y="274846"/>
                  <a:pt x="63027" y="274225"/>
                </a:cubicBezTo>
                <a:cubicBezTo>
                  <a:pt x="44386" y="273603"/>
                  <a:pt x="26967" y="256356"/>
                  <a:pt x="29988" y="238465"/>
                </a:cubicBezTo>
                <a:cubicBezTo>
                  <a:pt x="31509" y="229315"/>
                  <a:pt x="37723" y="220595"/>
                  <a:pt x="35730" y="211532"/>
                </a:cubicBezTo>
                <a:cubicBezTo>
                  <a:pt x="32945" y="198827"/>
                  <a:pt x="16254" y="193963"/>
                  <a:pt x="9912" y="182543"/>
                </a:cubicBezTo>
                <a:cubicBezTo>
                  <a:pt x="3656" y="171252"/>
                  <a:pt x="9591" y="156640"/>
                  <a:pt x="19446" y="148133"/>
                </a:cubicBezTo>
                <a:cubicBezTo>
                  <a:pt x="29966" y="139071"/>
                  <a:pt x="43273" y="135942"/>
                  <a:pt x="55571" y="130028"/>
                </a:cubicBezTo>
                <a:cubicBezTo>
                  <a:pt x="69839" y="123151"/>
                  <a:pt x="88138" y="114559"/>
                  <a:pt x="92616" y="98190"/>
                </a:cubicBezTo>
                <a:cubicBezTo>
                  <a:pt x="95830" y="86449"/>
                  <a:pt x="90644" y="71493"/>
                  <a:pt x="76996" y="69244"/>
                </a:cubicBezTo>
                <a:cubicBezTo>
                  <a:pt x="59084" y="66308"/>
                  <a:pt x="42244" y="89983"/>
                  <a:pt x="27567" y="97054"/>
                </a:cubicBezTo>
                <a:cubicBezTo>
                  <a:pt x="21022" y="100198"/>
                  <a:pt x="14739" y="101965"/>
                  <a:pt x="9135" y="102364"/>
                </a:cubicBezTo>
                <a:lnTo>
                  <a:pt x="0" y="100522"/>
                </a:lnTo>
                <a:lnTo>
                  <a:pt x="27710" y="61728"/>
                </a:lnTo>
                <a:lnTo>
                  <a:pt x="53110" y="39503"/>
                </a:lnTo>
                <a:lnTo>
                  <a:pt x="65810" y="4578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7741D815-4BC9-64B1-265E-0BD105CCA3A1}"/>
              </a:ext>
            </a:extLst>
          </p:cNvPr>
          <p:cNvSpPr txBox="1"/>
          <p:nvPr/>
        </p:nvSpPr>
        <p:spPr>
          <a:xfrm flipH="1">
            <a:off x="3275146" y="2994000"/>
            <a:ext cx="769912" cy="261610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100" b="1"/>
              <a:t>Midbrain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96B4255B-BEC8-B9C8-5E40-99805AFF071F}"/>
              </a:ext>
            </a:extLst>
          </p:cNvPr>
          <p:cNvSpPr txBox="1"/>
          <p:nvPr/>
        </p:nvSpPr>
        <p:spPr>
          <a:xfrm flipH="1">
            <a:off x="3515597" y="3688930"/>
            <a:ext cx="529461" cy="261610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100" b="1"/>
              <a:t>Pons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5560F057-2563-1F9D-4330-228127636C6F}"/>
              </a:ext>
            </a:extLst>
          </p:cNvPr>
          <p:cNvSpPr txBox="1"/>
          <p:nvPr/>
        </p:nvSpPr>
        <p:spPr>
          <a:xfrm flipH="1">
            <a:off x="3337664" y="4362610"/>
            <a:ext cx="707394" cy="261610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100" b="1"/>
              <a:t>Medulla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56AE3CB-D964-B91D-6B5C-1A42E9E4422C}"/>
              </a:ext>
            </a:extLst>
          </p:cNvPr>
          <p:cNvSpPr txBox="1"/>
          <p:nvPr/>
        </p:nvSpPr>
        <p:spPr>
          <a:xfrm flipH="1">
            <a:off x="3337664" y="5007653"/>
            <a:ext cx="707394" cy="261610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100" b="1"/>
              <a:t>Medulla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09BEA06A-1D4F-D35F-9F39-1C0505D5815F}"/>
              </a:ext>
            </a:extLst>
          </p:cNvPr>
          <p:cNvSpPr txBox="1"/>
          <p:nvPr/>
        </p:nvSpPr>
        <p:spPr>
          <a:xfrm flipH="1">
            <a:off x="3094007" y="5523549"/>
            <a:ext cx="951051" cy="261610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1100" b="1"/>
              <a:t>Spinal cord</a:t>
            </a:r>
          </a:p>
        </p:txBody>
      </p:sp>
      <p:sp>
        <p:nvSpPr>
          <p:cNvPr id="258" name="Freeform 228">
            <a:extLst>
              <a:ext uri="{FF2B5EF4-FFF2-40B4-BE49-F238E27FC236}">
                <a16:creationId xmlns:a16="http://schemas.microsoft.com/office/drawing/2014/main" id="{7FD58CB8-8AF5-D250-B387-7BB1C70C4903}"/>
              </a:ext>
            </a:extLst>
          </p:cNvPr>
          <p:cNvSpPr/>
          <p:nvPr/>
        </p:nvSpPr>
        <p:spPr>
          <a:xfrm>
            <a:off x="5963215" y="5117588"/>
            <a:ext cx="82941" cy="96648"/>
          </a:xfrm>
          <a:custGeom>
            <a:avLst/>
            <a:gdLst>
              <a:gd name="csX0" fmla="*/ 5870 w 95804"/>
              <a:gd name="csY0" fmla="*/ 3272 h 111636"/>
              <a:gd name="csX1" fmla="*/ 113 w 95804"/>
              <a:gd name="csY1" fmla="*/ 23076 h 111636"/>
              <a:gd name="csX2" fmla="*/ 373 w 95804"/>
              <a:gd name="csY2" fmla="*/ 86952 h 111636"/>
              <a:gd name="csX3" fmla="*/ 33542 w 95804"/>
              <a:gd name="csY3" fmla="*/ 111335 h 111636"/>
              <a:gd name="csX4" fmla="*/ 92111 w 95804"/>
              <a:gd name="csY4" fmla="*/ 104950 h 111636"/>
              <a:gd name="csX5" fmla="*/ 68041 w 95804"/>
              <a:gd name="csY5" fmla="*/ 49958 h 111636"/>
              <a:gd name="csX6" fmla="*/ 63731 w 95804"/>
              <a:gd name="csY6" fmla="*/ 41783 h 111636"/>
              <a:gd name="csX7" fmla="*/ 7143 w 95804"/>
              <a:gd name="csY7" fmla="*/ 2478 h 111636"/>
              <a:gd name="csX8" fmla="*/ 5870 w 95804"/>
              <a:gd name="csY8" fmla="*/ 3272 h 111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5804" h="111636">
                <a:moveTo>
                  <a:pt x="5870" y="3272"/>
                </a:moveTo>
                <a:cubicBezTo>
                  <a:pt x="1921" y="6292"/>
                  <a:pt x="228" y="13066"/>
                  <a:pt x="113" y="23076"/>
                </a:cubicBezTo>
                <a:cubicBezTo>
                  <a:pt x="200" y="42981"/>
                  <a:pt x="-336" y="66772"/>
                  <a:pt x="373" y="86952"/>
                </a:cubicBezTo>
                <a:cubicBezTo>
                  <a:pt x="2051" y="108764"/>
                  <a:pt x="9645" y="110960"/>
                  <a:pt x="33542" y="111335"/>
                </a:cubicBezTo>
                <a:cubicBezTo>
                  <a:pt x="51536" y="109949"/>
                  <a:pt x="77285" y="115640"/>
                  <a:pt x="92111" y="104950"/>
                </a:cubicBezTo>
                <a:cubicBezTo>
                  <a:pt x="105072" y="86649"/>
                  <a:pt x="80742" y="65198"/>
                  <a:pt x="68041" y="49958"/>
                </a:cubicBezTo>
                <a:cubicBezTo>
                  <a:pt x="66060" y="47575"/>
                  <a:pt x="64729" y="44715"/>
                  <a:pt x="63731" y="41783"/>
                </a:cubicBezTo>
                <a:cubicBezTo>
                  <a:pt x="52318" y="8169"/>
                  <a:pt x="26700" y="-6204"/>
                  <a:pt x="7143" y="2478"/>
                </a:cubicBezTo>
                <a:lnTo>
                  <a:pt x="5870" y="3272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59" name="Freeform 104">
            <a:extLst>
              <a:ext uri="{FF2B5EF4-FFF2-40B4-BE49-F238E27FC236}">
                <a16:creationId xmlns:a16="http://schemas.microsoft.com/office/drawing/2014/main" id="{D2C06AE1-4AE8-3D07-49CA-FD1ED4CD6406}"/>
              </a:ext>
            </a:extLst>
          </p:cNvPr>
          <p:cNvSpPr/>
          <p:nvPr/>
        </p:nvSpPr>
        <p:spPr>
          <a:xfrm>
            <a:off x="5643324" y="5777221"/>
            <a:ext cx="102103" cy="115910"/>
          </a:xfrm>
          <a:custGeom>
            <a:avLst/>
            <a:gdLst>
              <a:gd name="csX0" fmla="*/ 45115 w 88603"/>
              <a:gd name="csY0" fmla="*/ 93465 h 100584"/>
              <a:gd name="csX1" fmla="*/ 85305 w 88603"/>
              <a:gd name="csY1" fmla="*/ 90690 h 100584"/>
              <a:gd name="csX2" fmla="*/ 63327 w 88603"/>
              <a:gd name="csY2" fmla="*/ 35112 h 100584"/>
              <a:gd name="csX3" fmla="*/ 16784 w 88603"/>
              <a:gd name="csY3" fmla="*/ 1002 h 100584"/>
              <a:gd name="csX4" fmla="*/ 45115 w 88603"/>
              <a:gd name="csY4" fmla="*/ 93465 h 1005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8603" h="100584">
                <a:moveTo>
                  <a:pt x="45115" y="93465"/>
                </a:moveTo>
                <a:cubicBezTo>
                  <a:pt x="59953" y="102628"/>
                  <a:pt x="75215" y="104197"/>
                  <a:pt x="85305" y="90690"/>
                </a:cubicBezTo>
                <a:cubicBezTo>
                  <a:pt x="97513" y="74349"/>
                  <a:pt x="72580" y="47604"/>
                  <a:pt x="63327" y="35112"/>
                </a:cubicBezTo>
                <a:cubicBezTo>
                  <a:pt x="52159" y="20032"/>
                  <a:pt x="38467" y="-5357"/>
                  <a:pt x="16784" y="1002"/>
                </a:cubicBezTo>
                <a:cubicBezTo>
                  <a:pt x="-20492" y="11937"/>
                  <a:pt x="11206" y="72528"/>
                  <a:pt x="45115" y="93465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60" name="Freeform 45">
            <a:extLst>
              <a:ext uri="{FF2B5EF4-FFF2-40B4-BE49-F238E27FC236}">
                <a16:creationId xmlns:a16="http://schemas.microsoft.com/office/drawing/2014/main" id="{A905C82F-12AA-4A2B-82EA-5211EC744B56}"/>
              </a:ext>
            </a:extLst>
          </p:cNvPr>
          <p:cNvSpPr/>
          <p:nvPr/>
        </p:nvSpPr>
        <p:spPr>
          <a:xfrm>
            <a:off x="5582062" y="5585669"/>
            <a:ext cx="46100" cy="56764"/>
          </a:xfrm>
          <a:custGeom>
            <a:avLst/>
            <a:gdLst>
              <a:gd name="csX0" fmla="*/ 0 w 40240"/>
              <a:gd name="csY0" fmla="*/ 0 h 49301"/>
              <a:gd name="csX1" fmla="*/ 40241 w 40240"/>
              <a:gd name="csY1" fmla="*/ 49301 h 4930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0240" h="49301">
                <a:moveTo>
                  <a:pt x="0" y="0"/>
                </a:moveTo>
                <a:cubicBezTo>
                  <a:pt x="13417" y="16431"/>
                  <a:pt x="26833" y="32871"/>
                  <a:pt x="40241" y="49301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61" name="Freeform 46">
            <a:extLst>
              <a:ext uri="{FF2B5EF4-FFF2-40B4-BE49-F238E27FC236}">
                <a16:creationId xmlns:a16="http://schemas.microsoft.com/office/drawing/2014/main" id="{8B5323BC-E11A-D5E8-5E00-8281E871B853}"/>
              </a:ext>
            </a:extLst>
          </p:cNvPr>
          <p:cNvSpPr/>
          <p:nvPr/>
        </p:nvSpPr>
        <p:spPr>
          <a:xfrm>
            <a:off x="5617921" y="5539225"/>
            <a:ext cx="24590" cy="38184"/>
          </a:xfrm>
          <a:custGeom>
            <a:avLst/>
            <a:gdLst>
              <a:gd name="csX0" fmla="*/ 0 w 21464"/>
              <a:gd name="csY0" fmla="*/ 0 h 33165"/>
              <a:gd name="csX1" fmla="*/ 21465 w 21464"/>
              <a:gd name="csY1" fmla="*/ 33166 h 3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1464" h="33165">
                <a:moveTo>
                  <a:pt x="0" y="0"/>
                </a:moveTo>
                <a:cubicBezTo>
                  <a:pt x="7155" y="11058"/>
                  <a:pt x="14310" y="22117"/>
                  <a:pt x="21465" y="33166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1FF08FAE-2FBA-AB90-1C89-FE9524DD9CEF}"/>
              </a:ext>
            </a:extLst>
          </p:cNvPr>
          <p:cNvSpPr/>
          <p:nvPr/>
        </p:nvSpPr>
        <p:spPr>
          <a:xfrm>
            <a:off x="5600899" y="5517749"/>
            <a:ext cx="33495" cy="3349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BF579BC9-1768-4604-0CB5-E6A128534E6D}"/>
              </a:ext>
            </a:extLst>
          </p:cNvPr>
          <p:cNvCxnSpPr>
            <a:cxnSpLocks/>
          </p:cNvCxnSpPr>
          <p:nvPr/>
        </p:nvCxnSpPr>
        <p:spPr>
          <a:xfrm flipH="1">
            <a:off x="6373268" y="2375310"/>
            <a:ext cx="4604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7CE207B4-A6A9-611B-DE5B-059FE129A8A4}"/>
              </a:ext>
            </a:extLst>
          </p:cNvPr>
          <p:cNvSpPr txBox="1"/>
          <p:nvPr/>
        </p:nvSpPr>
        <p:spPr>
          <a:xfrm>
            <a:off x="6833754" y="2249451"/>
            <a:ext cx="1851461" cy="246221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/>
              <a:t>Dorsal anterior insular cortex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0B58B66-AA71-56A0-D01C-BD07F6434437}"/>
              </a:ext>
            </a:extLst>
          </p:cNvPr>
          <p:cNvSpPr txBox="1"/>
          <p:nvPr/>
        </p:nvSpPr>
        <p:spPr>
          <a:xfrm>
            <a:off x="6833754" y="2667380"/>
            <a:ext cx="1492741" cy="40011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/>
              <a:t>Ventral posterior lateral and medial nuclei</a:t>
            </a:r>
          </a:p>
        </p:txBody>
      </p: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A7DD9F94-CADE-F9DD-57F6-72A975C9504E}"/>
              </a:ext>
            </a:extLst>
          </p:cNvPr>
          <p:cNvCxnSpPr>
            <a:cxnSpLocks/>
          </p:cNvCxnSpPr>
          <p:nvPr/>
        </p:nvCxnSpPr>
        <p:spPr>
          <a:xfrm flipH="1">
            <a:off x="6209732" y="3536508"/>
            <a:ext cx="6277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TextBox 266">
            <a:extLst>
              <a:ext uri="{FF2B5EF4-FFF2-40B4-BE49-F238E27FC236}">
                <a16:creationId xmlns:a16="http://schemas.microsoft.com/office/drawing/2014/main" id="{F06B7A33-5EF6-B872-0034-1D98AA127FCB}"/>
              </a:ext>
            </a:extLst>
          </p:cNvPr>
          <p:cNvSpPr txBox="1"/>
          <p:nvPr/>
        </p:nvSpPr>
        <p:spPr>
          <a:xfrm>
            <a:off x="6833755" y="3259509"/>
            <a:ext cx="1258566" cy="553998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 b="1">
                <a:solidFill>
                  <a:srgbClr val="AD4703"/>
                </a:solidFill>
              </a:rPr>
              <a:t>The anterolateral (spinothalamic) pathway</a:t>
            </a:r>
          </a:p>
        </p:txBody>
      </p: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F54C699F-C615-7E4F-9849-0EA2FD9802C1}"/>
              </a:ext>
            </a:extLst>
          </p:cNvPr>
          <p:cNvCxnSpPr>
            <a:cxnSpLocks/>
            <a:stCxn id="269" idx="1"/>
          </p:cNvCxnSpPr>
          <p:nvPr/>
        </p:nvCxnSpPr>
        <p:spPr>
          <a:xfrm flipH="1">
            <a:off x="6373268" y="1927914"/>
            <a:ext cx="4604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>
            <a:extLst>
              <a:ext uri="{FF2B5EF4-FFF2-40B4-BE49-F238E27FC236}">
                <a16:creationId xmlns:a16="http://schemas.microsoft.com/office/drawing/2014/main" id="{DF6F78D4-4D11-4FC4-1F13-A73F73859816}"/>
              </a:ext>
            </a:extLst>
          </p:cNvPr>
          <p:cNvSpPr txBox="1"/>
          <p:nvPr/>
        </p:nvSpPr>
        <p:spPr>
          <a:xfrm>
            <a:off x="6833755" y="1804803"/>
            <a:ext cx="1946464" cy="246221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/>
              <a:t>Primary somatosensory cortex </a:t>
            </a:r>
          </a:p>
        </p:txBody>
      </p: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968C0A70-3AB4-F9B9-F92C-D0E52E9EA6BD}"/>
              </a:ext>
            </a:extLst>
          </p:cNvPr>
          <p:cNvCxnSpPr>
            <a:cxnSpLocks/>
            <a:stCxn id="271" idx="1"/>
          </p:cNvCxnSpPr>
          <p:nvPr/>
        </p:nvCxnSpPr>
        <p:spPr>
          <a:xfrm flipH="1">
            <a:off x="6104400" y="5035108"/>
            <a:ext cx="7293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31066D86-DBCC-F70A-D9AD-A6E6BF89BF60}"/>
              </a:ext>
            </a:extLst>
          </p:cNvPr>
          <p:cNvSpPr txBox="1"/>
          <p:nvPr/>
        </p:nvSpPr>
        <p:spPr>
          <a:xfrm>
            <a:off x="6833755" y="4835053"/>
            <a:ext cx="1258566" cy="40011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/>
              <a:t>Dorsal horn of the spinal cord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B96FF4C6-EF10-89F9-6287-1F7BD0439B97}"/>
              </a:ext>
            </a:extLst>
          </p:cNvPr>
          <p:cNvSpPr txBox="1"/>
          <p:nvPr/>
        </p:nvSpPr>
        <p:spPr>
          <a:xfrm>
            <a:off x="6833754" y="5292877"/>
            <a:ext cx="1258566" cy="400110"/>
          </a:xfrm>
          <a:prstGeom prst="rect">
            <a:avLst/>
          </a:prstGeom>
          <a:noFill/>
        </p:spPr>
        <p:txBody>
          <a:bodyPr wrap="square" lIns="90000" rtlCol="0" anchor="ctr" anchorCtr="0">
            <a:spAutoFit/>
          </a:bodyPr>
          <a:lstStyle/>
          <a:p>
            <a:r>
              <a:rPr lang="en-US" sz="1000"/>
              <a:t>Sensory decussation</a:t>
            </a:r>
          </a:p>
        </p:txBody>
      </p: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661B8BFF-25D8-9C8C-ECEE-FCC32537E543}"/>
              </a:ext>
            </a:extLst>
          </p:cNvPr>
          <p:cNvCxnSpPr>
            <a:cxnSpLocks/>
            <a:stCxn id="272" idx="1"/>
            <a:endCxn id="312" idx="8"/>
          </p:cNvCxnSpPr>
          <p:nvPr/>
        </p:nvCxnSpPr>
        <p:spPr>
          <a:xfrm flipH="1" flipV="1">
            <a:off x="5989470" y="5141068"/>
            <a:ext cx="844284" cy="3518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Freeform 245">
            <a:extLst>
              <a:ext uri="{FF2B5EF4-FFF2-40B4-BE49-F238E27FC236}">
                <a16:creationId xmlns:a16="http://schemas.microsoft.com/office/drawing/2014/main" id="{EC14244D-AE8B-67BB-3996-621F1191A47A}"/>
              </a:ext>
            </a:extLst>
          </p:cNvPr>
          <p:cNvSpPr/>
          <p:nvPr/>
        </p:nvSpPr>
        <p:spPr>
          <a:xfrm flipH="1">
            <a:off x="5749328" y="3680540"/>
            <a:ext cx="171543" cy="62660"/>
          </a:xfrm>
          <a:custGeom>
            <a:avLst/>
            <a:gdLst>
              <a:gd name="csX0" fmla="*/ 299 w 239085"/>
              <a:gd name="csY0" fmla="*/ 6985 h 86895"/>
              <a:gd name="csX1" fmla="*/ 24044 w 239085"/>
              <a:gd name="csY1" fmla="*/ 79 h 86895"/>
              <a:gd name="csX2" fmla="*/ 174679 w 239085"/>
              <a:gd name="csY2" fmla="*/ 27673 h 86895"/>
              <a:gd name="csX3" fmla="*/ 84182 w 239085"/>
              <a:gd name="csY3" fmla="*/ 60772 h 86895"/>
              <a:gd name="csX4" fmla="*/ 33 w 239085"/>
              <a:gd name="csY4" fmla="*/ 7566 h 86895"/>
              <a:gd name="csX5" fmla="*/ 290 w 239085"/>
              <a:gd name="csY5" fmla="*/ 6985 h 868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39085" h="86895">
                <a:moveTo>
                  <a:pt x="299" y="6985"/>
                </a:moveTo>
                <a:cubicBezTo>
                  <a:pt x="2247" y="2746"/>
                  <a:pt x="11055" y="146"/>
                  <a:pt x="24044" y="79"/>
                </a:cubicBezTo>
                <a:cubicBezTo>
                  <a:pt x="77664" y="-2064"/>
                  <a:pt x="124280" y="40294"/>
                  <a:pt x="174679" y="27673"/>
                </a:cubicBezTo>
                <a:cubicBezTo>
                  <a:pt x="286421" y="831"/>
                  <a:pt x="250571" y="143516"/>
                  <a:pt x="84182" y="60772"/>
                </a:cubicBezTo>
                <a:cubicBezTo>
                  <a:pt x="62993" y="49066"/>
                  <a:pt x="-1668" y="27673"/>
                  <a:pt x="33" y="7566"/>
                </a:cubicBezTo>
                <a:lnTo>
                  <a:pt x="290" y="6985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75" name="Freeform 249">
            <a:extLst>
              <a:ext uri="{FF2B5EF4-FFF2-40B4-BE49-F238E27FC236}">
                <a16:creationId xmlns:a16="http://schemas.microsoft.com/office/drawing/2014/main" id="{40656961-9FF2-8777-681D-61C9F4AF37DC}"/>
              </a:ext>
            </a:extLst>
          </p:cNvPr>
          <p:cNvSpPr/>
          <p:nvPr/>
        </p:nvSpPr>
        <p:spPr>
          <a:xfrm>
            <a:off x="5713197" y="5585499"/>
            <a:ext cx="144672" cy="139288"/>
          </a:xfrm>
          <a:custGeom>
            <a:avLst/>
            <a:gdLst>
              <a:gd name="csX0" fmla="*/ 48985 w 144672"/>
              <a:gd name="csY0" fmla="*/ 0 h 139288"/>
              <a:gd name="csX1" fmla="*/ 74232 w 144672"/>
              <a:gd name="csY1" fmla="*/ 21039 h 139288"/>
              <a:gd name="csX2" fmla="*/ 96457 w 144672"/>
              <a:gd name="csY2" fmla="*/ 81364 h 139288"/>
              <a:gd name="csX3" fmla="*/ 144672 w 144672"/>
              <a:gd name="csY3" fmla="*/ 139222 h 139288"/>
              <a:gd name="csX4" fmla="*/ 138224 w 144672"/>
              <a:gd name="csY4" fmla="*/ 139288 h 139288"/>
              <a:gd name="csX5" fmla="*/ 67114 w 144672"/>
              <a:gd name="csY5" fmla="*/ 137477 h 139288"/>
              <a:gd name="csX6" fmla="*/ 0 w 144672"/>
              <a:gd name="csY6" fmla="*/ 32536 h 139288"/>
              <a:gd name="csX7" fmla="*/ 9449 w 144672"/>
              <a:gd name="csY7" fmla="*/ 17211 h 139288"/>
              <a:gd name="csX8" fmla="*/ 12657 w 144672"/>
              <a:gd name="csY8" fmla="*/ 15196 h 139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4672" h="139288">
                <a:moveTo>
                  <a:pt x="48985" y="0"/>
                </a:moveTo>
                <a:lnTo>
                  <a:pt x="74232" y="21039"/>
                </a:lnTo>
                <a:cubicBezTo>
                  <a:pt x="87461" y="35856"/>
                  <a:pt x="75290" y="55964"/>
                  <a:pt x="96457" y="81364"/>
                </a:cubicBezTo>
                <a:lnTo>
                  <a:pt x="144672" y="139222"/>
                </a:lnTo>
                <a:lnTo>
                  <a:pt x="138224" y="139288"/>
                </a:lnTo>
                <a:cubicBezTo>
                  <a:pt x="130019" y="139108"/>
                  <a:pt x="75747" y="139581"/>
                  <a:pt x="67114" y="137477"/>
                </a:cubicBezTo>
                <a:cubicBezTo>
                  <a:pt x="44041" y="131455"/>
                  <a:pt x="1927" y="56230"/>
                  <a:pt x="0" y="32536"/>
                </a:cubicBezTo>
                <a:lnTo>
                  <a:pt x="9449" y="17211"/>
                </a:lnTo>
                <a:lnTo>
                  <a:pt x="12657" y="15196"/>
                </a:ln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76" name="Freeform 250">
            <a:extLst>
              <a:ext uri="{FF2B5EF4-FFF2-40B4-BE49-F238E27FC236}">
                <a16:creationId xmlns:a16="http://schemas.microsoft.com/office/drawing/2014/main" id="{C7603461-2D2E-9010-704B-94A1B5E4785F}"/>
              </a:ext>
            </a:extLst>
          </p:cNvPr>
          <p:cNvSpPr/>
          <p:nvPr/>
        </p:nvSpPr>
        <p:spPr>
          <a:xfrm>
            <a:off x="5725854" y="5549365"/>
            <a:ext cx="220734" cy="175356"/>
          </a:xfrm>
          <a:custGeom>
            <a:avLst/>
            <a:gdLst>
              <a:gd name="csX0" fmla="*/ 180552 w 220734"/>
              <a:gd name="csY0" fmla="*/ 0 h 175356"/>
              <a:gd name="csX1" fmla="*/ 217964 w 220734"/>
              <a:gd name="csY1" fmla="*/ 25255 h 175356"/>
              <a:gd name="csX2" fmla="*/ 220051 w 220734"/>
              <a:gd name="csY2" fmla="*/ 19954 h 175356"/>
              <a:gd name="csX3" fmla="*/ 220476 w 220734"/>
              <a:gd name="csY3" fmla="*/ 19508 h 175356"/>
              <a:gd name="csX4" fmla="*/ 220698 w 220734"/>
              <a:gd name="csY4" fmla="*/ 20004 h 175356"/>
              <a:gd name="csX5" fmla="*/ 217700 w 220734"/>
              <a:gd name="csY5" fmla="*/ 83283 h 175356"/>
              <a:gd name="csX6" fmla="*/ 218782 w 220734"/>
              <a:gd name="csY6" fmla="*/ 135318 h 175356"/>
              <a:gd name="csX7" fmla="*/ 205268 w 220734"/>
              <a:gd name="csY7" fmla="*/ 170616 h 175356"/>
              <a:gd name="csX8" fmla="*/ 165739 w 220734"/>
              <a:gd name="csY8" fmla="*/ 175007 h 175356"/>
              <a:gd name="csX9" fmla="*/ 132015 w 220734"/>
              <a:gd name="csY9" fmla="*/ 175356 h 175356"/>
              <a:gd name="csX10" fmla="*/ 83800 w 220734"/>
              <a:gd name="csY10" fmla="*/ 117498 h 175356"/>
              <a:gd name="csX11" fmla="*/ 61575 w 220734"/>
              <a:gd name="csY11" fmla="*/ 57173 h 175356"/>
              <a:gd name="csX12" fmla="*/ 36328 w 220734"/>
              <a:gd name="csY12" fmla="*/ 36134 h 175356"/>
              <a:gd name="csX13" fmla="*/ 0 w 220734"/>
              <a:gd name="csY13" fmla="*/ 51330 h 175356"/>
              <a:gd name="csX14" fmla="*/ 74272 w 220734"/>
              <a:gd name="csY14" fmla="*/ 29749 h 175356"/>
              <a:gd name="csX15" fmla="*/ 81229 w 220734"/>
              <a:gd name="csY15" fmla="*/ 31704 h 175356"/>
              <a:gd name="csX16" fmla="*/ 86433 w 220734"/>
              <a:gd name="csY16" fmla="*/ 37956 h 175356"/>
              <a:gd name="csX17" fmla="*/ 87278 w 220734"/>
              <a:gd name="csY17" fmla="*/ 36336 h 175356"/>
              <a:gd name="csX18" fmla="*/ 89650 w 220734"/>
              <a:gd name="csY18" fmla="*/ 34070 h 175356"/>
              <a:gd name="csX19" fmla="*/ 90450 w 220734"/>
              <a:gd name="csY19" fmla="*/ 34294 h 175356"/>
              <a:gd name="csX20" fmla="*/ 95387 w 220734"/>
              <a:gd name="csY20" fmla="*/ 37703 h 175356"/>
              <a:gd name="csX21" fmla="*/ 94830 w 220734"/>
              <a:gd name="csY21" fmla="*/ 33609 h 175356"/>
              <a:gd name="csX22" fmla="*/ 96212 w 220734"/>
              <a:gd name="csY22" fmla="*/ 27800 h 175356"/>
              <a:gd name="csX23" fmla="*/ 113254 w 220734"/>
              <a:gd name="csY23" fmla="*/ 11517 h 175356"/>
              <a:gd name="csX24" fmla="*/ 143571 w 220734"/>
              <a:gd name="csY24" fmla="*/ 256 h 1753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20734" h="175356">
                <a:moveTo>
                  <a:pt x="180552" y="0"/>
                </a:moveTo>
                <a:cubicBezTo>
                  <a:pt x="214794" y="5611"/>
                  <a:pt x="217964" y="25255"/>
                  <a:pt x="217964" y="25255"/>
                </a:cubicBezTo>
                <a:cubicBezTo>
                  <a:pt x="217964" y="25255"/>
                  <a:pt x="218315" y="23073"/>
                  <a:pt x="220051" y="19954"/>
                </a:cubicBezTo>
                <a:lnTo>
                  <a:pt x="220476" y="19508"/>
                </a:lnTo>
                <a:lnTo>
                  <a:pt x="220698" y="20004"/>
                </a:lnTo>
                <a:cubicBezTo>
                  <a:pt x="221160" y="41142"/>
                  <a:pt x="217114" y="61841"/>
                  <a:pt x="217700" y="83283"/>
                </a:cubicBezTo>
                <a:cubicBezTo>
                  <a:pt x="217519" y="101428"/>
                  <a:pt x="218230" y="119369"/>
                  <a:pt x="218782" y="135318"/>
                </a:cubicBezTo>
                <a:cubicBezTo>
                  <a:pt x="219515" y="151177"/>
                  <a:pt x="217328" y="165618"/>
                  <a:pt x="205268" y="170616"/>
                </a:cubicBezTo>
                <a:cubicBezTo>
                  <a:pt x="192622" y="174342"/>
                  <a:pt x="179234" y="175006"/>
                  <a:pt x="165739" y="175007"/>
                </a:cubicBezTo>
                <a:lnTo>
                  <a:pt x="132015" y="175356"/>
                </a:lnTo>
                <a:lnTo>
                  <a:pt x="83800" y="117498"/>
                </a:lnTo>
                <a:cubicBezTo>
                  <a:pt x="62633" y="92098"/>
                  <a:pt x="74804" y="71990"/>
                  <a:pt x="61575" y="57173"/>
                </a:cubicBezTo>
                <a:lnTo>
                  <a:pt x="36328" y="36134"/>
                </a:lnTo>
                <a:lnTo>
                  <a:pt x="0" y="51330"/>
                </a:lnTo>
                <a:cubicBezTo>
                  <a:pt x="35438" y="31640"/>
                  <a:pt x="59285" y="28233"/>
                  <a:pt x="74272" y="29749"/>
                </a:cubicBezTo>
                <a:lnTo>
                  <a:pt x="81229" y="31704"/>
                </a:lnTo>
                <a:lnTo>
                  <a:pt x="86433" y="37956"/>
                </a:lnTo>
                <a:lnTo>
                  <a:pt x="87278" y="36336"/>
                </a:lnTo>
                <a:lnTo>
                  <a:pt x="89650" y="34070"/>
                </a:lnTo>
                <a:lnTo>
                  <a:pt x="90450" y="34294"/>
                </a:lnTo>
                <a:cubicBezTo>
                  <a:pt x="93855" y="36094"/>
                  <a:pt x="95387" y="37703"/>
                  <a:pt x="95387" y="37703"/>
                </a:cubicBezTo>
                <a:cubicBezTo>
                  <a:pt x="95387" y="37703"/>
                  <a:pt x="94865" y="36143"/>
                  <a:pt x="94830" y="33609"/>
                </a:cubicBezTo>
                <a:lnTo>
                  <a:pt x="96212" y="27800"/>
                </a:lnTo>
                <a:lnTo>
                  <a:pt x="113254" y="11517"/>
                </a:lnTo>
                <a:lnTo>
                  <a:pt x="143571" y="256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77" name="Freeform 98">
            <a:extLst>
              <a:ext uri="{FF2B5EF4-FFF2-40B4-BE49-F238E27FC236}">
                <a16:creationId xmlns:a16="http://schemas.microsoft.com/office/drawing/2014/main" id="{FDDA6412-EA28-2543-4C68-16974855ED55}"/>
              </a:ext>
            </a:extLst>
          </p:cNvPr>
          <p:cNvSpPr/>
          <p:nvPr/>
        </p:nvSpPr>
        <p:spPr>
          <a:xfrm>
            <a:off x="5818484" y="5588312"/>
            <a:ext cx="44069" cy="56716"/>
          </a:xfrm>
          <a:custGeom>
            <a:avLst/>
            <a:gdLst>
              <a:gd name="csX0" fmla="*/ 4445 w 38242"/>
              <a:gd name="csY0" fmla="*/ 0 h 49216"/>
              <a:gd name="csX1" fmla="*/ 38243 w 38242"/>
              <a:gd name="csY1" fmla="*/ 49216 h 49216"/>
              <a:gd name="csX2" fmla="*/ 0 w 38242"/>
              <a:gd name="csY2" fmla="*/ 3369 h 49216"/>
              <a:gd name="csX3" fmla="*/ 4445 w 38242"/>
              <a:gd name="csY3" fmla="*/ 0 h 49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8242" h="49216">
                <a:moveTo>
                  <a:pt x="4445" y="0"/>
                </a:moveTo>
                <a:lnTo>
                  <a:pt x="38243" y="49216"/>
                </a:lnTo>
                <a:lnTo>
                  <a:pt x="0" y="3369"/>
                </a:lnTo>
                <a:lnTo>
                  <a:pt x="4445" y="0"/>
                </a:lnTo>
                <a:close/>
              </a:path>
            </a:pathLst>
          </a:custGeom>
          <a:solidFill>
            <a:srgbClr val="892020"/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78" name="Freeform 42">
            <a:extLst>
              <a:ext uri="{FF2B5EF4-FFF2-40B4-BE49-F238E27FC236}">
                <a16:creationId xmlns:a16="http://schemas.microsoft.com/office/drawing/2014/main" id="{7E85E238-3388-25C9-E4DF-5CCAF8C0B8F2}"/>
              </a:ext>
            </a:extLst>
          </p:cNvPr>
          <p:cNvSpPr/>
          <p:nvPr/>
        </p:nvSpPr>
        <p:spPr>
          <a:xfrm>
            <a:off x="5478581" y="5561064"/>
            <a:ext cx="338103" cy="200075"/>
          </a:xfrm>
          <a:custGeom>
            <a:avLst/>
            <a:gdLst>
              <a:gd name="csX0" fmla="*/ 0 w 295120"/>
              <a:gd name="csY0" fmla="*/ 173770 h 173770"/>
              <a:gd name="csX1" fmla="*/ 295121 w 295120"/>
              <a:gd name="csY1" fmla="*/ 32124 h 173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95120" h="173770">
                <a:moveTo>
                  <a:pt x="0" y="173770"/>
                </a:moveTo>
                <a:cubicBezTo>
                  <a:pt x="81489" y="72396"/>
                  <a:pt x="146149" y="-62545"/>
                  <a:pt x="295121" y="32124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79" name="Freeform 41">
            <a:extLst>
              <a:ext uri="{FF2B5EF4-FFF2-40B4-BE49-F238E27FC236}">
                <a16:creationId xmlns:a16="http://schemas.microsoft.com/office/drawing/2014/main" id="{DBADAAA2-C00F-87DE-0DD4-9235CCA5332D}"/>
              </a:ext>
            </a:extLst>
          </p:cNvPr>
          <p:cNvSpPr/>
          <p:nvPr/>
        </p:nvSpPr>
        <p:spPr>
          <a:xfrm>
            <a:off x="5529811" y="5604469"/>
            <a:ext cx="258189" cy="276405"/>
          </a:xfrm>
          <a:custGeom>
            <a:avLst/>
            <a:gdLst>
              <a:gd name="csX0" fmla="*/ 0 w 225366"/>
              <a:gd name="csY0" fmla="*/ 240065 h 240065"/>
              <a:gd name="csX1" fmla="*/ 103400 w 225366"/>
              <a:gd name="csY1" fmla="*/ 20390 h 240065"/>
              <a:gd name="csX2" fmla="*/ 225367 w 225366"/>
              <a:gd name="csY2" fmla="*/ 57185 h 240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25366" h="240065">
                <a:moveTo>
                  <a:pt x="0" y="240065"/>
                </a:moveTo>
                <a:cubicBezTo>
                  <a:pt x="18776" y="161360"/>
                  <a:pt x="35870" y="72673"/>
                  <a:pt x="103400" y="20390"/>
                </a:cubicBezTo>
                <a:cubicBezTo>
                  <a:pt x="149741" y="-16462"/>
                  <a:pt x="211105" y="-2870"/>
                  <a:pt x="225367" y="57185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3B77F341-0531-C6C7-6F29-0481E60105D6}"/>
              </a:ext>
            </a:extLst>
          </p:cNvPr>
          <p:cNvSpPr/>
          <p:nvPr/>
        </p:nvSpPr>
        <p:spPr>
          <a:xfrm>
            <a:off x="5787006" y="5686132"/>
            <a:ext cx="33495" cy="334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Freeform 213">
            <a:extLst>
              <a:ext uri="{FF2B5EF4-FFF2-40B4-BE49-F238E27FC236}">
                <a16:creationId xmlns:a16="http://schemas.microsoft.com/office/drawing/2014/main" id="{F42ABA6E-2DE0-C461-BC4F-DF1AD12C25F6}"/>
              </a:ext>
            </a:extLst>
          </p:cNvPr>
          <p:cNvSpPr/>
          <p:nvPr/>
        </p:nvSpPr>
        <p:spPr>
          <a:xfrm rot="10800000">
            <a:off x="5781788" y="5660984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Freeform 214">
            <a:extLst>
              <a:ext uri="{FF2B5EF4-FFF2-40B4-BE49-F238E27FC236}">
                <a16:creationId xmlns:a16="http://schemas.microsoft.com/office/drawing/2014/main" id="{6CC4177B-F529-AAA4-9B69-412380061235}"/>
              </a:ext>
            </a:extLst>
          </p:cNvPr>
          <p:cNvSpPr/>
          <p:nvPr/>
        </p:nvSpPr>
        <p:spPr>
          <a:xfrm rot="10800000">
            <a:off x="5819888" y="5638759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solidFill>
            <a:schemeClr val="accent3">
              <a:lumMod val="75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Freeform 170">
            <a:extLst>
              <a:ext uri="{FF2B5EF4-FFF2-40B4-BE49-F238E27FC236}">
                <a16:creationId xmlns:a16="http://schemas.microsoft.com/office/drawing/2014/main" id="{9ACEF799-E02C-32BC-4CFE-C2B95F642042}"/>
              </a:ext>
            </a:extLst>
          </p:cNvPr>
          <p:cNvSpPr/>
          <p:nvPr/>
        </p:nvSpPr>
        <p:spPr>
          <a:xfrm>
            <a:off x="6348003" y="2335456"/>
            <a:ext cx="19617" cy="65654"/>
          </a:xfrm>
          <a:custGeom>
            <a:avLst/>
            <a:gdLst>
              <a:gd name="csX0" fmla="*/ 2787 w 17023"/>
              <a:gd name="csY0" fmla="*/ 56973 h 56973"/>
              <a:gd name="csX1" fmla="*/ 1095 w 17023"/>
              <a:gd name="csY1" fmla="*/ 56400 h 56973"/>
              <a:gd name="csX2" fmla="*/ 573 w 17023"/>
              <a:gd name="csY2" fmla="*/ 52490 h 56973"/>
              <a:gd name="csX3" fmla="*/ 1226 w 17023"/>
              <a:gd name="csY3" fmla="*/ 4600 h 56973"/>
              <a:gd name="csX4" fmla="*/ 1535 w 17023"/>
              <a:gd name="csY4" fmla="*/ 667 h 56973"/>
              <a:gd name="csX5" fmla="*/ 5467 w 17023"/>
              <a:gd name="csY5" fmla="*/ 976 h 56973"/>
              <a:gd name="csX6" fmla="*/ 5003 w 17023"/>
              <a:gd name="csY6" fmla="*/ 55877 h 56973"/>
              <a:gd name="csX7" fmla="*/ 2786 w 17023"/>
              <a:gd name="csY7" fmla="*/ 56972 h 569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7023" h="56973">
                <a:moveTo>
                  <a:pt x="2787" y="56973"/>
                </a:moveTo>
                <a:cubicBezTo>
                  <a:pt x="2196" y="56973"/>
                  <a:pt x="1601" y="56786"/>
                  <a:pt x="1095" y="56400"/>
                </a:cubicBezTo>
                <a:cubicBezTo>
                  <a:pt x="-129" y="55465"/>
                  <a:pt x="-361" y="53714"/>
                  <a:pt x="573" y="52490"/>
                </a:cubicBezTo>
                <a:cubicBezTo>
                  <a:pt x="12690" y="36638"/>
                  <a:pt x="17025" y="23097"/>
                  <a:pt x="1226" y="4600"/>
                </a:cubicBezTo>
                <a:cubicBezTo>
                  <a:pt x="225" y="3428"/>
                  <a:pt x="364" y="1668"/>
                  <a:pt x="1535" y="667"/>
                </a:cubicBezTo>
                <a:cubicBezTo>
                  <a:pt x="2710" y="-331"/>
                  <a:pt x="4467" y="-194"/>
                  <a:pt x="5467" y="976"/>
                </a:cubicBezTo>
                <a:cubicBezTo>
                  <a:pt x="24713" y="23513"/>
                  <a:pt x="16620" y="40681"/>
                  <a:pt x="5003" y="55877"/>
                </a:cubicBezTo>
                <a:cubicBezTo>
                  <a:pt x="4454" y="56596"/>
                  <a:pt x="3624" y="56972"/>
                  <a:pt x="2786" y="56972"/>
                </a:cubicBezTo>
                <a:close/>
              </a:path>
            </a:pathLst>
          </a:custGeom>
          <a:solidFill>
            <a:srgbClr val="3E1A0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4" name="Freeform 207">
            <a:extLst>
              <a:ext uri="{FF2B5EF4-FFF2-40B4-BE49-F238E27FC236}">
                <a16:creationId xmlns:a16="http://schemas.microsoft.com/office/drawing/2014/main" id="{F9555B63-2943-9B05-7326-0E074B62A0BF}"/>
              </a:ext>
            </a:extLst>
          </p:cNvPr>
          <p:cNvSpPr/>
          <p:nvPr/>
        </p:nvSpPr>
        <p:spPr>
          <a:xfrm rot="8292319">
            <a:off x="6334238" y="2311357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Freeform 252">
            <a:extLst>
              <a:ext uri="{FF2B5EF4-FFF2-40B4-BE49-F238E27FC236}">
                <a16:creationId xmlns:a16="http://schemas.microsoft.com/office/drawing/2014/main" id="{F0DEDADC-4BA2-0659-9F42-8CD0D8CFF25B}"/>
              </a:ext>
            </a:extLst>
          </p:cNvPr>
          <p:cNvSpPr/>
          <p:nvPr/>
        </p:nvSpPr>
        <p:spPr>
          <a:xfrm>
            <a:off x="6016336" y="2432271"/>
            <a:ext cx="72737" cy="102813"/>
          </a:xfrm>
          <a:custGeom>
            <a:avLst/>
            <a:gdLst>
              <a:gd name="csX0" fmla="*/ 63271 w 72737"/>
              <a:gd name="csY0" fmla="*/ 0 h 102813"/>
              <a:gd name="csX1" fmla="*/ 69929 w 72737"/>
              <a:gd name="csY1" fmla="*/ 13589 h 102813"/>
              <a:gd name="csX2" fmla="*/ 65507 w 72737"/>
              <a:gd name="csY2" fmla="*/ 72420 h 102813"/>
              <a:gd name="csX3" fmla="*/ 6464 w 72737"/>
              <a:gd name="csY3" fmla="*/ 93357 h 102813"/>
              <a:gd name="csX4" fmla="*/ 0 w 72737"/>
              <a:gd name="csY4" fmla="*/ 79776 h 1028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737" h="102813">
                <a:moveTo>
                  <a:pt x="63271" y="0"/>
                </a:moveTo>
                <a:lnTo>
                  <a:pt x="69929" y="13589"/>
                </a:lnTo>
                <a:cubicBezTo>
                  <a:pt x="74948" y="33300"/>
                  <a:pt x="73099" y="55995"/>
                  <a:pt x="65507" y="72420"/>
                </a:cubicBezTo>
                <a:cubicBezTo>
                  <a:pt x="52499" y="101423"/>
                  <a:pt x="23895" y="112338"/>
                  <a:pt x="6464" y="93357"/>
                </a:cubicBezTo>
                <a:lnTo>
                  <a:pt x="0" y="79776"/>
                </a:lnTo>
                <a:close/>
              </a:path>
            </a:pathLst>
          </a:custGeom>
          <a:solidFill>
            <a:srgbClr val="AD4703">
              <a:alpha val="50196"/>
            </a:srgb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6" name="Freeform 35">
            <a:extLst>
              <a:ext uri="{FF2B5EF4-FFF2-40B4-BE49-F238E27FC236}">
                <a16:creationId xmlns:a16="http://schemas.microsoft.com/office/drawing/2014/main" id="{7AFE71BA-8270-057D-E10B-20F246BA0A85}"/>
              </a:ext>
            </a:extLst>
          </p:cNvPr>
          <p:cNvSpPr/>
          <p:nvPr/>
        </p:nvSpPr>
        <p:spPr>
          <a:xfrm>
            <a:off x="6057773" y="2043031"/>
            <a:ext cx="342232" cy="436335"/>
          </a:xfrm>
          <a:custGeom>
            <a:avLst/>
            <a:gdLst>
              <a:gd name="csX0" fmla="*/ 472189 w 472189"/>
              <a:gd name="csY0" fmla="*/ 0 h 604218"/>
              <a:gd name="csX1" fmla="*/ 323484 w 472189"/>
              <a:gd name="csY1" fmla="*/ 194777 h 604218"/>
              <a:gd name="csX2" fmla="*/ 0 w 472189"/>
              <a:gd name="csY2" fmla="*/ 604218 h 604218"/>
              <a:gd name="csX0" fmla="*/ 459286 w 459286"/>
              <a:gd name="csY0" fmla="*/ 0 h 574933"/>
              <a:gd name="csX1" fmla="*/ 323484 w 459286"/>
              <a:gd name="csY1" fmla="*/ 165492 h 574933"/>
              <a:gd name="csX2" fmla="*/ 0 w 459286"/>
              <a:gd name="csY2" fmla="*/ 574933 h 574933"/>
              <a:gd name="csX0" fmla="*/ 463587 w 463587"/>
              <a:gd name="csY0" fmla="*/ 0 h 574933"/>
              <a:gd name="csX1" fmla="*/ 323484 w 463587"/>
              <a:gd name="csY1" fmla="*/ 165492 h 574933"/>
              <a:gd name="csX2" fmla="*/ 0 w 463587"/>
              <a:gd name="csY2" fmla="*/ 574933 h 57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63587" h="574933">
                <a:moveTo>
                  <a:pt x="463587" y="0"/>
                </a:moveTo>
                <a:cubicBezTo>
                  <a:pt x="405749" y="58569"/>
                  <a:pt x="367041" y="95759"/>
                  <a:pt x="323484" y="165492"/>
                </a:cubicBezTo>
                <a:cubicBezTo>
                  <a:pt x="222849" y="315920"/>
                  <a:pt x="137246" y="463977"/>
                  <a:pt x="0" y="574933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7" name="Freeform 36">
            <a:extLst>
              <a:ext uri="{FF2B5EF4-FFF2-40B4-BE49-F238E27FC236}">
                <a16:creationId xmlns:a16="http://schemas.microsoft.com/office/drawing/2014/main" id="{C66147F4-A32D-2612-D3FB-06E0768C3592}"/>
              </a:ext>
            </a:extLst>
          </p:cNvPr>
          <p:cNvSpPr/>
          <p:nvPr/>
        </p:nvSpPr>
        <p:spPr>
          <a:xfrm>
            <a:off x="6241301" y="2245388"/>
            <a:ext cx="103911" cy="78644"/>
          </a:xfrm>
          <a:custGeom>
            <a:avLst/>
            <a:gdLst>
              <a:gd name="csX0" fmla="*/ 0 w 141303"/>
              <a:gd name="csY0" fmla="*/ 4450 h 92309"/>
              <a:gd name="csX1" fmla="*/ 141303 w 141303"/>
              <a:gd name="csY1" fmla="*/ 92309 h 92309"/>
              <a:gd name="csX0" fmla="*/ 0 w 122576"/>
              <a:gd name="csY0" fmla="*/ 4450 h 92309"/>
              <a:gd name="csX1" fmla="*/ 122576 w 122576"/>
              <a:gd name="csY1" fmla="*/ 92309 h 92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22576" h="92309">
                <a:moveTo>
                  <a:pt x="0" y="4450"/>
                </a:moveTo>
                <a:cubicBezTo>
                  <a:pt x="96749" y="-23715"/>
                  <a:pt x="49554" y="90966"/>
                  <a:pt x="122576" y="92309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8" name="Freeform 251">
            <a:extLst>
              <a:ext uri="{FF2B5EF4-FFF2-40B4-BE49-F238E27FC236}">
                <a16:creationId xmlns:a16="http://schemas.microsoft.com/office/drawing/2014/main" id="{360B8AA7-E859-91CD-8C91-D573BF90A4A9}"/>
              </a:ext>
            </a:extLst>
          </p:cNvPr>
          <p:cNvSpPr/>
          <p:nvPr/>
        </p:nvSpPr>
        <p:spPr>
          <a:xfrm>
            <a:off x="6005972" y="2404836"/>
            <a:ext cx="73634" cy="107211"/>
          </a:xfrm>
          <a:custGeom>
            <a:avLst/>
            <a:gdLst>
              <a:gd name="csX0" fmla="*/ 42329 w 73634"/>
              <a:gd name="csY0" fmla="*/ 0 h 107211"/>
              <a:gd name="csX1" fmla="*/ 42338 w 73634"/>
              <a:gd name="csY1" fmla="*/ 0 h 107211"/>
              <a:gd name="csX2" fmla="*/ 43506 w 73634"/>
              <a:gd name="csY2" fmla="*/ 106 h 107211"/>
              <a:gd name="csX3" fmla="*/ 67471 w 73634"/>
              <a:gd name="csY3" fmla="*/ 14855 h 107211"/>
              <a:gd name="csX4" fmla="*/ 73634 w 73634"/>
              <a:gd name="csY4" fmla="*/ 27435 h 107211"/>
              <a:gd name="csX5" fmla="*/ 10363 w 73634"/>
              <a:gd name="csY5" fmla="*/ 107211 h 107211"/>
              <a:gd name="csX6" fmla="*/ 2185 w 73634"/>
              <a:gd name="csY6" fmla="*/ 90029 h 107211"/>
              <a:gd name="csX7" fmla="*/ 42329 w 73634"/>
              <a:gd name="csY7" fmla="*/ 0 h 1072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3634" h="107211">
                <a:moveTo>
                  <a:pt x="42329" y="0"/>
                </a:moveTo>
                <a:lnTo>
                  <a:pt x="42338" y="0"/>
                </a:lnTo>
                <a:lnTo>
                  <a:pt x="43506" y="106"/>
                </a:lnTo>
                <a:cubicBezTo>
                  <a:pt x="53446" y="2348"/>
                  <a:pt x="61387" y="7650"/>
                  <a:pt x="67471" y="14855"/>
                </a:cubicBezTo>
                <a:lnTo>
                  <a:pt x="73634" y="27435"/>
                </a:lnTo>
                <a:lnTo>
                  <a:pt x="10363" y="107211"/>
                </a:lnTo>
                <a:lnTo>
                  <a:pt x="2185" y="90029"/>
                </a:lnTo>
                <a:cubicBezTo>
                  <a:pt x="-5600" y="52702"/>
                  <a:pt x="7339" y="2435"/>
                  <a:pt x="42329" y="0"/>
                </a:cubicBez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64727ADA-5E75-F0D7-84C6-1EED7C2FF6B6}"/>
              </a:ext>
            </a:extLst>
          </p:cNvPr>
          <p:cNvCxnSpPr>
            <a:cxnSpLocks/>
            <a:stCxn id="265" idx="1"/>
            <a:endCxn id="292" idx="1"/>
          </p:cNvCxnSpPr>
          <p:nvPr/>
        </p:nvCxnSpPr>
        <p:spPr>
          <a:xfrm flipH="1" flipV="1">
            <a:off x="6051870" y="2468131"/>
            <a:ext cx="781884" cy="399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Freeform 34">
            <a:extLst>
              <a:ext uri="{FF2B5EF4-FFF2-40B4-BE49-F238E27FC236}">
                <a16:creationId xmlns:a16="http://schemas.microsoft.com/office/drawing/2014/main" id="{85421AAF-CF9D-5E37-F9EF-1ED2D8B6157E}"/>
              </a:ext>
            </a:extLst>
          </p:cNvPr>
          <p:cNvSpPr/>
          <p:nvPr/>
        </p:nvSpPr>
        <p:spPr>
          <a:xfrm>
            <a:off x="6040050" y="2012326"/>
            <a:ext cx="315366" cy="443408"/>
          </a:xfrm>
          <a:custGeom>
            <a:avLst/>
            <a:gdLst>
              <a:gd name="csX0" fmla="*/ 0 w 454297"/>
              <a:gd name="csY0" fmla="*/ 593455 h 593455"/>
              <a:gd name="csX1" fmla="*/ 177534 w 454297"/>
              <a:gd name="csY1" fmla="*/ 385134 h 593455"/>
              <a:gd name="csX2" fmla="*/ 454297 w 454297"/>
              <a:gd name="csY2" fmla="*/ 0 h 593455"/>
              <a:gd name="csX0" fmla="*/ 0 w 411571"/>
              <a:gd name="csY0" fmla="*/ 544563 h 544563"/>
              <a:gd name="csX1" fmla="*/ 177534 w 411571"/>
              <a:gd name="csY1" fmla="*/ 336242 h 544563"/>
              <a:gd name="csX2" fmla="*/ 411571 w 411571"/>
              <a:gd name="csY2" fmla="*/ 0 h 544563"/>
              <a:gd name="csX0" fmla="*/ 0 w 411571"/>
              <a:gd name="csY0" fmla="*/ 544563 h 544563"/>
              <a:gd name="csX1" fmla="*/ 177534 w 411571"/>
              <a:gd name="csY1" fmla="*/ 336242 h 544563"/>
              <a:gd name="csX2" fmla="*/ 411571 w 411571"/>
              <a:gd name="csY2" fmla="*/ 0 h 544563"/>
              <a:gd name="csX0" fmla="*/ 0 w 424389"/>
              <a:gd name="csY0" fmla="*/ 569009 h 569009"/>
              <a:gd name="csX1" fmla="*/ 177534 w 424389"/>
              <a:gd name="csY1" fmla="*/ 360688 h 569009"/>
              <a:gd name="csX2" fmla="*/ 424389 w 424389"/>
              <a:gd name="csY2" fmla="*/ 0 h 56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4389" h="569009">
                <a:moveTo>
                  <a:pt x="0" y="569009"/>
                </a:moveTo>
                <a:cubicBezTo>
                  <a:pt x="65231" y="506316"/>
                  <a:pt x="126338" y="435945"/>
                  <a:pt x="177534" y="360688"/>
                </a:cubicBezTo>
                <a:cubicBezTo>
                  <a:pt x="268800" y="226566"/>
                  <a:pt x="321970" y="133017"/>
                  <a:pt x="424389" y="0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422A152B-21A5-0732-0B5B-1F674318A70C}"/>
              </a:ext>
            </a:extLst>
          </p:cNvPr>
          <p:cNvSpPr/>
          <p:nvPr/>
        </p:nvSpPr>
        <p:spPr>
          <a:xfrm>
            <a:off x="6032195" y="2427777"/>
            <a:ext cx="33495" cy="3349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90C9760A-9B4F-FFDD-9246-836FD024C15E}"/>
              </a:ext>
            </a:extLst>
          </p:cNvPr>
          <p:cNvSpPr/>
          <p:nvPr/>
        </p:nvSpPr>
        <p:spPr>
          <a:xfrm>
            <a:off x="6046965" y="2463226"/>
            <a:ext cx="33495" cy="334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Freeform 208">
            <a:extLst>
              <a:ext uri="{FF2B5EF4-FFF2-40B4-BE49-F238E27FC236}">
                <a16:creationId xmlns:a16="http://schemas.microsoft.com/office/drawing/2014/main" id="{DA7633D2-5537-8B15-586E-85FED1761EA4}"/>
              </a:ext>
            </a:extLst>
          </p:cNvPr>
          <p:cNvSpPr/>
          <p:nvPr/>
        </p:nvSpPr>
        <p:spPr>
          <a:xfrm rot="3614003">
            <a:off x="6000862" y="2460582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Freeform 209">
            <a:extLst>
              <a:ext uri="{FF2B5EF4-FFF2-40B4-BE49-F238E27FC236}">
                <a16:creationId xmlns:a16="http://schemas.microsoft.com/office/drawing/2014/main" id="{8B62B924-2EC8-CC08-723F-EE4C25BFA87C}"/>
              </a:ext>
            </a:extLst>
          </p:cNvPr>
          <p:cNvSpPr/>
          <p:nvPr/>
        </p:nvSpPr>
        <p:spPr>
          <a:xfrm rot="3614003">
            <a:off x="6023087" y="2495507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Freeform 203">
            <a:extLst>
              <a:ext uri="{FF2B5EF4-FFF2-40B4-BE49-F238E27FC236}">
                <a16:creationId xmlns:a16="http://schemas.microsoft.com/office/drawing/2014/main" id="{79C3134C-E1AD-5DE4-7571-FFD6A32F338C}"/>
              </a:ext>
            </a:extLst>
          </p:cNvPr>
          <p:cNvSpPr/>
          <p:nvPr/>
        </p:nvSpPr>
        <p:spPr>
          <a:xfrm rot="3614003">
            <a:off x="6346937" y="1981157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Freeform 206">
            <a:extLst>
              <a:ext uri="{FF2B5EF4-FFF2-40B4-BE49-F238E27FC236}">
                <a16:creationId xmlns:a16="http://schemas.microsoft.com/office/drawing/2014/main" id="{FAAC1816-EC48-E6B3-67C7-16217E9B4A0D}"/>
              </a:ext>
            </a:extLst>
          </p:cNvPr>
          <p:cNvSpPr/>
          <p:nvPr/>
        </p:nvSpPr>
        <p:spPr>
          <a:xfrm rot="3614003">
            <a:off x="6394562" y="2012907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Freeform 9">
            <a:extLst>
              <a:ext uri="{FF2B5EF4-FFF2-40B4-BE49-F238E27FC236}">
                <a16:creationId xmlns:a16="http://schemas.microsoft.com/office/drawing/2014/main" id="{FA4566BD-8955-D651-52D3-C0E6059BDD00}"/>
              </a:ext>
            </a:extLst>
          </p:cNvPr>
          <p:cNvSpPr/>
          <p:nvPr/>
        </p:nvSpPr>
        <p:spPr>
          <a:xfrm flipH="1">
            <a:off x="5842565" y="5117588"/>
            <a:ext cx="82941" cy="96648"/>
          </a:xfrm>
          <a:custGeom>
            <a:avLst/>
            <a:gdLst>
              <a:gd name="csX0" fmla="*/ 5870 w 95804"/>
              <a:gd name="csY0" fmla="*/ 3272 h 111636"/>
              <a:gd name="csX1" fmla="*/ 113 w 95804"/>
              <a:gd name="csY1" fmla="*/ 23076 h 111636"/>
              <a:gd name="csX2" fmla="*/ 373 w 95804"/>
              <a:gd name="csY2" fmla="*/ 86952 h 111636"/>
              <a:gd name="csX3" fmla="*/ 33542 w 95804"/>
              <a:gd name="csY3" fmla="*/ 111335 h 111636"/>
              <a:gd name="csX4" fmla="*/ 92111 w 95804"/>
              <a:gd name="csY4" fmla="*/ 104950 h 111636"/>
              <a:gd name="csX5" fmla="*/ 68041 w 95804"/>
              <a:gd name="csY5" fmla="*/ 49958 h 111636"/>
              <a:gd name="csX6" fmla="*/ 63731 w 95804"/>
              <a:gd name="csY6" fmla="*/ 41783 h 111636"/>
              <a:gd name="csX7" fmla="*/ 7143 w 95804"/>
              <a:gd name="csY7" fmla="*/ 2478 h 111636"/>
              <a:gd name="csX8" fmla="*/ 5870 w 95804"/>
              <a:gd name="csY8" fmla="*/ 3272 h 111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5804" h="111636">
                <a:moveTo>
                  <a:pt x="5870" y="3272"/>
                </a:moveTo>
                <a:cubicBezTo>
                  <a:pt x="1921" y="6292"/>
                  <a:pt x="228" y="13066"/>
                  <a:pt x="113" y="23076"/>
                </a:cubicBezTo>
                <a:cubicBezTo>
                  <a:pt x="200" y="42981"/>
                  <a:pt x="-336" y="66772"/>
                  <a:pt x="373" y="86952"/>
                </a:cubicBezTo>
                <a:cubicBezTo>
                  <a:pt x="2051" y="108764"/>
                  <a:pt x="9645" y="110960"/>
                  <a:pt x="33542" y="111335"/>
                </a:cubicBezTo>
                <a:cubicBezTo>
                  <a:pt x="51536" y="109949"/>
                  <a:pt x="77285" y="115640"/>
                  <a:pt x="92111" y="104950"/>
                </a:cubicBezTo>
                <a:cubicBezTo>
                  <a:pt x="105072" y="86649"/>
                  <a:pt x="80742" y="65198"/>
                  <a:pt x="68041" y="49958"/>
                </a:cubicBezTo>
                <a:cubicBezTo>
                  <a:pt x="66060" y="47575"/>
                  <a:pt x="64729" y="44715"/>
                  <a:pt x="63731" y="41783"/>
                </a:cubicBezTo>
                <a:cubicBezTo>
                  <a:pt x="52318" y="8169"/>
                  <a:pt x="26700" y="-6204"/>
                  <a:pt x="7143" y="2478"/>
                </a:cubicBezTo>
                <a:lnTo>
                  <a:pt x="5870" y="3272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8" name="Freeform 51">
            <a:extLst>
              <a:ext uri="{FF2B5EF4-FFF2-40B4-BE49-F238E27FC236}">
                <a16:creationId xmlns:a16="http://schemas.microsoft.com/office/drawing/2014/main" id="{2D4B5287-7AA4-DD60-6BEB-A8660546E111}"/>
              </a:ext>
            </a:extLst>
          </p:cNvPr>
          <p:cNvSpPr/>
          <p:nvPr/>
        </p:nvSpPr>
        <p:spPr>
          <a:xfrm>
            <a:off x="5788879" y="4937829"/>
            <a:ext cx="132985" cy="83652"/>
          </a:xfrm>
          <a:custGeom>
            <a:avLst/>
            <a:gdLst>
              <a:gd name="csX0" fmla="*/ 105 w 183574"/>
              <a:gd name="csY0" fmla="*/ 41305 h 115475"/>
              <a:gd name="csX1" fmla="*/ 12736 w 183574"/>
              <a:gd name="csY1" fmla="*/ 59063 h 115475"/>
              <a:gd name="csX2" fmla="*/ 59293 w 183574"/>
              <a:gd name="csY2" fmla="*/ 97354 h 115475"/>
              <a:gd name="csX3" fmla="*/ 111087 w 183574"/>
              <a:gd name="csY3" fmla="*/ 112614 h 115475"/>
              <a:gd name="csX4" fmla="*/ 135994 w 183574"/>
              <a:gd name="csY4" fmla="*/ 93086 h 115475"/>
              <a:gd name="csX5" fmla="*/ 173631 w 183574"/>
              <a:gd name="csY5" fmla="*/ 58548 h 115475"/>
              <a:gd name="csX6" fmla="*/ 162233 w 183574"/>
              <a:gd name="csY6" fmla="*/ 4095 h 115475"/>
              <a:gd name="csX7" fmla="*/ 100424 w 183574"/>
              <a:gd name="csY7" fmla="*/ 3898 h 115475"/>
              <a:gd name="csX8" fmla="*/ 7 w 183574"/>
              <a:gd name="csY8" fmla="*/ 40668 h 115475"/>
              <a:gd name="csX9" fmla="*/ 100 w 183574"/>
              <a:gd name="csY9" fmla="*/ 41299 h 115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3574" h="115475">
                <a:moveTo>
                  <a:pt x="105" y="41305"/>
                </a:moveTo>
                <a:cubicBezTo>
                  <a:pt x="661" y="46278"/>
                  <a:pt x="7540" y="54061"/>
                  <a:pt x="12736" y="59063"/>
                </a:cubicBezTo>
                <a:cubicBezTo>
                  <a:pt x="27564" y="73276"/>
                  <a:pt x="42711" y="84072"/>
                  <a:pt x="59293" y="97354"/>
                </a:cubicBezTo>
                <a:cubicBezTo>
                  <a:pt x="76569" y="110891"/>
                  <a:pt x="91855" y="120536"/>
                  <a:pt x="111087" y="112614"/>
                </a:cubicBezTo>
                <a:cubicBezTo>
                  <a:pt x="120090" y="108612"/>
                  <a:pt x="128421" y="100164"/>
                  <a:pt x="135994" y="93086"/>
                </a:cubicBezTo>
                <a:cubicBezTo>
                  <a:pt x="148104" y="80984"/>
                  <a:pt x="161695" y="70627"/>
                  <a:pt x="173631" y="58548"/>
                </a:cubicBezTo>
                <a:cubicBezTo>
                  <a:pt x="190727" y="40772"/>
                  <a:pt x="185040" y="12913"/>
                  <a:pt x="162233" y="4095"/>
                </a:cubicBezTo>
                <a:cubicBezTo>
                  <a:pt x="142764" y="-4435"/>
                  <a:pt x="120466" y="2840"/>
                  <a:pt x="100424" y="3898"/>
                </a:cubicBezTo>
                <a:cubicBezTo>
                  <a:pt x="82702" y="6593"/>
                  <a:pt x="-884" y="19528"/>
                  <a:pt x="7" y="40668"/>
                </a:cubicBezTo>
                <a:lnTo>
                  <a:pt x="100" y="41299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9" name="Freeform 64">
            <a:extLst>
              <a:ext uri="{FF2B5EF4-FFF2-40B4-BE49-F238E27FC236}">
                <a16:creationId xmlns:a16="http://schemas.microsoft.com/office/drawing/2014/main" id="{80BAB1D3-00A2-4A4A-60EC-74A073713DC0}"/>
              </a:ext>
            </a:extLst>
          </p:cNvPr>
          <p:cNvSpPr/>
          <p:nvPr/>
        </p:nvSpPr>
        <p:spPr>
          <a:xfrm>
            <a:off x="5679619" y="4974076"/>
            <a:ext cx="156372" cy="95967"/>
          </a:xfrm>
          <a:custGeom>
            <a:avLst/>
            <a:gdLst>
              <a:gd name="csX0" fmla="*/ 23 w 215858"/>
              <a:gd name="csY0" fmla="*/ 42900 h 132474"/>
              <a:gd name="csX1" fmla="*/ 9905 w 215858"/>
              <a:gd name="csY1" fmla="*/ 31300 h 132474"/>
              <a:gd name="csX2" fmla="*/ 36051 w 215858"/>
              <a:gd name="csY2" fmla="*/ 17885 h 132474"/>
              <a:gd name="csX3" fmla="*/ 100284 w 215858"/>
              <a:gd name="csY3" fmla="*/ 347 h 132474"/>
              <a:gd name="csX4" fmla="*/ 172177 w 215858"/>
              <a:gd name="csY4" fmla="*/ 43299 h 132474"/>
              <a:gd name="csX5" fmla="*/ 214106 w 215858"/>
              <a:gd name="csY5" fmla="*/ 85424 h 132474"/>
              <a:gd name="csX6" fmla="*/ 186387 w 215858"/>
              <a:gd name="csY6" fmla="*/ 132059 h 132474"/>
              <a:gd name="csX7" fmla="*/ 131729 w 215858"/>
              <a:gd name="csY7" fmla="*/ 107582 h 132474"/>
              <a:gd name="csX8" fmla="*/ 65477 w 215858"/>
              <a:gd name="csY8" fmla="*/ 79058 h 132474"/>
              <a:gd name="csX9" fmla="*/ 0 w 215858"/>
              <a:gd name="csY9" fmla="*/ 43536 h 132474"/>
              <a:gd name="csX10" fmla="*/ 17 w 215858"/>
              <a:gd name="csY10" fmla="*/ 42900 h 13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15858" h="132474">
                <a:moveTo>
                  <a:pt x="23" y="42900"/>
                </a:moveTo>
                <a:cubicBezTo>
                  <a:pt x="255" y="38465"/>
                  <a:pt x="4212" y="34770"/>
                  <a:pt x="9905" y="31300"/>
                </a:cubicBezTo>
                <a:cubicBezTo>
                  <a:pt x="16854" y="27096"/>
                  <a:pt x="26921" y="22233"/>
                  <a:pt x="36051" y="17885"/>
                </a:cubicBezTo>
                <a:cubicBezTo>
                  <a:pt x="57365" y="8303"/>
                  <a:pt x="75816" y="-2036"/>
                  <a:pt x="100284" y="347"/>
                </a:cubicBezTo>
                <a:cubicBezTo>
                  <a:pt x="129502" y="3868"/>
                  <a:pt x="150348" y="25864"/>
                  <a:pt x="172177" y="43299"/>
                </a:cubicBezTo>
                <a:cubicBezTo>
                  <a:pt x="186832" y="56217"/>
                  <a:pt x="208685" y="67487"/>
                  <a:pt x="214106" y="85424"/>
                </a:cubicBezTo>
                <a:cubicBezTo>
                  <a:pt x="220812" y="104732"/>
                  <a:pt x="207574" y="129533"/>
                  <a:pt x="186387" y="132059"/>
                </a:cubicBezTo>
                <a:cubicBezTo>
                  <a:pt x="165749" y="135581"/>
                  <a:pt x="149156" y="115764"/>
                  <a:pt x="131729" y="107582"/>
                </a:cubicBezTo>
                <a:cubicBezTo>
                  <a:pt x="109853" y="98307"/>
                  <a:pt x="88487" y="85297"/>
                  <a:pt x="65477" y="79058"/>
                </a:cubicBezTo>
                <a:cubicBezTo>
                  <a:pt x="42623" y="74194"/>
                  <a:pt x="7683" y="69563"/>
                  <a:pt x="0" y="43536"/>
                </a:cubicBezTo>
                <a:lnTo>
                  <a:pt x="17" y="42900"/>
                </a:lnTo>
                <a:close/>
              </a:path>
            </a:pathLst>
          </a:custGeom>
          <a:solidFill>
            <a:schemeClr val="accent3">
              <a:alpha val="74902"/>
            </a:schemeClr>
          </a:solidFill>
          <a:ln w="116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0" name="Freeform 65">
            <a:extLst>
              <a:ext uri="{FF2B5EF4-FFF2-40B4-BE49-F238E27FC236}">
                <a16:creationId xmlns:a16="http://schemas.microsoft.com/office/drawing/2014/main" id="{C4E6B7D3-6766-0A8F-072B-FB66480AC74C}"/>
              </a:ext>
            </a:extLst>
          </p:cNvPr>
          <p:cNvSpPr/>
          <p:nvPr/>
        </p:nvSpPr>
        <p:spPr>
          <a:xfrm>
            <a:off x="5724249" y="5220416"/>
            <a:ext cx="197493" cy="96635"/>
          </a:xfrm>
          <a:custGeom>
            <a:avLst/>
            <a:gdLst>
              <a:gd name="csX0" fmla="*/ 4476 w 272622"/>
              <a:gd name="csY0" fmla="*/ 35386 h 133396"/>
              <a:gd name="csX1" fmla="*/ 54650 w 272622"/>
              <a:gd name="csY1" fmla="*/ 10134 h 133396"/>
              <a:gd name="csX2" fmla="*/ 208955 w 272622"/>
              <a:gd name="csY2" fmla="*/ 3016 h 133396"/>
              <a:gd name="csX3" fmla="*/ 271533 w 272622"/>
              <a:gd name="csY3" fmla="*/ 63217 h 133396"/>
              <a:gd name="csX4" fmla="*/ 270035 w 272622"/>
              <a:gd name="csY4" fmla="*/ 95506 h 133396"/>
              <a:gd name="csX5" fmla="*/ 266146 w 272622"/>
              <a:gd name="csY5" fmla="*/ 119902 h 133396"/>
              <a:gd name="csX6" fmla="*/ 216580 w 272622"/>
              <a:gd name="csY6" fmla="*/ 133196 h 133396"/>
              <a:gd name="csX7" fmla="*/ 102943 w 272622"/>
              <a:gd name="csY7" fmla="*/ 105411 h 133396"/>
              <a:gd name="csX8" fmla="*/ 21093 w 272622"/>
              <a:gd name="csY8" fmla="*/ 78563 h 133396"/>
              <a:gd name="csX9" fmla="*/ 4007 w 272622"/>
              <a:gd name="csY9" fmla="*/ 36132 h 133396"/>
              <a:gd name="csX10" fmla="*/ 4470 w 272622"/>
              <a:gd name="csY10" fmla="*/ 35386 h 1333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2622" h="133396">
                <a:moveTo>
                  <a:pt x="4476" y="35386"/>
                </a:moveTo>
                <a:cubicBezTo>
                  <a:pt x="13635" y="21624"/>
                  <a:pt x="38062" y="15685"/>
                  <a:pt x="54650" y="10134"/>
                </a:cubicBezTo>
                <a:cubicBezTo>
                  <a:pt x="103429" y="-5751"/>
                  <a:pt x="158897" y="1367"/>
                  <a:pt x="208955" y="3016"/>
                </a:cubicBezTo>
                <a:cubicBezTo>
                  <a:pt x="250265" y="7190"/>
                  <a:pt x="278632" y="12337"/>
                  <a:pt x="271533" y="63217"/>
                </a:cubicBezTo>
                <a:cubicBezTo>
                  <a:pt x="270891" y="74603"/>
                  <a:pt x="270330" y="85207"/>
                  <a:pt x="270035" y="95506"/>
                </a:cubicBezTo>
                <a:cubicBezTo>
                  <a:pt x="269791" y="105330"/>
                  <a:pt x="270914" y="113154"/>
                  <a:pt x="266146" y="119902"/>
                </a:cubicBezTo>
                <a:cubicBezTo>
                  <a:pt x="255472" y="133849"/>
                  <a:pt x="233897" y="132820"/>
                  <a:pt x="216580" y="133196"/>
                </a:cubicBezTo>
                <a:cubicBezTo>
                  <a:pt x="175779" y="135365"/>
                  <a:pt x="141887" y="119480"/>
                  <a:pt x="102943" y="105411"/>
                </a:cubicBezTo>
                <a:cubicBezTo>
                  <a:pt x="77336" y="95749"/>
                  <a:pt x="45196" y="88480"/>
                  <a:pt x="21093" y="78563"/>
                </a:cubicBezTo>
                <a:cubicBezTo>
                  <a:pt x="2144" y="71804"/>
                  <a:pt x="-5319" y="52698"/>
                  <a:pt x="4007" y="36132"/>
                </a:cubicBezTo>
                <a:lnTo>
                  <a:pt x="4470" y="35386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1" name="Freeform 66">
            <a:extLst>
              <a:ext uri="{FF2B5EF4-FFF2-40B4-BE49-F238E27FC236}">
                <a16:creationId xmlns:a16="http://schemas.microsoft.com/office/drawing/2014/main" id="{E86FA9DB-DABF-A280-4D23-CB393DB18A65}"/>
              </a:ext>
            </a:extLst>
          </p:cNvPr>
          <p:cNvSpPr/>
          <p:nvPr/>
        </p:nvSpPr>
        <p:spPr>
          <a:xfrm>
            <a:off x="5970493" y="5223063"/>
            <a:ext cx="197493" cy="96635"/>
          </a:xfrm>
          <a:custGeom>
            <a:avLst/>
            <a:gdLst>
              <a:gd name="csX0" fmla="*/ 268146 w 272622"/>
              <a:gd name="csY0" fmla="*/ 35386 h 133396"/>
              <a:gd name="csX1" fmla="*/ 217973 w 272622"/>
              <a:gd name="csY1" fmla="*/ 10134 h 133396"/>
              <a:gd name="csX2" fmla="*/ 63668 w 272622"/>
              <a:gd name="csY2" fmla="*/ 3016 h 133396"/>
              <a:gd name="csX3" fmla="*/ 1089 w 272622"/>
              <a:gd name="csY3" fmla="*/ 63217 h 133396"/>
              <a:gd name="csX4" fmla="*/ 2588 w 272622"/>
              <a:gd name="csY4" fmla="*/ 95506 h 133396"/>
              <a:gd name="csX5" fmla="*/ 6476 w 272622"/>
              <a:gd name="csY5" fmla="*/ 119902 h 133396"/>
              <a:gd name="csX6" fmla="*/ 56042 w 272622"/>
              <a:gd name="csY6" fmla="*/ 133196 h 133396"/>
              <a:gd name="csX7" fmla="*/ 169679 w 272622"/>
              <a:gd name="csY7" fmla="*/ 105411 h 133396"/>
              <a:gd name="csX8" fmla="*/ 251530 w 272622"/>
              <a:gd name="csY8" fmla="*/ 78564 h 133396"/>
              <a:gd name="csX9" fmla="*/ 268615 w 272622"/>
              <a:gd name="csY9" fmla="*/ 36132 h 133396"/>
              <a:gd name="csX10" fmla="*/ 268152 w 272622"/>
              <a:gd name="csY10" fmla="*/ 35386 h 1333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2622" h="133396">
                <a:moveTo>
                  <a:pt x="268146" y="35386"/>
                </a:moveTo>
                <a:cubicBezTo>
                  <a:pt x="258988" y="21623"/>
                  <a:pt x="234560" y="15685"/>
                  <a:pt x="217973" y="10134"/>
                </a:cubicBezTo>
                <a:cubicBezTo>
                  <a:pt x="169193" y="-5751"/>
                  <a:pt x="113726" y="1368"/>
                  <a:pt x="63668" y="3016"/>
                </a:cubicBezTo>
                <a:cubicBezTo>
                  <a:pt x="22358" y="7191"/>
                  <a:pt x="-6010" y="12337"/>
                  <a:pt x="1089" y="63217"/>
                </a:cubicBezTo>
                <a:cubicBezTo>
                  <a:pt x="1732" y="74602"/>
                  <a:pt x="2293" y="85208"/>
                  <a:pt x="2588" y="95506"/>
                </a:cubicBezTo>
                <a:cubicBezTo>
                  <a:pt x="2831" y="105330"/>
                  <a:pt x="1709" y="113154"/>
                  <a:pt x="6476" y="119902"/>
                </a:cubicBezTo>
                <a:cubicBezTo>
                  <a:pt x="17151" y="133850"/>
                  <a:pt x="38725" y="132820"/>
                  <a:pt x="56042" y="133196"/>
                </a:cubicBezTo>
                <a:cubicBezTo>
                  <a:pt x="96843" y="135365"/>
                  <a:pt x="130736" y="119480"/>
                  <a:pt x="169679" y="105411"/>
                </a:cubicBezTo>
                <a:cubicBezTo>
                  <a:pt x="195287" y="95749"/>
                  <a:pt x="227427" y="88480"/>
                  <a:pt x="251530" y="78564"/>
                </a:cubicBezTo>
                <a:cubicBezTo>
                  <a:pt x="270478" y="71804"/>
                  <a:pt x="277942" y="52699"/>
                  <a:pt x="268615" y="36132"/>
                </a:cubicBezTo>
                <a:lnTo>
                  <a:pt x="268152" y="35386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2" name="Freeform 67">
            <a:extLst>
              <a:ext uri="{FF2B5EF4-FFF2-40B4-BE49-F238E27FC236}">
                <a16:creationId xmlns:a16="http://schemas.microsoft.com/office/drawing/2014/main" id="{FEE50079-95C0-7E90-5528-BA1B45C967E8}"/>
              </a:ext>
            </a:extLst>
          </p:cNvPr>
          <p:cNvSpPr/>
          <p:nvPr/>
        </p:nvSpPr>
        <p:spPr>
          <a:xfrm>
            <a:off x="5866716" y="4983856"/>
            <a:ext cx="153427" cy="130315"/>
          </a:xfrm>
          <a:custGeom>
            <a:avLst/>
            <a:gdLst>
              <a:gd name="csX0" fmla="*/ 89734 w 211793"/>
              <a:gd name="csY0" fmla="*/ 2465 h 179889"/>
              <a:gd name="csX1" fmla="*/ 30147 w 211793"/>
              <a:gd name="csY1" fmla="*/ 48424 h 179889"/>
              <a:gd name="csX2" fmla="*/ 29927 w 211793"/>
              <a:gd name="csY2" fmla="*/ 159713 h 179889"/>
              <a:gd name="csX3" fmla="*/ 95276 w 211793"/>
              <a:gd name="csY3" fmla="*/ 178732 h 179889"/>
              <a:gd name="csX4" fmla="*/ 181993 w 211793"/>
              <a:gd name="csY4" fmla="*/ 169046 h 179889"/>
              <a:gd name="csX5" fmla="*/ 209301 w 211793"/>
              <a:gd name="csY5" fmla="*/ 89942 h 179889"/>
              <a:gd name="csX6" fmla="*/ 179135 w 211793"/>
              <a:gd name="csY6" fmla="*/ 51130 h 179889"/>
              <a:gd name="csX7" fmla="*/ 90631 w 211793"/>
              <a:gd name="csY7" fmla="*/ 2205 h 179889"/>
              <a:gd name="csX8" fmla="*/ 89734 w 211793"/>
              <a:gd name="csY8" fmla="*/ 2459 h 179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1793" h="179889">
                <a:moveTo>
                  <a:pt x="89734" y="2465"/>
                </a:moveTo>
                <a:cubicBezTo>
                  <a:pt x="67626" y="9577"/>
                  <a:pt x="48435" y="32609"/>
                  <a:pt x="30147" y="48424"/>
                </a:cubicBezTo>
                <a:cubicBezTo>
                  <a:pt x="-8294" y="78169"/>
                  <a:pt x="-11690" y="130876"/>
                  <a:pt x="29927" y="159713"/>
                </a:cubicBezTo>
                <a:cubicBezTo>
                  <a:pt x="49743" y="172880"/>
                  <a:pt x="71457" y="177604"/>
                  <a:pt x="95276" y="178732"/>
                </a:cubicBezTo>
                <a:cubicBezTo>
                  <a:pt x="123297" y="178917"/>
                  <a:pt x="156998" y="184584"/>
                  <a:pt x="181993" y="169046"/>
                </a:cubicBezTo>
                <a:cubicBezTo>
                  <a:pt x="204204" y="153503"/>
                  <a:pt x="217633" y="117588"/>
                  <a:pt x="209301" y="89942"/>
                </a:cubicBezTo>
                <a:cubicBezTo>
                  <a:pt x="204493" y="74601"/>
                  <a:pt x="194507" y="66795"/>
                  <a:pt x="179135" y="51130"/>
                </a:cubicBezTo>
                <a:cubicBezTo>
                  <a:pt x="156055" y="28110"/>
                  <a:pt x="126762" y="-9499"/>
                  <a:pt x="90631" y="2205"/>
                </a:cubicBezTo>
                <a:lnTo>
                  <a:pt x="89734" y="2459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3" name="Freeform 69">
            <a:extLst>
              <a:ext uri="{FF2B5EF4-FFF2-40B4-BE49-F238E27FC236}">
                <a16:creationId xmlns:a16="http://schemas.microsoft.com/office/drawing/2014/main" id="{D9CF88E8-96A4-2D41-C6C8-8CE06D68A8F6}"/>
              </a:ext>
            </a:extLst>
          </p:cNvPr>
          <p:cNvSpPr/>
          <p:nvPr/>
        </p:nvSpPr>
        <p:spPr>
          <a:xfrm>
            <a:off x="6050018" y="4979889"/>
            <a:ext cx="134194" cy="84896"/>
          </a:xfrm>
          <a:custGeom>
            <a:avLst/>
            <a:gdLst>
              <a:gd name="csX0" fmla="*/ 93423 w 185243"/>
              <a:gd name="csY0" fmla="*/ 591 h 117192"/>
              <a:gd name="csX1" fmla="*/ 36850 w 185243"/>
              <a:gd name="csY1" fmla="*/ 29203 h 117192"/>
              <a:gd name="csX2" fmla="*/ 1783 w 185243"/>
              <a:gd name="csY2" fmla="*/ 59485 h 117192"/>
              <a:gd name="csX3" fmla="*/ 32679 w 185243"/>
              <a:gd name="csY3" fmla="*/ 102860 h 117192"/>
              <a:gd name="csX4" fmla="*/ 66120 w 185243"/>
              <a:gd name="csY4" fmla="*/ 116651 h 117192"/>
              <a:gd name="csX5" fmla="*/ 128380 w 185243"/>
              <a:gd name="csY5" fmla="*/ 97586 h 117192"/>
              <a:gd name="csX6" fmla="*/ 185242 w 185243"/>
              <a:gd name="csY6" fmla="*/ 58699 h 117192"/>
              <a:gd name="csX7" fmla="*/ 173468 w 185243"/>
              <a:gd name="csY7" fmla="*/ 36783 h 117192"/>
              <a:gd name="csX8" fmla="*/ 94291 w 185243"/>
              <a:gd name="csY8" fmla="*/ 487 h 117192"/>
              <a:gd name="csX9" fmla="*/ 93423 w 185243"/>
              <a:gd name="csY9" fmla="*/ 585 h 1171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5243" h="117192">
                <a:moveTo>
                  <a:pt x="93423" y="591"/>
                </a:moveTo>
                <a:cubicBezTo>
                  <a:pt x="73208" y="3066"/>
                  <a:pt x="53374" y="17267"/>
                  <a:pt x="36850" y="29203"/>
                </a:cubicBezTo>
                <a:cubicBezTo>
                  <a:pt x="25892" y="37072"/>
                  <a:pt x="8604" y="48400"/>
                  <a:pt x="1783" y="59485"/>
                </a:cubicBezTo>
                <a:cubicBezTo>
                  <a:pt x="-7086" y="79672"/>
                  <a:pt x="19331" y="92417"/>
                  <a:pt x="32679" y="102860"/>
                </a:cubicBezTo>
                <a:cubicBezTo>
                  <a:pt x="42972" y="111175"/>
                  <a:pt x="52935" y="115558"/>
                  <a:pt x="66120" y="116651"/>
                </a:cubicBezTo>
                <a:cubicBezTo>
                  <a:pt x="90692" y="120253"/>
                  <a:pt x="106632" y="104987"/>
                  <a:pt x="128380" y="97586"/>
                </a:cubicBezTo>
                <a:cubicBezTo>
                  <a:pt x="143406" y="90855"/>
                  <a:pt x="185468" y="78533"/>
                  <a:pt x="185242" y="58699"/>
                </a:cubicBezTo>
                <a:cubicBezTo>
                  <a:pt x="184195" y="50395"/>
                  <a:pt x="178861" y="43190"/>
                  <a:pt x="173468" y="36783"/>
                </a:cubicBezTo>
                <a:cubicBezTo>
                  <a:pt x="159253" y="18297"/>
                  <a:pt x="125441" y="-3549"/>
                  <a:pt x="94291" y="487"/>
                </a:cubicBezTo>
                <a:lnTo>
                  <a:pt x="93423" y="585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4" name="Freeform 94">
            <a:extLst>
              <a:ext uri="{FF2B5EF4-FFF2-40B4-BE49-F238E27FC236}">
                <a16:creationId xmlns:a16="http://schemas.microsoft.com/office/drawing/2014/main" id="{C9D342FD-7B73-C794-BB53-10779B0A5C15}"/>
              </a:ext>
            </a:extLst>
          </p:cNvPr>
          <p:cNvSpPr/>
          <p:nvPr/>
        </p:nvSpPr>
        <p:spPr>
          <a:xfrm>
            <a:off x="6173704" y="5045719"/>
            <a:ext cx="101301" cy="93494"/>
          </a:xfrm>
          <a:custGeom>
            <a:avLst/>
            <a:gdLst>
              <a:gd name="csX0" fmla="*/ 32752 w 139838"/>
              <a:gd name="csY0" fmla="*/ 544 h 129061"/>
              <a:gd name="csX1" fmla="*/ 1955 w 139838"/>
              <a:gd name="csY1" fmla="*/ 33024 h 129061"/>
              <a:gd name="csX2" fmla="*/ 36611 w 139838"/>
              <a:gd name="csY2" fmla="*/ 71755 h 129061"/>
              <a:gd name="csX3" fmla="*/ 41737 w 139838"/>
              <a:gd name="csY3" fmla="*/ 83644 h 129061"/>
              <a:gd name="csX4" fmla="*/ 45545 w 139838"/>
              <a:gd name="csY4" fmla="*/ 110781 h 129061"/>
              <a:gd name="csX5" fmla="*/ 52690 w 139838"/>
              <a:gd name="csY5" fmla="*/ 119298 h 129061"/>
              <a:gd name="csX6" fmla="*/ 97315 w 139838"/>
              <a:gd name="csY6" fmla="*/ 128174 h 129061"/>
              <a:gd name="csX7" fmla="*/ 130311 w 139838"/>
              <a:gd name="csY7" fmla="*/ 117986 h 129061"/>
              <a:gd name="csX8" fmla="*/ 121164 w 139838"/>
              <a:gd name="csY8" fmla="*/ 38037 h 129061"/>
              <a:gd name="csX9" fmla="*/ 33967 w 139838"/>
              <a:gd name="csY9" fmla="*/ 480 h 129061"/>
              <a:gd name="csX10" fmla="*/ 32758 w 139838"/>
              <a:gd name="csY10" fmla="*/ 544 h 129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9838" h="129061">
                <a:moveTo>
                  <a:pt x="32752" y="544"/>
                </a:moveTo>
                <a:cubicBezTo>
                  <a:pt x="14105" y="104"/>
                  <a:pt x="-6504" y="11733"/>
                  <a:pt x="1955" y="33024"/>
                </a:cubicBezTo>
                <a:cubicBezTo>
                  <a:pt x="9482" y="49515"/>
                  <a:pt x="27244" y="56454"/>
                  <a:pt x="36611" y="71755"/>
                </a:cubicBezTo>
                <a:cubicBezTo>
                  <a:pt x="38926" y="75357"/>
                  <a:pt x="40742" y="79446"/>
                  <a:pt x="41737" y="83644"/>
                </a:cubicBezTo>
                <a:cubicBezTo>
                  <a:pt x="44312" y="93514"/>
                  <a:pt x="40569" y="102032"/>
                  <a:pt x="45545" y="110781"/>
                </a:cubicBezTo>
                <a:cubicBezTo>
                  <a:pt x="47257" y="113955"/>
                  <a:pt x="49866" y="116945"/>
                  <a:pt x="52690" y="119298"/>
                </a:cubicBezTo>
                <a:cubicBezTo>
                  <a:pt x="65991" y="130447"/>
                  <a:pt x="80999" y="129753"/>
                  <a:pt x="97315" y="128174"/>
                </a:cubicBezTo>
                <a:cubicBezTo>
                  <a:pt x="109153" y="126798"/>
                  <a:pt x="123362" y="127006"/>
                  <a:pt x="130311" y="117986"/>
                </a:cubicBezTo>
                <a:cubicBezTo>
                  <a:pt x="148623" y="94208"/>
                  <a:pt x="137746" y="59635"/>
                  <a:pt x="121164" y="38037"/>
                </a:cubicBezTo>
                <a:cubicBezTo>
                  <a:pt x="101539" y="10501"/>
                  <a:pt x="67148" y="-2764"/>
                  <a:pt x="33967" y="480"/>
                </a:cubicBezTo>
                <a:lnTo>
                  <a:pt x="32758" y="544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5" name="Freeform 100">
            <a:extLst>
              <a:ext uri="{FF2B5EF4-FFF2-40B4-BE49-F238E27FC236}">
                <a16:creationId xmlns:a16="http://schemas.microsoft.com/office/drawing/2014/main" id="{F2E83C7D-8547-701A-F0B5-391C2E23FDB5}"/>
              </a:ext>
            </a:extLst>
          </p:cNvPr>
          <p:cNvSpPr/>
          <p:nvPr/>
        </p:nvSpPr>
        <p:spPr>
          <a:xfrm>
            <a:off x="5639970" y="5042812"/>
            <a:ext cx="101302" cy="93494"/>
          </a:xfrm>
          <a:custGeom>
            <a:avLst/>
            <a:gdLst>
              <a:gd name="csX0" fmla="*/ 107087 w 139839"/>
              <a:gd name="csY0" fmla="*/ 544 h 129061"/>
              <a:gd name="csX1" fmla="*/ 137884 w 139839"/>
              <a:gd name="csY1" fmla="*/ 33024 h 129061"/>
              <a:gd name="csX2" fmla="*/ 103227 w 139839"/>
              <a:gd name="csY2" fmla="*/ 71755 h 129061"/>
              <a:gd name="csX3" fmla="*/ 98101 w 139839"/>
              <a:gd name="csY3" fmla="*/ 83644 h 129061"/>
              <a:gd name="csX4" fmla="*/ 94294 w 139839"/>
              <a:gd name="csY4" fmla="*/ 110781 h 129061"/>
              <a:gd name="csX5" fmla="*/ 87149 w 139839"/>
              <a:gd name="csY5" fmla="*/ 119298 h 129061"/>
              <a:gd name="csX6" fmla="*/ 42524 w 139839"/>
              <a:gd name="csY6" fmla="*/ 128174 h 129061"/>
              <a:gd name="csX7" fmla="*/ 9528 w 139839"/>
              <a:gd name="csY7" fmla="*/ 117986 h 129061"/>
              <a:gd name="csX8" fmla="*/ 18675 w 139839"/>
              <a:gd name="csY8" fmla="*/ 38038 h 129061"/>
              <a:gd name="csX9" fmla="*/ 105872 w 139839"/>
              <a:gd name="csY9" fmla="*/ 480 h 129061"/>
              <a:gd name="csX10" fmla="*/ 107081 w 139839"/>
              <a:gd name="csY10" fmla="*/ 544 h 129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9839" h="129061">
                <a:moveTo>
                  <a:pt x="107087" y="544"/>
                </a:moveTo>
                <a:cubicBezTo>
                  <a:pt x="125734" y="105"/>
                  <a:pt x="146343" y="11733"/>
                  <a:pt x="137884" y="33024"/>
                </a:cubicBezTo>
                <a:cubicBezTo>
                  <a:pt x="130357" y="49516"/>
                  <a:pt x="112595" y="56455"/>
                  <a:pt x="103227" y="71755"/>
                </a:cubicBezTo>
                <a:cubicBezTo>
                  <a:pt x="100913" y="75357"/>
                  <a:pt x="99097" y="79446"/>
                  <a:pt x="98101" y="83644"/>
                </a:cubicBezTo>
                <a:cubicBezTo>
                  <a:pt x="95527" y="93515"/>
                  <a:pt x="99270" y="102032"/>
                  <a:pt x="94294" y="110781"/>
                </a:cubicBezTo>
                <a:cubicBezTo>
                  <a:pt x="92582" y="113955"/>
                  <a:pt x="89973" y="116945"/>
                  <a:pt x="87149" y="119298"/>
                </a:cubicBezTo>
                <a:cubicBezTo>
                  <a:pt x="73848" y="130447"/>
                  <a:pt x="58840" y="129753"/>
                  <a:pt x="42524" y="128174"/>
                </a:cubicBezTo>
                <a:cubicBezTo>
                  <a:pt x="30686" y="126798"/>
                  <a:pt x="16477" y="127006"/>
                  <a:pt x="9528" y="117986"/>
                </a:cubicBezTo>
                <a:cubicBezTo>
                  <a:pt x="-8784" y="94208"/>
                  <a:pt x="2093" y="59635"/>
                  <a:pt x="18675" y="38038"/>
                </a:cubicBezTo>
                <a:cubicBezTo>
                  <a:pt x="38300" y="10501"/>
                  <a:pt x="72691" y="-2764"/>
                  <a:pt x="105872" y="480"/>
                </a:cubicBezTo>
                <a:lnTo>
                  <a:pt x="107081" y="544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6" name="Freeform 48">
            <a:extLst>
              <a:ext uri="{FF2B5EF4-FFF2-40B4-BE49-F238E27FC236}">
                <a16:creationId xmlns:a16="http://schemas.microsoft.com/office/drawing/2014/main" id="{3422BCE7-5EDD-953C-6583-1B8129D3881A}"/>
              </a:ext>
            </a:extLst>
          </p:cNvPr>
          <p:cNvSpPr/>
          <p:nvPr/>
        </p:nvSpPr>
        <p:spPr>
          <a:xfrm>
            <a:off x="5793862" y="2519518"/>
            <a:ext cx="487288" cy="3386131"/>
          </a:xfrm>
          <a:custGeom>
            <a:avLst/>
            <a:gdLst>
              <a:gd name="csX0" fmla="*/ 207465 w 509680"/>
              <a:gd name="csY0" fmla="*/ 0 h 3505304"/>
              <a:gd name="csX1" fmla="*/ 376210 w 509680"/>
              <a:gd name="csY1" fmla="*/ 569576 h 3505304"/>
              <a:gd name="csX2" fmla="*/ 460739 w 509680"/>
              <a:gd name="csY2" fmla="*/ 960472 h 3505304"/>
              <a:gd name="csX3" fmla="*/ 377236 w 509680"/>
              <a:gd name="csY3" fmla="*/ 1320375 h 3505304"/>
              <a:gd name="csX4" fmla="*/ 496400 w 509680"/>
              <a:gd name="csY4" fmla="*/ 1607525 h 3505304"/>
              <a:gd name="csX5" fmla="*/ 509085 w 509680"/>
              <a:gd name="csY5" fmla="*/ 1781546 h 3505304"/>
              <a:gd name="csX6" fmla="*/ 500876 w 509680"/>
              <a:gd name="csY6" fmla="*/ 2045389 h 3505304"/>
              <a:gd name="csX7" fmla="*/ 461946 w 509680"/>
              <a:gd name="csY7" fmla="*/ 2683745 h 3505304"/>
              <a:gd name="csX8" fmla="*/ 418028 w 509680"/>
              <a:gd name="csY8" fmla="*/ 3041104 h 3505304"/>
              <a:gd name="csX9" fmla="*/ 395014 w 509680"/>
              <a:gd name="csY9" fmla="*/ 3249387 h 3505304"/>
              <a:gd name="csX10" fmla="*/ 325907 w 509680"/>
              <a:gd name="csY10" fmla="*/ 3487265 h 3505304"/>
              <a:gd name="csX11" fmla="*/ 0 w 509680"/>
              <a:gd name="csY11" fmla="*/ 3363535 h 3505304"/>
              <a:gd name="csX0" fmla="*/ 234879 w 537094"/>
              <a:gd name="csY0" fmla="*/ 0 h 3507693"/>
              <a:gd name="csX1" fmla="*/ 403624 w 537094"/>
              <a:gd name="csY1" fmla="*/ 569576 h 3507693"/>
              <a:gd name="csX2" fmla="*/ 488153 w 537094"/>
              <a:gd name="csY2" fmla="*/ 960472 h 3507693"/>
              <a:gd name="csX3" fmla="*/ 404650 w 537094"/>
              <a:gd name="csY3" fmla="*/ 1320375 h 3507693"/>
              <a:gd name="csX4" fmla="*/ 523814 w 537094"/>
              <a:gd name="csY4" fmla="*/ 1607525 h 3507693"/>
              <a:gd name="csX5" fmla="*/ 536499 w 537094"/>
              <a:gd name="csY5" fmla="*/ 1781546 h 3507693"/>
              <a:gd name="csX6" fmla="*/ 528290 w 537094"/>
              <a:gd name="csY6" fmla="*/ 2045389 h 3507693"/>
              <a:gd name="csX7" fmla="*/ 489360 w 537094"/>
              <a:gd name="csY7" fmla="*/ 2683745 h 3507693"/>
              <a:gd name="csX8" fmla="*/ 445442 w 537094"/>
              <a:gd name="csY8" fmla="*/ 3041104 h 3507693"/>
              <a:gd name="csX9" fmla="*/ 422428 w 537094"/>
              <a:gd name="csY9" fmla="*/ 3249387 h 3507693"/>
              <a:gd name="csX10" fmla="*/ 353321 w 537094"/>
              <a:gd name="csY10" fmla="*/ 3487265 h 3507693"/>
              <a:gd name="csX11" fmla="*/ 0 w 537094"/>
              <a:gd name="csY11" fmla="*/ 3383602 h 3507693"/>
              <a:gd name="csX0" fmla="*/ 260770 w 537094"/>
              <a:gd name="csY0" fmla="*/ 0 h 3514010"/>
              <a:gd name="csX1" fmla="*/ 403624 w 537094"/>
              <a:gd name="csY1" fmla="*/ 575893 h 3514010"/>
              <a:gd name="csX2" fmla="*/ 488153 w 537094"/>
              <a:gd name="csY2" fmla="*/ 966789 h 3514010"/>
              <a:gd name="csX3" fmla="*/ 404650 w 537094"/>
              <a:gd name="csY3" fmla="*/ 1326692 h 3514010"/>
              <a:gd name="csX4" fmla="*/ 523814 w 537094"/>
              <a:gd name="csY4" fmla="*/ 1613842 h 3514010"/>
              <a:gd name="csX5" fmla="*/ 536499 w 537094"/>
              <a:gd name="csY5" fmla="*/ 1787863 h 3514010"/>
              <a:gd name="csX6" fmla="*/ 528290 w 537094"/>
              <a:gd name="csY6" fmla="*/ 2051706 h 3514010"/>
              <a:gd name="csX7" fmla="*/ 489360 w 537094"/>
              <a:gd name="csY7" fmla="*/ 2690062 h 3514010"/>
              <a:gd name="csX8" fmla="*/ 445442 w 537094"/>
              <a:gd name="csY8" fmla="*/ 3047421 h 3514010"/>
              <a:gd name="csX9" fmla="*/ 422428 w 537094"/>
              <a:gd name="csY9" fmla="*/ 3255704 h 3514010"/>
              <a:gd name="csX10" fmla="*/ 353321 w 537094"/>
              <a:gd name="csY10" fmla="*/ 3493582 h 3514010"/>
              <a:gd name="csX11" fmla="*/ 0 w 537094"/>
              <a:gd name="csY11" fmla="*/ 3389919 h 3514010"/>
              <a:gd name="csX0" fmla="*/ 260770 w 537094"/>
              <a:gd name="csY0" fmla="*/ 0 h 3514010"/>
              <a:gd name="csX1" fmla="*/ 403624 w 537094"/>
              <a:gd name="csY1" fmla="*/ 575893 h 3514010"/>
              <a:gd name="csX2" fmla="*/ 488153 w 537094"/>
              <a:gd name="csY2" fmla="*/ 966789 h 3514010"/>
              <a:gd name="csX3" fmla="*/ 404650 w 537094"/>
              <a:gd name="csY3" fmla="*/ 1326692 h 3514010"/>
              <a:gd name="csX4" fmla="*/ 523814 w 537094"/>
              <a:gd name="csY4" fmla="*/ 1613842 h 3514010"/>
              <a:gd name="csX5" fmla="*/ 536499 w 537094"/>
              <a:gd name="csY5" fmla="*/ 1787863 h 3514010"/>
              <a:gd name="csX6" fmla="*/ 528290 w 537094"/>
              <a:gd name="csY6" fmla="*/ 2051706 h 3514010"/>
              <a:gd name="csX7" fmla="*/ 489360 w 537094"/>
              <a:gd name="csY7" fmla="*/ 2690062 h 3514010"/>
              <a:gd name="csX8" fmla="*/ 445442 w 537094"/>
              <a:gd name="csY8" fmla="*/ 3047421 h 3514010"/>
              <a:gd name="csX9" fmla="*/ 422428 w 537094"/>
              <a:gd name="csY9" fmla="*/ 3255704 h 3514010"/>
              <a:gd name="csX10" fmla="*/ 353321 w 537094"/>
              <a:gd name="csY10" fmla="*/ 3493582 h 3514010"/>
              <a:gd name="csX11" fmla="*/ 0 w 537094"/>
              <a:gd name="csY11" fmla="*/ 3389919 h 3514010"/>
              <a:gd name="csX0" fmla="*/ 247824 w 524148"/>
              <a:gd name="csY0" fmla="*/ 0 h 3514888"/>
              <a:gd name="csX1" fmla="*/ 390678 w 524148"/>
              <a:gd name="csY1" fmla="*/ 575893 h 3514888"/>
              <a:gd name="csX2" fmla="*/ 475207 w 524148"/>
              <a:gd name="csY2" fmla="*/ 966789 h 3514888"/>
              <a:gd name="csX3" fmla="*/ 391704 w 524148"/>
              <a:gd name="csY3" fmla="*/ 1326692 h 3514888"/>
              <a:gd name="csX4" fmla="*/ 510868 w 524148"/>
              <a:gd name="csY4" fmla="*/ 1613842 h 3514888"/>
              <a:gd name="csX5" fmla="*/ 523553 w 524148"/>
              <a:gd name="csY5" fmla="*/ 1787863 h 3514888"/>
              <a:gd name="csX6" fmla="*/ 515344 w 524148"/>
              <a:gd name="csY6" fmla="*/ 2051706 h 3514888"/>
              <a:gd name="csX7" fmla="*/ 476414 w 524148"/>
              <a:gd name="csY7" fmla="*/ 2690062 h 3514888"/>
              <a:gd name="csX8" fmla="*/ 432496 w 524148"/>
              <a:gd name="csY8" fmla="*/ 3047421 h 3514888"/>
              <a:gd name="csX9" fmla="*/ 409482 w 524148"/>
              <a:gd name="csY9" fmla="*/ 3255704 h 3514888"/>
              <a:gd name="csX10" fmla="*/ 340375 w 524148"/>
              <a:gd name="csY10" fmla="*/ 3493582 h 3514888"/>
              <a:gd name="csX11" fmla="*/ 0 w 524148"/>
              <a:gd name="csY11" fmla="*/ 3396237 h 3514888"/>
              <a:gd name="csX0" fmla="*/ 257533 w 533857"/>
              <a:gd name="csY0" fmla="*/ 0 h 3514441"/>
              <a:gd name="csX1" fmla="*/ 400387 w 533857"/>
              <a:gd name="csY1" fmla="*/ 575893 h 3514441"/>
              <a:gd name="csX2" fmla="*/ 484916 w 533857"/>
              <a:gd name="csY2" fmla="*/ 966789 h 3514441"/>
              <a:gd name="csX3" fmla="*/ 401413 w 533857"/>
              <a:gd name="csY3" fmla="*/ 1326692 h 3514441"/>
              <a:gd name="csX4" fmla="*/ 520577 w 533857"/>
              <a:gd name="csY4" fmla="*/ 1613842 h 3514441"/>
              <a:gd name="csX5" fmla="*/ 533262 w 533857"/>
              <a:gd name="csY5" fmla="*/ 1787863 h 3514441"/>
              <a:gd name="csX6" fmla="*/ 525053 w 533857"/>
              <a:gd name="csY6" fmla="*/ 2051706 h 3514441"/>
              <a:gd name="csX7" fmla="*/ 486123 w 533857"/>
              <a:gd name="csY7" fmla="*/ 2690062 h 3514441"/>
              <a:gd name="csX8" fmla="*/ 442205 w 533857"/>
              <a:gd name="csY8" fmla="*/ 3047421 h 3514441"/>
              <a:gd name="csX9" fmla="*/ 419191 w 533857"/>
              <a:gd name="csY9" fmla="*/ 3255704 h 3514441"/>
              <a:gd name="csX10" fmla="*/ 350084 w 533857"/>
              <a:gd name="csY10" fmla="*/ 3493582 h 3514441"/>
              <a:gd name="csX11" fmla="*/ 0 w 533857"/>
              <a:gd name="csY11" fmla="*/ 3393079 h 3514441"/>
              <a:gd name="csX0" fmla="*/ 257533 w 533857"/>
              <a:gd name="csY0" fmla="*/ 0 h 3620636"/>
              <a:gd name="csX1" fmla="*/ 400387 w 533857"/>
              <a:gd name="csY1" fmla="*/ 575893 h 3620636"/>
              <a:gd name="csX2" fmla="*/ 484916 w 533857"/>
              <a:gd name="csY2" fmla="*/ 966789 h 3620636"/>
              <a:gd name="csX3" fmla="*/ 401413 w 533857"/>
              <a:gd name="csY3" fmla="*/ 1326692 h 3620636"/>
              <a:gd name="csX4" fmla="*/ 520577 w 533857"/>
              <a:gd name="csY4" fmla="*/ 1613842 h 3620636"/>
              <a:gd name="csX5" fmla="*/ 533262 w 533857"/>
              <a:gd name="csY5" fmla="*/ 1787863 h 3620636"/>
              <a:gd name="csX6" fmla="*/ 525053 w 533857"/>
              <a:gd name="csY6" fmla="*/ 2051706 h 3620636"/>
              <a:gd name="csX7" fmla="*/ 486123 w 533857"/>
              <a:gd name="csY7" fmla="*/ 2690062 h 3620636"/>
              <a:gd name="csX8" fmla="*/ 442205 w 533857"/>
              <a:gd name="csY8" fmla="*/ 3047421 h 3620636"/>
              <a:gd name="csX9" fmla="*/ 419191 w 533857"/>
              <a:gd name="csY9" fmla="*/ 3255704 h 3620636"/>
              <a:gd name="csX10" fmla="*/ 437045 w 533857"/>
              <a:gd name="csY10" fmla="*/ 3609008 h 3620636"/>
              <a:gd name="csX11" fmla="*/ 0 w 533857"/>
              <a:gd name="csY11" fmla="*/ 3393079 h 3620636"/>
              <a:gd name="csX0" fmla="*/ 257533 w 533857"/>
              <a:gd name="csY0" fmla="*/ 0 h 3620636"/>
              <a:gd name="csX1" fmla="*/ 400387 w 533857"/>
              <a:gd name="csY1" fmla="*/ 575893 h 3620636"/>
              <a:gd name="csX2" fmla="*/ 484916 w 533857"/>
              <a:gd name="csY2" fmla="*/ 966789 h 3620636"/>
              <a:gd name="csX3" fmla="*/ 401413 w 533857"/>
              <a:gd name="csY3" fmla="*/ 1326692 h 3620636"/>
              <a:gd name="csX4" fmla="*/ 520577 w 533857"/>
              <a:gd name="csY4" fmla="*/ 1613842 h 3620636"/>
              <a:gd name="csX5" fmla="*/ 533262 w 533857"/>
              <a:gd name="csY5" fmla="*/ 1787863 h 3620636"/>
              <a:gd name="csX6" fmla="*/ 525053 w 533857"/>
              <a:gd name="csY6" fmla="*/ 2051706 h 3620636"/>
              <a:gd name="csX7" fmla="*/ 486123 w 533857"/>
              <a:gd name="csY7" fmla="*/ 2690062 h 3620636"/>
              <a:gd name="csX8" fmla="*/ 442205 w 533857"/>
              <a:gd name="csY8" fmla="*/ 3047421 h 3620636"/>
              <a:gd name="csX9" fmla="*/ 447018 w 533857"/>
              <a:gd name="csY9" fmla="*/ 3252309 h 3620636"/>
              <a:gd name="csX10" fmla="*/ 437045 w 533857"/>
              <a:gd name="csY10" fmla="*/ 3609008 h 3620636"/>
              <a:gd name="csX11" fmla="*/ 0 w 533857"/>
              <a:gd name="csY11" fmla="*/ 3393079 h 3620636"/>
              <a:gd name="csX0" fmla="*/ 257533 w 533857"/>
              <a:gd name="csY0" fmla="*/ 0 h 3620636"/>
              <a:gd name="csX1" fmla="*/ 400387 w 533857"/>
              <a:gd name="csY1" fmla="*/ 575893 h 3620636"/>
              <a:gd name="csX2" fmla="*/ 484916 w 533857"/>
              <a:gd name="csY2" fmla="*/ 966789 h 3620636"/>
              <a:gd name="csX3" fmla="*/ 401413 w 533857"/>
              <a:gd name="csY3" fmla="*/ 1326692 h 3620636"/>
              <a:gd name="csX4" fmla="*/ 520577 w 533857"/>
              <a:gd name="csY4" fmla="*/ 1613842 h 3620636"/>
              <a:gd name="csX5" fmla="*/ 533262 w 533857"/>
              <a:gd name="csY5" fmla="*/ 1787863 h 3620636"/>
              <a:gd name="csX6" fmla="*/ 525053 w 533857"/>
              <a:gd name="csY6" fmla="*/ 2051706 h 3620636"/>
              <a:gd name="csX7" fmla="*/ 486123 w 533857"/>
              <a:gd name="csY7" fmla="*/ 2690062 h 3620636"/>
              <a:gd name="csX8" fmla="*/ 442205 w 533857"/>
              <a:gd name="csY8" fmla="*/ 3047421 h 3620636"/>
              <a:gd name="csX9" fmla="*/ 447018 w 533857"/>
              <a:gd name="csY9" fmla="*/ 3252309 h 3620636"/>
              <a:gd name="csX10" fmla="*/ 437045 w 533857"/>
              <a:gd name="csY10" fmla="*/ 3609008 h 3620636"/>
              <a:gd name="csX11" fmla="*/ 0 w 533857"/>
              <a:gd name="csY11" fmla="*/ 3393079 h 3620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33857" h="3620636">
                <a:moveTo>
                  <a:pt x="257533" y="0"/>
                </a:moveTo>
                <a:cubicBezTo>
                  <a:pt x="182674" y="199553"/>
                  <a:pt x="314661" y="389774"/>
                  <a:pt x="400387" y="575893"/>
                </a:cubicBezTo>
                <a:cubicBezTo>
                  <a:pt x="453398" y="698766"/>
                  <a:pt x="487349" y="835354"/>
                  <a:pt x="484916" y="966789"/>
                </a:cubicBezTo>
                <a:cubicBezTo>
                  <a:pt x="485078" y="1092281"/>
                  <a:pt x="403960" y="1200828"/>
                  <a:pt x="401413" y="1326692"/>
                </a:cubicBezTo>
                <a:cubicBezTo>
                  <a:pt x="392453" y="1461947"/>
                  <a:pt x="485258" y="1503352"/>
                  <a:pt x="520577" y="1613842"/>
                </a:cubicBezTo>
                <a:cubicBezTo>
                  <a:pt x="536863" y="1669639"/>
                  <a:pt x="533842" y="1729942"/>
                  <a:pt x="533262" y="1787863"/>
                </a:cubicBezTo>
                <a:cubicBezTo>
                  <a:pt x="531656" y="1877313"/>
                  <a:pt x="529319" y="1960571"/>
                  <a:pt x="525053" y="2051706"/>
                </a:cubicBezTo>
                <a:cubicBezTo>
                  <a:pt x="514847" y="2268990"/>
                  <a:pt x="501440" y="2475559"/>
                  <a:pt x="486123" y="2690062"/>
                </a:cubicBezTo>
                <a:cubicBezTo>
                  <a:pt x="477562" y="2807991"/>
                  <a:pt x="456933" y="2926501"/>
                  <a:pt x="442205" y="3047421"/>
                </a:cubicBezTo>
                <a:cubicBezTo>
                  <a:pt x="433397" y="3116496"/>
                  <a:pt x="451104" y="3185434"/>
                  <a:pt x="447018" y="3252309"/>
                </a:cubicBezTo>
                <a:cubicBezTo>
                  <a:pt x="454394" y="3335724"/>
                  <a:pt x="506476" y="3555667"/>
                  <a:pt x="437045" y="3609008"/>
                </a:cubicBezTo>
                <a:cubicBezTo>
                  <a:pt x="338861" y="3671539"/>
                  <a:pt x="67692" y="3464897"/>
                  <a:pt x="0" y="3393079"/>
                </a:cubicBezTo>
              </a:path>
            </a:pathLst>
          </a:cu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7" name="Freeform 56">
            <a:extLst>
              <a:ext uri="{FF2B5EF4-FFF2-40B4-BE49-F238E27FC236}">
                <a16:creationId xmlns:a16="http://schemas.microsoft.com/office/drawing/2014/main" id="{B2AC7989-1272-083F-A5F6-8013B3E30D22}"/>
              </a:ext>
            </a:extLst>
          </p:cNvPr>
          <p:cNvSpPr/>
          <p:nvPr/>
        </p:nvSpPr>
        <p:spPr>
          <a:xfrm>
            <a:off x="5758022" y="4921109"/>
            <a:ext cx="69333" cy="722081"/>
          </a:xfrm>
          <a:custGeom>
            <a:avLst/>
            <a:gdLst>
              <a:gd name="csX0" fmla="*/ 15 w 103756"/>
              <a:gd name="csY0" fmla="*/ 70014 h 792561"/>
              <a:gd name="csX1" fmla="*/ 45938 w 103756"/>
              <a:gd name="csY1" fmla="*/ 1853 h 792561"/>
              <a:gd name="csX2" fmla="*/ 72999 w 103756"/>
              <a:gd name="csY2" fmla="*/ 93845 h 792561"/>
              <a:gd name="csX3" fmla="*/ 76980 w 103756"/>
              <a:gd name="csY3" fmla="*/ 636351 h 792561"/>
              <a:gd name="csX4" fmla="*/ 103757 w 103756"/>
              <a:gd name="csY4" fmla="*/ 792561 h 792561"/>
              <a:gd name="csX0" fmla="*/ 15 w 88649"/>
              <a:gd name="csY0" fmla="*/ 70014 h 809112"/>
              <a:gd name="csX1" fmla="*/ 45938 w 88649"/>
              <a:gd name="csY1" fmla="*/ 1853 h 809112"/>
              <a:gd name="csX2" fmla="*/ 72999 w 88649"/>
              <a:gd name="csY2" fmla="*/ 93845 h 809112"/>
              <a:gd name="csX3" fmla="*/ 76980 w 88649"/>
              <a:gd name="csY3" fmla="*/ 636351 h 809112"/>
              <a:gd name="csX4" fmla="*/ 88649 w 88649"/>
              <a:gd name="csY4" fmla="*/ 809112 h 809112"/>
              <a:gd name="csX0" fmla="*/ 15 w 88649"/>
              <a:gd name="csY0" fmla="*/ 70014 h 809112"/>
              <a:gd name="csX1" fmla="*/ 45938 w 88649"/>
              <a:gd name="csY1" fmla="*/ 1853 h 809112"/>
              <a:gd name="csX2" fmla="*/ 72999 w 88649"/>
              <a:gd name="csY2" fmla="*/ 93845 h 809112"/>
              <a:gd name="csX3" fmla="*/ 76980 w 88649"/>
              <a:gd name="csY3" fmla="*/ 636351 h 809112"/>
              <a:gd name="csX4" fmla="*/ 88649 w 88649"/>
              <a:gd name="csY4" fmla="*/ 809112 h 809112"/>
              <a:gd name="csX0" fmla="*/ 15 w 88649"/>
              <a:gd name="csY0" fmla="*/ 70014 h 809112"/>
              <a:gd name="csX1" fmla="*/ 45938 w 88649"/>
              <a:gd name="csY1" fmla="*/ 1853 h 809112"/>
              <a:gd name="csX2" fmla="*/ 72999 w 88649"/>
              <a:gd name="csY2" fmla="*/ 93845 h 809112"/>
              <a:gd name="csX3" fmla="*/ 76980 w 88649"/>
              <a:gd name="csY3" fmla="*/ 636351 h 809112"/>
              <a:gd name="csX4" fmla="*/ 88649 w 88649"/>
              <a:gd name="csY4" fmla="*/ 809112 h 809112"/>
              <a:gd name="csX0" fmla="*/ 15 w 88649"/>
              <a:gd name="csY0" fmla="*/ 70014 h 809112"/>
              <a:gd name="csX1" fmla="*/ 45938 w 88649"/>
              <a:gd name="csY1" fmla="*/ 1853 h 809112"/>
              <a:gd name="csX2" fmla="*/ 72999 w 88649"/>
              <a:gd name="csY2" fmla="*/ 93845 h 809112"/>
              <a:gd name="csX3" fmla="*/ 76980 w 88649"/>
              <a:gd name="csY3" fmla="*/ 636351 h 809112"/>
              <a:gd name="csX4" fmla="*/ 88649 w 88649"/>
              <a:gd name="csY4" fmla="*/ 809112 h 809112"/>
              <a:gd name="csX0" fmla="*/ 15 w 88649"/>
              <a:gd name="csY0" fmla="*/ 70014 h 809112"/>
              <a:gd name="csX1" fmla="*/ 45938 w 88649"/>
              <a:gd name="csY1" fmla="*/ 1853 h 809112"/>
              <a:gd name="csX2" fmla="*/ 72999 w 88649"/>
              <a:gd name="csY2" fmla="*/ 93845 h 809112"/>
              <a:gd name="csX3" fmla="*/ 76980 w 88649"/>
              <a:gd name="csY3" fmla="*/ 636351 h 809112"/>
              <a:gd name="csX4" fmla="*/ 88649 w 88649"/>
              <a:gd name="csY4" fmla="*/ 809112 h 80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8649" h="809112">
                <a:moveTo>
                  <a:pt x="15" y="70014"/>
                </a:moveTo>
                <a:cubicBezTo>
                  <a:pt x="-489" y="42763"/>
                  <a:pt x="11892" y="-10596"/>
                  <a:pt x="45938" y="1853"/>
                </a:cubicBezTo>
                <a:cubicBezTo>
                  <a:pt x="72286" y="18065"/>
                  <a:pt x="73199" y="64165"/>
                  <a:pt x="72999" y="93845"/>
                </a:cubicBezTo>
                <a:cubicBezTo>
                  <a:pt x="71555" y="308472"/>
                  <a:pt x="80534" y="579648"/>
                  <a:pt x="76980" y="636351"/>
                </a:cubicBezTo>
                <a:cubicBezTo>
                  <a:pt x="73426" y="693054"/>
                  <a:pt x="69350" y="767355"/>
                  <a:pt x="88649" y="809112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597C9A72-3A41-383A-AEA6-DFC37254053E}"/>
              </a:ext>
            </a:extLst>
          </p:cNvPr>
          <p:cNvSpPr/>
          <p:nvPr/>
        </p:nvSpPr>
        <p:spPr>
          <a:xfrm>
            <a:off x="5754511" y="4991922"/>
            <a:ext cx="33495" cy="3349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Freeform 212">
            <a:extLst>
              <a:ext uri="{FF2B5EF4-FFF2-40B4-BE49-F238E27FC236}">
                <a16:creationId xmlns:a16="http://schemas.microsoft.com/office/drawing/2014/main" id="{40B99BE1-9212-EEFA-1649-4CA8B257BC5F}"/>
              </a:ext>
            </a:extLst>
          </p:cNvPr>
          <p:cNvSpPr/>
          <p:nvPr/>
        </p:nvSpPr>
        <p:spPr>
          <a:xfrm rot="12229151">
            <a:off x="5753213" y="4965658"/>
            <a:ext cx="28613" cy="28613"/>
          </a:xfrm>
          <a:custGeom>
            <a:avLst/>
            <a:gdLst>
              <a:gd name="csX0" fmla="*/ 0 w 49206"/>
              <a:gd name="csY0" fmla="*/ 24603 h 69708"/>
              <a:gd name="csX1" fmla="*/ 45105 w 49206"/>
              <a:gd name="csY1" fmla="*/ 69708 h 69708"/>
              <a:gd name="csX2" fmla="*/ 49206 w 49206"/>
              <a:gd name="csY2" fmla="*/ 0 h 69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06" h="69708">
                <a:moveTo>
                  <a:pt x="0" y="24603"/>
                </a:moveTo>
                <a:lnTo>
                  <a:pt x="45105" y="69708"/>
                </a:lnTo>
                <a:lnTo>
                  <a:pt x="49206" y="0"/>
                </a:lnTo>
              </a:path>
            </a:pathLst>
          </a:custGeom>
          <a:noFill/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5D80167C-CE18-CF34-CE4C-17E4C9DBC0D1}"/>
              </a:ext>
            </a:extLst>
          </p:cNvPr>
          <p:cNvCxnSpPr>
            <a:cxnSpLocks/>
          </p:cNvCxnSpPr>
          <p:nvPr/>
        </p:nvCxnSpPr>
        <p:spPr>
          <a:xfrm flipV="1">
            <a:off x="5184658" y="4964108"/>
            <a:ext cx="681370" cy="569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Freeform 127">
            <a:extLst>
              <a:ext uri="{FF2B5EF4-FFF2-40B4-BE49-F238E27FC236}">
                <a16:creationId xmlns:a16="http://schemas.microsoft.com/office/drawing/2014/main" id="{06834FED-046A-991B-8999-BC2CB5D5DEB0}"/>
              </a:ext>
            </a:extLst>
          </p:cNvPr>
          <p:cNvSpPr/>
          <p:nvPr/>
        </p:nvSpPr>
        <p:spPr>
          <a:xfrm flipH="1">
            <a:off x="5957154" y="4937829"/>
            <a:ext cx="132985" cy="83652"/>
          </a:xfrm>
          <a:custGeom>
            <a:avLst/>
            <a:gdLst>
              <a:gd name="csX0" fmla="*/ 105 w 183574"/>
              <a:gd name="csY0" fmla="*/ 41305 h 115475"/>
              <a:gd name="csX1" fmla="*/ 12736 w 183574"/>
              <a:gd name="csY1" fmla="*/ 59063 h 115475"/>
              <a:gd name="csX2" fmla="*/ 59293 w 183574"/>
              <a:gd name="csY2" fmla="*/ 97354 h 115475"/>
              <a:gd name="csX3" fmla="*/ 111087 w 183574"/>
              <a:gd name="csY3" fmla="*/ 112614 h 115475"/>
              <a:gd name="csX4" fmla="*/ 135994 w 183574"/>
              <a:gd name="csY4" fmla="*/ 93086 h 115475"/>
              <a:gd name="csX5" fmla="*/ 173631 w 183574"/>
              <a:gd name="csY5" fmla="*/ 58548 h 115475"/>
              <a:gd name="csX6" fmla="*/ 162233 w 183574"/>
              <a:gd name="csY6" fmla="*/ 4095 h 115475"/>
              <a:gd name="csX7" fmla="*/ 100424 w 183574"/>
              <a:gd name="csY7" fmla="*/ 3898 h 115475"/>
              <a:gd name="csX8" fmla="*/ 7 w 183574"/>
              <a:gd name="csY8" fmla="*/ 40668 h 115475"/>
              <a:gd name="csX9" fmla="*/ 100 w 183574"/>
              <a:gd name="csY9" fmla="*/ 41299 h 115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3574" h="115475">
                <a:moveTo>
                  <a:pt x="105" y="41305"/>
                </a:moveTo>
                <a:cubicBezTo>
                  <a:pt x="661" y="46278"/>
                  <a:pt x="7540" y="54061"/>
                  <a:pt x="12736" y="59063"/>
                </a:cubicBezTo>
                <a:cubicBezTo>
                  <a:pt x="27564" y="73276"/>
                  <a:pt x="42711" y="84072"/>
                  <a:pt x="59293" y="97354"/>
                </a:cubicBezTo>
                <a:cubicBezTo>
                  <a:pt x="76569" y="110891"/>
                  <a:pt x="91855" y="120536"/>
                  <a:pt x="111087" y="112614"/>
                </a:cubicBezTo>
                <a:cubicBezTo>
                  <a:pt x="120090" y="108612"/>
                  <a:pt x="128421" y="100164"/>
                  <a:pt x="135994" y="93086"/>
                </a:cubicBezTo>
                <a:cubicBezTo>
                  <a:pt x="148104" y="80984"/>
                  <a:pt x="161695" y="70627"/>
                  <a:pt x="173631" y="58548"/>
                </a:cubicBezTo>
                <a:cubicBezTo>
                  <a:pt x="190727" y="40772"/>
                  <a:pt x="185040" y="12913"/>
                  <a:pt x="162233" y="4095"/>
                </a:cubicBezTo>
                <a:cubicBezTo>
                  <a:pt x="142764" y="-4435"/>
                  <a:pt x="120466" y="2840"/>
                  <a:pt x="100424" y="3898"/>
                </a:cubicBezTo>
                <a:cubicBezTo>
                  <a:pt x="82702" y="6593"/>
                  <a:pt x="-884" y="19528"/>
                  <a:pt x="7" y="40668"/>
                </a:cubicBezTo>
                <a:lnTo>
                  <a:pt x="100" y="41299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12" name="Freeform 33">
            <a:extLst>
              <a:ext uri="{FF2B5EF4-FFF2-40B4-BE49-F238E27FC236}">
                <a16:creationId xmlns:a16="http://schemas.microsoft.com/office/drawing/2014/main" id="{2DA51AE3-ECD0-C437-F8D8-2CF63F45915E}"/>
              </a:ext>
            </a:extLst>
          </p:cNvPr>
          <p:cNvSpPr/>
          <p:nvPr/>
        </p:nvSpPr>
        <p:spPr>
          <a:xfrm>
            <a:off x="5771973" y="2485510"/>
            <a:ext cx="405891" cy="2669054"/>
          </a:xfrm>
          <a:custGeom>
            <a:avLst/>
            <a:gdLst>
              <a:gd name="csX0" fmla="*/ 256419 w 448223"/>
              <a:gd name="csY0" fmla="*/ 0 h 2857461"/>
              <a:gd name="csX1" fmla="*/ 208225 w 448223"/>
              <a:gd name="csY1" fmla="*/ 155543 h 2857461"/>
              <a:gd name="csX2" fmla="*/ 320310 w 448223"/>
              <a:gd name="csY2" fmla="*/ 583035 h 2857461"/>
              <a:gd name="csX3" fmla="*/ 448073 w 448223"/>
              <a:gd name="csY3" fmla="*/ 868728 h 2857461"/>
              <a:gd name="csX4" fmla="*/ 315189 w 448223"/>
              <a:gd name="csY4" fmla="*/ 1353760 h 2857461"/>
              <a:gd name="csX5" fmla="*/ 257607 w 448223"/>
              <a:gd name="csY5" fmla="*/ 1801806 h 2857461"/>
              <a:gd name="csX6" fmla="*/ 223391 w 448223"/>
              <a:gd name="csY6" fmla="*/ 2365000 h 2857461"/>
              <a:gd name="csX7" fmla="*/ 228189 w 448223"/>
              <a:gd name="csY7" fmla="*/ 2754116 h 2857461"/>
              <a:gd name="csX8" fmla="*/ 222241 w 448223"/>
              <a:gd name="csY8" fmla="*/ 2842289 h 2857461"/>
              <a:gd name="csX9" fmla="*/ 0 w 448223"/>
              <a:gd name="csY9" fmla="*/ 2716082 h 2857461"/>
              <a:gd name="csX0" fmla="*/ 298236 w 490039"/>
              <a:gd name="csY0" fmla="*/ 0 h 2857937"/>
              <a:gd name="csX1" fmla="*/ 250042 w 490039"/>
              <a:gd name="csY1" fmla="*/ 155543 h 2857937"/>
              <a:gd name="csX2" fmla="*/ 362127 w 490039"/>
              <a:gd name="csY2" fmla="*/ 583035 h 2857937"/>
              <a:gd name="csX3" fmla="*/ 489890 w 490039"/>
              <a:gd name="csY3" fmla="*/ 868728 h 2857937"/>
              <a:gd name="csX4" fmla="*/ 357006 w 490039"/>
              <a:gd name="csY4" fmla="*/ 1353760 h 2857937"/>
              <a:gd name="csX5" fmla="*/ 299424 w 490039"/>
              <a:gd name="csY5" fmla="*/ 1801806 h 2857937"/>
              <a:gd name="csX6" fmla="*/ 265208 w 490039"/>
              <a:gd name="csY6" fmla="*/ 2365000 h 2857937"/>
              <a:gd name="csX7" fmla="*/ 270006 w 490039"/>
              <a:gd name="csY7" fmla="*/ 2754116 h 2857937"/>
              <a:gd name="csX8" fmla="*/ 264058 w 490039"/>
              <a:gd name="csY8" fmla="*/ 2842289 h 2857937"/>
              <a:gd name="csX9" fmla="*/ 0 w 490039"/>
              <a:gd name="csY9" fmla="*/ 2722486 h 2857937"/>
              <a:gd name="csX0" fmla="*/ 287000 w 478803"/>
              <a:gd name="csY0" fmla="*/ 0 h 2856734"/>
              <a:gd name="csX1" fmla="*/ 238806 w 478803"/>
              <a:gd name="csY1" fmla="*/ 155543 h 2856734"/>
              <a:gd name="csX2" fmla="*/ 350891 w 478803"/>
              <a:gd name="csY2" fmla="*/ 583035 h 2856734"/>
              <a:gd name="csX3" fmla="*/ 478654 w 478803"/>
              <a:gd name="csY3" fmla="*/ 868728 h 2856734"/>
              <a:gd name="csX4" fmla="*/ 345770 w 478803"/>
              <a:gd name="csY4" fmla="*/ 1353760 h 2856734"/>
              <a:gd name="csX5" fmla="*/ 288188 w 478803"/>
              <a:gd name="csY5" fmla="*/ 1801806 h 2856734"/>
              <a:gd name="csX6" fmla="*/ 253972 w 478803"/>
              <a:gd name="csY6" fmla="*/ 2365000 h 2856734"/>
              <a:gd name="csX7" fmla="*/ 258770 w 478803"/>
              <a:gd name="csY7" fmla="*/ 2754116 h 2856734"/>
              <a:gd name="csX8" fmla="*/ 252822 w 478803"/>
              <a:gd name="csY8" fmla="*/ 2842289 h 2856734"/>
              <a:gd name="csX9" fmla="*/ 0 w 478803"/>
              <a:gd name="csY9" fmla="*/ 2705495 h 2856734"/>
              <a:gd name="csX0" fmla="*/ 287000 w 478803"/>
              <a:gd name="csY0" fmla="*/ 0 h 2856734"/>
              <a:gd name="csX1" fmla="*/ 238806 w 478803"/>
              <a:gd name="csY1" fmla="*/ 155543 h 2856734"/>
              <a:gd name="csX2" fmla="*/ 350891 w 478803"/>
              <a:gd name="csY2" fmla="*/ 583035 h 2856734"/>
              <a:gd name="csX3" fmla="*/ 478654 w 478803"/>
              <a:gd name="csY3" fmla="*/ 868728 h 2856734"/>
              <a:gd name="csX4" fmla="*/ 345770 w 478803"/>
              <a:gd name="csY4" fmla="*/ 1353760 h 2856734"/>
              <a:gd name="csX5" fmla="*/ 288188 w 478803"/>
              <a:gd name="csY5" fmla="*/ 1801806 h 2856734"/>
              <a:gd name="csX6" fmla="*/ 253972 w 478803"/>
              <a:gd name="csY6" fmla="*/ 2365000 h 2856734"/>
              <a:gd name="csX7" fmla="*/ 258770 w 478803"/>
              <a:gd name="csY7" fmla="*/ 2754116 h 2856734"/>
              <a:gd name="csX8" fmla="*/ 252822 w 478803"/>
              <a:gd name="csY8" fmla="*/ 2842289 h 2856734"/>
              <a:gd name="csX9" fmla="*/ 0 w 478803"/>
              <a:gd name="csY9" fmla="*/ 2705495 h 2856734"/>
              <a:gd name="csX0" fmla="*/ 287000 w 478803"/>
              <a:gd name="csY0" fmla="*/ 0 h 2856734"/>
              <a:gd name="csX1" fmla="*/ 238806 w 478803"/>
              <a:gd name="csY1" fmla="*/ 155543 h 2856734"/>
              <a:gd name="csX2" fmla="*/ 350891 w 478803"/>
              <a:gd name="csY2" fmla="*/ 583035 h 2856734"/>
              <a:gd name="csX3" fmla="*/ 478654 w 478803"/>
              <a:gd name="csY3" fmla="*/ 868728 h 2856734"/>
              <a:gd name="csX4" fmla="*/ 345770 w 478803"/>
              <a:gd name="csY4" fmla="*/ 1353760 h 2856734"/>
              <a:gd name="csX5" fmla="*/ 288188 w 478803"/>
              <a:gd name="csY5" fmla="*/ 1801806 h 2856734"/>
              <a:gd name="csX6" fmla="*/ 253972 w 478803"/>
              <a:gd name="csY6" fmla="*/ 2365000 h 2856734"/>
              <a:gd name="csX7" fmla="*/ 258770 w 478803"/>
              <a:gd name="csY7" fmla="*/ 2754116 h 2856734"/>
              <a:gd name="csX8" fmla="*/ 256567 w 478803"/>
              <a:gd name="csY8" fmla="*/ 2842289 h 2856734"/>
              <a:gd name="csX9" fmla="*/ 0 w 478803"/>
              <a:gd name="csY9" fmla="*/ 2705495 h 2856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78803" h="2856734">
                <a:moveTo>
                  <a:pt x="287000" y="0"/>
                </a:moveTo>
                <a:cubicBezTo>
                  <a:pt x="254893" y="38833"/>
                  <a:pt x="242037" y="102279"/>
                  <a:pt x="238806" y="155543"/>
                </a:cubicBezTo>
                <a:cubicBezTo>
                  <a:pt x="226682" y="302057"/>
                  <a:pt x="277033" y="455647"/>
                  <a:pt x="350891" y="583035"/>
                </a:cubicBezTo>
                <a:cubicBezTo>
                  <a:pt x="404235" y="673694"/>
                  <a:pt x="482693" y="760828"/>
                  <a:pt x="478654" y="868728"/>
                </a:cubicBezTo>
                <a:cubicBezTo>
                  <a:pt x="478189" y="1037511"/>
                  <a:pt x="386067" y="1193121"/>
                  <a:pt x="345770" y="1353760"/>
                </a:cubicBezTo>
                <a:cubicBezTo>
                  <a:pt x="312580" y="1499769"/>
                  <a:pt x="307287" y="1653693"/>
                  <a:pt x="288188" y="1801806"/>
                </a:cubicBezTo>
                <a:cubicBezTo>
                  <a:pt x="263008" y="1985086"/>
                  <a:pt x="246494" y="2179339"/>
                  <a:pt x="253972" y="2365000"/>
                </a:cubicBezTo>
                <a:cubicBezTo>
                  <a:pt x="257696" y="2488244"/>
                  <a:pt x="258338" y="2674568"/>
                  <a:pt x="258770" y="2754116"/>
                </a:cubicBezTo>
                <a:cubicBezTo>
                  <a:pt x="259202" y="2833664"/>
                  <a:pt x="264710" y="2825163"/>
                  <a:pt x="256567" y="2842289"/>
                </a:cubicBezTo>
                <a:cubicBezTo>
                  <a:pt x="222531" y="2907116"/>
                  <a:pt x="41771" y="2734423"/>
                  <a:pt x="0" y="2705495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13" name="Freeform 128">
            <a:extLst>
              <a:ext uri="{FF2B5EF4-FFF2-40B4-BE49-F238E27FC236}">
                <a16:creationId xmlns:a16="http://schemas.microsoft.com/office/drawing/2014/main" id="{28AADA22-DB16-6DB8-13AF-B85DB1A7772E}"/>
              </a:ext>
            </a:extLst>
          </p:cNvPr>
          <p:cNvSpPr/>
          <p:nvPr/>
        </p:nvSpPr>
        <p:spPr>
          <a:xfrm>
            <a:off x="5617906" y="5036111"/>
            <a:ext cx="68808" cy="97759"/>
          </a:xfrm>
          <a:custGeom>
            <a:avLst/>
            <a:gdLst>
              <a:gd name="csX0" fmla="*/ 59127 w 68808"/>
              <a:gd name="csY0" fmla="*/ 904 h 97759"/>
              <a:gd name="csX1" fmla="*/ 68691 w 68808"/>
              <a:gd name="csY1" fmla="*/ 6814 h 97759"/>
              <a:gd name="csX2" fmla="*/ 68687 w 68808"/>
              <a:gd name="csY2" fmla="*/ 6814 h 97759"/>
              <a:gd name="csX3" fmla="*/ 68808 w 68808"/>
              <a:gd name="csY3" fmla="*/ 7213 h 97759"/>
              <a:gd name="csX4" fmla="*/ 64518 w 68808"/>
              <a:gd name="csY4" fmla="*/ 12139 h 97759"/>
              <a:gd name="csX5" fmla="*/ 63494 w 68808"/>
              <a:gd name="csY5" fmla="*/ 12291 h 97759"/>
              <a:gd name="csX6" fmla="*/ 35593 w 68808"/>
              <a:gd name="csY6" fmla="*/ 34257 h 97759"/>
              <a:gd name="csX7" fmla="*/ 22800 w 68808"/>
              <a:gd name="csY7" fmla="*/ 62622 h 97759"/>
              <a:gd name="csX8" fmla="*/ 28516 w 68808"/>
              <a:gd name="csY8" fmla="*/ 90010 h 97759"/>
              <a:gd name="csX9" fmla="*/ 24546 w 68808"/>
              <a:gd name="csY9" fmla="*/ 95431 h 97759"/>
              <a:gd name="csX10" fmla="*/ 113 w 68808"/>
              <a:gd name="csY10" fmla="*/ 77901 h 97759"/>
              <a:gd name="csX11" fmla="*/ 24456 w 68808"/>
              <a:gd name="csY11" fmla="*/ 13592 h 97759"/>
              <a:gd name="csX12" fmla="*/ 59127 w 68808"/>
              <a:gd name="csY12" fmla="*/ 904 h 9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8808" h="97759">
                <a:moveTo>
                  <a:pt x="59127" y="904"/>
                </a:moveTo>
                <a:cubicBezTo>
                  <a:pt x="62596" y="1666"/>
                  <a:pt x="67727" y="3970"/>
                  <a:pt x="68691" y="6814"/>
                </a:cubicBezTo>
                <a:lnTo>
                  <a:pt x="68687" y="6814"/>
                </a:lnTo>
                <a:lnTo>
                  <a:pt x="68808" y="7213"/>
                </a:lnTo>
                <a:lnTo>
                  <a:pt x="64518" y="12139"/>
                </a:lnTo>
                <a:lnTo>
                  <a:pt x="63494" y="12291"/>
                </a:lnTo>
                <a:cubicBezTo>
                  <a:pt x="52484" y="16893"/>
                  <a:pt x="42701" y="24283"/>
                  <a:pt x="35593" y="34257"/>
                </a:cubicBezTo>
                <a:cubicBezTo>
                  <a:pt x="29587" y="42079"/>
                  <a:pt x="24614" y="52252"/>
                  <a:pt x="22800" y="62622"/>
                </a:cubicBezTo>
                <a:lnTo>
                  <a:pt x="28516" y="90010"/>
                </a:lnTo>
                <a:lnTo>
                  <a:pt x="24546" y="95431"/>
                </a:lnTo>
                <a:cubicBezTo>
                  <a:pt x="14209" y="101914"/>
                  <a:pt x="-218" y="94476"/>
                  <a:pt x="113" y="77901"/>
                </a:cubicBezTo>
                <a:cubicBezTo>
                  <a:pt x="-1082" y="53625"/>
                  <a:pt x="7209" y="30377"/>
                  <a:pt x="24456" y="13592"/>
                </a:cubicBezTo>
                <a:cubicBezTo>
                  <a:pt x="34780" y="3132"/>
                  <a:pt x="45589" y="-2268"/>
                  <a:pt x="59127" y="904"/>
                </a:cubicBezTo>
                <a:close/>
              </a:path>
            </a:pathLst>
          </a:custGeom>
          <a:solidFill>
            <a:srgbClr val="B2A499">
              <a:alpha val="40000"/>
            </a:srgbClr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BADF7C65-6E06-358C-AF91-0E217E4525D0}"/>
              </a:ext>
            </a:extLst>
          </p:cNvPr>
          <p:cNvCxnSpPr>
            <a:cxnSpLocks/>
            <a:stCxn id="163" idx="1"/>
          </p:cNvCxnSpPr>
          <p:nvPr/>
        </p:nvCxnSpPr>
        <p:spPr>
          <a:xfrm flipV="1">
            <a:off x="5184658" y="5013186"/>
            <a:ext cx="557126" cy="168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218933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7414</TotalTime>
  <Words>318</Words>
  <Application>Microsoft Office PowerPoint</Application>
  <PresentationFormat>Widescreen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 of the brain: the somatosensory pathway (I)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28</cp:revision>
  <cp:lastPrinted>2026-01-08T14:53:19Z</cp:lastPrinted>
  <dcterms:created xsi:type="dcterms:W3CDTF">2024-10-29T08:31:33Z</dcterms:created>
  <dcterms:modified xsi:type="dcterms:W3CDTF">2026-03-27T03:47:20Z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