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69D02-4181-B6AD-83B1-0C7A705D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3A9D0-7D3B-FB2C-EB51-72459A251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B1D4B-B330-163C-51AC-7CF418EA7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4BA60-C7C5-051C-5811-0AC5D61B64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966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FA0AD-8FAB-D945-24C3-E596276F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B2CE1F-45AF-D510-E4FE-9B34FB0E9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Motor systems</a:t>
            </a:r>
            <a:endParaRPr lang="en-GB" sz="4000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2498DD-B173-C142-F094-8A246BE3C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49381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7423</TotalTime>
  <Words>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Motor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30</cp:revision>
  <cp:lastPrinted>2026-01-08T14:53:19Z</cp:lastPrinted>
  <dcterms:created xsi:type="dcterms:W3CDTF">2024-10-29T08:31:33Z</dcterms:created>
  <dcterms:modified xsi:type="dcterms:W3CDTF">2026-03-27T03:55:52Z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