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1057"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spcBef>
                <a:spcPts val="260"/>
              </a:spcBef>
            </a:pPr>
            <a:r>
              <a:rPr lang="en-US" sz="1000">
                <a:latin typeface="Calibri" panose="020F0502020204030204" pitchFamily="34" charset="0"/>
                <a:ea typeface="Calibri" panose="020F0502020204030204" pitchFamily="34" charset="0"/>
                <a:cs typeface="Calibri" panose="020F0502020204030204" pitchFamily="34" charset="0"/>
              </a:rPr>
              <a:t>References:</a:t>
            </a:r>
          </a:p>
          <a:p>
            <a:pPr marL="228571" indent="-228571">
              <a:spcBef>
                <a:spcPts val="260"/>
              </a:spcBef>
              <a:buAutoNum type="arabicPeriod"/>
            </a:pPr>
            <a:r>
              <a:rPr lang="en-US" sz="1000" err="1">
                <a:latin typeface="Calibri" panose="020F0502020204030204" pitchFamily="34" charset="0"/>
                <a:ea typeface="Calibri" panose="020F0502020204030204" pitchFamily="34" charset="0"/>
                <a:cs typeface="Calibri" panose="020F0502020204030204" pitchFamily="34" charset="0"/>
              </a:rPr>
              <a:t>Stifani</a:t>
            </a:r>
            <a:r>
              <a:rPr lang="en-US" sz="1000">
                <a:latin typeface="Calibri" panose="020F0502020204030204" pitchFamily="34" charset="0"/>
                <a:ea typeface="Calibri" panose="020F0502020204030204" pitchFamily="34" charset="0"/>
                <a:cs typeface="Calibri" panose="020F0502020204030204" pitchFamily="34" charset="0"/>
              </a:rPr>
              <a:t> N. Motor neurons and the generation of spinal motor neuron diversity. Front Cell </a:t>
            </a:r>
            <a:r>
              <a:rPr lang="en-US" sz="1000" err="1">
                <a:latin typeface="Calibri" panose="020F0502020204030204" pitchFamily="34" charset="0"/>
                <a:ea typeface="Calibri" panose="020F0502020204030204" pitchFamily="34" charset="0"/>
                <a:cs typeface="Calibri" panose="020F0502020204030204" pitchFamily="34" charset="0"/>
              </a:rPr>
              <a:t>Neurosci</a:t>
            </a:r>
            <a:r>
              <a:rPr lang="en-US" sz="1000">
                <a:latin typeface="Calibri" panose="020F0502020204030204" pitchFamily="34" charset="0"/>
                <a:ea typeface="Calibri" panose="020F0502020204030204" pitchFamily="34" charset="0"/>
                <a:cs typeface="Calibri" panose="020F0502020204030204" pitchFamily="34" charset="0"/>
              </a:rPr>
              <a:t> 2014; 8: 293.</a:t>
            </a:r>
          </a:p>
          <a:p>
            <a:pPr marL="228571" indent="-228571">
              <a:spcBef>
                <a:spcPts val="260"/>
              </a:spcBef>
              <a:buAutoNum type="arabicPeriod"/>
            </a:pPr>
            <a:r>
              <a:rPr lang="en-GB" sz="1000">
                <a:latin typeface="Calibri" panose="020F0502020204030204" pitchFamily="34" charset="0"/>
                <a:ea typeface="Calibri" panose="020F0502020204030204" pitchFamily="34" charset="0"/>
                <a:cs typeface="Calibri" panose="020F0502020204030204" pitchFamily="34" charset="0"/>
              </a:rPr>
              <a:t>Gong H, Zhang Z, Duan Z, et al. Mechanisms of different motor neurons in the occurrence of spasticity after spinal cord injury: A narrative review. Int J Mol Sci 2025; 26 (11): 5162.</a:t>
            </a:r>
          </a:p>
          <a:p>
            <a:pPr marL="228571" indent="-228571">
              <a:spcBef>
                <a:spcPts val="260"/>
              </a:spcBef>
              <a:buAutoNum type="arabicPeriod"/>
            </a:pPr>
            <a:r>
              <a:rPr lang="en-GB" sz="1000">
                <a:latin typeface="Calibri" panose="020F0502020204030204" pitchFamily="34" charset="0"/>
                <a:ea typeface="Calibri" panose="020F0502020204030204" pitchFamily="34" charset="0"/>
                <a:cs typeface="Calibri" panose="020F0502020204030204" pitchFamily="34" charset="0"/>
              </a:rPr>
              <a:t>Zayia LC, Tadi P. Neuroanatomy, motor neuron. </a:t>
            </a:r>
            <a:r>
              <a:rPr lang="en-GB" sz="1000" err="1">
                <a:latin typeface="Calibri" panose="020F0502020204030204" pitchFamily="34" charset="0"/>
                <a:ea typeface="Calibri" panose="020F0502020204030204" pitchFamily="34" charset="0"/>
                <a:cs typeface="Calibri" panose="020F0502020204030204" pitchFamily="34" charset="0"/>
              </a:rPr>
              <a:t>StatPearls</a:t>
            </a:r>
            <a:r>
              <a:rPr lang="en-GB" sz="1000">
                <a:latin typeface="Calibri" panose="020F0502020204030204" pitchFamily="34" charset="0"/>
                <a:ea typeface="Calibri" panose="020F0502020204030204" pitchFamily="34" charset="0"/>
                <a:cs typeface="Calibri" panose="020F0502020204030204" pitchFamily="34" charset="0"/>
              </a:rPr>
              <a:t> [internet]. July 2023. </a:t>
            </a:r>
            <a:r>
              <a:rPr lang="en-US" sz="1000">
                <a:latin typeface="Calibri" panose="020F0502020204030204" pitchFamily="34" charset="0"/>
                <a:ea typeface="Calibri" panose="020F0502020204030204" pitchFamily="34" charset="0"/>
                <a:cs typeface="Calibri" panose="020F0502020204030204" pitchFamily="34" charset="0"/>
              </a:rPr>
              <a:t>Accessed September 2025.</a:t>
            </a:r>
            <a:endParaRPr lang="en-GB" sz="1000">
              <a:latin typeface="Calibri" panose="020F0502020204030204" pitchFamily="34" charset="0"/>
              <a:ea typeface="Calibri" panose="020F0502020204030204" pitchFamily="34" charset="0"/>
              <a:cs typeface="Calibri" panose="020F0502020204030204" pitchFamily="34" charset="0"/>
            </a:endParaRPr>
          </a:p>
          <a:p>
            <a:pPr marL="228571" indent="-228571">
              <a:spcBef>
                <a:spcPts val="260"/>
              </a:spcBef>
              <a:buAutoNum type="arabicPeriod"/>
            </a:pPr>
            <a:r>
              <a:rPr lang="en-GB" sz="1000">
                <a:latin typeface="Calibri" panose="020F0502020204030204" pitchFamily="34" charset="0"/>
                <a:ea typeface="Calibri" panose="020F0502020204030204" pitchFamily="34" charset="0"/>
                <a:cs typeface="Calibri" panose="020F0502020204030204" pitchFamily="34" charset="0"/>
              </a:rPr>
              <a:t>Lohia A, McKenzie J. Neuroanatomy, pyramidal tract lesions. </a:t>
            </a:r>
            <a:r>
              <a:rPr lang="en-GB" sz="1000" err="1">
                <a:latin typeface="Calibri" panose="020F0502020204030204" pitchFamily="34" charset="0"/>
                <a:ea typeface="Calibri" panose="020F0502020204030204" pitchFamily="34" charset="0"/>
                <a:cs typeface="Calibri" panose="020F0502020204030204" pitchFamily="34" charset="0"/>
              </a:rPr>
              <a:t>StatPearls</a:t>
            </a:r>
            <a:r>
              <a:rPr lang="en-GB" sz="1000">
                <a:latin typeface="Calibri" panose="020F0502020204030204" pitchFamily="34" charset="0"/>
                <a:ea typeface="Calibri" panose="020F0502020204030204" pitchFamily="34" charset="0"/>
                <a:cs typeface="Calibri" panose="020F0502020204030204" pitchFamily="34" charset="0"/>
              </a:rPr>
              <a:t> [internet]. July 2023. </a:t>
            </a:r>
            <a:r>
              <a:rPr lang="en-US" sz="1000">
                <a:latin typeface="Calibri" panose="020F0502020204030204" pitchFamily="34" charset="0"/>
                <a:ea typeface="Calibri" panose="020F0502020204030204" pitchFamily="34" charset="0"/>
                <a:cs typeface="Calibri" panose="020F0502020204030204" pitchFamily="34" charset="0"/>
              </a:rPr>
              <a:t>Accessed September 2025.</a:t>
            </a:r>
          </a:p>
          <a:p>
            <a:pPr marL="228571" indent="-228571" defTabSz="914283">
              <a:spcBef>
                <a:spcPts val="260"/>
              </a:spcBef>
              <a:buFontTx/>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a:latin typeface="Calibri" panose="020F0502020204030204" pitchFamily="34" charset="0"/>
                <a:ea typeface="Calibri" panose="020F0502020204030204" pitchFamily="34" charset="0"/>
                <a:cs typeface="Calibri" panose="020F0502020204030204" pitchFamily="34" charset="0"/>
              </a:rPr>
              <a:t>th</a:t>
            </a:r>
            <a:r>
              <a:rPr lang="en-GB" sz="100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p:txBody>
      </p:sp>
      <p:sp>
        <p:nvSpPr>
          <p:cNvPr id="4" name="Slide Number Placeholder 3"/>
          <p:cNvSpPr>
            <a:spLocks noGrp="1"/>
          </p:cNvSpPr>
          <p:nvPr>
            <p:ph type="sldNum" sz="quarter" idx="5"/>
          </p:nvPr>
        </p:nvSpPr>
        <p:spPr/>
        <p:txBody>
          <a:bodyPr/>
          <a:lstStyle/>
          <a:p>
            <a:fld id="{E8692CD3-7335-4A71-9FDD-1A75EA640EB0}" type="slidenum">
              <a:rPr lang="en-GB" smtClean="0"/>
              <a:t>1</a:t>
            </a:fld>
            <a:endParaRPr lang="en-GB"/>
          </a:p>
        </p:txBody>
      </p:sp>
    </p:spTree>
    <p:extLst>
      <p:ext uri="{BB962C8B-B14F-4D97-AF65-F5344CB8AC3E}">
        <p14:creationId xmlns:p14="http://schemas.microsoft.com/office/powerpoint/2010/main" val="405479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83096D-F3E2-648F-84DD-295F38DD5BEB}"/>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91CA6417-1188-12C8-575E-13468EF40C64}"/>
              </a:ext>
            </a:extLst>
          </p:cNvPr>
          <p:cNvSpPr>
            <a:spLocks noGrp="1"/>
          </p:cNvSpPr>
          <p:nvPr>
            <p:ph type="title"/>
          </p:nvPr>
        </p:nvSpPr>
        <p:spPr/>
        <p:txBody>
          <a:bodyPr/>
          <a:lstStyle/>
          <a:p>
            <a:r>
              <a:rPr lang="en-US"/>
              <a:t>The upper and lower motor neurons of the motor systems</a:t>
            </a:r>
            <a:endParaRPr lang="en-GB"/>
          </a:p>
        </p:txBody>
      </p:sp>
      <p:sp>
        <p:nvSpPr>
          <p:cNvPr id="4" name="Content Placeholder 3">
            <a:extLst>
              <a:ext uri="{FF2B5EF4-FFF2-40B4-BE49-F238E27FC236}">
                <a16:creationId xmlns:a16="http://schemas.microsoft.com/office/drawing/2014/main" id="{3582BA0F-A798-EB87-A2F3-B509B7C0A52F}"/>
              </a:ext>
            </a:extLst>
          </p:cNvPr>
          <p:cNvSpPr>
            <a:spLocks noGrp="1"/>
          </p:cNvSpPr>
          <p:nvPr>
            <p:ph idx="19"/>
          </p:nvPr>
        </p:nvSpPr>
        <p:spPr>
          <a:xfrm>
            <a:off x="539749" y="1416785"/>
            <a:ext cx="5657118" cy="4415215"/>
          </a:xfrm>
        </p:spPr>
        <p:txBody>
          <a:bodyPr/>
          <a:lstStyle/>
          <a:p>
            <a:pPr lvl="1">
              <a:spcBef>
                <a:spcPts val="0"/>
              </a:spcBef>
              <a:spcAft>
                <a:spcPts val="400"/>
              </a:spcAft>
              <a:defRPr/>
            </a:pPr>
            <a:r>
              <a:rPr lang="en-GB" sz="1600"/>
              <a:t>Upper motor neurons (UMNs) originate in the cerebral cortex (the primary motor cortex, premotor cortex, and supplemental motor areas) and in brainstem motor centres, and are involved in initiating and modulating voluntary movements</a:t>
            </a:r>
            <a:r>
              <a:rPr lang="en-GB" sz="1600" baseline="30000"/>
              <a:t>1-5</a:t>
            </a:r>
          </a:p>
          <a:p>
            <a:pPr lvl="2">
              <a:spcBef>
                <a:spcPts val="0"/>
              </a:spcBef>
              <a:spcAft>
                <a:spcPts val="800"/>
              </a:spcAft>
              <a:defRPr/>
            </a:pPr>
            <a:r>
              <a:rPr lang="en-GB" sz="1400"/>
              <a:t>Axons of the UMNs descend and synapse either directly with lower motor neurons (LMNs), or via interneurons in the </a:t>
            </a:r>
            <a:br>
              <a:rPr lang="en-GB" sz="1400"/>
            </a:br>
            <a:r>
              <a:rPr lang="en-GB" sz="1400"/>
              <a:t>spinal cord</a:t>
            </a:r>
            <a:r>
              <a:rPr lang="en-GB" sz="1400" baseline="30000"/>
              <a:t>2,4</a:t>
            </a:r>
          </a:p>
          <a:p>
            <a:pPr lvl="1">
              <a:spcBef>
                <a:spcPts val="0"/>
              </a:spcBef>
              <a:spcAft>
                <a:spcPts val="400"/>
              </a:spcAft>
              <a:defRPr/>
            </a:pPr>
            <a:r>
              <a:rPr lang="en-GB" sz="1600"/>
              <a:t>LMNs are located in the brainstem (where somatic MN, parasympathetic visceral MN and branchial MN contribute to the cranial nerves innervating the muscles of the face and neck), and in the spinal cord (which contains sympathetic and parasympathetic visceral MN, and spinal somatic MN, innervating skeletal muscles)</a:t>
            </a:r>
            <a:r>
              <a:rPr lang="en-GB" sz="1600" baseline="30000"/>
              <a:t>1,2</a:t>
            </a:r>
          </a:p>
          <a:p>
            <a:pPr lvl="2">
              <a:spcBef>
                <a:spcPts val="0"/>
              </a:spcBef>
              <a:spcAft>
                <a:spcPts val="400"/>
              </a:spcAft>
              <a:defRPr/>
            </a:pPr>
            <a:r>
              <a:rPr lang="en-GB" sz="1400"/>
              <a:t>LMNs receive inputs from the UMNs, sensory neurons, </a:t>
            </a:r>
            <a:br>
              <a:rPr lang="en-GB" sz="1400"/>
            </a:br>
            <a:r>
              <a:rPr lang="en-GB" sz="1400"/>
              <a:t>and interneurons</a:t>
            </a:r>
            <a:r>
              <a:rPr lang="en-GB" sz="1400" baseline="30000"/>
              <a:t>1,3</a:t>
            </a:r>
          </a:p>
          <a:p>
            <a:pPr lvl="2">
              <a:spcBef>
                <a:spcPts val="0"/>
              </a:spcBef>
              <a:spcAft>
                <a:spcPts val="400"/>
              </a:spcAft>
              <a:defRPr/>
            </a:pPr>
            <a:r>
              <a:rPr lang="en-GB" sz="1400"/>
              <a:t>Commands are relayed from the LMNs to the muscles </a:t>
            </a:r>
            <a:br>
              <a:rPr lang="en-GB" sz="1400"/>
            </a:br>
            <a:r>
              <a:rPr lang="en-GB" sz="1400"/>
              <a:t>to initiate movement</a:t>
            </a:r>
            <a:r>
              <a:rPr lang="en-GB" sz="1400" baseline="30000"/>
              <a:t>2</a:t>
            </a:r>
          </a:p>
          <a:p>
            <a:pPr lvl="2">
              <a:spcBef>
                <a:spcPts val="0"/>
              </a:spcBef>
              <a:spcAft>
                <a:spcPts val="400"/>
              </a:spcAft>
              <a:defRPr/>
            </a:pPr>
            <a:r>
              <a:rPr lang="en-GB" sz="1400"/>
              <a:t>LMNs also play a role in the reflex arc</a:t>
            </a:r>
            <a:r>
              <a:rPr lang="en-GB" sz="1400" baseline="30000"/>
              <a:t>2</a:t>
            </a:r>
          </a:p>
          <a:p>
            <a:pPr lvl="2">
              <a:spcBef>
                <a:spcPts val="0"/>
              </a:spcBef>
              <a:spcAft>
                <a:spcPts val="400"/>
              </a:spcAft>
              <a:defRPr/>
            </a:pPr>
            <a:endParaRPr lang="en-GB" sz="1400"/>
          </a:p>
          <a:p>
            <a:pPr lvl="1">
              <a:spcBef>
                <a:spcPts val="0"/>
              </a:spcBef>
              <a:spcAft>
                <a:spcPts val="400"/>
              </a:spcAft>
              <a:defRPr/>
            </a:pPr>
            <a:endParaRPr lang="en-GB"/>
          </a:p>
          <a:p>
            <a:pPr>
              <a:spcBef>
                <a:spcPts val="0"/>
              </a:spcBef>
              <a:spcAft>
                <a:spcPts val="400"/>
              </a:spcAft>
            </a:pPr>
            <a:endParaRPr lang="en-GB"/>
          </a:p>
        </p:txBody>
      </p:sp>
      <p:sp>
        <p:nvSpPr>
          <p:cNvPr id="5" name="Text Placeholder 4">
            <a:extLst>
              <a:ext uri="{FF2B5EF4-FFF2-40B4-BE49-F238E27FC236}">
                <a16:creationId xmlns:a16="http://schemas.microsoft.com/office/drawing/2014/main" id="{02A14A8D-4797-8EFF-3F8A-8B120D870A50}"/>
              </a:ext>
            </a:extLst>
          </p:cNvPr>
          <p:cNvSpPr>
            <a:spLocks noGrp="1"/>
          </p:cNvSpPr>
          <p:nvPr>
            <p:ph type="body" sz="quarter" idx="18"/>
          </p:nvPr>
        </p:nvSpPr>
        <p:spPr/>
        <p:txBody>
          <a:bodyPr/>
          <a:lstStyle/>
          <a:p>
            <a:r>
              <a:rPr lang="en-GB"/>
              <a:t>LMN=lower motor neuron; MN=motor neuron; UMN=upper motor neuron</a:t>
            </a:r>
          </a:p>
          <a:p>
            <a:endParaRPr lang="en-GB"/>
          </a:p>
          <a:p>
            <a:r>
              <a:rPr lang="en-GB"/>
              <a:t>1. </a:t>
            </a:r>
            <a:r>
              <a:rPr lang="en-US" err="1"/>
              <a:t>Stifani</a:t>
            </a:r>
            <a:r>
              <a:rPr lang="en-US"/>
              <a:t>. Front Cell </a:t>
            </a:r>
            <a:r>
              <a:rPr lang="en-US" err="1"/>
              <a:t>Neurosci</a:t>
            </a:r>
            <a:r>
              <a:rPr lang="en-US"/>
              <a:t> 2014;8:293; </a:t>
            </a:r>
            <a:r>
              <a:rPr lang="en-GB"/>
              <a:t>2. Zayia &amp; Tadi. Neuroanatomy, motor neuron. </a:t>
            </a:r>
            <a:r>
              <a:rPr lang="en-GB" err="1"/>
              <a:t>StatPearls</a:t>
            </a:r>
            <a:r>
              <a:rPr lang="en-GB"/>
              <a:t> [internet]. July 2023; 3. Gong et al. Int J Mol Sci 2025;26(11):5162; </a:t>
            </a:r>
            <a:br>
              <a:rPr lang="en-GB"/>
            </a:br>
            <a:r>
              <a:rPr lang="en-GB"/>
              <a:t>4. Lohia &amp; McKenzie. Neuroanatomy, pyramidal tract lesions. </a:t>
            </a:r>
            <a:r>
              <a:rPr lang="en-GB" err="1"/>
              <a:t>StatPearls</a:t>
            </a:r>
            <a:r>
              <a:rPr lang="en-GB"/>
              <a:t> [internet]. July 2023; 5. Augustine et al. Neuroscience, 7</a:t>
            </a:r>
            <a:r>
              <a:rPr lang="en-GB" baseline="30000"/>
              <a:t>th</a:t>
            </a:r>
            <a:r>
              <a:rPr lang="en-GB"/>
              <a:t> edition. 2023 </a:t>
            </a:r>
          </a:p>
        </p:txBody>
      </p:sp>
      <p:sp>
        <p:nvSpPr>
          <p:cNvPr id="18" name="TextBox 17">
            <a:extLst>
              <a:ext uri="{FF2B5EF4-FFF2-40B4-BE49-F238E27FC236}">
                <a16:creationId xmlns:a16="http://schemas.microsoft.com/office/drawing/2014/main" id="{675BCE6B-8BB6-DA6F-C579-C6C483347FCC}"/>
              </a:ext>
            </a:extLst>
          </p:cNvPr>
          <p:cNvSpPr txBox="1"/>
          <p:nvPr/>
        </p:nvSpPr>
        <p:spPr>
          <a:xfrm>
            <a:off x="6144067" y="5685545"/>
            <a:ext cx="5123515" cy="507831"/>
          </a:xfrm>
          <a:prstGeom prst="rect">
            <a:avLst/>
          </a:prstGeom>
          <a:noFill/>
        </p:spPr>
        <p:txBody>
          <a:bodyPr wrap="square" lIns="90000" anchor="b" anchorCtr="0">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This work is from ‘Mechanisms of different motor neurons in the occurrence of spasticity after spinal cord injury: A narrative review’ by Gong et al., used under CC-BY. This work is licensed under Creative Commons license CC-BY-SA by The Lundbeck Foundation.</a:t>
            </a:r>
            <a:endParaRPr lang="en-GB" sz="900" baseline="30000">
              <a:solidFill>
                <a:schemeClr val="accent2">
                  <a:lumMod val="50000"/>
                </a:schemeClr>
              </a:solidFill>
              <a:ea typeface="Times New Roman" panose="02020603050405020304" pitchFamily="18" charset="0"/>
            </a:endParaRPr>
          </a:p>
        </p:txBody>
      </p:sp>
      <p:sp>
        <p:nvSpPr>
          <p:cNvPr id="19" name="TextBox 18">
            <a:extLst>
              <a:ext uri="{FF2B5EF4-FFF2-40B4-BE49-F238E27FC236}">
                <a16:creationId xmlns:a16="http://schemas.microsoft.com/office/drawing/2014/main" id="{3D527BA6-D43E-1EA6-BB60-C6350569EDEE}"/>
              </a:ext>
            </a:extLst>
          </p:cNvPr>
          <p:cNvSpPr txBox="1"/>
          <p:nvPr/>
        </p:nvSpPr>
        <p:spPr>
          <a:xfrm>
            <a:off x="7304416" y="1153767"/>
            <a:ext cx="3032983"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Upper and lower motor neurons</a:t>
            </a:r>
            <a:r>
              <a:rPr lang="en-GB" sz="1400" b="1" baseline="30000">
                <a:solidFill>
                  <a:schemeClr val="accent2">
                    <a:lumMod val="50000"/>
                  </a:schemeClr>
                </a:solidFill>
              </a:rPr>
              <a:t>3</a:t>
            </a:r>
          </a:p>
        </p:txBody>
      </p:sp>
      <p:grpSp>
        <p:nvGrpSpPr>
          <p:cNvPr id="8" name="Graphic 726">
            <a:extLst>
              <a:ext uri="{FF2B5EF4-FFF2-40B4-BE49-F238E27FC236}">
                <a16:creationId xmlns:a16="http://schemas.microsoft.com/office/drawing/2014/main" id="{8C2C6EF1-B9B1-281F-804A-FCC4B0728183}"/>
              </a:ext>
            </a:extLst>
          </p:cNvPr>
          <p:cNvGrpSpPr/>
          <p:nvPr/>
        </p:nvGrpSpPr>
        <p:grpSpPr>
          <a:xfrm>
            <a:off x="8141480" y="4890498"/>
            <a:ext cx="1404172" cy="634024"/>
            <a:chOff x="3471042" y="4724432"/>
            <a:chExt cx="1527333" cy="689635"/>
          </a:xfrm>
        </p:grpSpPr>
        <p:grpSp>
          <p:nvGrpSpPr>
            <p:cNvPr id="9" name="Graphic 726">
              <a:extLst>
                <a:ext uri="{FF2B5EF4-FFF2-40B4-BE49-F238E27FC236}">
                  <a16:creationId xmlns:a16="http://schemas.microsoft.com/office/drawing/2014/main" id="{EA1717A4-74E4-DCD1-C341-C66C191B923E}"/>
                </a:ext>
              </a:extLst>
            </p:cNvPr>
            <p:cNvGrpSpPr/>
            <p:nvPr/>
          </p:nvGrpSpPr>
          <p:grpSpPr>
            <a:xfrm>
              <a:off x="3471042" y="4724432"/>
              <a:ext cx="1527333" cy="689635"/>
              <a:chOff x="3471042" y="4724432"/>
              <a:chExt cx="1527333" cy="689635"/>
            </a:xfrm>
          </p:grpSpPr>
          <p:grpSp>
            <p:nvGrpSpPr>
              <p:cNvPr id="14" name="Graphic 726">
                <a:extLst>
                  <a:ext uri="{FF2B5EF4-FFF2-40B4-BE49-F238E27FC236}">
                    <a16:creationId xmlns:a16="http://schemas.microsoft.com/office/drawing/2014/main" id="{814040D6-4D23-D784-7FF1-66EAA8249AA7}"/>
                  </a:ext>
                </a:extLst>
              </p:cNvPr>
              <p:cNvGrpSpPr/>
              <p:nvPr/>
            </p:nvGrpSpPr>
            <p:grpSpPr>
              <a:xfrm>
                <a:off x="3485806" y="5005315"/>
                <a:ext cx="1391808" cy="238202"/>
                <a:chOff x="3485806" y="5005315"/>
                <a:chExt cx="1391808" cy="238202"/>
              </a:xfrm>
            </p:grpSpPr>
            <p:sp>
              <p:nvSpPr>
                <p:cNvPr id="794" name="Oval 793">
                  <a:extLst>
                    <a:ext uri="{FF2B5EF4-FFF2-40B4-BE49-F238E27FC236}">
                      <a16:creationId xmlns:a16="http://schemas.microsoft.com/office/drawing/2014/main" id="{614F32A4-8945-F0C0-DB4D-DD3832439B15}"/>
                    </a:ext>
                  </a:extLst>
                </p:cNvPr>
                <p:cNvSpPr/>
                <p:nvPr/>
              </p:nvSpPr>
              <p:spPr>
                <a:xfrm rot="-34320">
                  <a:off x="3486799" y="5031536"/>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795" name="Oval 794">
                  <a:extLst>
                    <a:ext uri="{FF2B5EF4-FFF2-40B4-BE49-F238E27FC236}">
                      <a16:creationId xmlns:a16="http://schemas.microsoft.com/office/drawing/2014/main" id="{27D86264-F483-C882-B771-B320CB55538A}"/>
                    </a:ext>
                  </a:extLst>
                </p:cNvPr>
                <p:cNvSpPr/>
                <p:nvPr/>
              </p:nvSpPr>
              <p:spPr>
                <a:xfrm rot="-34320">
                  <a:off x="3498494" y="5037292"/>
                  <a:ext cx="109388" cy="187781"/>
                </a:xfrm>
                <a:prstGeom prst="ellipse">
                  <a:avLst/>
                </a:prstGeom>
                <a:solidFill>
                  <a:srgbClr val="9F8D5D"/>
                </a:solidFill>
                <a:ln w="9513" cap="flat">
                  <a:noFill/>
                  <a:prstDash val="solid"/>
                  <a:miter/>
                </a:ln>
              </p:spPr>
              <p:txBody>
                <a:bodyPr/>
                <a:lstStyle/>
                <a:p>
                  <a:endParaRPr lang="en-US"/>
                </a:p>
              </p:txBody>
            </p:sp>
            <p:sp>
              <p:nvSpPr>
                <p:cNvPr id="796" name="Oval 795">
                  <a:extLst>
                    <a:ext uri="{FF2B5EF4-FFF2-40B4-BE49-F238E27FC236}">
                      <a16:creationId xmlns:a16="http://schemas.microsoft.com/office/drawing/2014/main" id="{5E469CCE-E7BC-A441-3172-C8400F32099D}"/>
                    </a:ext>
                  </a:extLst>
                </p:cNvPr>
                <p:cNvSpPr/>
                <p:nvPr/>
              </p:nvSpPr>
              <p:spPr>
                <a:xfrm rot="-34320">
                  <a:off x="3520496" y="5052540"/>
                  <a:ext cx="91496" cy="157026"/>
                </a:xfrm>
                <a:prstGeom prst="ellipse">
                  <a:avLst/>
                </a:prstGeom>
                <a:solidFill>
                  <a:srgbClr val="5E512C"/>
                </a:solidFill>
                <a:ln w="9513" cap="flat">
                  <a:noFill/>
                  <a:prstDash val="solid"/>
                  <a:miter/>
                </a:ln>
              </p:spPr>
              <p:txBody>
                <a:bodyPr/>
                <a:lstStyle/>
                <a:p>
                  <a:endParaRPr lang="en-US"/>
                </a:p>
              </p:txBody>
            </p:sp>
            <p:sp>
              <p:nvSpPr>
                <p:cNvPr id="797" name="Freeform 735">
                  <a:extLst>
                    <a:ext uri="{FF2B5EF4-FFF2-40B4-BE49-F238E27FC236}">
                      <a16:creationId xmlns:a16="http://schemas.microsoft.com/office/drawing/2014/main" id="{6BBAA4CE-6069-2B6A-CA22-BE529187B712}"/>
                    </a:ext>
                  </a:extLst>
                </p:cNvPr>
                <p:cNvSpPr/>
                <p:nvPr/>
              </p:nvSpPr>
              <p:spPr>
                <a:xfrm>
                  <a:off x="3543881" y="5019257"/>
                  <a:ext cx="1333732" cy="211737"/>
                </a:xfrm>
                <a:custGeom>
                  <a:avLst/>
                  <a:gdLst>
                    <a:gd name="csX0" fmla="*/ 1232942 w 1333732"/>
                    <a:gd name="csY0" fmla="*/ 0 h 211737"/>
                    <a:gd name="csX1" fmla="*/ 0 w 1333732"/>
                    <a:gd name="csY1" fmla="*/ 12297 h 211737"/>
                    <a:gd name="csX2" fmla="*/ 59091 w 1333732"/>
                    <a:gd name="csY2" fmla="*/ 111437 h 211737"/>
                    <a:gd name="csX3" fmla="*/ 1989 w 1333732"/>
                    <a:gd name="csY3" fmla="*/ 211737 h 211737"/>
                    <a:gd name="csX4" fmla="*/ 1234931 w 1333732"/>
                    <a:gd name="csY4" fmla="*/ 199441 h 211737"/>
                    <a:gd name="csX5" fmla="*/ 1333728 w 1333732"/>
                    <a:gd name="csY5" fmla="*/ 98732 h 211737"/>
                    <a:gd name="csX6" fmla="*/ 1232942 w 1333732"/>
                    <a:gd name="csY6" fmla="*/ 10 h 211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2" h="211737">
                      <a:moveTo>
                        <a:pt x="1232942" y="0"/>
                      </a:moveTo>
                      <a:lnTo>
                        <a:pt x="0" y="12297"/>
                      </a:lnTo>
                      <a:cubicBezTo>
                        <a:pt x="32082" y="11973"/>
                        <a:pt x="58539" y="56365"/>
                        <a:pt x="59091" y="111437"/>
                      </a:cubicBezTo>
                      <a:cubicBezTo>
                        <a:pt x="59643" y="166508"/>
                        <a:pt x="34080" y="211414"/>
                        <a:pt x="1989" y="211737"/>
                      </a:cubicBezTo>
                      <a:lnTo>
                        <a:pt x="1234931" y="199441"/>
                      </a:lnTo>
                      <a:cubicBezTo>
                        <a:pt x="1290045" y="198889"/>
                        <a:pt x="1334280" y="153803"/>
                        <a:pt x="1333728" y="98732"/>
                      </a:cubicBezTo>
                      <a:cubicBezTo>
                        <a:pt x="1333176" y="43660"/>
                        <a:pt x="1288055" y="-542"/>
                        <a:pt x="1232942" y="10"/>
                      </a:cubicBezTo>
                      <a:close/>
                    </a:path>
                  </a:pathLst>
                </a:custGeom>
                <a:solidFill>
                  <a:srgbClr val="B59E5F"/>
                </a:solidFill>
                <a:ln w="4757" cap="flat">
                  <a:solidFill>
                    <a:srgbClr val="5E512C"/>
                  </a:solidFill>
                  <a:prstDash val="solid"/>
                  <a:miter/>
                </a:ln>
              </p:spPr>
              <p:txBody>
                <a:bodyPr/>
                <a:lstStyle/>
                <a:p>
                  <a:endParaRPr lang="en-US"/>
                </a:p>
              </p:txBody>
            </p:sp>
            <p:grpSp>
              <p:nvGrpSpPr>
                <p:cNvPr id="798" name="Graphic 726">
                  <a:extLst>
                    <a:ext uri="{FF2B5EF4-FFF2-40B4-BE49-F238E27FC236}">
                      <a16:creationId xmlns:a16="http://schemas.microsoft.com/office/drawing/2014/main" id="{129C6D2E-B22D-806B-B825-D886BC76C5BD}"/>
                    </a:ext>
                  </a:extLst>
                </p:cNvPr>
                <p:cNvGrpSpPr/>
                <p:nvPr/>
              </p:nvGrpSpPr>
              <p:grpSpPr>
                <a:xfrm>
                  <a:off x="3612099" y="5005315"/>
                  <a:ext cx="1235198" cy="238202"/>
                  <a:chOff x="3612099" y="5005315"/>
                  <a:chExt cx="1235198" cy="238202"/>
                </a:xfrm>
                <a:solidFill>
                  <a:srgbClr val="8E7941"/>
                </a:solidFill>
              </p:grpSpPr>
              <p:sp>
                <p:nvSpPr>
                  <p:cNvPr id="799" name="Freeform 737">
                    <a:extLst>
                      <a:ext uri="{FF2B5EF4-FFF2-40B4-BE49-F238E27FC236}">
                        <a16:creationId xmlns:a16="http://schemas.microsoft.com/office/drawing/2014/main" id="{36DA29B2-42A6-8AB6-F37F-7D1CE0E2CC71}"/>
                      </a:ext>
                    </a:extLst>
                  </p:cNvPr>
                  <p:cNvSpPr/>
                  <p:nvPr/>
                </p:nvSpPr>
                <p:spPr>
                  <a:xfrm>
                    <a:off x="3612099" y="5017231"/>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00" name="Freeform 738">
                    <a:extLst>
                      <a:ext uri="{FF2B5EF4-FFF2-40B4-BE49-F238E27FC236}">
                        <a16:creationId xmlns:a16="http://schemas.microsoft.com/office/drawing/2014/main" id="{D098B5E2-E844-AB1F-FEC3-81DC41B58B0D}"/>
                      </a:ext>
                    </a:extLst>
                  </p:cNvPr>
                  <p:cNvSpPr/>
                  <p:nvPr/>
                </p:nvSpPr>
                <p:spPr>
                  <a:xfrm>
                    <a:off x="3664053" y="501671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01" name="Freeform 739">
                    <a:extLst>
                      <a:ext uri="{FF2B5EF4-FFF2-40B4-BE49-F238E27FC236}">
                        <a16:creationId xmlns:a16="http://schemas.microsoft.com/office/drawing/2014/main" id="{C5793D96-8457-3A72-B810-8E92C268AFAF}"/>
                      </a:ext>
                    </a:extLst>
                  </p:cNvPr>
                  <p:cNvSpPr/>
                  <p:nvPr/>
                </p:nvSpPr>
                <p:spPr>
                  <a:xfrm>
                    <a:off x="3715996" y="5016195"/>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02" name="Freeform 740">
                    <a:extLst>
                      <a:ext uri="{FF2B5EF4-FFF2-40B4-BE49-F238E27FC236}">
                        <a16:creationId xmlns:a16="http://schemas.microsoft.com/office/drawing/2014/main" id="{51CEDE72-9C7F-836D-F31E-C8AF41F4146F}"/>
                      </a:ext>
                    </a:extLst>
                  </p:cNvPr>
                  <p:cNvSpPr/>
                  <p:nvPr/>
                </p:nvSpPr>
                <p:spPr>
                  <a:xfrm>
                    <a:off x="3767950" y="5015681"/>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03" name="Freeform 741">
                    <a:extLst>
                      <a:ext uri="{FF2B5EF4-FFF2-40B4-BE49-F238E27FC236}">
                        <a16:creationId xmlns:a16="http://schemas.microsoft.com/office/drawing/2014/main" id="{C40518A6-9386-3E73-1422-DFA71F8ECE40}"/>
                      </a:ext>
                    </a:extLst>
                  </p:cNvPr>
                  <p:cNvSpPr/>
                  <p:nvPr/>
                </p:nvSpPr>
                <p:spPr>
                  <a:xfrm>
                    <a:off x="3819904" y="5015158"/>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04" name="Freeform 742">
                    <a:extLst>
                      <a:ext uri="{FF2B5EF4-FFF2-40B4-BE49-F238E27FC236}">
                        <a16:creationId xmlns:a16="http://schemas.microsoft.com/office/drawing/2014/main" id="{9D834FB8-8199-893F-5744-EA6683718754}"/>
                      </a:ext>
                    </a:extLst>
                  </p:cNvPr>
                  <p:cNvSpPr/>
                  <p:nvPr/>
                </p:nvSpPr>
                <p:spPr>
                  <a:xfrm>
                    <a:off x="3871848" y="5014645"/>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05" name="Freeform 743">
                    <a:extLst>
                      <a:ext uri="{FF2B5EF4-FFF2-40B4-BE49-F238E27FC236}">
                        <a16:creationId xmlns:a16="http://schemas.microsoft.com/office/drawing/2014/main" id="{6737D50F-AAC5-A530-CBD2-18DA9E6F447E}"/>
                      </a:ext>
                    </a:extLst>
                  </p:cNvPr>
                  <p:cNvSpPr/>
                  <p:nvPr/>
                </p:nvSpPr>
                <p:spPr>
                  <a:xfrm>
                    <a:off x="3923801" y="5014122"/>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06" name="Freeform 744">
                    <a:extLst>
                      <a:ext uri="{FF2B5EF4-FFF2-40B4-BE49-F238E27FC236}">
                        <a16:creationId xmlns:a16="http://schemas.microsoft.com/office/drawing/2014/main" id="{20EBBDDD-9493-7FF8-1E51-686DCAB8C61D}"/>
                      </a:ext>
                    </a:extLst>
                  </p:cNvPr>
                  <p:cNvSpPr/>
                  <p:nvPr/>
                </p:nvSpPr>
                <p:spPr>
                  <a:xfrm>
                    <a:off x="3975755" y="501360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07" name="Freeform 745">
                    <a:extLst>
                      <a:ext uri="{FF2B5EF4-FFF2-40B4-BE49-F238E27FC236}">
                        <a16:creationId xmlns:a16="http://schemas.microsoft.com/office/drawing/2014/main" id="{D9F77B7F-D1D7-42D5-EE0A-E639FB5E1FBC}"/>
                      </a:ext>
                    </a:extLst>
                  </p:cNvPr>
                  <p:cNvSpPr/>
                  <p:nvPr/>
                </p:nvSpPr>
                <p:spPr>
                  <a:xfrm>
                    <a:off x="4027708" y="5013085"/>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08" name="Freeform 746">
                    <a:extLst>
                      <a:ext uri="{FF2B5EF4-FFF2-40B4-BE49-F238E27FC236}">
                        <a16:creationId xmlns:a16="http://schemas.microsoft.com/office/drawing/2014/main" id="{9D5D97F0-4A8B-FC33-2A3E-3D8C71F121A4}"/>
                      </a:ext>
                    </a:extLst>
                  </p:cNvPr>
                  <p:cNvSpPr/>
                  <p:nvPr/>
                </p:nvSpPr>
                <p:spPr>
                  <a:xfrm>
                    <a:off x="4079652" y="5012571"/>
                    <a:ext cx="40328" cy="226286"/>
                  </a:xfrm>
                  <a:custGeom>
                    <a:avLst/>
                    <a:gdLst>
                      <a:gd name="csX0" fmla="*/ 10259 w 40328"/>
                      <a:gd name="csY0" fmla="*/ 226277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09" name="Freeform 747">
                    <a:extLst>
                      <a:ext uri="{FF2B5EF4-FFF2-40B4-BE49-F238E27FC236}">
                        <a16:creationId xmlns:a16="http://schemas.microsoft.com/office/drawing/2014/main" id="{4AC41481-07C4-8660-C950-5F6D6DDEA254}"/>
                      </a:ext>
                    </a:extLst>
                  </p:cNvPr>
                  <p:cNvSpPr/>
                  <p:nvPr/>
                </p:nvSpPr>
                <p:spPr>
                  <a:xfrm>
                    <a:off x="4131606" y="5012048"/>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10" name="Freeform 748">
                    <a:extLst>
                      <a:ext uri="{FF2B5EF4-FFF2-40B4-BE49-F238E27FC236}">
                        <a16:creationId xmlns:a16="http://schemas.microsoft.com/office/drawing/2014/main" id="{227EED92-347B-C546-F425-0FD815F85B55}"/>
                      </a:ext>
                    </a:extLst>
                  </p:cNvPr>
                  <p:cNvSpPr/>
                  <p:nvPr/>
                </p:nvSpPr>
                <p:spPr>
                  <a:xfrm>
                    <a:off x="4183559" y="5011535"/>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11" name="Freeform 749">
                    <a:extLst>
                      <a:ext uri="{FF2B5EF4-FFF2-40B4-BE49-F238E27FC236}">
                        <a16:creationId xmlns:a16="http://schemas.microsoft.com/office/drawing/2014/main" id="{DF5C7B43-DC0B-9A42-DA8D-8077768AEC1B}"/>
                      </a:ext>
                    </a:extLst>
                  </p:cNvPr>
                  <p:cNvSpPr/>
                  <p:nvPr/>
                </p:nvSpPr>
                <p:spPr>
                  <a:xfrm>
                    <a:off x="4235503" y="5011021"/>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12" name="Freeform 750">
                    <a:extLst>
                      <a:ext uri="{FF2B5EF4-FFF2-40B4-BE49-F238E27FC236}">
                        <a16:creationId xmlns:a16="http://schemas.microsoft.com/office/drawing/2014/main" id="{D3998DC4-E914-A2E7-0F03-0895BB5E6B86}"/>
                      </a:ext>
                    </a:extLst>
                  </p:cNvPr>
                  <p:cNvSpPr/>
                  <p:nvPr/>
                </p:nvSpPr>
                <p:spPr>
                  <a:xfrm>
                    <a:off x="4287457" y="501049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13" name="Freeform 751">
                    <a:extLst>
                      <a:ext uri="{FF2B5EF4-FFF2-40B4-BE49-F238E27FC236}">
                        <a16:creationId xmlns:a16="http://schemas.microsoft.com/office/drawing/2014/main" id="{B66968C5-168F-A5DF-0D74-95B4B2C52BBF}"/>
                      </a:ext>
                    </a:extLst>
                  </p:cNvPr>
                  <p:cNvSpPr/>
                  <p:nvPr/>
                </p:nvSpPr>
                <p:spPr>
                  <a:xfrm>
                    <a:off x="4339410" y="5009985"/>
                    <a:ext cx="40328" cy="226286"/>
                  </a:xfrm>
                  <a:custGeom>
                    <a:avLst/>
                    <a:gdLst>
                      <a:gd name="csX0" fmla="*/ 10259 w 40328"/>
                      <a:gd name="csY0" fmla="*/ 226277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14" name="Freeform 752">
                    <a:extLst>
                      <a:ext uri="{FF2B5EF4-FFF2-40B4-BE49-F238E27FC236}">
                        <a16:creationId xmlns:a16="http://schemas.microsoft.com/office/drawing/2014/main" id="{474DD973-A6AA-F894-4772-0CDEF2335B8C}"/>
                      </a:ext>
                    </a:extLst>
                  </p:cNvPr>
                  <p:cNvSpPr/>
                  <p:nvPr/>
                </p:nvSpPr>
                <p:spPr>
                  <a:xfrm>
                    <a:off x="4391354" y="5009462"/>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15" name="Freeform 753">
                    <a:extLst>
                      <a:ext uri="{FF2B5EF4-FFF2-40B4-BE49-F238E27FC236}">
                        <a16:creationId xmlns:a16="http://schemas.microsoft.com/office/drawing/2014/main" id="{1B35992B-7391-77D7-07B1-9FECF624006F}"/>
                      </a:ext>
                    </a:extLst>
                  </p:cNvPr>
                  <p:cNvSpPr/>
                  <p:nvPr/>
                </p:nvSpPr>
                <p:spPr>
                  <a:xfrm>
                    <a:off x="4443308" y="5008948"/>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16" name="Freeform 754">
                    <a:extLst>
                      <a:ext uri="{FF2B5EF4-FFF2-40B4-BE49-F238E27FC236}">
                        <a16:creationId xmlns:a16="http://schemas.microsoft.com/office/drawing/2014/main" id="{9863E634-2166-6B1E-1307-B4BA4565E456}"/>
                      </a:ext>
                    </a:extLst>
                  </p:cNvPr>
                  <p:cNvSpPr/>
                  <p:nvPr/>
                </p:nvSpPr>
                <p:spPr>
                  <a:xfrm>
                    <a:off x="4495261" y="5008425"/>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17" name="Freeform 755">
                    <a:extLst>
                      <a:ext uri="{FF2B5EF4-FFF2-40B4-BE49-F238E27FC236}">
                        <a16:creationId xmlns:a16="http://schemas.microsoft.com/office/drawing/2014/main" id="{1886F563-E124-2CF0-CB67-774BAF5984E5}"/>
                      </a:ext>
                    </a:extLst>
                  </p:cNvPr>
                  <p:cNvSpPr/>
                  <p:nvPr/>
                </p:nvSpPr>
                <p:spPr>
                  <a:xfrm>
                    <a:off x="4547215" y="5007911"/>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18" name="Freeform 756">
                    <a:extLst>
                      <a:ext uri="{FF2B5EF4-FFF2-40B4-BE49-F238E27FC236}">
                        <a16:creationId xmlns:a16="http://schemas.microsoft.com/office/drawing/2014/main" id="{6674C640-D496-A235-A3F1-69F679302744}"/>
                      </a:ext>
                    </a:extLst>
                  </p:cNvPr>
                  <p:cNvSpPr/>
                  <p:nvPr/>
                </p:nvSpPr>
                <p:spPr>
                  <a:xfrm>
                    <a:off x="4599159" y="500738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819" name="Freeform 757">
                    <a:extLst>
                      <a:ext uri="{FF2B5EF4-FFF2-40B4-BE49-F238E27FC236}">
                        <a16:creationId xmlns:a16="http://schemas.microsoft.com/office/drawing/2014/main" id="{A748522B-53F2-ED32-82CF-47A8A822CE19}"/>
                      </a:ext>
                    </a:extLst>
                  </p:cNvPr>
                  <p:cNvSpPr/>
                  <p:nvPr/>
                </p:nvSpPr>
                <p:spPr>
                  <a:xfrm>
                    <a:off x="4651113" y="5006875"/>
                    <a:ext cx="40328" cy="226286"/>
                  </a:xfrm>
                  <a:custGeom>
                    <a:avLst/>
                    <a:gdLst>
                      <a:gd name="csX0" fmla="*/ 10259 w 40328"/>
                      <a:gd name="csY0" fmla="*/ 226277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820" name="Freeform 758">
                    <a:extLst>
                      <a:ext uri="{FF2B5EF4-FFF2-40B4-BE49-F238E27FC236}">
                        <a16:creationId xmlns:a16="http://schemas.microsoft.com/office/drawing/2014/main" id="{3B069DDB-6992-F373-15FF-C00CD49271BA}"/>
                      </a:ext>
                    </a:extLst>
                  </p:cNvPr>
                  <p:cNvSpPr/>
                  <p:nvPr/>
                </p:nvSpPr>
                <p:spPr>
                  <a:xfrm>
                    <a:off x="4703066" y="5006352"/>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821" name="Freeform 759">
                    <a:extLst>
                      <a:ext uri="{FF2B5EF4-FFF2-40B4-BE49-F238E27FC236}">
                        <a16:creationId xmlns:a16="http://schemas.microsoft.com/office/drawing/2014/main" id="{D30DBB15-ED33-18B0-4ED3-3B0B318A233E}"/>
                      </a:ext>
                    </a:extLst>
                  </p:cNvPr>
                  <p:cNvSpPr/>
                  <p:nvPr/>
                </p:nvSpPr>
                <p:spPr>
                  <a:xfrm>
                    <a:off x="4755020" y="5005838"/>
                    <a:ext cx="40324" cy="226286"/>
                  </a:xfrm>
                  <a:custGeom>
                    <a:avLst/>
                    <a:gdLst>
                      <a:gd name="csX0" fmla="*/ 10259 w 40324"/>
                      <a:gd name="csY0" fmla="*/ 226278 h 226286"/>
                      <a:gd name="csX1" fmla="*/ 1980 w 40324"/>
                      <a:gd name="csY1" fmla="*/ 221589 h 226286"/>
                      <a:gd name="csX2" fmla="*/ 0 w 40324"/>
                      <a:gd name="csY2" fmla="*/ 5411 h 226286"/>
                      <a:gd name="csX3" fmla="*/ 7823 w 40324"/>
                      <a:gd name="csY3" fmla="*/ 0 h 226286"/>
                      <a:gd name="csX4" fmla="*/ 10259 w 40324"/>
                      <a:gd name="csY4" fmla="*/ 226287 h 226286"/>
                    </a:gdLst>
                    <a:ahLst/>
                    <a:cxnLst>
                      <a:cxn ang="0">
                        <a:pos x="csX0" y="csY0"/>
                      </a:cxn>
                      <a:cxn ang="0">
                        <a:pos x="csX1" y="csY1"/>
                      </a:cxn>
                      <a:cxn ang="0">
                        <a:pos x="csX2" y="csY2"/>
                      </a:cxn>
                      <a:cxn ang="0">
                        <a:pos x="csX3" y="csY3"/>
                      </a:cxn>
                      <a:cxn ang="0">
                        <a:pos x="csX4" y="csY4"/>
                      </a:cxn>
                    </a:cxnLst>
                    <a:rect l="l" t="t" r="r" b="b"/>
                    <a:pathLst>
                      <a:path w="40324" h="226286">
                        <a:moveTo>
                          <a:pt x="10259" y="226278"/>
                        </a:moveTo>
                        <a:lnTo>
                          <a:pt x="1980" y="221589"/>
                        </a:lnTo>
                        <a:cubicBezTo>
                          <a:pt x="67657" y="105797"/>
                          <a:pt x="685" y="6391"/>
                          <a:pt x="0" y="5411"/>
                        </a:cubicBezTo>
                        <a:lnTo>
                          <a:pt x="7823" y="0"/>
                        </a:lnTo>
                        <a:cubicBezTo>
                          <a:pt x="8537" y="1037"/>
                          <a:pt x="78954" y="105169"/>
                          <a:pt x="10259" y="226287"/>
                        </a:cubicBezTo>
                        <a:close/>
                      </a:path>
                    </a:pathLst>
                  </a:custGeom>
                  <a:solidFill>
                    <a:srgbClr val="8E7941"/>
                  </a:solidFill>
                  <a:ln w="9513" cap="flat">
                    <a:noFill/>
                    <a:prstDash val="solid"/>
                    <a:miter/>
                  </a:ln>
                </p:spPr>
                <p:txBody>
                  <a:bodyPr/>
                  <a:lstStyle/>
                  <a:p>
                    <a:endParaRPr lang="en-US"/>
                  </a:p>
                </p:txBody>
              </p:sp>
              <p:sp>
                <p:nvSpPr>
                  <p:cNvPr id="822" name="Freeform 760">
                    <a:extLst>
                      <a:ext uri="{FF2B5EF4-FFF2-40B4-BE49-F238E27FC236}">
                        <a16:creationId xmlns:a16="http://schemas.microsoft.com/office/drawing/2014/main" id="{FC02A5F0-172A-B3A8-0BC4-8E8AF8F059BE}"/>
                      </a:ext>
                    </a:extLst>
                  </p:cNvPr>
                  <p:cNvSpPr/>
                  <p:nvPr/>
                </p:nvSpPr>
                <p:spPr>
                  <a:xfrm>
                    <a:off x="4806973" y="5005315"/>
                    <a:ext cx="40324" cy="226286"/>
                  </a:xfrm>
                  <a:custGeom>
                    <a:avLst/>
                    <a:gdLst>
                      <a:gd name="csX0" fmla="*/ 10259 w 40324"/>
                      <a:gd name="csY0" fmla="*/ 226277 h 226286"/>
                      <a:gd name="csX1" fmla="*/ 1980 w 40324"/>
                      <a:gd name="csY1" fmla="*/ 221589 h 226286"/>
                      <a:gd name="csX2" fmla="*/ 0 w 40324"/>
                      <a:gd name="csY2" fmla="*/ 5411 h 226286"/>
                      <a:gd name="csX3" fmla="*/ 7823 w 40324"/>
                      <a:gd name="csY3" fmla="*/ 0 h 226286"/>
                      <a:gd name="csX4" fmla="*/ 10259 w 40324"/>
                      <a:gd name="csY4" fmla="*/ 226287 h 226286"/>
                    </a:gdLst>
                    <a:ahLst/>
                    <a:cxnLst>
                      <a:cxn ang="0">
                        <a:pos x="csX0" y="csY0"/>
                      </a:cxn>
                      <a:cxn ang="0">
                        <a:pos x="csX1" y="csY1"/>
                      </a:cxn>
                      <a:cxn ang="0">
                        <a:pos x="csX2" y="csY2"/>
                      </a:cxn>
                      <a:cxn ang="0">
                        <a:pos x="csX3" y="csY3"/>
                      </a:cxn>
                      <a:cxn ang="0">
                        <a:pos x="csX4" y="csY4"/>
                      </a:cxn>
                    </a:cxnLst>
                    <a:rect l="l" t="t" r="r" b="b"/>
                    <a:pathLst>
                      <a:path w="40324" h="226286">
                        <a:moveTo>
                          <a:pt x="10259" y="226277"/>
                        </a:moveTo>
                        <a:lnTo>
                          <a:pt x="1980" y="221589"/>
                        </a:lnTo>
                        <a:cubicBezTo>
                          <a:pt x="67657" y="105797"/>
                          <a:pt x="685" y="6391"/>
                          <a:pt x="0" y="5411"/>
                        </a:cubicBezTo>
                        <a:lnTo>
                          <a:pt x="7823" y="0"/>
                        </a:lnTo>
                        <a:cubicBezTo>
                          <a:pt x="8537" y="1036"/>
                          <a:pt x="78953" y="105169"/>
                          <a:pt x="10259" y="226287"/>
                        </a:cubicBezTo>
                        <a:close/>
                      </a:path>
                    </a:pathLst>
                  </a:custGeom>
                  <a:solidFill>
                    <a:srgbClr val="8E7941"/>
                  </a:solidFill>
                  <a:ln w="9513" cap="flat">
                    <a:noFill/>
                    <a:prstDash val="solid"/>
                    <a:miter/>
                  </a:ln>
                </p:spPr>
                <p:txBody>
                  <a:bodyPr/>
                  <a:lstStyle/>
                  <a:p>
                    <a:endParaRPr lang="en-US"/>
                  </a:p>
                </p:txBody>
              </p:sp>
            </p:grpSp>
          </p:grpSp>
          <p:grpSp>
            <p:nvGrpSpPr>
              <p:cNvPr id="15" name="Graphic 726">
                <a:extLst>
                  <a:ext uri="{FF2B5EF4-FFF2-40B4-BE49-F238E27FC236}">
                    <a16:creationId xmlns:a16="http://schemas.microsoft.com/office/drawing/2014/main" id="{8A507BEF-160B-1CDD-28FD-75C83E436CC0}"/>
                  </a:ext>
                </a:extLst>
              </p:cNvPr>
              <p:cNvGrpSpPr/>
              <p:nvPr/>
            </p:nvGrpSpPr>
            <p:grpSpPr>
              <a:xfrm>
                <a:off x="3487913" y="5157178"/>
                <a:ext cx="1391804" cy="238202"/>
                <a:chOff x="3487913" y="5157178"/>
                <a:chExt cx="1391804" cy="238202"/>
              </a:xfrm>
            </p:grpSpPr>
            <p:sp>
              <p:nvSpPr>
                <p:cNvPr id="445" name="Oval 444">
                  <a:extLst>
                    <a:ext uri="{FF2B5EF4-FFF2-40B4-BE49-F238E27FC236}">
                      <a16:creationId xmlns:a16="http://schemas.microsoft.com/office/drawing/2014/main" id="{3C4080D4-D4B9-5D92-B15E-BBB649428F08}"/>
                    </a:ext>
                  </a:extLst>
                </p:cNvPr>
                <p:cNvSpPr/>
                <p:nvPr/>
              </p:nvSpPr>
              <p:spPr>
                <a:xfrm rot="-34320">
                  <a:off x="3488906" y="5183399"/>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446" name="Oval 445">
                  <a:extLst>
                    <a:ext uri="{FF2B5EF4-FFF2-40B4-BE49-F238E27FC236}">
                      <a16:creationId xmlns:a16="http://schemas.microsoft.com/office/drawing/2014/main" id="{C961E86A-0603-9057-CF5B-945C01CFC953}"/>
                    </a:ext>
                  </a:extLst>
                </p:cNvPr>
                <p:cNvSpPr/>
                <p:nvPr/>
              </p:nvSpPr>
              <p:spPr>
                <a:xfrm rot="-34320">
                  <a:off x="3500601" y="5189155"/>
                  <a:ext cx="109388" cy="187781"/>
                </a:xfrm>
                <a:prstGeom prst="ellipse">
                  <a:avLst/>
                </a:prstGeom>
                <a:solidFill>
                  <a:srgbClr val="9F8D5D"/>
                </a:solidFill>
                <a:ln w="9513" cap="flat">
                  <a:noFill/>
                  <a:prstDash val="solid"/>
                  <a:miter/>
                </a:ln>
              </p:spPr>
              <p:txBody>
                <a:bodyPr/>
                <a:lstStyle/>
                <a:p>
                  <a:endParaRPr lang="en-US"/>
                </a:p>
              </p:txBody>
            </p:sp>
            <p:sp>
              <p:nvSpPr>
                <p:cNvPr id="447" name="Oval 446">
                  <a:extLst>
                    <a:ext uri="{FF2B5EF4-FFF2-40B4-BE49-F238E27FC236}">
                      <a16:creationId xmlns:a16="http://schemas.microsoft.com/office/drawing/2014/main" id="{88A09478-3CDA-6326-5345-0521C2B10BBE}"/>
                    </a:ext>
                  </a:extLst>
                </p:cNvPr>
                <p:cNvSpPr/>
                <p:nvPr/>
              </p:nvSpPr>
              <p:spPr>
                <a:xfrm rot="-34320">
                  <a:off x="3522593" y="5204402"/>
                  <a:ext cx="91496" cy="157026"/>
                </a:xfrm>
                <a:prstGeom prst="ellipse">
                  <a:avLst/>
                </a:prstGeom>
                <a:solidFill>
                  <a:srgbClr val="5E512C"/>
                </a:solidFill>
                <a:ln w="9513" cap="flat">
                  <a:noFill/>
                  <a:prstDash val="solid"/>
                  <a:miter/>
                </a:ln>
              </p:spPr>
              <p:txBody>
                <a:bodyPr/>
                <a:lstStyle/>
                <a:p>
                  <a:endParaRPr lang="en-US"/>
                </a:p>
              </p:txBody>
            </p:sp>
            <p:sp>
              <p:nvSpPr>
                <p:cNvPr id="768" name="Freeform 765">
                  <a:extLst>
                    <a:ext uri="{FF2B5EF4-FFF2-40B4-BE49-F238E27FC236}">
                      <a16:creationId xmlns:a16="http://schemas.microsoft.com/office/drawing/2014/main" id="{5831ABBE-0B9A-D1BB-BA67-C633CAE5E741}"/>
                    </a:ext>
                  </a:extLst>
                </p:cNvPr>
                <p:cNvSpPr/>
                <p:nvPr/>
              </p:nvSpPr>
              <p:spPr>
                <a:xfrm>
                  <a:off x="3545984" y="5171120"/>
                  <a:ext cx="1333733" cy="211736"/>
                </a:xfrm>
                <a:custGeom>
                  <a:avLst/>
                  <a:gdLst>
                    <a:gd name="csX0" fmla="*/ 1232943 w 1333733"/>
                    <a:gd name="csY0" fmla="*/ 0 h 211736"/>
                    <a:gd name="csX1" fmla="*/ 0 w 1333733"/>
                    <a:gd name="csY1" fmla="*/ 12296 h 211736"/>
                    <a:gd name="csX2" fmla="*/ 59091 w 1333733"/>
                    <a:gd name="csY2" fmla="*/ 111436 h 211736"/>
                    <a:gd name="csX3" fmla="*/ 1989 w 1333733"/>
                    <a:gd name="csY3" fmla="*/ 211737 h 211736"/>
                    <a:gd name="csX4" fmla="*/ 1234931 w 1333733"/>
                    <a:gd name="csY4" fmla="*/ 199441 h 211736"/>
                    <a:gd name="csX5" fmla="*/ 1333728 w 1333733"/>
                    <a:gd name="csY5" fmla="*/ 98731 h 211736"/>
                    <a:gd name="csX6" fmla="*/ 1232943 w 1333733"/>
                    <a:gd name="csY6" fmla="*/ 9 h 2117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3" h="211736">
                      <a:moveTo>
                        <a:pt x="1232943" y="0"/>
                      </a:moveTo>
                      <a:lnTo>
                        <a:pt x="0" y="12296"/>
                      </a:lnTo>
                      <a:cubicBezTo>
                        <a:pt x="32082" y="11973"/>
                        <a:pt x="58539" y="56365"/>
                        <a:pt x="59091" y="111436"/>
                      </a:cubicBezTo>
                      <a:cubicBezTo>
                        <a:pt x="59643" y="166508"/>
                        <a:pt x="34081" y="211414"/>
                        <a:pt x="1989" y="211737"/>
                      </a:cubicBezTo>
                      <a:lnTo>
                        <a:pt x="1234931" y="199441"/>
                      </a:lnTo>
                      <a:cubicBezTo>
                        <a:pt x="1290045" y="198889"/>
                        <a:pt x="1334280" y="153803"/>
                        <a:pt x="1333728" y="98731"/>
                      </a:cubicBezTo>
                      <a:cubicBezTo>
                        <a:pt x="1333176" y="43660"/>
                        <a:pt x="1288056" y="-542"/>
                        <a:pt x="1232943" y="9"/>
                      </a:cubicBezTo>
                      <a:close/>
                    </a:path>
                  </a:pathLst>
                </a:custGeom>
                <a:solidFill>
                  <a:srgbClr val="B59E5F"/>
                </a:solidFill>
                <a:ln w="4757" cap="flat">
                  <a:solidFill>
                    <a:srgbClr val="5E512C"/>
                  </a:solidFill>
                  <a:prstDash val="solid"/>
                  <a:miter/>
                </a:ln>
              </p:spPr>
              <p:txBody>
                <a:bodyPr/>
                <a:lstStyle/>
                <a:p>
                  <a:endParaRPr lang="en-US"/>
                </a:p>
              </p:txBody>
            </p:sp>
            <p:grpSp>
              <p:nvGrpSpPr>
                <p:cNvPr id="769" name="Graphic 726">
                  <a:extLst>
                    <a:ext uri="{FF2B5EF4-FFF2-40B4-BE49-F238E27FC236}">
                      <a16:creationId xmlns:a16="http://schemas.microsoft.com/office/drawing/2014/main" id="{A8E4C062-D538-5F6B-EE80-74FAD04FF886}"/>
                    </a:ext>
                  </a:extLst>
                </p:cNvPr>
                <p:cNvGrpSpPr/>
                <p:nvPr/>
              </p:nvGrpSpPr>
              <p:grpSpPr>
                <a:xfrm>
                  <a:off x="3614202" y="5157178"/>
                  <a:ext cx="1235198" cy="238202"/>
                  <a:chOff x="3614202" y="5157178"/>
                  <a:chExt cx="1235198" cy="238202"/>
                </a:xfrm>
                <a:solidFill>
                  <a:srgbClr val="8E7941"/>
                </a:solidFill>
              </p:grpSpPr>
              <p:sp>
                <p:nvSpPr>
                  <p:cNvPr id="770" name="Freeform 383">
                    <a:extLst>
                      <a:ext uri="{FF2B5EF4-FFF2-40B4-BE49-F238E27FC236}">
                        <a16:creationId xmlns:a16="http://schemas.microsoft.com/office/drawing/2014/main" id="{368B6F01-B829-CE17-B9BE-800FD93935E2}"/>
                      </a:ext>
                    </a:extLst>
                  </p:cNvPr>
                  <p:cNvSpPr/>
                  <p:nvPr/>
                </p:nvSpPr>
                <p:spPr>
                  <a:xfrm>
                    <a:off x="3614202" y="5169094"/>
                    <a:ext cx="40328" cy="226287"/>
                  </a:xfrm>
                  <a:custGeom>
                    <a:avLst/>
                    <a:gdLst>
                      <a:gd name="csX0" fmla="*/ 10259 w 40328"/>
                      <a:gd name="csY0" fmla="*/ 226277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71" name="Freeform 384">
                    <a:extLst>
                      <a:ext uri="{FF2B5EF4-FFF2-40B4-BE49-F238E27FC236}">
                        <a16:creationId xmlns:a16="http://schemas.microsoft.com/office/drawing/2014/main" id="{1073DBDA-456F-24E6-1498-8D278BCD677E}"/>
                      </a:ext>
                    </a:extLst>
                  </p:cNvPr>
                  <p:cNvSpPr/>
                  <p:nvPr/>
                </p:nvSpPr>
                <p:spPr>
                  <a:xfrm>
                    <a:off x="3666156" y="5168581"/>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72" name="Freeform 385">
                    <a:extLst>
                      <a:ext uri="{FF2B5EF4-FFF2-40B4-BE49-F238E27FC236}">
                        <a16:creationId xmlns:a16="http://schemas.microsoft.com/office/drawing/2014/main" id="{E1C3E684-ED66-EF96-FA7F-001C48B4C671}"/>
                      </a:ext>
                    </a:extLst>
                  </p:cNvPr>
                  <p:cNvSpPr/>
                  <p:nvPr/>
                </p:nvSpPr>
                <p:spPr>
                  <a:xfrm>
                    <a:off x="3718109" y="5168057"/>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73" name="Freeform 386">
                    <a:extLst>
                      <a:ext uri="{FF2B5EF4-FFF2-40B4-BE49-F238E27FC236}">
                        <a16:creationId xmlns:a16="http://schemas.microsoft.com/office/drawing/2014/main" id="{528BFEE1-00F8-8179-CEB4-A58541C19EEA}"/>
                      </a:ext>
                    </a:extLst>
                  </p:cNvPr>
                  <p:cNvSpPr/>
                  <p:nvPr/>
                </p:nvSpPr>
                <p:spPr>
                  <a:xfrm>
                    <a:off x="3770053" y="5167544"/>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74" name="Freeform 387">
                    <a:extLst>
                      <a:ext uri="{FF2B5EF4-FFF2-40B4-BE49-F238E27FC236}">
                        <a16:creationId xmlns:a16="http://schemas.microsoft.com/office/drawing/2014/main" id="{C80FFD8A-D93C-8912-CFF5-2AC3C9B92E1B}"/>
                      </a:ext>
                    </a:extLst>
                  </p:cNvPr>
                  <p:cNvSpPr/>
                  <p:nvPr/>
                </p:nvSpPr>
                <p:spPr>
                  <a:xfrm>
                    <a:off x="3822007" y="5167021"/>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75" name="Freeform 388">
                    <a:extLst>
                      <a:ext uri="{FF2B5EF4-FFF2-40B4-BE49-F238E27FC236}">
                        <a16:creationId xmlns:a16="http://schemas.microsoft.com/office/drawing/2014/main" id="{9DBEFAB7-B5D7-BDE6-0F1B-6A413F4DF9A9}"/>
                      </a:ext>
                    </a:extLst>
                  </p:cNvPr>
                  <p:cNvSpPr/>
                  <p:nvPr/>
                </p:nvSpPr>
                <p:spPr>
                  <a:xfrm>
                    <a:off x="3873960" y="5166507"/>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76" name="Freeform 389">
                    <a:extLst>
                      <a:ext uri="{FF2B5EF4-FFF2-40B4-BE49-F238E27FC236}">
                        <a16:creationId xmlns:a16="http://schemas.microsoft.com/office/drawing/2014/main" id="{F37AAF78-8900-6EDD-E45C-A72E6B23481C}"/>
                      </a:ext>
                    </a:extLst>
                  </p:cNvPr>
                  <p:cNvSpPr/>
                  <p:nvPr/>
                </p:nvSpPr>
                <p:spPr>
                  <a:xfrm>
                    <a:off x="3925904" y="5165984"/>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77" name="Freeform 390">
                    <a:extLst>
                      <a:ext uri="{FF2B5EF4-FFF2-40B4-BE49-F238E27FC236}">
                        <a16:creationId xmlns:a16="http://schemas.microsoft.com/office/drawing/2014/main" id="{73EDAC11-F9E2-E223-5612-4B54E14132CD}"/>
                      </a:ext>
                    </a:extLst>
                  </p:cNvPr>
                  <p:cNvSpPr/>
                  <p:nvPr/>
                </p:nvSpPr>
                <p:spPr>
                  <a:xfrm>
                    <a:off x="3977858" y="5165471"/>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78" name="Freeform 391">
                    <a:extLst>
                      <a:ext uri="{FF2B5EF4-FFF2-40B4-BE49-F238E27FC236}">
                        <a16:creationId xmlns:a16="http://schemas.microsoft.com/office/drawing/2014/main" id="{4DBDD284-E840-0877-8EAB-09BB52D53845}"/>
                      </a:ext>
                    </a:extLst>
                  </p:cNvPr>
                  <p:cNvSpPr/>
                  <p:nvPr/>
                </p:nvSpPr>
                <p:spPr>
                  <a:xfrm>
                    <a:off x="4029811" y="5164957"/>
                    <a:ext cx="40328" cy="226287"/>
                  </a:xfrm>
                  <a:custGeom>
                    <a:avLst/>
                    <a:gdLst>
                      <a:gd name="csX0" fmla="*/ 10259 w 40328"/>
                      <a:gd name="csY0" fmla="*/ 226277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79" name="Freeform 392">
                    <a:extLst>
                      <a:ext uri="{FF2B5EF4-FFF2-40B4-BE49-F238E27FC236}">
                        <a16:creationId xmlns:a16="http://schemas.microsoft.com/office/drawing/2014/main" id="{7B91D9FA-7CDE-9C42-0143-A1D17D3A61BC}"/>
                      </a:ext>
                    </a:extLst>
                  </p:cNvPr>
                  <p:cNvSpPr/>
                  <p:nvPr/>
                </p:nvSpPr>
                <p:spPr>
                  <a:xfrm>
                    <a:off x="4081756" y="5164434"/>
                    <a:ext cx="40328" cy="226287"/>
                  </a:xfrm>
                  <a:custGeom>
                    <a:avLst/>
                    <a:gdLst>
                      <a:gd name="csX0" fmla="*/ 10259 w 40328"/>
                      <a:gd name="csY0" fmla="*/ 226277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80" name="Freeform 393">
                    <a:extLst>
                      <a:ext uri="{FF2B5EF4-FFF2-40B4-BE49-F238E27FC236}">
                        <a16:creationId xmlns:a16="http://schemas.microsoft.com/office/drawing/2014/main" id="{DBADC39E-30D7-5443-D522-760D9CDE3716}"/>
                      </a:ext>
                    </a:extLst>
                  </p:cNvPr>
                  <p:cNvSpPr/>
                  <p:nvPr/>
                </p:nvSpPr>
                <p:spPr>
                  <a:xfrm>
                    <a:off x="4133709" y="5163921"/>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81" name="Freeform 394">
                    <a:extLst>
                      <a:ext uri="{FF2B5EF4-FFF2-40B4-BE49-F238E27FC236}">
                        <a16:creationId xmlns:a16="http://schemas.microsoft.com/office/drawing/2014/main" id="{65DBBC15-295F-62EA-F0FE-0BF4B620FE6E}"/>
                      </a:ext>
                    </a:extLst>
                  </p:cNvPr>
                  <p:cNvSpPr/>
                  <p:nvPr/>
                </p:nvSpPr>
                <p:spPr>
                  <a:xfrm>
                    <a:off x="4185663" y="5163398"/>
                    <a:ext cx="40328" cy="226287"/>
                  </a:xfrm>
                  <a:custGeom>
                    <a:avLst/>
                    <a:gdLst>
                      <a:gd name="csX0" fmla="*/ 10259 w 40328"/>
                      <a:gd name="csY0" fmla="*/ 226277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82" name="Freeform 395">
                    <a:extLst>
                      <a:ext uri="{FF2B5EF4-FFF2-40B4-BE49-F238E27FC236}">
                        <a16:creationId xmlns:a16="http://schemas.microsoft.com/office/drawing/2014/main" id="{4816F74F-3C19-CE8D-D4F9-DECD9090B37E}"/>
                      </a:ext>
                    </a:extLst>
                  </p:cNvPr>
                  <p:cNvSpPr/>
                  <p:nvPr/>
                </p:nvSpPr>
                <p:spPr>
                  <a:xfrm>
                    <a:off x="4237616" y="5162884"/>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83" name="Freeform 396">
                    <a:extLst>
                      <a:ext uri="{FF2B5EF4-FFF2-40B4-BE49-F238E27FC236}">
                        <a16:creationId xmlns:a16="http://schemas.microsoft.com/office/drawing/2014/main" id="{2BD72C40-8AFA-C84A-1AA3-EE532FB0901A}"/>
                      </a:ext>
                    </a:extLst>
                  </p:cNvPr>
                  <p:cNvSpPr/>
                  <p:nvPr/>
                </p:nvSpPr>
                <p:spPr>
                  <a:xfrm>
                    <a:off x="4289560" y="5162361"/>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84" name="Freeform 397">
                    <a:extLst>
                      <a:ext uri="{FF2B5EF4-FFF2-40B4-BE49-F238E27FC236}">
                        <a16:creationId xmlns:a16="http://schemas.microsoft.com/office/drawing/2014/main" id="{6D0A9896-D4FD-914A-D867-1E5F336167F8}"/>
                      </a:ext>
                    </a:extLst>
                  </p:cNvPr>
                  <p:cNvSpPr/>
                  <p:nvPr/>
                </p:nvSpPr>
                <p:spPr>
                  <a:xfrm>
                    <a:off x="4341514" y="5161848"/>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85" name="Freeform 398">
                    <a:extLst>
                      <a:ext uri="{FF2B5EF4-FFF2-40B4-BE49-F238E27FC236}">
                        <a16:creationId xmlns:a16="http://schemas.microsoft.com/office/drawing/2014/main" id="{B17664A0-7509-323C-4399-F9D82C2B9C19}"/>
                      </a:ext>
                    </a:extLst>
                  </p:cNvPr>
                  <p:cNvSpPr/>
                  <p:nvPr/>
                </p:nvSpPr>
                <p:spPr>
                  <a:xfrm>
                    <a:off x="4393467" y="5161325"/>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86" name="Freeform 399">
                    <a:extLst>
                      <a:ext uri="{FF2B5EF4-FFF2-40B4-BE49-F238E27FC236}">
                        <a16:creationId xmlns:a16="http://schemas.microsoft.com/office/drawing/2014/main" id="{1552296A-F6D9-C82C-E178-4AC7C5A22DCF}"/>
                      </a:ext>
                    </a:extLst>
                  </p:cNvPr>
                  <p:cNvSpPr/>
                  <p:nvPr/>
                </p:nvSpPr>
                <p:spPr>
                  <a:xfrm>
                    <a:off x="4445411" y="5160811"/>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87" name="Freeform 401">
                    <a:extLst>
                      <a:ext uri="{FF2B5EF4-FFF2-40B4-BE49-F238E27FC236}">
                        <a16:creationId xmlns:a16="http://schemas.microsoft.com/office/drawing/2014/main" id="{0C3CE20F-4455-95C9-AF7E-96005EB2F7A9}"/>
                      </a:ext>
                    </a:extLst>
                  </p:cNvPr>
                  <p:cNvSpPr/>
                  <p:nvPr/>
                </p:nvSpPr>
                <p:spPr>
                  <a:xfrm>
                    <a:off x="4497365" y="5160288"/>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88" name="Freeform 404">
                    <a:extLst>
                      <a:ext uri="{FF2B5EF4-FFF2-40B4-BE49-F238E27FC236}">
                        <a16:creationId xmlns:a16="http://schemas.microsoft.com/office/drawing/2014/main" id="{4D756B1F-9B3C-1DE3-A51C-BCCCF0DBB507}"/>
                      </a:ext>
                    </a:extLst>
                  </p:cNvPr>
                  <p:cNvSpPr/>
                  <p:nvPr/>
                </p:nvSpPr>
                <p:spPr>
                  <a:xfrm>
                    <a:off x="4549318" y="5159774"/>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89" name="Freeform 405">
                    <a:extLst>
                      <a:ext uri="{FF2B5EF4-FFF2-40B4-BE49-F238E27FC236}">
                        <a16:creationId xmlns:a16="http://schemas.microsoft.com/office/drawing/2014/main" id="{629E7E54-BCB2-D100-A2BF-5046350D818D}"/>
                      </a:ext>
                    </a:extLst>
                  </p:cNvPr>
                  <p:cNvSpPr/>
                  <p:nvPr/>
                </p:nvSpPr>
                <p:spPr>
                  <a:xfrm>
                    <a:off x="4601272" y="5159251"/>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790" name="Freeform 406">
                    <a:extLst>
                      <a:ext uri="{FF2B5EF4-FFF2-40B4-BE49-F238E27FC236}">
                        <a16:creationId xmlns:a16="http://schemas.microsoft.com/office/drawing/2014/main" id="{C9BCC84D-2922-097B-CB43-314C4ED641D2}"/>
                      </a:ext>
                    </a:extLst>
                  </p:cNvPr>
                  <p:cNvSpPr/>
                  <p:nvPr/>
                </p:nvSpPr>
                <p:spPr>
                  <a:xfrm>
                    <a:off x="4653216" y="5158738"/>
                    <a:ext cx="40328" cy="226287"/>
                  </a:xfrm>
                  <a:custGeom>
                    <a:avLst/>
                    <a:gdLst>
                      <a:gd name="csX0" fmla="*/ 10259 w 40328"/>
                      <a:gd name="csY0" fmla="*/ 226277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91" name="Freeform 407">
                    <a:extLst>
                      <a:ext uri="{FF2B5EF4-FFF2-40B4-BE49-F238E27FC236}">
                        <a16:creationId xmlns:a16="http://schemas.microsoft.com/office/drawing/2014/main" id="{B824863A-99D7-72C3-0462-09C15CE2EA2D}"/>
                      </a:ext>
                    </a:extLst>
                  </p:cNvPr>
                  <p:cNvSpPr/>
                  <p:nvPr/>
                </p:nvSpPr>
                <p:spPr>
                  <a:xfrm>
                    <a:off x="4705169" y="5158215"/>
                    <a:ext cx="40328" cy="226287"/>
                  </a:xfrm>
                  <a:custGeom>
                    <a:avLst/>
                    <a:gdLst>
                      <a:gd name="csX0" fmla="*/ 10259 w 40328"/>
                      <a:gd name="csY0" fmla="*/ 226277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92" name="Freeform 410">
                    <a:extLst>
                      <a:ext uri="{FF2B5EF4-FFF2-40B4-BE49-F238E27FC236}">
                        <a16:creationId xmlns:a16="http://schemas.microsoft.com/office/drawing/2014/main" id="{594D8CAE-D91A-BBD8-0E7C-B9D811EB83AA}"/>
                      </a:ext>
                    </a:extLst>
                  </p:cNvPr>
                  <p:cNvSpPr/>
                  <p:nvPr/>
                </p:nvSpPr>
                <p:spPr>
                  <a:xfrm>
                    <a:off x="4757132" y="5157701"/>
                    <a:ext cx="40324" cy="226287"/>
                  </a:xfrm>
                  <a:custGeom>
                    <a:avLst/>
                    <a:gdLst>
                      <a:gd name="csX0" fmla="*/ 10259 w 40324"/>
                      <a:gd name="csY0" fmla="*/ 226277 h 226287"/>
                      <a:gd name="csX1" fmla="*/ 1980 w 40324"/>
                      <a:gd name="csY1" fmla="*/ 221589 h 226287"/>
                      <a:gd name="csX2" fmla="*/ 0 w 40324"/>
                      <a:gd name="csY2" fmla="*/ 5411 h 226287"/>
                      <a:gd name="csX3" fmla="*/ 7823 w 40324"/>
                      <a:gd name="csY3" fmla="*/ 0 h 226287"/>
                      <a:gd name="csX4" fmla="*/ 10259 w 40324"/>
                      <a:gd name="csY4" fmla="*/ 226287 h 226287"/>
                    </a:gdLst>
                    <a:ahLst/>
                    <a:cxnLst>
                      <a:cxn ang="0">
                        <a:pos x="csX0" y="csY0"/>
                      </a:cxn>
                      <a:cxn ang="0">
                        <a:pos x="csX1" y="csY1"/>
                      </a:cxn>
                      <a:cxn ang="0">
                        <a:pos x="csX2" y="csY2"/>
                      </a:cxn>
                      <a:cxn ang="0">
                        <a:pos x="csX3" y="csY3"/>
                      </a:cxn>
                      <a:cxn ang="0">
                        <a:pos x="csX4" y="csY4"/>
                      </a:cxn>
                    </a:cxnLst>
                    <a:rect l="l" t="t" r="r" b="b"/>
                    <a:pathLst>
                      <a:path w="40324" h="226287">
                        <a:moveTo>
                          <a:pt x="10259" y="226277"/>
                        </a:moveTo>
                        <a:lnTo>
                          <a:pt x="1980" y="221589"/>
                        </a:lnTo>
                        <a:cubicBezTo>
                          <a:pt x="67657" y="105797"/>
                          <a:pt x="685" y="6391"/>
                          <a:pt x="0" y="5411"/>
                        </a:cubicBezTo>
                        <a:lnTo>
                          <a:pt x="7823" y="0"/>
                        </a:lnTo>
                        <a:cubicBezTo>
                          <a:pt x="8537" y="1037"/>
                          <a:pt x="78953" y="105169"/>
                          <a:pt x="10259" y="226287"/>
                        </a:cubicBezTo>
                        <a:close/>
                      </a:path>
                    </a:pathLst>
                  </a:custGeom>
                  <a:solidFill>
                    <a:srgbClr val="8E7941"/>
                  </a:solidFill>
                  <a:ln w="9513" cap="flat">
                    <a:noFill/>
                    <a:prstDash val="solid"/>
                    <a:miter/>
                  </a:ln>
                </p:spPr>
                <p:txBody>
                  <a:bodyPr/>
                  <a:lstStyle/>
                  <a:p>
                    <a:endParaRPr lang="en-US"/>
                  </a:p>
                </p:txBody>
              </p:sp>
              <p:sp>
                <p:nvSpPr>
                  <p:cNvPr id="793" name="Freeform 412">
                    <a:extLst>
                      <a:ext uri="{FF2B5EF4-FFF2-40B4-BE49-F238E27FC236}">
                        <a16:creationId xmlns:a16="http://schemas.microsoft.com/office/drawing/2014/main" id="{AC6FF548-7E55-E08F-AB29-42A697C524BA}"/>
                      </a:ext>
                    </a:extLst>
                  </p:cNvPr>
                  <p:cNvSpPr/>
                  <p:nvPr/>
                </p:nvSpPr>
                <p:spPr>
                  <a:xfrm>
                    <a:off x="4809077" y="5157178"/>
                    <a:ext cx="40324" cy="226287"/>
                  </a:xfrm>
                  <a:custGeom>
                    <a:avLst/>
                    <a:gdLst>
                      <a:gd name="csX0" fmla="*/ 10259 w 40324"/>
                      <a:gd name="csY0" fmla="*/ 226277 h 226287"/>
                      <a:gd name="csX1" fmla="*/ 1979 w 40324"/>
                      <a:gd name="csY1" fmla="*/ 221589 h 226287"/>
                      <a:gd name="csX2" fmla="*/ 0 w 40324"/>
                      <a:gd name="csY2" fmla="*/ 5411 h 226287"/>
                      <a:gd name="csX3" fmla="*/ 7823 w 40324"/>
                      <a:gd name="csY3" fmla="*/ 0 h 226287"/>
                      <a:gd name="csX4" fmla="*/ 10259 w 40324"/>
                      <a:gd name="csY4" fmla="*/ 226287 h 226287"/>
                    </a:gdLst>
                    <a:ahLst/>
                    <a:cxnLst>
                      <a:cxn ang="0">
                        <a:pos x="csX0" y="csY0"/>
                      </a:cxn>
                      <a:cxn ang="0">
                        <a:pos x="csX1" y="csY1"/>
                      </a:cxn>
                      <a:cxn ang="0">
                        <a:pos x="csX2" y="csY2"/>
                      </a:cxn>
                      <a:cxn ang="0">
                        <a:pos x="csX3" y="csY3"/>
                      </a:cxn>
                      <a:cxn ang="0">
                        <a:pos x="csX4" y="csY4"/>
                      </a:cxn>
                    </a:cxnLst>
                    <a:rect l="l" t="t" r="r" b="b"/>
                    <a:pathLst>
                      <a:path w="40324" h="226287">
                        <a:moveTo>
                          <a:pt x="10259" y="226277"/>
                        </a:moveTo>
                        <a:lnTo>
                          <a:pt x="1979" y="221589"/>
                        </a:lnTo>
                        <a:cubicBezTo>
                          <a:pt x="67656" y="105797"/>
                          <a:pt x="685" y="6391"/>
                          <a:pt x="0" y="5411"/>
                        </a:cubicBezTo>
                        <a:lnTo>
                          <a:pt x="7823" y="0"/>
                        </a:lnTo>
                        <a:cubicBezTo>
                          <a:pt x="8537" y="1037"/>
                          <a:pt x="78953" y="105169"/>
                          <a:pt x="10259" y="226287"/>
                        </a:cubicBezTo>
                        <a:close/>
                      </a:path>
                    </a:pathLst>
                  </a:custGeom>
                  <a:solidFill>
                    <a:srgbClr val="8E7941"/>
                  </a:solidFill>
                  <a:ln w="9513" cap="flat">
                    <a:noFill/>
                    <a:prstDash val="solid"/>
                    <a:miter/>
                  </a:ln>
                </p:spPr>
                <p:txBody>
                  <a:bodyPr/>
                  <a:lstStyle/>
                  <a:p>
                    <a:endParaRPr lang="en-US"/>
                  </a:p>
                </p:txBody>
              </p:sp>
            </p:grpSp>
          </p:grpSp>
          <p:grpSp>
            <p:nvGrpSpPr>
              <p:cNvPr id="16" name="Graphic 726">
                <a:extLst>
                  <a:ext uri="{FF2B5EF4-FFF2-40B4-BE49-F238E27FC236}">
                    <a16:creationId xmlns:a16="http://schemas.microsoft.com/office/drawing/2014/main" id="{23FD7CE5-A20F-5F86-2B33-A2C841A0C6DB}"/>
                  </a:ext>
                </a:extLst>
              </p:cNvPr>
              <p:cNvGrpSpPr/>
              <p:nvPr/>
            </p:nvGrpSpPr>
            <p:grpSpPr>
              <a:xfrm>
                <a:off x="3606570" y="5181381"/>
                <a:ext cx="1391805" cy="232687"/>
                <a:chOff x="3606570" y="5181381"/>
                <a:chExt cx="1391805" cy="232687"/>
              </a:xfrm>
            </p:grpSpPr>
            <p:sp>
              <p:nvSpPr>
                <p:cNvPr id="406" name="Oval 405">
                  <a:extLst>
                    <a:ext uri="{FF2B5EF4-FFF2-40B4-BE49-F238E27FC236}">
                      <a16:creationId xmlns:a16="http://schemas.microsoft.com/office/drawing/2014/main" id="{6F492EFA-DCB2-D2C2-DB3D-BAFD6EE7FF6F}"/>
                    </a:ext>
                  </a:extLst>
                </p:cNvPr>
                <p:cNvSpPr/>
                <p:nvPr/>
              </p:nvSpPr>
              <p:spPr>
                <a:xfrm rot="-34320">
                  <a:off x="3607563" y="5204828"/>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407" name="Oval 406">
                  <a:extLst>
                    <a:ext uri="{FF2B5EF4-FFF2-40B4-BE49-F238E27FC236}">
                      <a16:creationId xmlns:a16="http://schemas.microsoft.com/office/drawing/2014/main" id="{71796606-9528-1F95-06F0-4287A78F2B5A}"/>
                    </a:ext>
                  </a:extLst>
                </p:cNvPr>
                <p:cNvSpPr/>
                <p:nvPr/>
              </p:nvSpPr>
              <p:spPr>
                <a:xfrm rot="-34320">
                  <a:off x="3619249" y="5210566"/>
                  <a:ext cx="109388" cy="187781"/>
                </a:xfrm>
                <a:prstGeom prst="ellipse">
                  <a:avLst/>
                </a:prstGeom>
                <a:solidFill>
                  <a:srgbClr val="9F8D5D"/>
                </a:solidFill>
                <a:ln w="9513" cap="flat">
                  <a:noFill/>
                  <a:prstDash val="solid"/>
                  <a:miter/>
                </a:ln>
              </p:spPr>
              <p:txBody>
                <a:bodyPr/>
                <a:lstStyle/>
                <a:p>
                  <a:endParaRPr lang="en-US"/>
                </a:p>
              </p:txBody>
            </p:sp>
            <p:sp>
              <p:nvSpPr>
                <p:cNvPr id="408" name="Oval 407">
                  <a:extLst>
                    <a:ext uri="{FF2B5EF4-FFF2-40B4-BE49-F238E27FC236}">
                      <a16:creationId xmlns:a16="http://schemas.microsoft.com/office/drawing/2014/main" id="{374A72B5-9786-F8B9-F93C-14BA086C9CD8}"/>
                    </a:ext>
                  </a:extLst>
                </p:cNvPr>
                <p:cNvSpPr/>
                <p:nvPr/>
              </p:nvSpPr>
              <p:spPr>
                <a:xfrm rot="-34320">
                  <a:off x="3641241" y="5225813"/>
                  <a:ext cx="91496" cy="157026"/>
                </a:xfrm>
                <a:prstGeom prst="ellipse">
                  <a:avLst/>
                </a:prstGeom>
                <a:solidFill>
                  <a:srgbClr val="5E512C"/>
                </a:solidFill>
                <a:ln w="9513" cap="flat">
                  <a:noFill/>
                  <a:prstDash val="solid"/>
                  <a:miter/>
                </a:ln>
              </p:spPr>
              <p:txBody>
                <a:bodyPr/>
                <a:lstStyle/>
                <a:p>
                  <a:endParaRPr lang="en-US"/>
                </a:p>
              </p:txBody>
            </p:sp>
            <p:sp>
              <p:nvSpPr>
                <p:cNvPr id="411" name="Freeform 424">
                  <a:extLst>
                    <a:ext uri="{FF2B5EF4-FFF2-40B4-BE49-F238E27FC236}">
                      <a16:creationId xmlns:a16="http://schemas.microsoft.com/office/drawing/2014/main" id="{3B68F883-4BA8-F2CD-ABEC-BF8F0BEF9061}"/>
                    </a:ext>
                  </a:extLst>
                </p:cNvPr>
                <p:cNvSpPr/>
                <p:nvPr/>
              </p:nvSpPr>
              <p:spPr>
                <a:xfrm>
                  <a:off x="3664643" y="5192536"/>
                  <a:ext cx="1333732" cy="211737"/>
                </a:xfrm>
                <a:custGeom>
                  <a:avLst/>
                  <a:gdLst>
                    <a:gd name="csX0" fmla="*/ 1232942 w 1333732"/>
                    <a:gd name="csY0" fmla="*/ 0 h 211737"/>
                    <a:gd name="csX1" fmla="*/ 0 w 1333732"/>
                    <a:gd name="csY1" fmla="*/ 12296 h 211737"/>
                    <a:gd name="csX2" fmla="*/ 59091 w 1333732"/>
                    <a:gd name="csY2" fmla="*/ 111437 h 211737"/>
                    <a:gd name="csX3" fmla="*/ 1989 w 1333732"/>
                    <a:gd name="csY3" fmla="*/ 211737 h 211737"/>
                    <a:gd name="csX4" fmla="*/ 1234932 w 1333732"/>
                    <a:gd name="csY4" fmla="*/ 199441 h 211737"/>
                    <a:gd name="csX5" fmla="*/ 1333728 w 1333732"/>
                    <a:gd name="csY5" fmla="*/ 98732 h 211737"/>
                    <a:gd name="csX6" fmla="*/ 1232942 w 1333732"/>
                    <a:gd name="csY6" fmla="*/ 10 h 211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2" h="211737">
                      <a:moveTo>
                        <a:pt x="1232942" y="0"/>
                      </a:moveTo>
                      <a:lnTo>
                        <a:pt x="0" y="12296"/>
                      </a:lnTo>
                      <a:cubicBezTo>
                        <a:pt x="32082" y="11973"/>
                        <a:pt x="58539" y="56365"/>
                        <a:pt x="59091" y="111437"/>
                      </a:cubicBezTo>
                      <a:cubicBezTo>
                        <a:pt x="59643" y="166508"/>
                        <a:pt x="34080" y="211414"/>
                        <a:pt x="1989" y="211737"/>
                      </a:cubicBezTo>
                      <a:lnTo>
                        <a:pt x="1234932" y="199441"/>
                      </a:lnTo>
                      <a:cubicBezTo>
                        <a:pt x="1290045" y="198889"/>
                        <a:pt x="1334280" y="153803"/>
                        <a:pt x="1333728" y="98732"/>
                      </a:cubicBezTo>
                      <a:cubicBezTo>
                        <a:pt x="1333176" y="43660"/>
                        <a:pt x="1288056" y="-542"/>
                        <a:pt x="1232942" y="10"/>
                      </a:cubicBezTo>
                      <a:close/>
                    </a:path>
                  </a:pathLst>
                </a:custGeom>
                <a:solidFill>
                  <a:srgbClr val="B59E5F"/>
                </a:solidFill>
                <a:ln w="4757" cap="flat">
                  <a:solidFill>
                    <a:srgbClr val="5E512C"/>
                  </a:solidFill>
                  <a:prstDash val="solid"/>
                  <a:miter/>
                </a:ln>
              </p:spPr>
              <p:txBody>
                <a:bodyPr/>
                <a:lstStyle/>
                <a:p>
                  <a:endParaRPr lang="en-US"/>
                </a:p>
              </p:txBody>
            </p:sp>
            <p:grpSp>
              <p:nvGrpSpPr>
                <p:cNvPr id="413" name="Graphic 726">
                  <a:extLst>
                    <a:ext uri="{FF2B5EF4-FFF2-40B4-BE49-F238E27FC236}">
                      <a16:creationId xmlns:a16="http://schemas.microsoft.com/office/drawing/2014/main" id="{50615FD4-4636-6773-367B-691BAEFB8F32}"/>
                    </a:ext>
                  </a:extLst>
                </p:cNvPr>
                <p:cNvGrpSpPr/>
                <p:nvPr/>
              </p:nvGrpSpPr>
              <p:grpSpPr>
                <a:xfrm>
                  <a:off x="3732870" y="5181381"/>
                  <a:ext cx="1235187" cy="232687"/>
                  <a:chOff x="3732870" y="5181381"/>
                  <a:chExt cx="1235187" cy="232687"/>
                </a:xfrm>
                <a:solidFill>
                  <a:srgbClr val="8E7941"/>
                </a:solidFill>
              </p:grpSpPr>
              <p:sp>
                <p:nvSpPr>
                  <p:cNvPr id="421" name="Freeform 426">
                    <a:extLst>
                      <a:ext uri="{FF2B5EF4-FFF2-40B4-BE49-F238E27FC236}">
                        <a16:creationId xmlns:a16="http://schemas.microsoft.com/office/drawing/2014/main" id="{36038E97-89D4-6253-FE4A-61FCD884CC54}"/>
                      </a:ext>
                    </a:extLst>
                  </p:cNvPr>
                  <p:cNvSpPr/>
                  <p:nvPr/>
                </p:nvSpPr>
                <p:spPr>
                  <a:xfrm>
                    <a:off x="3732870" y="5193297"/>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8"/>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22" name="Freeform 427">
                    <a:extLst>
                      <a:ext uri="{FF2B5EF4-FFF2-40B4-BE49-F238E27FC236}">
                        <a16:creationId xmlns:a16="http://schemas.microsoft.com/office/drawing/2014/main" id="{2D197827-5E5A-5825-ED16-64FA66532579}"/>
                      </a:ext>
                    </a:extLst>
                  </p:cNvPr>
                  <p:cNvSpPr/>
                  <p:nvPr/>
                </p:nvSpPr>
                <p:spPr>
                  <a:xfrm>
                    <a:off x="3784824" y="5192783"/>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23" name="Freeform 428">
                    <a:extLst>
                      <a:ext uri="{FF2B5EF4-FFF2-40B4-BE49-F238E27FC236}">
                        <a16:creationId xmlns:a16="http://schemas.microsoft.com/office/drawing/2014/main" id="{06CD92DA-3E0C-5F16-BDE5-3CD0F6D93265}"/>
                      </a:ext>
                    </a:extLst>
                  </p:cNvPr>
                  <p:cNvSpPr/>
                  <p:nvPr/>
                </p:nvSpPr>
                <p:spPr>
                  <a:xfrm>
                    <a:off x="3836777" y="5192260"/>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24" name="Freeform 429">
                    <a:extLst>
                      <a:ext uri="{FF2B5EF4-FFF2-40B4-BE49-F238E27FC236}">
                        <a16:creationId xmlns:a16="http://schemas.microsoft.com/office/drawing/2014/main" id="{6129AB34-943A-C997-C9B1-7ED414B1F004}"/>
                      </a:ext>
                    </a:extLst>
                  </p:cNvPr>
                  <p:cNvSpPr/>
                  <p:nvPr/>
                </p:nvSpPr>
                <p:spPr>
                  <a:xfrm>
                    <a:off x="3888731" y="5191746"/>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1"/>
                          <a:pt x="695" y="6239"/>
                          <a:pt x="0" y="5278"/>
                        </a:cubicBezTo>
                        <a:lnTo>
                          <a:pt x="7833" y="0"/>
                        </a:lnTo>
                        <a:cubicBezTo>
                          <a:pt x="8546" y="1008"/>
                          <a:pt x="78944" y="102593"/>
                          <a:pt x="10212" y="220772"/>
                        </a:cubicBezTo>
                        <a:close/>
                      </a:path>
                    </a:pathLst>
                  </a:custGeom>
                  <a:solidFill>
                    <a:srgbClr val="8E7941"/>
                  </a:solidFill>
                  <a:ln w="9513" cap="flat">
                    <a:noFill/>
                    <a:prstDash val="solid"/>
                    <a:miter/>
                  </a:ln>
                </p:spPr>
                <p:txBody>
                  <a:bodyPr/>
                  <a:lstStyle/>
                  <a:p>
                    <a:endParaRPr lang="en-US"/>
                  </a:p>
                </p:txBody>
              </p:sp>
              <p:sp>
                <p:nvSpPr>
                  <p:cNvPr id="425" name="Freeform 430">
                    <a:extLst>
                      <a:ext uri="{FF2B5EF4-FFF2-40B4-BE49-F238E27FC236}">
                        <a16:creationId xmlns:a16="http://schemas.microsoft.com/office/drawing/2014/main" id="{8C333A44-0E74-3E70-5391-80174B2D6AC0}"/>
                      </a:ext>
                    </a:extLst>
                  </p:cNvPr>
                  <p:cNvSpPr/>
                  <p:nvPr/>
                </p:nvSpPr>
                <p:spPr>
                  <a:xfrm>
                    <a:off x="3940675" y="5191223"/>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26" name="Freeform 431">
                    <a:extLst>
                      <a:ext uri="{FF2B5EF4-FFF2-40B4-BE49-F238E27FC236}">
                        <a16:creationId xmlns:a16="http://schemas.microsoft.com/office/drawing/2014/main" id="{BFAF7F00-3B25-3E09-CD20-00CF0E127CDB}"/>
                      </a:ext>
                    </a:extLst>
                  </p:cNvPr>
                  <p:cNvSpPr/>
                  <p:nvPr/>
                </p:nvSpPr>
                <p:spPr>
                  <a:xfrm>
                    <a:off x="3992628" y="5190710"/>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27" name="Freeform 432">
                    <a:extLst>
                      <a:ext uri="{FF2B5EF4-FFF2-40B4-BE49-F238E27FC236}">
                        <a16:creationId xmlns:a16="http://schemas.microsoft.com/office/drawing/2014/main" id="{EAC5B5B5-4091-74BD-149D-E8E468CE2F22}"/>
                      </a:ext>
                    </a:extLst>
                  </p:cNvPr>
                  <p:cNvSpPr/>
                  <p:nvPr/>
                </p:nvSpPr>
                <p:spPr>
                  <a:xfrm>
                    <a:off x="4044582" y="5190187"/>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8"/>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28" name="Freeform 433">
                    <a:extLst>
                      <a:ext uri="{FF2B5EF4-FFF2-40B4-BE49-F238E27FC236}">
                        <a16:creationId xmlns:a16="http://schemas.microsoft.com/office/drawing/2014/main" id="{F66F4C88-7FF2-DE29-00B9-EAC479D1C954}"/>
                      </a:ext>
                    </a:extLst>
                  </p:cNvPr>
                  <p:cNvSpPr/>
                  <p:nvPr/>
                </p:nvSpPr>
                <p:spPr>
                  <a:xfrm>
                    <a:off x="4096526" y="5189673"/>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29" name="Freeform 434">
                    <a:extLst>
                      <a:ext uri="{FF2B5EF4-FFF2-40B4-BE49-F238E27FC236}">
                        <a16:creationId xmlns:a16="http://schemas.microsoft.com/office/drawing/2014/main" id="{9DC4D639-7707-1BA1-77A7-E60CF7448F0F}"/>
                      </a:ext>
                    </a:extLst>
                  </p:cNvPr>
                  <p:cNvSpPr/>
                  <p:nvPr/>
                </p:nvSpPr>
                <p:spPr>
                  <a:xfrm>
                    <a:off x="4148480" y="5189150"/>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30" name="Freeform 435">
                    <a:extLst>
                      <a:ext uri="{FF2B5EF4-FFF2-40B4-BE49-F238E27FC236}">
                        <a16:creationId xmlns:a16="http://schemas.microsoft.com/office/drawing/2014/main" id="{32EB6311-0592-5E5D-0172-97DF01CD0540}"/>
                      </a:ext>
                    </a:extLst>
                  </p:cNvPr>
                  <p:cNvSpPr/>
                  <p:nvPr/>
                </p:nvSpPr>
                <p:spPr>
                  <a:xfrm>
                    <a:off x="4200433" y="5188637"/>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3"/>
                          <a:pt x="10212" y="220771"/>
                        </a:cubicBezTo>
                        <a:close/>
                      </a:path>
                    </a:pathLst>
                  </a:custGeom>
                  <a:solidFill>
                    <a:srgbClr val="8E7941"/>
                  </a:solidFill>
                  <a:ln w="9513" cap="flat">
                    <a:noFill/>
                    <a:prstDash val="solid"/>
                    <a:miter/>
                  </a:ln>
                </p:spPr>
                <p:txBody>
                  <a:bodyPr/>
                  <a:lstStyle/>
                  <a:p>
                    <a:endParaRPr lang="en-US"/>
                  </a:p>
                </p:txBody>
              </p:sp>
              <p:sp>
                <p:nvSpPr>
                  <p:cNvPr id="431" name="Freeform 436">
                    <a:extLst>
                      <a:ext uri="{FF2B5EF4-FFF2-40B4-BE49-F238E27FC236}">
                        <a16:creationId xmlns:a16="http://schemas.microsoft.com/office/drawing/2014/main" id="{EAD42EE2-3E8D-7287-A5EA-60ED8301204F}"/>
                      </a:ext>
                    </a:extLst>
                  </p:cNvPr>
                  <p:cNvSpPr/>
                  <p:nvPr/>
                </p:nvSpPr>
                <p:spPr>
                  <a:xfrm>
                    <a:off x="4252387" y="5188123"/>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32" name="Freeform 437">
                    <a:extLst>
                      <a:ext uri="{FF2B5EF4-FFF2-40B4-BE49-F238E27FC236}">
                        <a16:creationId xmlns:a16="http://schemas.microsoft.com/office/drawing/2014/main" id="{2341A653-F2B4-7CF8-88BF-616303897133}"/>
                      </a:ext>
                    </a:extLst>
                  </p:cNvPr>
                  <p:cNvSpPr/>
                  <p:nvPr/>
                </p:nvSpPr>
                <p:spPr>
                  <a:xfrm>
                    <a:off x="4304331" y="5187600"/>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8"/>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33" name="Freeform 438">
                    <a:extLst>
                      <a:ext uri="{FF2B5EF4-FFF2-40B4-BE49-F238E27FC236}">
                        <a16:creationId xmlns:a16="http://schemas.microsoft.com/office/drawing/2014/main" id="{57DC797C-0C0F-93C4-DD70-B87799F5EBF0}"/>
                      </a:ext>
                    </a:extLst>
                  </p:cNvPr>
                  <p:cNvSpPr/>
                  <p:nvPr/>
                </p:nvSpPr>
                <p:spPr>
                  <a:xfrm>
                    <a:off x="4356284" y="5187087"/>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34" name="Freeform 439">
                    <a:extLst>
                      <a:ext uri="{FF2B5EF4-FFF2-40B4-BE49-F238E27FC236}">
                        <a16:creationId xmlns:a16="http://schemas.microsoft.com/office/drawing/2014/main" id="{D18CA868-9A8C-8CD3-2B09-951CD37770B2}"/>
                      </a:ext>
                    </a:extLst>
                  </p:cNvPr>
                  <p:cNvSpPr/>
                  <p:nvPr/>
                </p:nvSpPr>
                <p:spPr>
                  <a:xfrm>
                    <a:off x="4408238" y="5186564"/>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35" name="Freeform 440">
                    <a:extLst>
                      <a:ext uri="{FF2B5EF4-FFF2-40B4-BE49-F238E27FC236}">
                        <a16:creationId xmlns:a16="http://schemas.microsoft.com/office/drawing/2014/main" id="{0E498477-1CBA-6D3E-18D0-28412E552379}"/>
                      </a:ext>
                    </a:extLst>
                  </p:cNvPr>
                  <p:cNvSpPr/>
                  <p:nvPr/>
                </p:nvSpPr>
                <p:spPr>
                  <a:xfrm>
                    <a:off x="4460182" y="5186050"/>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1"/>
                          <a:pt x="695" y="6239"/>
                          <a:pt x="0" y="5278"/>
                        </a:cubicBezTo>
                        <a:lnTo>
                          <a:pt x="7833" y="0"/>
                        </a:lnTo>
                        <a:cubicBezTo>
                          <a:pt x="8546" y="1008"/>
                          <a:pt x="78944" y="102593"/>
                          <a:pt x="10212" y="220772"/>
                        </a:cubicBezTo>
                        <a:close/>
                      </a:path>
                    </a:pathLst>
                  </a:custGeom>
                  <a:solidFill>
                    <a:srgbClr val="8E7941"/>
                  </a:solidFill>
                  <a:ln w="9513" cap="flat">
                    <a:noFill/>
                    <a:prstDash val="solid"/>
                    <a:miter/>
                  </a:ln>
                </p:spPr>
                <p:txBody>
                  <a:bodyPr/>
                  <a:lstStyle/>
                  <a:p>
                    <a:endParaRPr lang="en-US"/>
                  </a:p>
                </p:txBody>
              </p:sp>
              <p:sp>
                <p:nvSpPr>
                  <p:cNvPr id="436" name="Freeform 441">
                    <a:extLst>
                      <a:ext uri="{FF2B5EF4-FFF2-40B4-BE49-F238E27FC236}">
                        <a16:creationId xmlns:a16="http://schemas.microsoft.com/office/drawing/2014/main" id="{DC2F7055-1504-1802-D77E-39972A7DE439}"/>
                      </a:ext>
                    </a:extLst>
                  </p:cNvPr>
                  <p:cNvSpPr/>
                  <p:nvPr/>
                </p:nvSpPr>
                <p:spPr>
                  <a:xfrm>
                    <a:off x="4512135" y="5185527"/>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0"/>
                          <a:pt x="695" y="6239"/>
                          <a:pt x="0" y="5278"/>
                        </a:cubicBezTo>
                        <a:lnTo>
                          <a:pt x="7833" y="0"/>
                        </a:lnTo>
                        <a:cubicBezTo>
                          <a:pt x="8546" y="1008"/>
                          <a:pt x="78944" y="102592"/>
                          <a:pt x="10212" y="220772"/>
                        </a:cubicBezTo>
                        <a:close/>
                      </a:path>
                    </a:pathLst>
                  </a:custGeom>
                  <a:solidFill>
                    <a:srgbClr val="8E7941"/>
                  </a:solidFill>
                  <a:ln w="9513" cap="flat">
                    <a:noFill/>
                    <a:prstDash val="solid"/>
                    <a:miter/>
                  </a:ln>
                </p:spPr>
                <p:txBody>
                  <a:bodyPr/>
                  <a:lstStyle/>
                  <a:p>
                    <a:endParaRPr lang="en-US"/>
                  </a:p>
                </p:txBody>
              </p:sp>
              <p:sp>
                <p:nvSpPr>
                  <p:cNvPr id="437" name="Freeform 442">
                    <a:extLst>
                      <a:ext uri="{FF2B5EF4-FFF2-40B4-BE49-F238E27FC236}">
                        <a16:creationId xmlns:a16="http://schemas.microsoft.com/office/drawing/2014/main" id="{D6EB4AB0-8597-CD23-3065-8DCCCB95EF62}"/>
                      </a:ext>
                    </a:extLst>
                  </p:cNvPr>
                  <p:cNvSpPr/>
                  <p:nvPr/>
                </p:nvSpPr>
                <p:spPr>
                  <a:xfrm>
                    <a:off x="4564089" y="5185014"/>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38" name="Freeform 443">
                    <a:extLst>
                      <a:ext uri="{FF2B5EF4-FFF2-40B4-BE49-F238E27FC236}">
                        <a16:creationId xmlns:a16="http://schemas.microsoft.com/office/drawing/2014/main" id="{033EA53C-763D-4BDC-129E-2FA332E08863}"/>
                      </a:ext>
                    </a:extLst>
                  </p:cNvPr>
                  <p:cNvSpPr/>
                  <p:nvPr/>
                </p:nvSpPr>
                <p:spPr>
                  <a:xfrm>
                    <a:off x="4616042" y="5184490"/>
                    <a:ext cx="40308" cy="220771"/>
                  </a:xfrm>
                  <a:custGeom>
                    <a:avLst/>
                    <a:gdLst>
                      <a:gd name="csX0" fmla="*/ 10212 w 40308"/>
                      <a:gd name="csY0" fmla="*/ 220772 h 220771"/>
                      <a:gd name="csX1" fmla="*/ 1932 w 40308"/>
                      <a:gd name="csY1" fmla="*/ 216197 h 220771"/>
                      <a:gd name="csX2" fmla="*/ 0 w 40308"/>
                      <a:gd name="csY2" fmla="*/ 5278 h 220771"/>
                      <a:gd name="csX3" fmla="*/ 7833 w 40308"/>
                      <a:gd name="csY3" fmla="*/ 0 h 220771"/>
                      <a:gd name="csX4" fmla="*/ 10212 w 40308"/>
                      <a:gd name="csY4" fmla="*/ 220772 h 220771"/>
                    </a:gdLst>
                    <a:ahLst/>
                    <a:cxnLst>
                      <a:cxn ang="0">
                        <a:pos x="csX0" y="csY0"/>
                      </a:cxn>
                      <a:cxn ang="0">
                        <a:pos x="csX1" y="csY1"/>
                      </a:cxn>
                      <a:cxn ang="0">
                        <a:pos x="csX2" y="csY2"/>
                      </a:cxn>
                      <a:cxn ang="0">
                        <a:pos x="csX3" y="csY3"/>
                      </a:cxn>
                      <a:cxn ang="0">
                        <a:pos x="csX4" y="csY4"/>
                      </a:cxn>
                    </a:cxnLst>
                    <a:rect l="l" t="t" r="r" b="b"/>
                    <a:pathLst>
                      <a:path w="40308" h="220771">
                        <a:moveTo>
                          <a:pt x="10212" y="220772"/>
                        </a:moveTo>
                        <a:lnTo>
                          <a:pt x="1932" y="216197"/>
                        </a:lnTo>
                        <a:cubicBezTo>
                          <a:pt x="67647" y="103211"/>
                          <a:pt x="695" y="6239"/>
                          <a:pt x="0" y="5278"/>
                        </a:cubicBezTo>
                        <a:lnTo>
                          <a:pt x="7833" y="0"/>
                        </a:lnTo>
                        <a:cubicBezTo>
                          <a:pt x="8546" y="1008"/>
                          <a:pt x="78944" y="102593"/>
                          <a:pt x="10212" y="220772"/>
                        </a:cubicBezTo>
                        <a:close/>
                      </a:path>
                    </a:pathLst>
                  </a:custGeom>
                  <a:solidFill>
                    <a:srgbClr val="8E7941"/>
                  </a:solidFill>
                  <a:ln w="9513" cap="flat">
                    <a:noFill/>
                    <a:prstDash val="solid"/>
                    <a:miter/>
                  </a:ln>
                </p:spPr>
                <p:txBody>
                  <a:bodyPr/>
                  <a:lstStyle/>
                  <a:p>
                    <a:endParaRPr lang="en-US"/>
                  </a:p>
                </p:txBody>
              </p:sp>
              <p:sp>
                <p:nvSpPr>
                  <p:cNvPr id="439" name="Freeform 444">
                    <a:extLst>
                      <a:ext uri="{FF2B5EF4-FFF2-40B4-BE49-F238E27FC236}">
                        <a16:creationId xmlns:a16="http://schemas.microsoft.com/office/drawing/2014/main" id="{7BDEC009-9A6C-BCCF-527D-7ABFDDF7C27E}"/>
                      </a:ext>
                    </a:extLst>
                  </p:cNvPr>
                  <p:cNvSpPr/>
                  <p:nvPr/>
                </p:nvSpPr>
                <p:spPr>
                  <a:xfrm>
                    <a:off x="4667986" y="5183977"/>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40" name="Freeform 445">
                    <a:extLst>
                      <a:ext uri="{FF2B5EF4-FFF2-40B4-BE49-F238E27FC236}">
                        <a16:creationId xmlns:a16="http://schemas.microsoft.com/office/drawing/2014/main" id="{15D3637A-C1FB-8ECC-D247-51FC62957448}"/>
                      </a:ext>
                    </a:extLst>
                  </p:cNvPr>
                  <p:cNvSpPr/>
                  <p:nvPr/>
                </p:nvSpPr>
                <p:spPr>
                  <a:xfrm>
                    <a:off x="4719940" y="5183454"/>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41" name="Freeform 446">
                    <a:extLst>
                      <a:ext uri="{FF2B5EF4-FFF2-40B4-BE49-F238E27FC236}">
                        <a16:creationId xmlns:a16="http://schemas.microsoft.com/office/drawing/2014/main" id="{1A8FA672-2BB8-F309-E031-27E1F56C00FC}"/>
                      </a:ext>
                    </a:extLst>
                  </p:cNvPr>
                  <p:cNvSpPr/>
                  <p:nvPr/>
                </p:nvSpPr>
                <p:spPr>
                  <a:xfrm>
                    <a:off x="4771893" y="5182940"/>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42" name="Freeform 767">
                    <a:extLst>
                      <a:ext uri="{FF2B5EF4-FFF2-40B4-BE49-F238E27FC236}">
                        <a16:creationId xmlns:a16="http://schemas.microsoft.com/office/drawing/2014/main" id="{81B98B2D-D1A4-0AD7-6C81-2DAE504BE769}"/>
                      </a:ext>
                    </a:extLst>
                  </p:cNvPr>
                  <p:cNvSpPr/>
                  <p:nvPr/>
                </p:nvSpPr>
                <p:spPr>
                  <a:xfrm>
                    <a:off x="4823837" y="5182417"/>
                    <a:ext cx="40308" cy="220771"/>
                  </a:xfrm>
                  <a:custGeom>
                    <a:avLst/>
                    <a:gdLst>
                      <a:gd name="csX0" fmla="*/ 10212 w 40308"/>
                      <a:gd name="csY0" fmla="*/ 220771 h 220771"/>
                      <a:gd name="csX1" fmla="*/ 1932 w 40308"/>
                      <a:gd name="csY1" fmla="*/ 216197 h 220771"/>
                      <a:gd name="csX2" fmla="*/ 0 w 40308"/>
                      <a:gd name="csY2" fmla="*/ 5278 h 220771"/>
                      <a:gd name="csX3" fmla="*/ 7833 w 40308"/>
                      <a:gd name="csY3" fmla="*/ 0 h 220771"/>
                      <a:gd name="csX4" fmla="*/ 10212 w 40308"/>
                      <a:gd name="csY4" fmla="*/ 220771 h 220771"/>
                    </a:gdLst>
                    <a:ahLst/>
                    <a:cxnLst>
                      <a:cxn ang="0">
                        <a:pos x="csX0" y="csY0"/>
                      </a:cxn>
                      <a:cxn ang="0">
                        <a:pos x="csX1" y="csY1"/>
                      </a:cxn>
                      <a:cxn ang="0">
                        <a:pos x="csX2" y="csY2"/>
                      </a:cxn>
                      <a:cxn ang="0">
                        <a:pos x="csX3" y="csY3"/>
                      </a:cxn>
                      <a:cxn ang="0">
                        <a:pos x="csX4" y="csY4"/>
                      </a:cxn>
                    </a:cxnLst>
                    <a:rect l="l" t="t" r="r" b="b"/>
                    <a:pathLst>
                      <a:path w="40308" h="220771">
                        <a:moveTo>
                          <a:pt x="10212" y="220771"/>
                        </a:moveTo>
                        <a:lnTo>
                          <a:pt x="1932" y="216197"/>
                        </a:lnTo>
                        <a:cubicBezTo>
                          <a:pt x="67647" y="103210"/>
                          <a:pt x="695" y="6239"/>
                          <a:pt x="0" y="5278"/>
                        </a:cubicBezTo>
                        <a:lnTo>
                          <a:pt x="7833" y="0"/>
                        </a:lnTo>
                        <a:cubicBezTo>
                          <a:pt x="8546" y="1008"/>
                          <a:pt x="78944" y="102592"/>
                          <a:pt x="10212" y="220771"/>
                        </a:cubicBezTo>
                        <a:close/>
                      </a:path>
                    </a:pathLst>
                  </a:custGeom>
                  <a:solidFill>
                    <a:srgbClr val="8E7941"/>
                  </a:solidFill>
                  <a:ln w="9513" cap="flat">
                    <a:noFill/>
                    <a:prstDash val="solid"/>
                    <a:miter/>
                  </a:ln>
                </p:spPr>
                <p:txBody>
                  <a:bodyPr/>
                  <a:lstStyle/>
                  <a:p>
                    <a:endParaRPr lang="en-US"/>
                  </a:p>
                </p:txBody>
              </p:sp>
              <p:sp>
                <p:nvSpPr>
                  <p:cNvPr id="443" name="Freeform 768">
                    <a:extLst>
                      <a:ext uri="{FF2B5EF4-FFF2-40B4-BE49-F238E27FC236}">
                        <a16:creationId xmlns:a16="http://schemas.microsoft.com/office/drawing/2014/main" id="{1C5E500C-18F9-9B9A-0BD6-02A330FC00EC}"/>
                      </a:ext>
                    </a:extLst>
                  </p:cNvPr>
                  <p:cNvSpPr/>
                  <p:nvPr/>
                </p:nvSpPr>
                <p:spPr>
                  <a:xfrm>
                    <a:off x="4875800" y="5181904"/>
                    <a:ext cx="40304" cy="220771"/>
                  </a:xfrm>
                  <a:custGeom>
                    <a:avLst/>
                    <a:gdLst>
                      <a:gd name="csX0" fmla="*/ 10212 w 40304"/>
                      <a:gd name="csY0" fmla="*/ 220771 h 220771"/>
                      <a:gd name="csX1" fmla="*/ 1932 w 40304"/>
                      <a:gd name="csY1" fmla="*/ 216197 h 220771"/>
                      <a:gd name="csX2" fmla="*/ 0 w 40304"/>
                      <a:gd name="csY2" fmla="*/ 5278 h 220771"/>
                      <a:gd name="csX3" fmla="*/ 7833 w 40304"/>
                      <a:gd name="csY3" fmla="*/ 0 h 220771"/>
                      <a:gd name="csX4" fmla="*/ 10212 w 40304"/>
                      <a:gd name="csY4" fmla="*/ 220771 h 220771"/>
                    </a:gdLst>
                    <a:ahLst/>
                    <a:cxnLst>
                      <a:cxn ang="0">
                        <a:pos x="csX0" y="csY0"/>
                      </a:cxn>
                      <a:cxn ang="0">
                        <a:pos x="csX1" y="csY1"/>
                      </a:cxn>
                      <a:cxn ang="0">
                        <a:pos x="csX2" y="csY2"/>
                      </a:cxn>
                      <a:cxn ang="0">
                        <a:pos x="csX3" y="csY3"/>
                      </a:cxn>
                      <a:cxn ang="0">
                        <a:pos x="csX4" y="csY4"/>
                      </a:cxn>
                    </a:cxnLst>
                    <a:rect l="l" t="t" r="r" b="b"/>
                    <a:pathLst>
                      <a:path w="40304" h="220771">
                        <a:moveTo>
                          <a:pt x="10212" y="220771"/>
                        </a:moveTo>
                        <a:lnTo>
                          <a:pt x="1932" y="216197"/>
                        </a:lnTo>
                        <a:cubicBezTo>
                          <a:pt x="67638" y="103210"/>
                          <a:pt x="695" y="6238"/>
                          <a:pt x="0" y="5278"/>
                        </a:cubicBezTo>
                        <a:lnTo>
                          <a:pt x="7833" y="0"/>
                        </a:lnTo>
                        <a:cubicBezTo>
                          <a:pt x="8546" y="1008"/>
                          <a:pt x="78934" y="102592"/>
                          <a:pt x="10212" y="220771"/>
                        </a:cubicBezTo>
                        <a:close/>
                      </a:path>
                    </a:pathLst>
                  </a:custGeom>
                  <a:solidFill>
                    <a:srgbClr val="8E7941"/>
                  </a:solidFill>
                  <a:ln w="9513" cap="flat">
                    <a:noFill/>
                    <a:prstDash val="solid"/>
                    <a:miter/>
                  </a:ln>
                </p:spPr>
                <p:txBody>
                  <a:bodyPr/>
                  <a:lstStyle/>
                  <a:p>
                    <a:endParaRPr lang="en-US"/>
                  </a:p>
                </p:txBody>
              </p:sp>
              <p:sp>
                <p:nvSpPr>
                  <p:cNvPr id="444" name="Freeform 769">
                    <a:extLst>
                      <a:ext uri="{FF2B5EF4-FFF2-40B4-BE49-F238E27FC236}">
                        <a16:creationId xmlns:a16="http://schemas.microsoft.com/office/drawing/2014/main" id="{77BA163B-1EB1-47E6-741A-571AAA25E85C}"/>
                      </a:ext>
                    </a:extLst>
                  </p:cNvPr>
                  <p:cNvSpPr/>
                  <p:nvPr/>
                </p:nvSpPr>
                <p:spPr>
                  <a:xfrm>
                    <a:off x="4927754" y="5181381"/>
                    <a:ext cx="40303" cy="220771"/>
                  </a:xfrm>
                  <a:custGeom>
                    <a:avLst/>
                    <a:gdLst>
                      <a:gd name="csX0" fmla="*/ 10212 w 40303"/>
                      <a:gd name="csY0" fmla="*/ 220771 h 220771"/>
                      <a:gd name="csX1" fmla="*/ 1932 w 40303"/>
                      <a:gd name="csY1" fmla="*/ 216197 h 220771"/>
                      <a:gd name="csX2" fmla="*/ 0 w 40303"/>
                      <a:gd name="csY2" fmla="*/ 5278 h 220771"/>
                      <a:gd name="csX3" fmla="*/ 7833 w 40303"/>
                      <a:gd name="csY3" fmla="*/ 0 h 220771"/>
                      <a:gd name="csX4" fmla="*/ 10212 w 40303"/>
                      <a:gd name="csY4" fmla="*/ 220771 h 220771"/>
                    </a:gdLst>
                    <a:ahLst/>
                    <a:cxnLst>
                      <a:cxn ang="0">
                        <a:pos x="csX0" y="csY0"/>
                      </a:cxn>
                      <a:cxn ang="0">
                        <a:pos x="csX1" y="csY1"/>
                      </a:cxn>
                      <a:cxn ang="0">
                        <a:pos x="csX2" y="csY2"/>
                      </a:cxn>
                      <a:cxn ang="0">
                        <a:pos x="csX3" y="csY3"/>
                      </a:cxn>
                      <a:cxn ang="0">
                        <a:pos x="csX4" y="csY4"/>
                      </a:cxn>
                    </a:cxnLst>
                    <a:rect l="l" t="t" r="r" b="b"/>
                    <a:pathLst>
                      <a:path w="40303" h="220771">
                        <a:moveTo>
                          <a:pt x="10212" y="220771"/>
                        </a:moveTo>
                        <a:lnTo>
                          <a:pt x="1932" y="216197"/>
                        </a:lnTo>
                        <a:cubicBezTo>
                          <a:pt x="67638" y="103210"/>
                          <a:pt x="695" y="6239"/>
                          <a:pt x="0" y="5278"/>
                        </a:cubicBezTo>
                        <a:lnTo>
                          <a:pt x="7833" y="0"/>
                        </a:lnTo>
                        <a:cubicBezTo>
                          <a:pt x="8546" y="1008"/>
                          <a:pt x="78934" y="102593"/>
                          <a:pt x="10212" y="220771"/>
                        </a:cubicBezTo>
                        <a:close/>
                      </a:path>
                    </a:pathLst>
                  </a:custGeom>
                  <a:solidFill>
                    <a:srgbClr val="8E7941"/>
                  </a:solidFill>
                  <a:ln w="9513" cap="flat">
                    <a:noFill/>
                    <a:prstDash val="solid"/>
                    <a:miter/>
                  </a:ln>
                </p:spPr>
                <p:txBody>
                  <a:bodyPr/>
                  <a:lstStyle/>
                  <a:p>
                    <a:endParaRPr lang="en-US"/>
                  </a:p>
                </p:txBody>
              </p:sp>
            </p:grpSp>
          </p:grpSp>
          <p:grpSp>
            <p:nvGrpSpPr>
              <p:cNvPr id="17" name="Graphic 726">
                <a:extLst>
                  <a:ext uri="{FF2B5EF4-FFF2-40B4-BE49-F238E27FC236}">
                    <a16:creationId xmlns:a16="http://schemas.microsoft.com/office/drawing/2014/main" id="{33835AEA-300D-2D6D-D9A0-FCD676396CC7}"/>
                  </a:ext>
                </a:extLst>
              </p:cNvPr>
              <p:cNvGrpSpPr/>
              <p:nvPr/>
            </p:nvGrpSpPr>
            <p:grpSpPr>
              <a:xfrm>
                <a:off x="3471042" y="4827785"/>
                <a:ext cx="1391810" cy="238193"/>
                <a:chOff x="3471042" y="4827785"/>
                <a:chExt cx="1391810" cy="238193"/>
              </a:xfrm>
            </p:grpSpPr>
            <p:sp>
              <p:nvSpPr>
                <p:cNvPr id="758" name="Oval 757">
                  <a:extLst>
                    <a:ext uri="{FF2B5EF4-FFF2-40B4-BE49-F238E27FC236}">
                      <a16:creationId xmlns:a16="http://schemas.microsoft.com/office/drawing/2014/main" id="{0E3D3218-2BFF-43C6-160F-A11FB0661F6E}"/>
                    </a:ext>
                  </a:extLst>
                </p:cNvPr>
                <p:cNvSpPr/>
                <p:nvPr/>
              </p:nvSpPr>
              <p:spPr>
                <a:xfrm rot="-34320">
                  <a:off x="3472035" y="4854010"/>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759" name="Oval 758">
                  <a:extLst>
                    <a:ext uri="{FF2B5EF4-FFF2-40B4-BE49-F238E27FC236}">
                      <a16:creationId xmlns:a16="http://schemas.microsoft.com/office/drawing/2014/main" id="{4F8C3C28-C966-4EA2-BB12-C5B07043E2C3}"/>
                    </a:ext>
                  </a:extLst>
                </p:cNvPr>
                <p:cNvSpPr/>
                <p:nvPr/>
              </p:nvSpPr>
              <p:spPr>
                <a:xfrm rot="-34320">
                  <a:off x="3483730" y="4859747"/>
                  <a:ext cx="109388" cy="187781"/>
                </a:xfrm>
                <a:prstGeom prst="ellipse">
                  <a:avLst/>
                </a:prstGeom>
                <a:solidFill>
                  <a:srgbClr val="9F8D5D"/>
                </a:solidFill>
                <a:ln w="9513" cap="flat">
                  <a:noFill/>
                  <a:prstDash val="solid"/>
                  <a:miter/>
                </a:ln>
              </p:spPr>
              <p:txBody>
                <a:bodyPr/>
                <a:lstStyle/>
                <a:p>
                  <a:endParaRPr lang="en-US"/>
                </a:p>
              </p:txBody>
            </p:sp>
            <p:sp>
              <p:nvSpPr>
                <p:cNvPr id="760" name="Oval 759">
                  <a:extLst>
                    <a:ext uri="{FF2B5EF4-FFF2-40B4-BE49-F238E27FC236}">
                      <a16:creationId xmlns:a16="http://schemas.microsoft.com/office/drawing/2014/main" id="{3D546F49-1D1D-DBC9-AD9F-1E4FA6B2E0A5}"/>
                    </a:ext>
                  </a:extLst>
                </p:cNvPr>
                <p:cNvSpPr/>
                <p:nvPr/>
              </p:nvSpPr>
              <p:spPr>
                <a:xfrm rot="-34320">
                  <a:off x="3505722" y="4874995"/>
                  <a:ext cx="91496" cy="157026"/>
                </a:xfrm>
                <a:prstGeom prst="ellipse">
                  <a:avLst/>
                </a:prstGeom>
                <a:solidFill>
                  <a:srgbClr val="5E512C"/>
                </a:solidFill>
                <a:ln w="9513" cap="flat">
                  <a:noFill/>
                  <a:prstDash val="solid"/>
                  <a:miter/>
                </a:ln>
              </p:spPr>
              <p:txBody>
                <a:bodyPr/>
                <a:lstStyle/>
                <a:p>
                  <a:endParaRPr lang="en-US"/>
                </a:p>
              </p:txBody>
            </p:sp>
            <p:sp>
              <p:nvSpPr>
                <p:cNvPr id="761" name="Freeform 774">
                  <a:extLst>
                    <a:ext uri="{FF2B5EF4-FFF2-40B4-BE49-F238E27FC236}">
                      <a16:creationId xmlns:a16="http://schemas.microsoft.com/office/drawing/2014/main" id="{0F334F4E-E07A-BAD4-8B71-462AC4611C23}"/>
                    </a:ext>
                  </a:extLst>
                </p:cNvPr>
                <p:cNvSpPr/>
                <p:nvPr/>
              </p:nvSpPr>
              <p:spPr>
                <a:xfrm>
                  <a:off x="3529120" y="4841717"/>
                  <a:ext cx="1333733" cy="211736"/>
                </a:xfrm>
                <a:custGeom>
                  <a:avLst/>
                  <a:gdLst>
                    <a:gd name="csX0" fmla="*/ 1232943 w 1333733"/>
                    <a:gd name="csY0" fmla="*/ 0 h 211736"/>
                    <a:gd name="csX1" fmla="*/ 0 w 1333733"/>
                    <a:gd name="csY1" fmla="*/ 12296 h 211736"/>
                    <a:gd name="csX2" fmla="*/ 59091 w 1333733"/>
                    <a:gd name="csY2" fmla="*/ 111436 h 211736"/>
                    <a:gd name="csX3" fmla="*/ 1989 w 1333733"/>
                    <a:gd name="csY3" fmla="*/ 211737 h 211736"/>
                    <a:gd name="csX4" fmla="*/ 1234931 w 1333733"/>
                    <a:gd name="csY4" fmla="*/ 199441 h 211736"/>
                    <a:gd name="csX5" fmla="*/ 1333728 w 1333733"/>
                    <a:gd name="csY5" fmla="*/ 98731 h 211736"/>
                    <a:gd name="csX6" fmla="*/ 1232943 w 1333733"/>
                    <a:gd name="csY6" fmla="*/ 9 h 2117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3" h="211736">
                      <a:moveTo>
                        <a:pt x="1232943" y="0"/>
                      </a:moveTo>
                      <a:lnTo>
                        <a:pt x="0" y="12296"/>
                      </a:lnTo>
                      <a:cubicBezTo>
                        <a:pt x="32082" y="11973"/>
                        <a:pt x="58539" y="56365"/>
                        <a:pt x="59091" y="111436"/>
                      </a:cubicBezTo>
                      <a:cubicBezTo>
                        <a:pt x="59643" y="166508"/>
                        <a:pt x="34081" y="211414"/>
                        <a:pt x="1989" y="211737"/>
                      </a:cubicBezTo>
                      <a:lnTo>
                        <a:pt x="1234931" y="199441"/>
                      </a:lnTo>
                      <a:cubicBezTo>
                        <a:pt x="1290045" y="198889"/>
                        <a:pt x="1334280" y="153803"/>
                        <a:pt x="1333728" y="98731"/>
                      </a:cubicBezTo>
                      <a:cubicBezTo>
                        <a:pt x="1333176" y="43660"/>
                        <a:pt x="1288056" y="-542"/>
                        <a:pt x="1232943" y="9"/>
                      </a:cubicBezTo>
                      <a:close/>
                    </a:path>
                  </a:pathLst>
                </a:custGeom>
                <a:solidFill>
                  <a:srgbClr val="B59E5F"/>
                </a:solidFill>
                <a:ln w="4757" cap="flat">
                  <a:solidFill>
                    <a:srgbClr val="5E512C"/>
                  </a:solidFill>
                  <a:prstDash val="solid"/>
                  <a:miter/>
                </a:ln>
              </p:spPr>
              <p:txBody>
                <a:bodyPr/>
                <a:lstStyle/>
                <a:p>
                  <a:endParaRPr lang="en-US"/>
                </a:p>
              </p:txBody>
            </p:sp>
            <p:grpSp>
              <p:nvGrpSpPr>
                <p:cNvPr id="762" name="Graphic 726">
                  <a:extLst>
                    <a:ext uri="{FF2B5EF4-FFF2-40B4-BE49-F238E27FC236}">
                      <a16:creationId xmlns:a16="http://schemas.microsoft.com/office/drawing/2014/main" id="{30BACE34-AD9B-D4EA-7C9E-3DC60EFDE417}"/>
                    </a:ext>
                  </a:extLst>
                </p:cNvPr>
                <p:cNvGrpSpPr/>
                <p:nvPr/>
              </p:nvGrpSpPr>
              <p:grpSpPr>
                <a:xfrm>
                  <a:off x="3597338" y="4827785"/>
                  <a:ext cx="1235198" cy="238193"/>
                  <a:chOff x="3597338" y="4827785"/>
                  <a:chExt cx="1235198" cy="238193"/>
                </a:xfrm>
                <a:solidFill>
                  <a:srgbClr val="8E7941"/>
                </a:solidFill>
              </p:grpSpPr>
              <p:sp>
                <p:nvSpPr>
                  <p:cNvPr id="763" name="Freeform 776">
                    <a:extLst>
                      <a:ext uri="{FF2B5EF4-FFF2-40B4-BE49-F238E27FC236}">
                        <a16:creationId xmlns:a16="http://schemas.microsoft.com/office/drawing/2014/main" id="{7EB2E437-EE98-E1B4-6A19-ED89D9D689D3}"/>
                      </a:ext>
                    </a:extLst>
                  </p:cNvPr>
                  <p:cNvSpPr/>
                  <p:nvPr/>
                </p:nvSpPr>
                <p:spPr>
                  <a:xfrm>
                    <a:off x="3597338" y="4839692"/>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64" name="Freeform 777">
                    <a:extLst>
                      <a:ext uri="{FF2B5EF4-FFF2-40B4-BE49-F238E27FC236}">
                        <a16:creationId xmlns:a16="http://schemas.microsoft.com/office/drawing/2014/main" id="{0D794C6D-E5CF-3A0A-9F0F-5566323BAFB0}"/>
                      </a:ext>
                    </a:extLst>
                  </p:cNvPr>
                  <p:cNvSpPr/>
                  <p:nvPr/>
                </p:nvSpPr>
                <p:spPr>
                  <a:xfrm>
                    <a:off x="3649282" y="4839178"/>
                    <a:ext cx="40328" cy="226286"/>
                  </a:xfrm>
                  <a:custGeom>
                    <a:avLst/>
                    <a:gdLst>
                      <a:gd name="csX0" fmla="*/ 10259 w 40328"/>
                      <a:gd name="csY0" fmla="*/ 226277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765" name="Freeform 778">
                    <a:extLst>
                      <a:ext uri="{FF2B5EF4-FFF2-40B4-BE49-F238E27FC236}">
                        <a16:creationId xmlns:a16="http://schemas.microsoft.com/office/drawing/2014/main" id="{525BBDB7-3685-9AA6-C912-B25B48D8A7A9}"/>
                      </a:ext>
                    </a:extLst>
                  </p:cNvPr>
                  <p:cNvSpPr/>
                  <p:nvPr/>
                </p:nvSpPr>
                <p:spPr>
                  <a:xfrm>
                    <a:off x="3701236" y="4838665"/>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66" name="Freeform 779">
                    <a:extLst>
                      <a:ext uri="{FF2B5EF4-FFF2-40B4-BE49-F238E27FC236}">
                        <a16:creationId xmlns:a16="http://schemas.microsoft.com/office/drawing/2014/main" id="{BBC0F3F3-142E-0C2A-7BC9-5618735420F0}"/>
                      </a:ext>
                    </a:extLst>
                  </p:cNvPr>
                  <p:cNvSpPr/>
                  <p:nvPr/>
                </p:nvSpPr>
                <p:spPr>
                  <a:xfrm>
                    <a:off x="3753189" y="4838142"/>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767" name="Freeform 780">
                    <a:extLst>
                      <a:ext uri="{FF2B5EF4-FFF2-40B4-BE49-F238E27FC236}">
                        <a16:creationId xmlns:a16="http://schemas.microsoft.com/office/drawing/2014/main" id="{E664AA2A-D3A4-21B8-860A-EC79F058B7C7}"/>
                      </a:ext>
                    </a:extLst>
                  </p:cNvPr>
                  <p:cNvSpPr/>
                  <p:nvPr/>
                </p:nvSpPr>
                <p:spPr>
                  <a:xfrm>
                    <a:off x="3805133" y="4837628"/>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84" name="Freeform 781">
                    <a:extLst>
                      <a:ext uri="{FF2B5EF4-FFF2-40B4-BE49-F238E27FC236}">
                        <a16:creationId xmlns:a16="http://schemas.microsoft.com/office/drawing/2014/main" id="{24858AEB-F1EE-E09D-69DA-B630AC1079DC}"/>
                      </a:ext>
                    </a:extLst>
                  </p:cNvPr>
                  <p:cNvSpPr/>
                  <p:nvPr/>
                </p:nvSpPr>
                <p:spPr>
                  <a:xfrm>
                    <a:off x="3857087" y="4837105"/>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85" name="Freeform 782">
                    <a:extLst>
                      <a:ext uri="{FF2B5EF4-FFF2-40B4-BE49-F238E27FC236}">
                        <a16:creationId xmlns:a16="http://schemas.microsoft.com/office/drawing/2014/main" id="{167928CC-62F4-B00B-DAB1-3C52809F45FB}"/>
                      </a:ext>
                    </a:extLst>
                  </p:cNvPr>
                  <p:cNvSpPr/>
                  <p:nvPr/>
                </p:nvSpPr>
                <p:spPr>
                  <a:xfrm>
                    <a:off x="3909040" y="4836592"/>
                    <a:ext cx="40328" cy="226286"/>
                  </a:xfrm>
                  <a:custGeom>
                    <a:avLst/>
                    <a:gdLst>
                      <a:gd name="csX0" fmla="*/ 10259 w 40328"/>
                      <a:gd name="csY0" fmla="*/ 226278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386" name="Freeform 783">
                    <a:extLst>
                      <a:ext uri="{FF2B5EF4-FFF2-40B4-BE49-F238E27FC236}">
                        <a16:creationId xmlns:a16="http://schemas.microsoft.com/office/drawing/2014/main" id="{AC9B0907-EEF2-E8DA-6703-66930C0BA1DB}"/>
                      </a:ext>
                    </a:extLst>
                  </p:cNvPr>
                  <p:cNvSpPr/>
                  <p:nvPr/>
                </p:nvSpPr>
                <p:spPr>
                  <a:xfrm>
                    <a:off x="3960994" y="4836069"/>
                    <a:ext cx="40328" cy="226286"/>
                  </a:xfrm>
                  <a:custGeom>
                    <a:avLst/>
                    <a:gdLst>
                      <a:gd name="csX0" fmla="*/ 10259 w 40328"/>
                      <a:gd name="csY0" fmla="*/ 226277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387" name="Freeform 784">
                    <a:extLst>
                      <a:ext uri="{FF2B5EF4-FFF2-40B4-BE49-F238E27FC236}">
                        <a16:creationId xmlns:a16="http://schemas.microsoft.com/office/drawing/2014/main" id="{74070000-DD4E-0B58-F980-DB967BEA09EB}"/>
                      </a:ext>
                    </a:extLst>
                  </p:cNvPr>
                  <p:cNvSpPr/>
                  <p:nvPr/>
                </p:nvSpPr>
                <p:spPr>
                  <a:xfrm>
                    <a:off x="4012938" y="4835555"/>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88" name="Freeform 785">
                    <a:extLst>
                      <a:ext uri="{FF2B5EF4-FFF2-40B4-BE49-F238E27FC236}">
                        <a16:creationId xmlns:a16="http://schemas.microsoft.com/office/drawing/2014/main" id="{9F4F362C-19DD-0C02-9133-4D2A910F0A6B}"/>
                      </a:ext>
                    </a:extLst>
                  </p:cNvPr>
                  <p:cNvSpPr/>
                  <p:nvPr/>
                </p:nvSpPr>
                <p:spPr>
                  <a:xfrm>
                    <a:off x="4064891" y="4835032"/>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89" name="Freeform 786">
                    <a:extLst>
                      <a:ext uri="{FF2B5EF4-FFF2-40B4-BE49-F238E27FC236}">
                        <a16:creationId xmlns:a16="http://schemas.microsoft.com/office/drawing/2014/main" id="{5566F42C-845D-6ECA-7B48-62D03E7C132F}"/>
                      </a:ext>
                    </a:extLst>
                  </p:cNvPr>
                  <p:cNvSpPr/>
                  <p:nvPr/>
                </p:nvSpPr>
                <p:spPr>
                  <a:xfrm>
                    <a:off x="4116845" y="483451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90" name="Freeform 787">
                    <a:extLst>
                      <a:ext uri="{FF2B5EF4-FFF2-40B4-BE49-F238E27FC236}">
                        <a16:creationId xmlns:a16="http://schemas.microsoft.com/office/drawing/2014/main" id="{960E9B58-3B09-E4C4-F8AC-095CE7DE7962}"/>
                      </a:ext>
                    </a:extLst>
                  </p:cNvPr>
                  <p:cNvSpPr/>
                  <p:nvPr/>
                </p:nvSpPr>
                <p:spPr>
                  <a:xfrm>
                    <a:off x="4168789" y="4833995"/>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91" name="Freeform 788">
                    <a:extLst>
                      <a:ext uri="{FF2B5EF4-FFF2-40B4-BE49-F238E27FC236}">
                        <a16:creationId xmlns:a16="http://schemas.microsoft.com/office/drawing/2014/main" id="{6759E081-424A-984B-6E6A-6E05F71CC9FA}"/>
                      </a:ext>
                    </a:extLst>
                  </p:cNvPr>
                  <p:cNvSpPr/>
                  <p:nvPr/>
                </p:nvSpPr>
                <p:spPr>
                  <a:xfrm>
                    <a:off x="4220742" y="4833482"/>
                    <a:ext cx="40328" cy="226286"/>
                  </a:xfrm>
                  <a:custGeom>
                    <a:avLst/>
                    <a:gdLst>
                      <a:gd name="csX0" fmla="*/ 10259 w 40328"/>
                      <a:gd name="csY0" fmla="*/ 226277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392" name="Freeform 789">
                    <a:extLst>
                      <a:ext uri="{FF2B5EF4-FFF2-40B4-BE49-F238E27FC236}">
                        <a16:creationId xmlns:a16="http://schemas.microsoft.com/office/drawing/2014/main" id="{040740D6-C160-9A9E-E571-BFC46B3AD7E9}"/>
                      </a:ext>
                    </a:extLst>
                  </p:cNvPr>
                  <p:cNvSpPr/>
                  <p:nvPr/>
                </p:nvSpPr>
                <p:spPr>
                  <a:xfrm>
                    <a:off x="4272696" y="4832959"/>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93" name="Freeform 790">
                    <a:extLst>
                      <a:ext uri="{FF2B5EF4-FFF2-40B4-BE49-F238E27FC236}">
                        <a16:creationId xmlns:a16="http://schemas.microsoft.com/office/drawing/2014/main" id="{465A7C63-E5DD-91E5-B9C6-C3C1371C8C86}"/>
                      </a:ext>
                    </a:extLst>
                  </p:cNvPr>
                  <p:cNvSpPr/>
                  <p:nvPr/>
                </p:nvSpPr>
                <p:spPr>
                  <a:xfrm>
                    <a:off x="4324650" y="4832445"/>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94" name="Freeform 791">
                    <a:extLst>
                      <a:ext uri="{FF2B5EF4-FFF2-40B4-BE49-F238E27FC236}">
                        <a16:creationId xmlns:a16="http://schemas.microsoft.com/office/drawing/2014/main" id="{DC49E982-3F4B-B315-23AD-90350F70A9B1}"/>
                      </a:ext>
                    </a:extLst>
                  </p:cNvPr>
                  <p:cNvSpPr/>
                  <p:nvPr/>
                </p:nvSpPr>
                <p:spPr>
                  <a:xfrm>
                    <a:off x="4376593" y="4831922"/>
                    <a:ext cx="40328" cy="226286"/>
                  </a:xfrm>
                  <a:custGeom>
                    <a:avLst/>
                    <a:gdLst>
                      <a:gd name="csX0" fmla="*/ 10259 w 40328"/>
                      <a:gd name="csY0" fmla="*/ 226277 h 226286"/>
                      <a:gd name="csX1" fmla="*/ 1980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7"/>
                        </a:moveTo>
                        <a:lnTo>
                          <a:pt x="1980"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395" name="Freeform 792">
                    <a:extLst>
                      <a:ext uri="{FF2B5EF4-FFF2-40B4-BE49-F238E27FC236}">
                        <a16:creationId xmlns:a16="http://schemas.microsoft.com/office/drawing/2014/main" id="{058442DA-0F5C-7294-9A20-FF8B369BDA16}"/>
                      </a:ext>
                    </a:extLst>
                  </p:cNvPr>
                  <p:cNvSpPr/>
                  <p:nvPr/>
                </p:nvSpPr>
                <p:spPr>
                  <a:xfrm>
                    <a:off x="4428547" y="4831409"/>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96" name="Freeform 793">
                    <a:extLst>
                      <a:ext uri="{FF2B5EF4-FFF2-40B4-BE49-F238E27FC236}">
                        <a16:creationId xmlns:a16="http://schemas.microsoft.com/office/drawing/2014/main" id="{2AEB7FFD-261A-642C-2AD2-7F74B1C2151C}"/>
                      </a:ext>
                    </a:extLst>
                  </p:cNvPr>
                  <p:cNvSpPr/>
                  <p:nvPr/>
                </p:nvSpPr>
                <p:spPr>
                  <a:xfrm>
                    <a:off x="4480501" y="4830886"/>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97" name="Freeform 794">
                    <a:extLst>
                      <a:ext uri="{FF2B5EF4-FFF2-40B4-BE49-F238E27FC236}">
                        <a16:creationId xmlns:a16="http://schemas.microsoft.com/office/drawing/2014/main" id="{6C924ED8-73BC-91BA-D81C-011985A65233}"/>
                      </a:ext>
                    </a:extLst>
                  </p:cNvPr>
                  <p:cNvSpPr/>
                  <p:nvPr/>
                </p:nvSpPr>
                <p:spPr>
                  <a:xfrm>
                    <a:off x="4532445" y="4830372"/>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398" name="Freeform 795">
                    <a:extLst>
                      <a:ext uri="{FF2B5EF4-FFF2-40B4-BE49-F238E27FC236}">
                        <a16:creationId xmlns:a16="http://schemas.microsoft.com/office/drawing/2014/main" id="{DBBDE87F-9AAD-0656-2DA8-9E022274C8AD}"/>
                      </a:ext>
                    </a:extLst>
                  </p:cNvPr>
                  <p:cNvSpPr/>
                  <p:nvPr/>
                </p:nvSpPr>
                <p:spPr>
                  <a:xfrm>
                    <a:off x="4584398" y="4829858"/>
                    <a:ext cx="40328" cy="226287"/>
                  </a:xfrm>
                  <a:custGeom>
                    <a:avLst/>
                    <a:gdLst>
                      <a:gd name="csX0" fmla="*/ 10259 w 40328"/>
                      <a:gd name="csY0" fmla="*/ 226278 h 226287"/>
                      <a:gd name="csX1" fmla="*/ 1979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79" y="221589"/>
                        </a:lnTo>
                        <a:cubicBezTo>
                          <a:pt x="67666" y="105797"/>
                          <a:pt x="685" y="6391"/>
                          <a:pt x="0" y="5411"/>
                        </a:cubicBezTo>
                        <a:lnTo>
                          <a:pt x="7823" y="0"/>
                        </a:lnTo>
                        <a:cubicBezTo>
                          <a:pt x="8537" y="1037"/>
                          <a:pt x="78963" y="105169"/>
                          <a:pt x="10259" y="226287"/>
                        </a:cubicBezTo>
                        <a:close/>
                      </a:path>
                    </a:pathLst>
                  </a:custGeom>
                  <a:solidFill>
                    <a:srgbClr val="8E7941"/>
                  </a:solidFill>
                  <a:ln w="9513" cap="flat">
                    <a:noFill/>
                    <a:prstDash val="solid"/>
                    <a:miter/>
                  </a:ln>
                </p:spPr>
                <p:txBody>
                  <a:bodyPr/>
                  <a:lstStyle/>
                  <a:p>
                    <a:endParaRPr lang="en-US"/>
                  </a:p>
                </p:txBody>
              </p:sp>
              <p:sp>
                <p:nvSpPr>
                  <p:cNvPr id="399" name="Freeform 796">
                    <a:extLst>
                      <a:ext uri="{FF2B5EF4-FFF2-40B4-BE49-F238E27FC236}">
                        <a16:creationId xmlns:a16="http://schemas.microsoft.com/office/drawing/2014/main" id="{D9B7A0DA-54D0-40D7-598A-2498ED59275A}"/>
                      </a:ext>
                    </a:extLst>
                  </p:cNvPr>
                  <p:cNvSpPr/>
                  <p:nvPr/>
                </p:nvSpPr>
                <p:spPr>
                  <a:xfrm>
                    <a:off x="4636352" y="4829336"/>
                    <a:ext cx="40328" cy="226286"/>
                  </a:xfrm>
                  <a:custGeom>
                    <a:avLst/>
                    <a:gdLst>
                      <a:gd name="csX0" fmla="*/ 10259 w 40328"/>
                      <a:gd name="csY0" fmla="*/ 226278 h 226286"/>
                      <a:gd name="csX1" fmla="*/ 1979 w 40328"/>
                      <a:gd name="csY1" fmla="*/ 221589 h 226286"/>
                      <a:gd name="csX2" fmla="*/ 0 w 40328"/>
                      <a:gd name="csY2" fmla="*/ 5411 h 226286"/>
                      <a:gd name="csX3" fmla="*/ 7823 w 40328"/>
                      <a:gd name="csY3" fmla="*/ 0 h 226286"/>
                      <a:gd name="csX4" fmla="*/ 10259 w 40328"/>
                      <a:gd name="csY4" fmla="*/ 226287 h 226286"/>
                    </a:gdLst>
                    <a:ahLst/>
                    <a:cxnLst>
                      <a:cxn ang="0">
                        <a:pos x="csX0" y="csY0"/>
                      </a:cxn>
                      <a:cxn ang="0">
                        <a:pos x="csX1" y="csY1"/>
                      </a:cxn>
                      <a:cxn ang="0">
                        <a:pos x="csX2" y="csY2"/>
                      </a:cxn>
                      <a:cxn ang="0">
                        <a:pos x="csX3" y="csY3"/>
                      </a:cxn>
                      <a:cxn ang="0">
                        <a:pos x="csX4" y="csY4"/>
                      </a:cxn>
                    </a:cxnLst>
                    <a:rect l="l" t="t" r="r" b="b"/>
                    <a:pathLst>
                      <a:path w="40328" h="226286">
                        <a:moveTo>
                          <a:pt x="10259" y="226278"/>
                        </a:moveTo>
                        <a:lnTo>
                          <a:pt x="1979" y="221589"/>
                        </a:lnTo>
                        <a:cubicBezTo>
                          <a:pt x="67666" y="105797"/>
                          <a:pt x="685" y="6391"/>
                          <a:pt x="0" y="5411"/>
                        </a:cubicBezTo>
                        <a:lnTo>
                          <a:pt x="7823" y="0"/>
                        </a:lnTo>
                        <a:cubicBezTo>
                          <a:pt x="8537" y="1036"/>
                          <a:pt x="78963" y="105169"/>
                          <a:pt x="10259" y="226287"/>
                        </a:cubicBezTo>
                        <a:close/>
                      </a:path>
                    </a:pathLst>
                  </a:custGeom>
                  <a:solidFill>
                    <a:srgbClr val="8E7941"/>
                  </a:solidFill>
                  <a:ln w="9513" cap="flat">
                    <a:noFill/>
                    <a:prstDash val="solid"/>
                    <a:miter/>
                  </a:ln>
                </p:spPr>
                <p:txBody>
                  <a:bodyPr/>
                  <a:lstStyle/>
                  <a:p>
                    <a:endParaRPr lang="en-US"/>
                  </a:p>
                </p:txBody>
              </p:sp>
              <p:sp>
                <p:nvSpPr>
                  <p:cNvPr id="400" name="Freeform 797">
                    <a:extLst>
                      <a:ext uri="{FF2B5EF4-FFF2-40B4-BE49-F238E27FC236}">
                        <a16:creationId xmlns:a16="http://schemas.microsoft.com/office/drawing/2014/main" id="{E1B5F9B1-95E0-1D51-633F-1B1632F4E935}"/>
                      </a:ext>
                    </a:extLst>
                  </p:cNvPr>
                  <p:cNvSpPr/>
                  <p:nvPr/>
                </p:nvSpPr>
                <p:spPr>
                  <a:xfrm>
                    <a:off x="4688296" y="4828822"/>
                    <a:ext cx="40328" cy="226287"/>
                  </a:xfrm>
                  <a:custGeom>
                    <a:avLst/>
                    <a:gdLst>
                      <a:gd name="csX0" fmla="*/ 10259 w 40328"/>
                      <a:gd name="csY0" fmla="*/ 226278 h 226287"/>
                      <a:gd name="csX1" fmla="*/ 1980 w 40328"/>
                      <a:gd name="csY1" fmla="*/ 221589 h 226287"/>
                      <a:gd name="csX2" fmla="*/ 0 w 40328"/>
                      <a:gd name="csY2" fmla="*/ 5411 h 226287"/>
                      <a:gd name="csX3" fmla="*/ 7823 w 40328"/>
                      <a:gd name="csY3" fmla="*/ 0 h 226287"/>
                      <a:gd name="csX4" fmla="*/ 10259 w 40328"/>
                      <a:gd name="csY4" fmla="*/ 226287 h 226287"/>
                    </a:gdLst>
                    <a:ahLst/>
                    <a:cxnLst>
                      <a:cxn ang="0">
                        <a:pos x="csX0" y="csY0"/>
                      </a:cxn>
                      <a:cxn ang="0">
                        <a:pos x="csX1" y="csY1"/>
                      </a:cxn>
                      <a:cxn ang="0">
                        <a:pos x="csX2" y="csY2"/>
                      </a:cxn>
                      <a:cxn ang="0">
                        <a:pos x="csX3" y="csY3"/>
                      </a:cxn>
                      <a:cxn ang="0">
                        <a:pos x="csX4" y="csY4"/>
                      </a:cxn>
                    </a:cxnLst>
                    <a:rect l="l" t="t" r="r" b="b"/>
                    <a:pathLst>
                      <a:path w="40328" h="226287">
                        <a:moveTo>
                          <a:pt x="10259" y="226278"/>
                        </a:moveTo>
                        <a:lnTo>
                          <a:pt x="1980" y="221589"/>
                        </a:lnTo>
                        <a:cubicBezTo>
                          <a:pt x="67666" y="105797"/>
                          <a:pt x="685" y="6391"/>
                          <a:pt x="0" y="5411"/>
                        </a:cubicBezTo>
                        <a:lnTo>
                          <a:pt x="7823" y="0"/>
                        </a:lnTo>
                        <a:cubicBezTo>
                          <a:pt x="8537" y="1037"/>
                          <a:pt x="78963" y="105170"/>
                          <a:pt x="10259" y="226287"/>
                        </a:cubicBezTo>
                        <a:close/>
                      </a:path>
                    </a:pathLst>
                  </a:custGeom>
                  <a:solidFill>
                    <a:srgbClr val="8E7941"/>
                  </a:solidFill>
                  <a:ln w="9513" cap="flat">
                    <a:noFill/>
                    <a:prstDash val="solid"/>
                    <a:miter/>
                  </a:ln>
                </p:spPr>
                <p:txBody>
                  <a:bodyPr/>
                  <a:lstStyle/>
                  <a:p>
                    <a:endParaRPr lang="en-US"/>
                  </a:p>
                </p:txBody>
              </p:sp>
              <p:sp>
                <p:nvSpPr>
                  <p:cNvPr id="402" name="Freeform 798">
                    <a:extLst>
                      <a:ext uri="{FF2B5EF4-FFF2-40B4-BE49-F238E27FC236}">
                        <a16:creationId xmlns:a16="http://schemas.microsoft.com/office/drawing/2014/main" id="{7592A6DB-8055-07EC-D616-D1A802EAB311}"/>
                      </a:ext>
                    </a:extLst>
                  </p:cNvPr>
                  <p:cNvSpPr/>
                  <p:nvPr/>
                </p:nvSpPr>
                <p:spPr>
                  <a:xfrm>
                    <a:off x="4740259" y="4828299"/>
                    <a:ext cx="40324" cy="226287"/>
                  </a:xfrm>
                  <a:custGeom>
                    <a:avLst/>
                    <a:gdLst>
                      <a:gd name="csX0" fmla="*/ 10259 w 40324"/>
                      <a:gd name="csY0" fmla="*/ 226278 h 226287"/>
                      <a:gd name="csX1" fmla="*/ 1980 w 40324"/>
                      <a:gd name="csY1" fmla="*/ 221589 h 226287"/>
                      <a:gd name="csX2" fmla="*/ 0 w 40324"/>
                      <a:gd name="csY2" fmla="*/ 5411 h 226287"/>
                      <a:gd name="csX3" fmla="*/ 7823 w 40324"/>
                      <a:gd name="csY3" fmla="*/ 0 h 226287"/>
                      <a:gd name="csX4" fmla="*/ 10259 w 40324"/>
                      <a:gd name="csY4" fmla="*/ 226287 h 226287"/>
                    </a:gdLst>
                    <a:ahLst/>
                    <a:cxnLst>
                      <a:cxn ang="0">
                        <a:pos x="csX0" y="csY0"/>
                      </a:cxn>
                      <a:cxn ang="0">
                        <a:pos x="csX1" y="csY1"/>
                      </a:cxn>
                      <a:cxn ang="0">
                        <a:pos x="csX2" y="csY2"/>
                      </a:cxn>
                      <a:cxn ang="0">
                        <a:pos x="csX3" y="csY3"/>
                      </a:cxn>
                      <a:cxn ang="0">
                        <a:pos x="csX4" y="csY4"/>
                      </a:cxn>
                    </a:cxnLst>
                    <a:rect l="l" t="t" r="r" b="b"/>
                    <a:pathLst>
                      <a:path w="40324" h="226287">
                        <a:moveTo>
                          <a:pt x="10259" y="226278"/>
                        </a:moveTo>
                        <a:lnTo>
                          <a:pt x="1980" y="221589"/>
                        </a:lnTo>
                        <a:cubicBezTo>
                          <a:pt x="67657" y="105797"/>
                          <a:pt x="685" y="6391"/>
                          <a:pt x="0" y="5411"/>
                        </a:cubicBezTo>
                        <a:lnTo>
                          <a:pt x="7823" y="0"/>
                        </a:lnTo>
                        <a:cubicBezTo>
                          <a:pt x="8537" y="1037"/>
                          <a:pt x="78954" y="105169"/>
                          <a:pt x="10259" y="226287"/>
                        </a:cubicBezTo>
                        <a:close/>
                      </a:path>
                    </a:pathLst>
                  </a:custGeom>
                  <a:solidFill>
                    <a:srgbClr val="8E7941"/>
                  </a:solidFill>
                  <a:ln w="9513" cap="flat">
                    <a:noFill/>
                    <a:prstDash val="solid"/>
                    <a:miter/>
                  </a:ln>
                </p:spPr>
                <p:txBody>
                  <a:bodyPr/>
                  <a:lstStyle/>
                  <a:p>
                    <a:endParaRPr lang="en-US"/>
                  </a:p>
                </p:txBody>
              </p:sp>
              <p:sp>
                <p:nvSpPr>
                  <p:cNvPr id="405" name="Freeform 799">
                    <a:extLst>
                      <a:ext uri="{FF2B5EF4-FFF2-40B4-BE49-F238E27FC236}">
                        <a16:creationId xmlns:a16="http://schemas.microsoft.com/office/drawing/2014/main" id="{AE215BB1-86EE-1154-31BD-EC1D90D5DA18}"/>
                      </a:ext>
                    </a:extLst>
                  </p:cNvPr>
                  <p:cNvSpPr/>
                  <p:nvPr/>
                </p:nvSpPr>
                <p:spPr>
                  <a:xfrm>
                    <a:off x="4792212" y="4827785"/>
                    <a:ext cx="40324" cy="226286"/>
                  </a:xfrm>
                  <a:custGeom>
                    <a:avLst/>
                    <a:gdLst>
                      <a:gd name="csX0" fmla="*/ 10259 w 40324"/>
                      <a:gd name="csY0" fmla="*/ 226277 h 226286"/>
                      <a:gd name="csX1" fmla="*/ 1980 w 40324"/>
                      <a:gd name="csY1" fmla="*/ 221589 h 226286"/>
                      <a:gd name="csX2" fmla="*/ 0 w 40324"/>
                      <a:gd name="csY2" fmla="*/ 5411 h 226286"/>
                      <a:gd name="csX3" fmla="*/ 7823 w 40324"/>
                      <a:gd name="csY3" fmla="*/ 0 h 226286"/>
                      <a:gd name="csX4" fmla="*/ 10259 w 40324"/>
                      <a:gd name="csY4" fmla="*/ 226287 h 226286"/>
                    </a:gdLst>
                    <a:ahLst/>
                    <a:cxnLst>
                      <a:cxn ang="0">
                        <a:pos x="csX0" y="csY0"/>
                      </a:cxn>
                      <a:cxn ang="0">
                        <a:pos x="csX1" y="csY1"/>
                      </a:cxn>
                      <a:cxn ang="0">
                        <a:pos x="csX2" y="csY2"/>
                      </a:cxn>
                      <a:cxn ang="0">
                        <a:pos x="csX3" y="csY3"/>
                      </a:cxn>
                      <a:cxn ang="0">
                        <a:pos x="csX4" y="csY4"/>
                      </a:cxn>
                    </a:cxnLst>
                    <a:rect l="l" t="t" r="r" b="b"/>
                    <a:pathLst>
                      <a:path w="40324" h="226286">
                        <a:moveTo>
                          <a:pt x="10259" y="226277"/>
                        </a:moveTo>
                        <a:lnTo>
                          <a:pt x="1980" y="221589"/>
                        </a:lnTo>
                        <a:cubicBezTo>
                          <a:pt x="67657" y="105797"/>
                          <a:pt x="685" y="6391"/>
                          <a:pt x="0" y="5411"/>
                        </a:cubicBezTo>
                        <a:lnTo>
                          <a:pt x="7823" y="0"/>
                        </a:lnTo>
                        <a:cubicBezTo>
                          <a:pt x="8537" y="1036"/>
                          <a:pt x="78953" y="105169"/>
                          <a:pt x="10259" y="226287"/>
                        </a:cubicBezTo>
                        <a:close/>
                      </a:path>
                    </a:pathLst>
                  </a:custGeom>
                  <a:solidFill>
                    <a:srgbClr val="8E7941"/>
                  </a:solidFill>
                  <a:ln w="9513" cap="flat">
                    <a:noFill/>
                    <a:prstDash val="solid"/>
                    <a:miter/>
                  </a:ln>
                </p:spPr>
                <p:txBody>
                  <a:bodyPr/>
                  <a:lstStyle/>
                  <a:p>
                    <a:endParaRPr lang="en-US"/>
                  </a:p>
                </p:txBody>
              </p:sp>
            </p:grpSp>
          </p:grpSp>
          <p:sp>
            <p:nvSpPr>
              <p:cNvPr id="20" name="Oval 19">
                <a:extLst>
                  <a:ext uri="{FF2B5EF4-FFF2-40B4-BE49-F238E27FC236}">
                    <a16:creationId xmlns:a16="http://schemas.microsoft.com/office/drawing/2014/main" id="{FBFF50D8-1D96-229D-C32B-3ED5C094D645}"/>
                  </a:ext>
                </a:extLst>
              </p:cNvPr>
              <p:cNvSpPr/>
              <p:nvPr/>
            </p:nvSpPr>
            <p:spPr>
              <a:xfrm rot="-34320">
                <a:off x="3540306" y="4748136"/>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21" name="Oval 20">
                <a:extLst>
                  <a:ext uri="{FF2B5EF4-FFF2-40B4-BE49-F238E27FC236}">
                    <a16:creationId xmlns:a16="http://schemas.microsoft.com/office/drawing/2014/main" id="{6D19B1DD-AE18-1817-ACFD-C187857FA1B1}"/>
                  </a:ext>
                </a:extLst>
              </p:cNvPr>
              <p:cNvSpPr/>
              <p:nvPr/>
            </p:nvSpPr>
            <p:spPr>
              <a:xfrm rot="-34320">
                <a:off x="3551991" y="4753874"/>
                <a:ext cx="109388" cy="187781"/>
              </a:xfrm>
              <a:prstGeom prst="ellipse">
                <a:avLst/>
              </a:prstGeom>
              <a:solidFill>
                <a:srgbClr val="9F8D5D"/>
              </a:solidFill>
              <a:ln w="9513" cap="flat">
                <a:noFill/>
                <a:prstDash val="solid"/>
                <a:miter/>
              </a:ln>
            </p:spPr>
            <p:txBody>
              <a:bodyPr/>
              <a:lstStyle/>
              <a:p>
                <a:endParaRPr lang="en-US"/>
              </a:p>
            </p:txBody>
          </p:sp>
          <p:sp>
            <p:nvSpPr>
              <p:cNvPr id="22" name="Oval 21">
                <a:extLst>
                  <a:ext uri="{FF2B5EF4-FFF2-40B4-BE49-F238E27FC236}">
                    <a16:creationId xmlns:a16="http://schemas.microsoft.com/office/drawing/2014/main" id="{FA22207B-E910-94B6-9CE5-7C1D6621BB44}"/>
                  </a:ext>
                </a:extLst>
              </p:cNvPr>
              <p:cNvSpPr/>
              <p:nvPr/>
            </p:nvSpPr>
            <p:spPr>
              <a:xfrm rot="-34320">
                <a:off x="3573993" y="4769130"/>
                <a:ext cx="91496" cy="157026"/>
              </a:xfrm>
              <a:prstGeom prst="ellipse">
                <a:avLst/>
              </a:prstGeom>
              <a:solidFill>
                <a:srgbClr val="5E512C"/>
              </a:solidFill>
              <a:ln w="9513" cap="flat">
                <a:noFill/>
                <a:prstDash val="solid"/>
                <a:miter/>
              </a:ln>
            </p:spPr>
            <p:txBody>
              <a:bodyPr/>
              <a:lstStyle/>
              <a:p>
                <a:endParaRPr lang="en-US"/>
              </a:p>
            </p:txBody>
          </p:sp>
          <p:sp>
            <p:nvSpPr>
              <p:cNvPr id="23" name="Freeform 803">
                <a:extLst>
                  <a:ext uri="{FF2B5EF4-FFF2-40B4-BE49-F238E27FC236}">
                    <a16:creationId xmlns:a16="http://schemas.microsoft.com/office/drawing/2014/main" id="{E2447F22-B23C-5E02-1952-2E4A515FF275}"/>
                  </a:ext>
                </a:extLst>
              </p:cNvPr>
              <p:cNvSpPr/>
              <p:nvPr/>
            </p:nvSpPr>
            <p:spPr>
              <a:xfrm>
                <a:off x="3597386" y="4735844"/>
                <a:ext cx="1333733" cy="211736"/>
              </a:xfrm>
              <a:custGeom>
                <a:avLst/>
                <a:gdLst>
                  <a:gd name="csX0" fmla="*/ 1232943 w 1333733"/>
                  <a:gd name="csY0" fmla="*/ 0 h 211736"/>
                  <a:gd name="csX1" fmla="*/ 0 w 1333733"/>
                  <a:gd name="csY1" fmla="*/ 12296 h 211736"/>
                  <a:gd name="csX2" fmla="*/ 59091 w 1333733"/>
                  <a:gd name="csY2" fmla="*/ 111436 h 211736"/>
                  <a:gd name="csX3" fmla="*/ 1989 w 1333733"/>
                  <a:gd name="csY3" fmla="*/ 211737 h 211736"/>
                  <a:gd name="csX4" fmla="*/ 1234931 w 1333733"/>
                  <a:gd name="csY4" fmla="*/ 199441 h 211736"/>
                  <a:gd name="csX5" fmla="*/ 1333728 w 1333733"/>
                  <a:gd name="csY5" fmla="*/ 98731 h 211736"/>
                  <a:gd name="csX6" fmla="*/ 1232943 w 1333733"/>
                  <a:gd name="csY6" fmla="*/ 9 h 2117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3" h="211736">
                    <a:moveTo>
                      <a:pt x="1232943" y="0"/>
                    </a:moveTo>
                    <a:lnTo>
                      <a:pt x="0" y="12296"/>
                    </a:lnTo>
                    <a:cubicBezTo>
                      <a:pt x="32082" y="11973"/>
                      <a:pt x="58539" y="56365"/>
                      <a:pt x="59091" y="111436"/>
                    </a:cubicBezTo>
                    <a:cubicBezTo>
                      <a:pt x="59643" y="166508"/>
                      <a:pt x="34080" y="211414"/>
                      <a:pt x="1989" y="211737"/>
                    </a:cubicBezTo>
                    <a:lnTo>
                      <a:pt x="1234931" y="199441"/>
                    </a:lnTo>
                    <a:cubicBezTo>
                      <a:pt x="1290045" y="198889"/>
                      <a:pt x="1334280" y="153803"/>
                      <a:pt x="1333728" y="98731"/>
                    </a:cubicBezTo>
                    <a:cubicBezTo>
                      <a:pt x="1333176" y="43659"/>
                      <a:pt x="1288056" y="-542"/>
                      <a:pt x="1232943" y="9"/>
                    </a:cubicBezTo>
                    <a:close/>
                  </a:path>
                </a:pathLst>
              </a:custGeom>
              <a:solidFill>
                <a:srgbClr val="B59E5F"/>
              </a:solidFill>
              <a:ln w="4757" cap="flat">
                <a:solidFill>
                  <a:srgbClr val="5E512C"/>
                </a:solidFill>
                <a:prstDash val="solid"/>
                <a:miter/>
              </a:ln>
            </p:spPr>
            <p:txBody>
              <a:bodyPr/>
              <a:lstStyle/>
              <a:p>
                <a:endParaRPr lang="en-US"/>
              </a:p>
            </p:txBody>
          </p:sp>
          <p:grpSp>
            <p:nvGrpSpPr>
              <p:cNvPr id="24" name="Graphic 726">
                <a:extLst>
                  <a:ext uri="{FF2B5EF4-FFF2-40B4-BE49-F238E27FC236}">
                    <a16:creationId xmlns:a16="http://schemas.microsoft.com/office/drawing/2014/main" id="{A1898E42-B71B-9ADB-0851-ED4D0A44BAE5}"/>
                  </a:ext>
                </a:extLst>
              </p:cNvPr>
              <p:cNvGrpSpPr/>
              <p:nvPr/>
            </p:nvGrpSpPr>
            <p:grpSpPr>
              <a:xfrm>
                <a:off x="3665613" y="4724432"/>
                <a:ext cx="1235205" cy="235511"/>
                <a:chOff x="3665613" y="4724432"/>
                <a:chExt cx="1235205" cy="235511"/>
              </a:xfrm>
              <a:solidFill>
                <a:srgbClr val="8E7941"/>
              </a:solidFill>
            </p:grpSpPr>
            <p:sp>
              <p:nvSpPr>
                <p:cNvPr id="734" name="Freeform 805">
                  <a:extLst>
                    <a:ext uri="{FF2B5EF4-FFF2-40B4-BE49-F238E27FC236}">
                      <a16:creationId xmlns:a16="http://schemas.microsoft.com/office/drawing/2014/main" id="{F3720709-6A33-D0A1-8ABA-5AB7BA581CCF}"/>
                    </a:ext>
                  </a:extLst>
                </p:cNvPr>
                <p:cNvSpPr/>
                <p:nvPr/>
              </p:nvSpPr>
              <p:spPr>
                <a:xfrm>
                  <a:off x="3665613" y="4736338"/>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35" name="Freeform 806">
                  <a:extLst>
                    <a:ext uri="{FF2B5EF4-FFF2-40B4-BE49-F238E27FC236}">
                      <a16:creationId xmlns:a16="http://schemas.microsoft.com/office/drawing/2014/main" id="{957EEBE1-0C24-7677-04AF-53E2424FDF90}"/>
                    </a:ext>
                  </a:extLst>
                </p:cNvPr>
                <p:cNvSpPr/>
                <p:nvPr/>
              </p:nvSpPr>
              <p:spPr>
                <a:xfrm>
                  <a:off x="3717567" y="4735825"/>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36" name="Freeform 807">
                  <a:extLst>
                    <a:ext uri="{FF2B5EF4-FFF2-40B4-BE49-F238E27FC236}">
                      <a16:creationId xmlns:a16="http://schemas.microsoft.com/office/drawing/2014/main" id="{55556849-7ABA-0245-009F-9ACFFF1EB86B}"/>
                    </a:ext>
                  </a:extLst>
                </p:cNvPr>
                <p:cNvSpPr/>
                <p:nvPr/>
              </p:nvSpPr>
              <p:spPr>
                <a:xfrm>
                  <a:off x="3769520" y="4735302"/>
                  <a:ext cx="40325" cy="223605"/>
                </a:xfrm>
                <a:custGeom>
                  <a:avLst/>
                  <a:gdLst>
                    <a:gd name="csX0" fmla="*/ 10240 w 40325"/>
                    <a:gd name="csY0" fmla="*/ 223605 h 223605"/>
                    <a:gd name="csX1" fmla="*/ 1960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37" name="Freeform 808">
                  <a:extLst>
                    <a:ext uri="{FF2B5EF4-FFF2-40B4-BE49-F238E27FC236}">
                      <a16:creationId xmlns:a16="http://schemas.microsoft.com/office/drawing/2014/main" id="{9D546504-C3CA-A600-301F-56F726A3F411}"/>
                    </a:ext>
                  </a:extLst>
                </p:cNvPr>
                <p:cNvSpPr/>
                <p:nvPr/>
              </p:nvSpPr>
              <p:spPr>
                <a:xfrm>
                  <a:off x="3821474" y="4734788"/>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38" name="Freeform 809">
                  <a:extLst>
                    <a:ext uri="{FF2B5EF4-FFF2-40B4-BE49-F238E27FC236}">
                      <a16:creationId xmlns:a16="http://schemas.microsoft.com/office/drawing/2014/main" id="{F232283D-99D9-129B-355C-E4634E30F12C}"/>
                    </a:ext>
                  </a:extLst>
                </p:cNvPr>
                <p:cNvSpPr/>
                <p:nvPr/>
              </p:nvSpPr>
              <p:spPr>
                <a:xfrm>
                  <a:off x="3873418" y="4734275"/>
                  <a:ext cx="40325" cy="223605"/>
                </a:xfrm>
                <a:custGeom>
                  <a:avLst/>
                  <a:gdLst>
                    <a:gd name="csX0" fmla="*/ 10240 w 40325"/>
                    <a:gd name="csY0" fmla="*/ 223605 h 223605"/>
                    <a:gd name="csX1" fmla="*/ 1961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39" name="Freeform 810">
                  <a:extLst>
                    <a:ext uri="{FF2B5EF4-FFF2-40B4-BE49-F238E27FC236}">
                      <a16:creationId xmlns:a16="http://schemas.microsoft.com/office/drawing/2014/main" id="{D91BA6EE-4E5E-B038-6034-799FEA8D1C6C}"/>
                    </a:ext>
                  </a:extLst>
                </p:cNvPr>
                <p:cNvSpPr/>
                <p:nvPr/>
              </p:nvSpPr>
              <p:spPr>
                <a:xfrm>
                  <a:off x="3925371" y="4733752"/>
                  <a:ext cx="40325" cy="223605"/>
                </a:xfrm>
                <a:custGeom>
                  <a:avLst/>
                  <a:gdLst>
                    <a:gd name="csX0" fmla="*/ 10240 w 40325"/>
                    <a:gd name="csY0" fmla="*/ 223605 h 223605"/>
                    <a:gd name="csX1" fmla="*/ 1961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0" name="Freeform 811">
                  <a:extLst>
                    <a:ext uri="{FF2B5EF4-FFF2-40B4-BE49-F238E27FC236}">
                      <a16:creationId xmlns:a16="http://schemas.microsoft.com/office/drawing/2014/main" id="{D298C576-84C4-FD37-4A5C-1CCD23736EAE}"/>
                    </a:ext>
                  </a:extLst>
                </p:cNvPr>
                <p:cNvSpPr/>
                <p:nvPr/>
              </p:nvSpPr>
              <p:spPr>
                <a:xfrm>
                  <a:off x="3977325" y="4733238"/>
                  <a:ext cx="40325" cy="223605"/>
                </a:xfrm>
                <a:custGeom>
                  <a:avLst/>
                  <a:gdLst>
                    <a:gd name="csX0" fmla="*/ 10240 w 40325"/>
                    <a:gd name="csY0" fmla="*/ 223605 h 223605"/>
                    <a:gd name="csX1" fmla="*/ 1961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1" name="Freeform 812">
                  <a:extLst>
                    <a:ext uri="{FF2B5EF4-FFF2-40B4-BE49-F238E27FC236}">
                      <a16:creationId xmlns:a16="http://schemas.microsoft.com/office/drawing/2014/main" id="{072D5F91-4849-11CD-7355-193E7C6C2AF7}"/>
                    </a:ext>
                  </a:extLst>
                </p:cNvPr>
                <p:cNvSpPr/>
                <p:nvPr/>
              </p:nvSpPr>
              <p:spPr>
                <a:xfrm>
                  <a:off x="4029269" y="4732715"/>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2" name="Freeform 813">
                  <a:extLst>
                    <a:ext uri="{FF2B5EF4-FFF2-40B4-BE49-F238E27FC236}">
                      <a16:creationId xmlns:a16="http://schemas.microsoft.com/office/drawing/2014/main" id="{238A93DE-3130-1F0F-3DF0-00C403244EA1}"/>
                    </a:ext>
                  </a:extLst>
                </p:cNvPr>
                <p:cNvSpPr/>
                <p:nvPr/>
              </p:nvSpPr>
              <p:spPr>
                <a:xfrm>
                  <a:off x="4081223" y="4732202"/>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3" name="Freeform 814">
                  <a:extLst>
                    <a:ext uri="{FF2B5EF4-FFF2-40B4-BE49-F238E27FC236}">
                      <a16:creationId xmlns:a16="http://schemas.microsoft.com/office/drawing/2014/main" id="{33D55E71-346F-702A-84A3-A949B7B04FF1}"/>
                    </a:ext>
                  </a:extLst>
                </p:cNvPr>
                <p:cNvSpPr/>
                <p:nvPr/>
              </p:nvSpPr>
              <p:spPr>
                <a:xfrm>
                  <a:off x="4133176" y="4731679"/>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4" name="Freeform 815">
                  <a:extLst>
                    <a:ext uri="{FF2B5EF4-FFF2-40B4-BE49-F238E27FC236}">
                      <a16:creationId xmlns:a16="http://schemas.microsoft.com/office/drawing/2014/main" id="{3343EC62-E27A-A288-D177-51D44D87DF32}"/>
                    </a:ext>
                  </a:extLst>
                </p:cNvPr>
                <p:cNvSpPr/>
                <p:nvPr/>
              </p:nvSpPr>
              <p:spPr>
                <a:xfrm>
                  <a:off x="4185130" y="4731165"/>
                  <a:ext cx="40325" cy="223605"/>
                </a:xfrm>
                <a:custGeom>
                  <a:avLst/>
                  <a:gdLst>
                    <a:gd name="csX0" fmla="*/ 10240 w 40325"/>
                    <a:gd name="csY0" fmla="*/ 223605 h 223605"/>
                    <a:gd name="csX1" fmla="*/ 1960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5" name="Freeform 816">
                  <a:extLst>
                    <a:ext uri="{FF2B5EF4-FFF2-40B4-BE49-F238E27FC236}">
                      <a16:creationId xmlns:a16="http://schemas.microsoft.com/office/drawing/2014/main" id="{D8AC1ECC-4F4B-6D37-898A-1F599B00B261}"/>
                    </a:ext>
                  </a:extLst>
                </p:cNvPr>
                <p:cNvSpPr/>
                <p:nvPr/>
              </p:nvSpPr>
              <p:spPr>
                <a:xfrm>
                  <a:off x="4237074" y="4730642"/>
                  <a:ext cx="40325" cy="223605"/>
                </a:xfrm>
                <a:custGeom>
                  <a:avLst/>
                  <a:gdLst>
                    <a:gd name="csX0" fmla="*/ 10240 w 40325"/>
                    <a:gd name="csY0" fmla="*/ 223605 h 223605"/>
                    <a:gd name="csX1" fmla="*/ 1961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6" name="Freeform 817">
                  <a:extLst>
                    <a:ext uri="{FF2B5EF4-FFF2-40B4-BE49-F238E27FC236}">
                      <a16:creationId xmlns:a16="http://schemas.microsoft.com/office/drawing/2014/main" id="{40DD3A07-EAEC-C5FF-7542-7EF475469306}"/>
                    </a:ext>
                  </a:extLst>
                </p:cNvPr>
                <p:cNvSpPr/>
                <p:nvPr/>
              </p:nvSpPr>
              <p:spPr>
                <a:xfrm>
                  <a:off x="4289027" y="4730129"/>
                  <a:ext cx="40325" cy="223605"/>
                </a:xfrm>
                <a:custGeom>
                  <a:avLst/>
                  <a:gdLst>
                    <a:gd name="csX0" fmla="*/ 10240 w 40325"/>
                    <a:gd name="csY0" fmla="*/ 223605 h 223605"/>
                    <a:gd name="csX1" fmla="*/ 1961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7" name="Freeform 818">
                  <a:extLst>
                    <a:ext uri="{FF2B5EF4-FFF2-40B4-BE49-F238E27FC236}">
                      <a16:creationId xmlns:a16="http://schemas.microsoft.com/office/drawing/2014/main" id="{9474BEF1-7834-CC06-9EE8-6BA373D19A02}"/>
                    </a:ext>
                  </a:extLst>
                </p:cNvPr>
                <p:cNvSpPr/>
                <p:nvPr/>
              </p:nvSpPr>
              <p:spPr>
                <a:xfrm>
                  <a:off x="4340981" y="4729606"/>
                  <a:ext cx="40325" cy="223605"/>
                </a:xfrm>
                <a:custGeom>
                  <a:avLst/>
                  <a:gdLst>
                    <a:gd name="csX0" fmla="*/ 10240 w 40325"/>
                    <a:gd name="csY0" fmla="*/ 223605 h 223605"/>
                    <a:gd name="csX1" fmla="*/ 1961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8" name="Freeform 819">
                  <a:extLst>
                    <a:ext uri="{FF2B5EF4-FFF2-40B4-BE49-F238E27FC236}">
                      <a16:creationId xmlns:a16="http://schemas.microsoft.com/office/drawing/2014/main" id="{21E64C57-711D-AAE0-264E-3CB1053659FF}"/>
                    </a:ext>
                  </a:extLst>
                </p:cNvPr>
                <p:cNvSpPr/>
                <p:nvPr/>
              </p:nvSpPr>
              <p:spPr>
                <a:xfrm>
                  <a:off x="4392925" y="4729092"/>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49" name="Freeform 820">
                  <a:extLst>
                    <a:ext uri="{FF2B5EF4-FFF2-40B4-BE49-F238E27FC236}">
                      <a16:creationId xmlns:a16="http://schemas.microsoft.com/office/drawing/2014/main" id="{2D1D4107-8CE4-7EBC-061F-3F36B91827AE}"/>
                    </a:ext>
                  </a:extLst>
                </p:cNvPr>
                <p:cNvSpPr/>
                <p:nvPr/>
              </p:nvSpPr>
              <p:spPr>
                <a:xfrm>
                  <a:off x="4444878" y="4728569"/>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0" name="Freeform 821">
                  <a:extLst>
                    <a:ext uri="{FF2B5EF4-FFF2-40B4-BE49-F238E27FC236}">
                      <a16:creationId xmlns:a16="http://schemas.microsoft.com/office/drawing/2014/main" id="{47B7D845-828A-C284-4A34-97B42D04455E}"/>
                    </a:ext>
                  </a:extLst>
                </p:cNvPr>
                <p:cNvSpPr/>
                <p:nvPr/>
              </p:nvSpPr>
              <p:spPr>
                <a:xfrm>
                  <a:off x="4496832" y="4728056"/>
                  <a:ext cx="40325" cy="223605"/>
                </a:xfrm>
                <a:custGeom>
                  <a:avLst/>
                  <a:gdLst>
                    <a:gd name="csX0" fmla="*/ 10240 w 40325"/>
                    <a:gd name="csY0" fmla="*/ 223605 h 223605"/>
                    <a:gd name="csX1" fmla="*/ 1960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1" name="Freeform 822">
                  <a:extLst>
                    <a:ext uri="{FF2B5EF4-FFF2-40B4-BE49-F238E27FC236}">
                      <a16:creationId xmlns:a16="http://schemas.microsoft.com/office/drawing/2014/main" id="{07F90F5B-F4CC-C5B0-1F66-41EA08FB71E6}"/>
                    </a:ext>
                  </a:extLst>
                </p:cNvPr>
                <p:cNvSpPr/>
                <p:nvPr/>
              </p:nvSpPr>
              <p:spPr>
                <a:xfrm>
                  <a:off x="4548785" y="4727532"/>
                  <a:ext cx="40325" cy="223605"/>
                </a:xfrm>
                <a:custGeom>
                  <a:avLst/>
                  <a:gdLst>
                    <a:gd name="csX0" fmla="*/ 10240 w 40325"/>
                    <a:gd name="csY0" fmla="*/ 223605 h 223605"/>
                    <a:gd name="csX1" fmla="*/ 1960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0"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2" name="Freeform 823">
                  <a:extLst>
                    <a:ext uri="{FF2B5EF4-FFF2-40B4-BE49-F238E27FC236}">
                      <a16:creationId xmlns:a16="http://schemas.microsoft.com/office/drawing/2014/main" id="{19E32EB2-EF37-D2E6-B363-A2119BDE3751}"/>
                    </a:ext>
                  </a:extLst>
                </p:cNvPr>
                <p:cNvSpPr/>
                <p:nvPr/>
              </p:nvSpPr>
              <p:spPr>
                <a:xfrm>
                  <a:off x="4600729" y="4727019"/>
                  <a:ext cx="40325" cy="223605"/>
                </a:xfrm>
                <a:custGeom>
                  <a:avLst/>
                  <a:gdLst>
                    <a:gd name="csX0" fmla="*/ 10240 w 40325"/>
                    <a:gd name="csY0" fmla="*/ 223605 h 223605"/>
                    <a:gd name="csX1" fmla="*/ 1961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3" name="Freeform 824">
                  <a:extLst>
                    <a:ext uri="{FF2B5EF4-FFF2-40B4-BE49-F238E27FC236}">
                      <a16:creationId xmlns:a16="http://schemas.microsoft.com/office/drawing/2014/main" id="{88251851-C0AB-731F-44E0-9AEC4D7427FE}"/>
                    </a:ext>
                  </a:extLst>
                </p:cNvPr>
                <p:cNvSpPr/>
                <p:nvPr/>
              </p:nvSpPr>
              <p:spPr>
                <a:xfrm>
                  <a:off x="4652683" y="4726496"/>
                  <a:ext cx="40325" cy="223605"/>
                </a:xfrm>
                <a:custGeom>
                  <a:avLst/>
                  <a:gdLst>
                    <a:gd name="csX0" fmla="*/ 10240 w 40325"/>
                    <a:gd name="csY0" fmla="*/ 223605 h 223605"/>
                    <a:gd name="csX1" fmla="*/ 1961 w 40325"/>
                    <a:gd name="csY1" fmla="*/ 218974 h 223605"/>
                    <a:gd name="csX2" fmla="*/ 0 w 40325"/>
                    <a:gd name="csY2" fmla="*/ 5344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4"/>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4" name="Freeform 825">
                  <a:extLst>
                    <a:ext uri="{FF2B5EF4-FFF2-40B4-BE49-F238E27FC236}">
                      <a16:creationId xmlns:a16="http://schemas.microsoft.com/office/drawing/2014/main" id="{C792B6D0-953A-223E-EDBF-1431F995C92A}"/>
                    </a:ext>
                  </a:extLst>
                </p:cNvPr>
                <p:cNvSpPr/>
                <p:nvPr/>
              </p:nvSpPr>
              <p:spPr>
                <a:xfrm>
                  <a:off x="4704636" y="4725982"/>
                  <a:ext cx="40325" cy="223605"/>
                </a:xfrm>
                <a:custGeom>
                  <a:avLst/>
                  <a:gdLst>
                    <a:gd name="csX0" fmla="*/ 10240 w 40325"/>
                    <a:gd name="csY0" fmla="*/ 223605 h 223605"/>
                    <a:gd name="csX1" fmla="*/ 1961 w 40325"/>
                    <a:gd name="csY1" fmla="*/ 218974 h 223605"/>
                    <a:gd name="csX2" fmla="*/ 0 w 40325"/>
                    <a:gd name="csY2" fmla="*/ 5345 h 223605"/>
                    <a:gd name="csX3" fmla="*/ 7833 w 40325"/>
                    <a:gd name="csY3" fmla="*/ 0 h 223605"/>
                    <a:gd name="csX4" fmla="*/ 10240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0" y="223605"/>
                      </a:moveTo>
                      <a:lnTo>
                        <a:pt x="1961" y="218974"/>
                      </a:lnTo>
                      <a:cubicBezTo>
                        <a:pt x="67666" y="104542"/>
                        <a:pt x="695" y="6324"/>
                        <a:pt x="0" y="5345"/>
                      </a:cubicBezTo>
                      <a:lnTo>
                        <a:pt x="7833" y="0"/>
                      </a:lnTo>
                      <a:cubicBezTo>
                        <a:pt x="8546" y="1018"/>
                        <a:pt x="78963" y="103914"/>
                        <a:pt x="10240" y="223605"/>
                      </a:cubicBezTo>
                      <a:close/>
                    </a:path>
                  </a:pathLst>
                </a:custGeom>
                <a:solidFill>
                  <a:srgbClr val="8E7941"/>
                </a:solidFill>
                <a:ln w="9513" cap="flat">
                  <a:noFill/>
                  <a:prstDash val="solid"/>
                  <a:miter/>
                </a:ln>
              </p:spPr>
              <p:txBody>
                <a:bodyPr/>
                <a:lstStyle/>
                <a:p>
                  <a:endParaRPr lang="en-US"/>
                </a:p>
              </p:txBody>
            </p:sp>
            <p:sp>
              <p:nvSpPr>
                <p:cNvPr id="755" name="Freeform 826">
                  <a:extLst>
                    <a:ext uri="{FF2B5EF4-FFF2-40B4-BE49-F238E27FC236}">
                      <a16:creationId xmlns:a16="http://schemas.microsoft.com/office/drawing/2014/main" id="{677D7D8A-C30D-6912-CBC7-16EF34AD5694}"/>
                    </a:ext>
                  </a:extLst>
                </p:cNvPr>
                <p:cNvSpPr/>
                <p:nvPr/>
              </p:nvSpPr>
              <p:spPr>
                <a:xfrm>
                  <a:off x="4756580" y="4725469"/>
                  <a:ext cx="40325" cy="223605"/>
                </a:xfrm>
                <a:custGeom>
                  <a:avLst/>
                  <a:gdLst>
                    <a:gd name="csX0" fmla="*/ 10241 w 40325"/>
                    <a:gd name="csY0" fmla="*/ 223605 h 223605"/>
                    <a:gd name="csX1" fmla="*/ 1961 w 40325"/>
                    <a:gd name="csY1" fmla="*/ 218974 h 223605"/>
                    <a:gd name="csX2" fmla="*/ 0 w 40325"/>
                    <a:gd name="csY2" fmla="*/ 5344 h 223605"/>
                    <a:gd name="csX3" fmla="*/ 7833 w 40325"/>
                    <a:gd name="csY3" fmla="*/ 0 h 223605"/>
                    <a:gd name="csX4" fmla="*/ 10241 w 40325"/>
                    <a:gd name="csY4" fmla="*/ 223605 h 223605"/>
                  </a:gdLst>
                  <a:ahLst/>
                  <a:cxnLst>
                    <a:cxn ang="0">
                      <a:pos x="csX0" y="csY0"/>
                    </a:cxn>
                    <a:cxn ang="0">
                      <a:pos x="csX1" y="csY1"/>
                    </a:cxn>
                    <a:cxn ang="0">
                      <a:pos x="csX2" y="csY2"/>
                    </a:cxn>
                    <a:cxn ang="0">
                      <a:pos x="csX3" y="csY3"/>
                    </a:cxn>
                    <a:cxn ang="0">
                      <a:pos x="csX4" y="csY4"/>
                    </a:cxn>
                  </a:cxnLst>
                  <a:rect l="l" t="t" r="r" b="b"/>
                  <a:pathLst>
                    <a:path w="40325" h="223605">
                      <a:moveTo>
                        <a:pt x="10241" y="223605"/>
                      </a:moveTo>
                      <a:lnTo>
                        <a:pt x="1961" y="218974"/>
                      </a:lnTo>
                      <a:cubicBezTo>
                        <a:pt x="67666" y="104542"/>
                        <a:pt x="695" y="6324"/>
                        <a:pt x="0" y="5344"/>
                      </a:cubicBezTo>
                      <a:lnTo>
                        <a:pt x="7833" y="0"/>
                      </a:lnTo>
                      <a:cubicBezTo>
                        <a:pt x="8546" y="1018"/>
                        <a:pt x="78963" y="103914"/>
                        <a:pt x="10241" y="223605"/>
                      </a:cubicBezTo>
                      <a:close/>
                    </a:path>
                  </a:pathLst>
                </a:custGeom>
                <a:solidFill>
                  <a:srgbClr val="8E7941"/>
                </a:solidFill>
                <a:ln w="9513" cap="flat">
                  <a:noFill/>
                  <a:prstDash val="solid"/>
                  <a:miter/>
                </a:ln>
              </p:spPr>
              <p:txBody>
                <a:bodyPr/>
                <a:lstStyle/>
                <a:p>
                  <a:endParaRPr lang="en-US"/>
                </a:p>
              </p:txBody>
            </p:sp>
            <p:sp>
              <p:nvSpPr>
                <p:cNvPr id="756" name="Freeform 827">
                  <a:extLst>
                    <a:ext uri="{FF2B5EF4-FFF2-40B4-BE49-F238E27FC236}">
                      <a16:creationId xmlns:a16="http://schemas.microsoft.com/office/drawing/2014/main" id="{F3E9E4F8-A3ED-1C55-917B-6D85C846A184}"/>
                    </a:ext>
                  </a:extLst>
                </p:cNvPr>
                <p:cNvSpPr/>
                <p:nvPr/>
              </p:nvSpPr>
              <p:spPr>
                <a:xfrm>
                  <a:off x="4808544" y="4724946"/>
                  <a:ext cx="40321" cy="223605"/>
                </a:xfrm>
                <a:custGeom>
                  <a:avLst/>
                  <a:gdLst>
                    <a:gd name="csX0" fmla="*/ 10240 w 40321"/>
                    <a:gd name="csY0" fmla="*/ 223605 h 223605"/>
                    <a:gd name="csX1" fmla="*/ 1960 w 40321"/>
                    <a:gd name="csY1" fmla="*/ 218974 h 223605"/>
                    <a:gd name="csX2" fmla="*/ 0 w 40321"/>
                    <a:gd name="csY2" fmla="*/ 5345 h 223605"/>
                    <a:gd name="csX3" fmla="*/ 7833 w 40321"/>
                    <a:gd name="csY3" fmla="*/ 0 h 223605"/>
                    <a:gd name="csX4" fmla="*/ 10240 w 40321"/>
                    <a:gd name="csY4" fmla="*/ 223605 h 223605"/>
                  </a:gdLst>
                  <a:ahLst/>
                  <a:cxnLst>
                    <a:cxn ang="0">
                      <a:pos x="csX0" y="csY0"/>
                    </a:cxn>
                    <a:cxn ang="0">
                      <a:pos x="csX1" y="csY1"/>
                    </a:cxn>
                    <a:cxn ang="0">
                      <a:pos x="csX2" y="csY2"/>
                    </a:cxn>
                    <a:cxn ang="0">
                      <a:pos x="csX3" y="csY3"/>
                    </a:cxn>
                    <a:cxn ang="0">
                      <a:pos x="csX4" y="csY4"/>
                    </a:cxn>
                  </a:cxnLst>
                  <a:rect l="l" t="t" r="r" b="b"/>
                  <a:pathLst>
                    <a:path w="40321" h="223605">
                      <a:moveTo>
                        <a:pt x="10240" y="223605"/>
                      </a:moveTo>
                      <a:lnTo>
                        <a:pt x="1960" y="218974"/>
                      </a:lnTo>
                      <a:cubicBezTo>
                        <a:pt x="67656" y="104542"/>
                        <a:pt x="695" y="6324"/>
                        <a:pt x="0" y="5345"/>
                      </a:cubicBezTo>
                      <a:lnTo>
                        <a:pt x="7833" y="0"/>
                      </a:lnTo>
                      <a:cubicBezTo>
                        <a:pt x="8546" y="1018"/>
                        <a:pt x="78953" y="103914"/>
                        <a:pt x="10240" y="223605"/>
                      </a:cubicBezTo>
                      <a:close/>
                    </a:path>
                  </a:pathLst>
                </a:custGeom>
                <a:solidFill>
                  <a:srgbClr val="8E7941"/>
                </a:solidFill>
                <a:ln w="9513" cap="flat">
                  <a:noFill/>
                  <a:prstDash val="solid"/>
                  <a:miter/>
                </a:ln>
              </p:spPr>
              <p:txBody>
                <a:bodyPr/>
                <a:lstStyle/>
                <a:p>
                  <a:endParaRPr lang="en-US"/>
                </a:p>
              </p:txBody>
            </p:sp>
            <p:sp>
              <p:nvSpPr>
                <p:cNvPr id="757" name="Freeform 828">
                  <a:extLst>
                    <a:ext uri="{FF2B5EF4-FFF2-40B4-BE49-F238E27FC236}">
                      <a16:creationId xmlns:a16="http://schemas.microsoft.com/office/drawing/2014/main" id="{7E52874E-265B-674E-3BB7-65B8A2903BB7}"/>
                    </a:ext>
                  </a:extLst>
                </p:cNvPr>
                <p:cNvSpPr/>
                <p:nvPr/>
              </p:nvSpPr>
              <p:spPr>
                <a:xfrm>
                  <a:off x="4860497" y="4724432"/>
                  <a:ext cx="40321" cy="223605"/>
                </a:xfrm>
                <a:custGeom>
                  <a:avLst/>
                  <a:gdLst>
                    <a:gd name="csX0" fmla="*/ 10241 w 40321"/>
                    <a:gd name="csY0" fmla="*/ 223605 h 223605"/>
                    <a:gd name="csX1" fmla="*/ 1960 w 40321"/>
                    <a:gd name="csY1" fmla="*/ 218974 h 223605"/>
                    <a:gd name="csX2" fmla="*/ 0 w 40321"/>
                    <a:gd name="csY2" fmla="*/ 5345 h 223605"/>
                    <a:gd name="csX3" fmla="*/ 7833 w 40321"/>
                    <a:gd name="csY3" fmla="*/ 0 h 223605"/>
                    <a:gd name="csX4" fmla="*/ 10241 w 40321"/>
                    <a:gd name="csY4" fmla="*/ 223605 h 223605"/>
                  </a:gdLst>
                  <a:ahLst/>
                  <a:cxnLst>
                    <a:cxn ang="0">
                      <a:pos x="csX0" y="csY0"/>
                    </a:cxn>
                    <a:cxn ang="0">
                      <a:pos x="csX1" y="csY1"/>
                    </a:cxn>
                    <a:cxn ang="0">
                      <a:pos x="csX2" y="csY2"/>
                    </a:cxn>
                    <a:cxn ang="0">
                      <a:pos x="csX3" y="csY3"/>
                    </a:cxn>
                    <a:cxn ang="0">
                      <a:pos x="csX4" y="csY4"/>
                    </a:cxn>
                  </a:cxnLst>
                  <a:rect l="l" t="t" r="r" b="b"/>
                  <a:pathLst>
                    <a:path w="40321" h="223605">
                      <a:moveTo>
                        <a:pt x="10241" y="223605"/>
                      </a:moveTo>
                      <a:lnTo>
                        <a:pt x="1960" y="218974"/>
                      </a:lnTo>
                      <a:cubicBezTo>
                        <a:pt x="67657" y="104542"/>
                        <a:pt x="695" y="6324"/>
                        <a:pt x="0" y="5345"/>
                      </a:cubicBezTo>
                      <a:lnTo>
                        <a:pt x="7833" y="0"/>
                      </a:lnTo>
                      <a:cubicBezTo>
                        <a:pt x="8546" y="1018"/>
                        <a:pt x="78954" y="103914"/>
                        <a:pt x="10241" y="223605"/>
                      </a:cubicBezTo>
                      <a:close/>
                    </a:path>
                  </a:pathLst>
                </a:custGeom>
                <a:solidFill>
                  <a:srgbClr val="8E7941"/>
                </a:solidFill>
                <a:ln w="9513" cap="flat">
                  <a:noFill/>
                  <a:prstDash val="solid"/>
                  <a:miter/>
                </a:ln>
              </p:spPr>
              <p:txBody>
                <a:bodyPr/>
                <a:lstStyle/>
                <a:p>
                  <a:endParaRPr lang="en-US"/>
                </a:p>
              </p:txBody>
            </p:sp>
          </p:grpSp>
          <p:grpSp>
            <p:nvGrpSpPr>
              <p:cNvPr id="25" name="Graphic 726">
                <a:extLst>
                  <a:ext uri="{FF2B5EF4-FFF2-40B4-BE49-F238E27FC236}">
                    <a16:creationId xmlns:a16="http://schemas.microsoft.com/office/drawing/2014/main" id="{4F0EF4AB-DC52-5BC4-FAEA-8C719F80EB4E}"/>
                  </a:ext>
                </a:extLst>
              </p:cNvPr>
              <p:cNvGrpSpPr/>
              <p:nvPr/>
            </p:nvGrpSpPr>
            <p:grpSpPr>
              <a:xfrm>
                <a:off x="3592212" y="4864398"/>
                <a:ext cx="1391811" cy="232953"/>
                <a:chOff x="3592212" y="4864398"/>
                <a:chExt cx="1391811" cy="232953"/>
              </a:xfrm>
            </p:grpSpPr>
            <p:sp>
              <p:nvSpPr>
                <p:cNvPr id="704" name="Oval 703">
                  <a:extLst>
                    <a:ext uri="{FF2B5EF4-FFF2-40B4-BE49-F238E27FC236}">
                      <a16:creationId xmlns:a16="http://schemas.microsoft.com/office/drawing/2014/main" id="{E0EAEDF9-7B08-7228-4A4A-31A873100F47}"/>
                    </a:ext>
                  </a:extLst>
                </p:cNvPr>
                <p:cNvSpPr/>
                <p:nvPr/>
              </p:nvSpPr>
              <p:spPr>
                <a:xfrm rot="-34320">
                  <a:off x="3593206" y="4887900"/>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705" name="Oval 704">
                  <a:extLst>
                    <a:ext uri="{FF2B5EF4-FFF2-40B4-BE49-F238E27FC236}">
                      <a16:creationId xmlns:a16="http://schemas.microsoft.com/office/drawing/2014/main" id="{7DBA05E4-CE6A-B413-4FFF-C02B57D76074}"/>
                    </a:ext>
                  </a:extLst>
                </p:cNvPr>
                <p:cNvSpPr/>
                <p:nvPr/>
              </p:nvSpPr>
              <p:spPr>
                <a:xfrm rot="-34320">
                  <a:off x="3604901" y="4893647"/>
                  <a:ext cx="109388" cy="187781"/>
                </a:xfrm>
                <a:prstGeom prst="ellipse">
                  <a:avLst/>
                </a:prstGeom>
                <a:solidFill>
                  <a:srgbClr val="9F8D5D"/>
                </a:solidFill>
                <a:ln w="9513" cap="flat">
                  <a:noFill/>
                  <a:prstDash val="solid"/>
                  <a:miter/>
                </a:ln>
              </p:spPr>
              <p:txBody>
                <a:bodyPr/>
                <a:lstStyle/>
                <a:p>
                  <a:endParaRPr lang="en-US"/>
                </a:p>
              </p:txBody>
            </p:sp>
            <p:sp>
              <p:nvSpPr>
                <p:cNvPr id="706" name="Oval 705">
                  <a:extLst>
                    <a:ext uri="{FF2B5EF4-FFF2-40B4-BE49-F238E27FC236}">
                      <a16:creationId xmlns:a16="http://schemas.microsoft.com/office/drawing/2014/main" id="{DB2B1C7F-957C-C15E-7476-AEAF9BFB1CDC}"/>
                    </a:ext>
                  </a:extLst>
                </p:cNvPr>
                <p:cNvSpPr/>
                <p:nvPr/>
              </p:nvSpPr>
              <p:spPr>
                <a:xfrm rot="-34320">
                  <a:off x="3626893" y="4908895"/>
                  <a:ext cx="91496" cy="157026"/>
                </a:xfrm>
                <a:prstGeom prst="ellipse">
                  <a:avLst/>
                </a:prstGeom>
                <a:solidFill>
                  <a:srgbClr val="5E512C"/>
                </a:solidFill>
                <a:ln w="9513" cap="flat">
                  <a:noFill/>
                  <a:prstDash val="solid"/>
                  <a:miter/>
                </a:ln>
              </p:spPr>
              <p:txBody>
                <a:bodyPr/>
                <a:lstStyle/>
                <a:p>
                  <a:endParaRPr lang="en-US"/>
                </a:p>
              </p:txBody>
            </p:sp>
            <p:sp>
              <p:nvSpPr>
                <p:cNvPr id="707" name="Freeform 833">
                  <a:extLst>
                    <a:ext uri="{FF2B5EF4-FFF2-40B4-BE49-F238E27FC236}">
                      <a16:creationId xmlns:a16="http://schemas.microsoft.com/office/drawing/2014/main" id="{B8BEF316-232F-411B-1357-A6D0861A6672}"/>
                    </a:ext>
                  </a:extLst>
                </p:cNvPr>
                <p:cNvSpPr/>
                <p:nvPr/>
              </p:nvSpPr>
              <p:spPr>
                <a:xfrm>
                  <a:off x="3650291" y="4875620"/>
                  <a:ext cx="1333732" cy="211736"/>
                </a:xfrm>
                <a:custGeom>
                  <a:avLst/>
                  <a:gdLst>
                    <a:gd name="csX0" fmla="*/ 1232942 w 1333732"/>
                    <a:gd name="csY0" fmla="*/ 0 h 211736"/>
                    <a:gd name="csX1" fmla="*/ 0 w 1333732"/>
                    <a:gd name="csY1" fmla="*/ 12296 h 211736"/>
                    <a:gd name="csX2" fmla="*/ 59091 w 1333732"/>
                    <a:gd name="csY2" fmla="*/ 111436 h 211736"/>
                    <a:gd name="csX3" fmla="*/ 1989 w 1333732"/>
                    <a:gd name="csY3" fmla="*/ 211737 h 211736"/>
                    <a:gd name="csX4" fmla="*/ 1234932 w 1333732"/>
                    <a:gd name="csY4" fmla="*/ 199441 h 211736"/>
                    <a:gd name="csX5" fmla="*/ 1333728 w 1333732"/>
                    <a:gd name="csY5" fmla="*/ 98731 h 211736"/>
                    <a:gd name="csX6" fmla="*/ 1232942 w 1333732"/>
                    <a:gd name="csY6" fmla="*/ 9 h 2117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2" h="211736">
                      <a:moveTo>
                        <a:pt x="1232942" y="0"/>
                      </a:moveTo>
                      <a:lnTo>
                        <a:pt x="0" y="12296"/>
                      </a:lnTo>
                      <a:cubicBezTo>
                        <a:pt x="32082" y="11973"/>
                        <a:pt x="58539" y="56365"/>
                        <a:pt x="59091" y="111436"/>
                      </a:cubicBezTo>
                      <a:cubicBezTo>
                        <a:pt x="59643" y="166508"/>
                        <a:pt x="34080" y="211414"/>
                        <a:pt x="1989" y="211737"/>
                      </a:cubicBezTo>
                      <a:lnTo>
                        <a:pt x="1234932" y="199441"/>
                      </a:lnTo>
                      <a:cubicBezTo>
                        <a:pt x="1290045" y="198889"/>
                        <a:pt x="1334280" y="153803"/>
                        <a:pt x="1333728" y="98731"/>
                      </a:cubicBezTo>
                      <a:cubicBezTo>
                        <a:pt x="1333176" y="43660"/>
                        <a:pt x="1288055" y="-542"/>
                        <a:pt x="1232942" y="9"/>
                      </a:cubicBezTo>
                      <a:close/>
                    </a:path>
                  </a:pathLst>
                </a:custGeom>
                <a:solidFill>
                  <a:srgbClr val="B59E5F"/>
                </a:solidFill>
                <a:ln w="4757" cap="flat">
                  <a:solidFill>
                    <a:srgbClr val="5E512C"/>
                  </a:solidFill>
                  <a:prstDash val="solid"/>
                  <a:miter/>
                </a:ln>
              </p:spPr>
              <p:txBody>
                <a:bodyPr/>
                <a:lstStyle/>
                <a:p>
                  <a:endParaRPr lang="en-US"/>
                </a:p>
              </p:txBody>
            </p:sp>
            <p:grpSp>
              <p:nvGrpSpPr>
                <p:cNvPr id="708" name="Graphic 726">
                  <a:extLst>
                    <a:ext uri="{FF2B5EF4-FFF2-40B4-BE49-F238E27FC236}">
                      <a16:creationId xmlns:a16="http://schemas.microsoft.com/office/drawing/2014/main" id="{ABC9A3B4-34D9-07AD-B02A-CC7EC0C7F03D}"/>
                    </a:ext>
                  </a:extLst>
                </p:cNvPr>
                <p:cNvGrpSpPr/>
                <p:nvPr/>
              </p:nvGrpSpPr>
              <p:grpSpPr>
                <a:xfrm>
                  <a:off x="3718528" y="4864398"/>
                  <a:ext cx="1235178" cy="232953"/>
                  <a:chOff x="3718528" y="4864398"/>
                  <a:chExt cx="1235178" cy="232953"/>
                </a:xfrm>
                <a:solidFill>
                  <a:srgbClr val="8E7941"/>
                </a:solidFill>
              </p:grpSpPr>
              <p:sp>
                <p:nvSpPr>
                  <p:cNvPr id="709" name="Freeform 835">
                    <a:extLst>
                      <a:ext uri="{FF2B5EF4-FFF2-40B4-BE49-F238E27FC236}">
                        <a16:creationId xmlns:a16="http://schemas.microsoft.com/office/drawing/2014/main" id="{B7C861BF-4A4C-B481-5F11-E98426BEB73E}"/>
                      </a:ext>
                    </a:extLst>
                  </p:cNvPr>
                  <p:cNvSpPr/>
                  <p:nvPr/>
                </p:nvSpPr>
                <p:spPr>
                  <a:xfrm>
                    <a:off x="3718528" y="487630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0" name="Freeform 836">
                    <a:extLst>
                      <a:ext uri="{FF2B5EF4-FFF2-40B4-BE49-F238E27FC236}">
                        <a16:creationId xmlns:a16="http://schemas.microsoft.com/office/drawing/2014/main" id="{82820C6C-0056-2B60-480C-BF8C94736A6D}"/>
                      </a:ext>
                    </a:extLst>
                  </p:cNvPr>
                  <p:cNvSpPr/>
                  <p:nvPr/>
                </p:nvSpPr>
                <p:spPr>
                  <a:xfrm>
                    <a:off x="3770482" y="4875791"/>
                    <a:ext cx="40308" cy="221047"/>
                  </a:xfrm>
                  <a:custGeom>
                    <a:avLst/>
                    <a:gdLst>
                      <a:gd name="csX0" fmla="*/ 10212 w 40308"/>
                      <a:gd name="csY0" fmla="*/ 221047 h 221047"/>
                      <a:gd name="csX1" fmla="*/ 1932 w 40308"/>
                      <a:gd name="csY1" fmla="*/ 216464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4"/>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1" name="Freeform 837">
                    <a:extLst>
                      <a:ext uri="{FF2B5EF4-FFF2-40B4-BE49-F238E27FC236}">
                        <a16:creationId xmlns:a16="http://schemas.microsoft.com/office/drawing/2014/main" id="{A48DE626-2BD2-95AD-6E32-EA06F230D943}"/>
                      </a:ext>
                    </a:extLst>
                  </p:cNvPr>
                  <p:cNvSpPr/>
                  <p:nvPr/>
                </p:nvSpPr>
                <p:spPr>
                  <a:xfrm>
                    <a:off x="3822426" y="4875268"/>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2" name="Freeform 838">
                    <a:extLst>
                      <a:ext uri="{FF2B5EF4-FFF2-40B4-BE49-F238E27FC236}">
                        <a16:creationId xmlns:a16="http://schemas.microsoft.com/office/drawing/2014/main" id="{74B70C8A-E15B-168C-B888-674E6E79BBDC}"/>
                      </a:ext>
                    </a:extLst>
                  </p:cNvPr>
                  <p:cNvSpPr/>
                  <p:nvPr/>
                </p:nvSpPr>
                <p:spPr>
                  <a:xfrm>
                    <a:off x="3874379" y="487475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13" name="Freeform 839">
                    <a:extLst>
                      <a:ext uri="{FF2B5EF4-FFF2-40B4-BE49-F238E27FC236}">
                        <a16:creationId xmlns:a16="http://schemas.microsoft.com/office/drawing/2014/main" id="{C4E5B148-B980-3EBB-C2BD-26762744E3B4}"/>
                      </a:ext>
                    </a:extLst>
                  </p:cNvPr>
                  <p:cNvSpPr/>
                  <p:nvPr/>
                </p:nvSpPr>
                <p:spPr>
                  <a:xfrm>
                    <a:off x="3926333" y="4874241"/>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4" name="Freeform 840">
                    <a:extLst>
                      <a:ext uri="{FF2B5EF4-FFF2-40B4-BE49-F238E27FC236}">
                        <a16:creationId xmlns:a16="http://schemas.microsoft.com/office/drawing/2014/main" id="{23427310-5B0B-C424-CDB4-5BA272C59D91}"/>
                      </a:ext>
                    </a:extLst>
                  </p:cNvPr>
                  <p:cNvSpPr/>
                  <p:nvPr/>
                </p:nvSpPr>
                <p:spPr>
                  <a:xfrm>
                    <a:off x="3978277" y="4873718"/>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5" name="Freeform 841">
                    <a:extLst>
                      <a:ext uri="{FF2B5EF4-FFF2-40B4-BE49-F238E27FC236}">
                        <a16:creationId xmlns:a16="http://schemas.microsoft.com/office/drawing/2014/main" id="{AB33850E-80C4-A9C4-1F68-7192062FCC3B}"/>
                      </a:ext>
                    </a:extLst>
                  </p:cNvPr>
                  <p:cNvSpPr/>
                  <p:nvPr/>
                </p:nvSpPr>
                <p:spPr>
                  <a:xfrm>
                    <a:off x="4030230" y="487320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16" name="Freeform 842">
                    <a:extLst>
                      <a:ext uri="{FF2B5EF4-FFF2-40B4-BE49-F238E27FC236}">
                        <a16:creationId xmlns:a16="http://schemas.microsoft.com/office/drawing/2014/main" id="{DD3F7611-EEC0-72E1-52BE-EDE75E7B2722}"/>
                      </a:ext>
                    </a:extLst>
                  </p:cNvPr>
                  <p:cNvSpPr/>
                  <p:nvPr/>
                </p:nvSpPr>
                <p:spPr>
                  <a:xfrm>
                    <a:off x="4082184" y="4872681"/>
                    <a:ext cx="40308" cy="221047"/>
                  </a:xfrm>
                  <a:custGeom>
                    <a:avLst/>
                    <a:gdLst>
                      <a:gd name="csX0" fmla="*/ 10212 w 40308"/>
                      <a:gd name="csY0" fmla="*/ 221047 h 221047"/>
                      <a:gd name="csX1" fmla="*/ 1932 w 40308"/>
                      <a:gd name="csY1" fmla="*/ 216464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4"/>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17" name="Freeform 843">
                    <a:extLst>
                      <a:ext uri="{FF2B5EF4-FFF2-40B4-BE49-F238E27FC236}">
                        <a16:creationId xmlns:a16="http://schemas.microsoft.com/office/drawing/2014/main" id="{F2938FC1-0D80-C0F2-5A82-5D344B837E6D}"/>
                      </a:ext>
                    </a:extLst>
                  </p:cNvPr>
                  <p:cNvSpPr/>
                  <p:nvPr/>
                </p:nvSpPr>
                <p:spPr>
                  <a:xfrm>
                    <a:off x="4134128" y="4872168"/>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18" name="Freeform 844">
                    <a:extLst>
                      <a:ext uri="{FF2B5EF4-FFF2-40B4-BE49-F238E27FC236}">
                        <a16:creationId xmlns:a16="http://schemas.microsoft.com/office/drawing/2014/main" id="{ED6DC8AE-FEC9-4C81-8818-05BBE4F8DE5C}"/>
                      </a:ext>
                    </a:extLst>
                  </p:cNvPr>
                  <p:cNvSpPr/>
                  <p:nvPr/>
                </p:nvSpPr>
                <p:spPr>
                  <a:xfrm>
                    <a:off x="4186081" y="487164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19" name="Freeform 845">
                    <a:extLst>
                      <a:ext uri="{FF2B5EF4-FFF2-40B4-BE49-F238E27FC236}">
                        <a16:creationId xmlns:a16="http://schemas.microsoft.com/office/drawing/2014/main" id="{6F4052E1-2A82-4850-A6D9-B6237E9B659C}"/>
                      </a:ext>
                    </a:extLst>
                  </p:cNvPr>
                  <p:cNvSpPr/>
                  <p:nvPr/>
                </p:nvSpPr>
                <p:spPr>
                  <a:xfrm>
                    <a:off x="4238035" y="4871131"/>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1" name="Freeform 846">
                    <a:extLst>
                      <a:ext uri="{FF2B5EF4-FFF2-40B4-BE49-F238E27FC236}">
                        <a16:creationId xmlns:a16="http://schemas.microsoft.com/office/drawing/2014/main" id="{D6045797-D41C-2479-8D2B-A4EAFA6F8687}"/>
                      </a:ext>
                    </a:extLst>
                  </p:cNvPr>
                  <p:cNvSpPr/>
                  <p:nvPr/>
                </p:nvSpPr>
                <p:spPr>
                  <a:xfrm>
                    <a:off x="4289988" y="4870608"/>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2" name="Freeform 847">
                    <a:extLst>
                      <a:ext uri="{FF2B5EF4-FFF2-40B4-BE49-F238E27FC236}">
                        <a16:creationId xmlns:a16="http://schemas.microsoft.com/office/drawing/2014/main" id="{B46BD3F4-55AF-8C31-52FB-DE9F53F370CE}"/>
                      </a:ext>
                    </a:extLst>
                  </p:cNvPr>
                  <p:cNvSpPr/>
                  <p:nvPr/>
                </p:nvSpPr>
                <p:spPr>
                  <a:xfrm>
                    <a:off x="4341932" y="4870095"/>
                    <a:ext cx="40308" cy="221047"/>
                  </a:xfrm>
                  <a:custGeom>
                    <a:avLst/>
                    <a:gdLst>
                      <a:gd name="csX0" fmla="*/ 10212 w 40308"/>
                      <a:gd name="csY0" fmla="*/ 221047 h 221047"/>
                      <a:gd name="csX1" fmla="*/ 1932 w 40308"/>
                      <a:gd name="csY1" fmla="*/ 216464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4"/>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3" name="Freeform 848">
                    <a:extLst>
                      <a:ext uri="{FF2B5EF4-FFF2-40B4-BE49-F238E27FC236}">
                        <a16:creationId xmlns:a16="http://schemas.microsoft.com/office/drawing/2014/main" id="{EFFBF9E2-309A-8B58-0228-F310181EAFBF}"/>
                      </a:ext>
                    </a:extLst>
                  </p:cNvPr>
                  <p:cNvSpPr/>
                  <p:nvPr/>
                </p:nvSpPr>
                <p:spPr>
                  <a:xfrm>
                    <a:off x="4393886" y="4869572"/>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4" name="Freeform 849">
                    <a:extLst>
                      <a:ext uri="{FF2B5EF4-FFF2-40B4-BE49-F238E27FC236}">
                        <a16:creationId xmlns:a16="http://schemas.microsoft.com/office/drawing/2014/main" id="{A05AA4ED-5DD1-B194-51C4-8DA7190B040D}"/>
                      </a:ext>
                    </a:extLst>
                  </p:cNvPr>
                  <p:cNvSpPr/>
                  <p:nvPr/>
                </p:nvSpPr>
                <p:spPr>
                  <a:xfrm>
                    <a:off x="4445839" y="4869058"/>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25" name="Freeform 850">
                    <a:extLst>
                      <a:ext uri="{FF2B5EF4-FFF2-40B4-BE49-F238E27FC236}">
                        <a16:creationId xmlns:a16="http://schemas.microsoft.com/office/drawing/2014/main" id="{B6691943-4B7C-2740-F262-292700715113}"/>
                      </a:ext>
                    </a:extLst>
                  </p:cNvPr>
                  <p:cNvSpPr/>
                  <p:nvPr/>
                </p:nvSpPr>
                <p:spPr>
                  <a:xfrm>
                    <a:off x="4497783" y="4868535"/>
                    <a:ext cx="40308" cy="221047"/>
                  </a:xfrm>
                  <a:custGeom>
                    <a:avLst/>
                    <a:gdLst>
                      <a:gd name="csX0" fmla="*/ 10212 w 40308"/>
                      <a:gd name="csY0" fmla="*/ 221047 h 221047"/>
                      <a:gd name="csX1" fmla="*/ 1932 w 40308"/>
                      <a:gd name="csY1" fmla="*/ 216464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4"/>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6" name="Freeform 851">
                    <a:extLst>
                      <a:ext uri="{FF2B5EF4-FFF2-40B4-BE49-F238E27FC236}">
                        <a16:creationId xmlns:a16="http://schemas.microsoft.com/office/drawing/2014/main" id="{BE28E4D7-CE1B-C747-AAAD-29BD118E8734}"/>
                      </a:ext>
                    </a:extLst>
                  </p:cNvPr>
                  <p:cNvSpPr/>
                  <p:nvPr/>
                </p:nvSpPr>
                <p:spPr>
                  <a:xfrm>
                    <a:off x="4549737" y="4868022"/>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7" name="Freeform 852">
                    <a:extLst>
                      <a:ext uri="{FF2B5EF4-FFF2-40B4-BE49-F238E27FC236}">
                        <a16:creationId xmlns:a16="http://schemas.microsoft.com/office/drawing/2014/main" id="{24EC071B-9BF0-B41C-FF5C-DDBBF40D776A}"/>
                      </a:ext>
                    </a:extLst>
                  </p:cNvPr>
                  <p:cNvSpPr/>
                  <p:nvPr/>
                </p:nvSpPr>
                <p:spPr>
                  <a:xfrm>
                    <a:off x="4601691" y="4867499"/>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28" name="Freeform 853">
                    <a:extLst>
                      <a:ext uri="{FF2B5EF4-FFF2-40B4-BE49-F238E27FC236}">
                        <a16:creationId xmlns:a16="http://schemas.microsoft.com/office/drawing/2014/main" id="{7FD5FAEC-480B-24BB-3A91-6057A1FC4863}"/>
                      </a:ext>
                    </a:extLst>
                  </p:cNvPr>
                  <p:cNvSpPr/>
                  <p:nvPr/>
                </p:nvSpPr>
                <p:spPr>
                  <a:xfrm>
                    <a:off x="4653644" y="486698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29" name="Freeform 854">
                    <a:extLst>
                      <a:ext uri="{FF2B5EF4-FFF2-40B4-BE49-F238E27FC236}">
                        <a16:creationId xmlns:a16="http://schemas.microsoft.com/office/drawing/2014/main" id="{3CC9866D-D405-4BFC-E3D6-319276345E0F}"/>
                      </a:ext>
                    </a:extLst>
                  </p:cNvPr>
                  <p:cNvSpPr/>
                  <p:nvPr/>
                </p:nvSpPr>
                <p:spPr>
                  <a:xfrm>
                    <a:off x="4705588" y="4866462"/>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30" name="Freeform 855">
                    <a:extLst>
                      <a:ext uri="{FF2B5EF4-FFF2-40B4-BE49-F238E27FC236}">
                        <a16:creationId xmlns:a16="http://schemas.microsoft.com/office/drawing/2014/main" id="{9AFDC85B-75F6-7117-5F5F-C101E91F2CA9}"/>
                      </a:ext>
                    </a:extLst>
                  </p:cNvPr>
                  <p:cNvSpPr/>
                  <p:nvPr/>
                </p:nvSpPr>
                <p:spPr>
                  <a:xfrm>
                    <a:off x="4757542" y="4865949"/>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7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7"/>
                        </a:cubicBezTo>
                        <a:close/>
                      </a:path>
                    </a:pathLst>
                  </a:custGeom>
                  <a:solidFill>
                    <a:srgbClr val="8E7941"/>
                  </a:solidFill>
                  <a:ln w="9513" cap="flat">
                    <a:noFill/>
                    <a:prstDash val="solid"/>
                    <a:miter/>
                  </a:ln>
                </p:spPr>
                <p:txBody>
                  <a:bodyPr/>
                  <a:lstStyle/>
                  <a:p>
                    <a:endParaRPr lang="en-US"/>
                  </a:p>
                </p:txBody>
              </p:sp>
              <p:sp>
                <p:nvSpPr>
                  <p:cNvPr id="731" name="Freeform 856">
                    <a:extLst>
                      <a:ext uri="{FF2B5EF4-FFF2-40B4-BE49-F238E27FC236}">
                        <a16:creationId xmlns:a16="http://schemas.microsoft.com/office/drawing/2014/main" id="{F2242847-8579-56DB-D1DE-90E019AC836D}"/>
                      </a:ext>
                    </a:extLst>
                  </p:cNvPr>
                  <p:cNvSpPr/>
                  <p:nvPr/>
                </p:nvSpPr>
                <p:spPr>
                  <a:xfrm>
                    <a:off x="4809495" y="4865435"/>
                    <a:ext cx="40308" cy="221047"/>
                  </a:xfrm>
                  <a:custGeom>
                    <a:avLst/>
                    <a:gdLst>
                      <a:gd name="csX0" fmla="*/ 10212 w 40308"/>
                      <a:gd name="csY0" fmla="*/ 221047 h 221047"/>
                      <a:gd name="csX1" fmla="*/ 1932 w 40308"/>
                      <a:gd name="csY1" fmla="*/ 216463 h 221047"/>
                      <a:gd name="csX2" fmla="*/ 0 w 40308"/>
                      <a:gd name="csY2" fmla="*/ 5287 h 221047"/>
                      <a:gd name="csX3" fmla="*/ 7833 w 40308"/>
                      <a:gd name="csY3" fmla="*/ 0 h 221047"/>
                      <a:gd name="csX4" fmla="*/ 10212 w 40308"/>
                      <a:gd name="csY4" fmla="*/ 221038 h 221047"/>
                    </a:gdLst>
                    <a:ahLst/>
                    <a:cxnLst>
                      <a:cxn ang="0">
                        <a:pos x="csX0" y="csY0"/>
                      </a:cxn>
                      <a:cxn ang="0">
                        <a:pos x="csX1" y="csY1"/>
                      </a:cxn>
                      <a:cxn ang="0">
                        <a:pos x="csX2" y="csY2"/>
                      </a:cxn>
                      <a:cxn ang="0">
                        <a:pos x="csX3" y="csY3"/>
                      </a:cxn>
                      <a:cxn ang="0">
                        <a:pos x="csX4" y="csY4"/>
                      </a:cxn>
                    </a:cxnLst>
                    <a:rect l="l" t="t" r="r" b="b"/>
                    <a:pathLst>
                      <a:path w="40308" h="221047">
                        <a:moveTo>
                          <a:pt x="10212" y="221047"/>
                        </a:moveTo>
                        <a:lnTo>
                          <a:pt x="1932" y="216463"/>
                        </a:lnTo>
                        <a:cubicBezTo>
                          <a:pt x="67647" y="103334"/>
                          <a:pt x="685" y="6248"/>
                          <a:pt x="0" y="5287"/>
                        </a:cubicBezTo>
                        <a:lnTo>
                          <a:pt x="7833" y="0"/>
                        </a:lnTo>
                        <a:cubicBezTo>
                          <a:pt x="8546" y="1008"/>
                          <a:pt x="78944" y="102716"/>
                          <a:pt x="10212" y="221038"/>
                        </a:cubicBezTo>
                        <a:close/>
                      </a:path>
                    </a:pathLst>
                  </a:custGeom>
                  <a:solidFill>
                    <a:srgbClr val="8E7941"/>
                  </a:solidFill>
                  <a:ln w="9513" cap="flat">
                    <a:noFill/>
                    <a:prstDash val="solid"/>
                    <a:miter/>
                  </a:ln>
                </p:spPr>
                <p:txBody>
                  <a:bodyPr/>
                  <a:lstStyle/>
                  <a:p>
                    <a:endParaRPr lang="en-US"/>
                  </a:p>
                </p:txBody>
              </p:sp>
              <p:sp>
                <p:nvSpPr>
                  <p:cNvPr id="732" name="Freeform 857">
                    <a:extLst>
                      <a:ext uri="{FF2B5EF4-FFF2-40B4-BE49-F238E27FC236}">
                        <a16:creationId xmlns:a16="http://schemas.microsoft.com/office/drawing/2014/main" id="{2C98DAE8-53CD-343E-ABBF-3C022ACAF094}"/>
                      </a:ext>
                    </a:extLst>
                  </p:cNvPr>
                  <p:cNvSpPr/>
                  <p:nvPr/>
                </p:nvSpPr>
                <p:spPr>
                  <a:xfrm>
                    <a:off x="4861449" y="4864912"/>
                    <a:ext cx="40304" cy="221047"/>
                  </a:xfrm>
                  <a:custGeom>
                    <a:avLst/>
                    <a:gdLst>
                      <a:gd name="csX0" fmla="*/ 10212 w 40304"/>
                      <a:gd name="csY0" fmla="*/ 221047 h 221047"/>
                      <a:gd name="csX1" fmla="*/ 1932 w 40304"/>
                      <a:gd name="csY1" fmla="*/ 216463 h 221047"/>
                      <a:gd name="csX2" fmla="*/ 0 w 40304"/>
                      <a:gd name="csY2" fmla="*/ 5287 h 221047"/>
                      <a:gd name="csX3" fmla="*/ 7833 w 40304"/>
                      <a:gd name="csY3" fmla="*/ 0 h 221047"/>
                      <a:gd name="csX4" fmla="*/ 10212 w 40304"/>
                      <a:gd name="csY4" fmla="*/ 221037 h 221047"/>
                    </a:gdLst>
                    <a:ahLst/>
                    <a:cxnLst>
                      <a:cxn ang="0">
                        <a:pos x="csX0" y="csY0"/>
                      </a:cxn>
                      <a:cxn ang="0">
                        <a:pos x="csX1" y="csY1"/>
                      </a:cxn>
                      <a:cxn ang="0">
                        <a:pos x="csX2" y="csY2"/>
                      </a:cxn>
                      <a:cxn ang="0">
                        <a:pos x="csX3" y="csY3"/>
                      </a:cxn>
                      <a:cxn ang="0">
                        <a:pos x="csX4" y="csY4"/>
                      </a:cxn>
                    </a:cxnLst>
                    <a:rect l="l" t="t" r="r" b="b"/>
                    <a:pathLst>
                      <a:path w="40304" h="221047">
                        <a:moveTo>
                          <a:pt x="10212" y="221047"/>
                        </a:moveTo>
                        <a:lnTo>
                          <a:pt x="1932" y="216463"/>
                        </a:lnTo>
                        <a:cubicBezTo>
                          <a:pt x="67638" y="103334"/>
                          <a:pt x="685" y="6248"/>
                          <a:pt x="0" y="5287"/>
                        </a:cubicBezTo>
                        <a:lnTo>
                          <a:pt x="7833" y="0"/>
                        </a:lnTo>
                        <a:cubicBezTo>
                          <a:pt x="8546" y="1008"/>
                          <a:pt x="78934" y="102716"/>
                          <a:pt x="10212" y="221037"/>
                        </a:cubicBezTo>
                        <a:close/>
                      </a:path>
                    </a:pathLst>
                  </a:custGeom>
                  <a:solidFill>
                    <a:srgbClr val="8E7941"/>
                  </a:solidFill>
                  <a:ln w="9513" cap="flat">
                    <a:noFill/>
                    <a:prstDash val="solid"/>
                    <a:miter/>
                  </a:ln>
                </p:spPr>
                <p:txBody>
                  <a:bodyPr/>
                  <a:lstStyle/>
                  <a:p>
                    <a:endParaRPr lang="en-US"/>
                  </a:p>
                </p:txBody>
              </p:sp>
              <p:sp>
                <p:nvSpPr>
                  <p:cNvPr id="733" name="Freeform 858">
                    <a:extLst>
                      <a:ext uri="{FF2B5EF4-FFF2-40B4-BE49-F238E27FC236}">
                        <a16:creationId xmlns:a16="http://schemas.microsoft.com/office/drawing/2014/main" id="{B08F6F2D-83FB-D78E-C050-CAC9887DEAF9}"/>
                      </a:ext>
                    </a:extLst>
                  </p:cNvPr>
                  <p:cNvSpPr/>
                  <p:nvPr/>
                </p:nvSpPr>
                <p:spPr>
                  <a:xfrm>
                    <a:off x="4913402" y="4864398"/>
                    <a:ext cx="40303" cy="221047"/>
                  </a:xfrm>
                  <a:custGeom>
                    <a:avLst/>
                    <a:gdLst>
                      <a:gd name="csX0" fmla="*/ 10212 w 40303"/>
                      <a:gd name="csY0" fmla="*/ 221047 h 221047"/>
                      <a:gd name="csX1" fmla="*/ 1932 w 40303"/>
                      <a:gd name="csY1" fmla="*/ 216464 h 221047"/>
                      <a:gd name="csX2" fmla="*/ 0 w 40303"/>
                      <a:gd name="csY2" fmla="*/ 5287 h 221047"/>
                      <a:gd name="csX3" fmla="*/ 7833 w 40303"/>
                      <a:gd name="csY3" fmla="*/ 0 h 221047"/>
                      <a:gd name="csX4" fmla="*/ 10212 w 40303"/>
                      <a:gd name="csY4" fmla="*/ 221038 h 221047"/>
                    </a:gdLst>
                    <a:ahLst/>
                    <a:cxnLst>
                      <a:cxn ang="0">
                        <a:pos x="csX0" y="csY0"/>
                      </a:cxn>
                      <a:cxn ang="0">
                        <a:pos x="csX1" y="csY1"/>
                      </a:cxn>
                      <a:cxn ang="0">
                        <a:pos x="csX2" y="csY2"/>
                      </a:cxn>
                      <a:cxn ang="0">
                        <a:pos x="csX3" y="csY3"/>
                      </a:cxn>
                      <a:cxn ang="0">
                        <a:pos x="csX4" y="csY4"/>
                      </a:cxn>
                    </a:cxnLst>
                    <a:rect l="l" t="t" r="r" b="b"/>
                    <a:pathLst>
                      <a:path w="40303" h="221047">
                        <a:moveTo>
                          <a:pt x="10212" y="221047"/>
                        </a:moveTo>
                        <a:lnTo>
                          <a:pt x="1932" y="216464"/>
                        </a:lnTo>
                        <a:cubicBezTo>
                          <a:pt x="67638" y="103334"/>
                          <a:pt x="685" y="6248"/>
                          <a:pt x="0" y="5287"/>
                        </a:cubicBezTo>
                        <a:lnTo>
                          <a:pt x="7833" y="0"/>
                        </a:lnTo>
                        <a:cubicBezTo>
                          <a:pt x="8546" y="1008"/>
                          <a:pt x="78934" y="102716"/>
                          <a:pt x="10212" y="221038"/>
                        </a:cubicBezTo>
                        <a:close/>
                      </a:path>
                    </a:pathLst>
                  </a:custGeom>
                  <a:solidFill>
                    <a:srgbClr val="8E7941"/>
                  </a:solidFill>
                  <a:ln w="9513" cap="flat">
                    <a:noFill/>
                    <a:prstDash val="solid"/>
                    <a:miter/>
                  </a:ln>
                </p:spPr>
                <p:txBody>
                  <a:bodyPr/>
                  <a:lstStyle/>
                  <a:p>
                    <a:endParaRPr lang="en-US"/>
                  </a:p>
                </p:txBody>
              </p:sp>
            </p:grpSp>
          </p:grpSp>
          <p:grpSp>
            <p:nvGrpSpPr>
              <p:cNvPr id="26" name="Graphic 726">
                <a:extLst>
                  <a:ext uri="{FF2B5EF4-FFF2-40B4-BE49-F238E27FC236}">
                    <a16:creationId xmlns:a16="http://schemas.microsoft.com/office/drawing/2014/main" id="{D78F174B-4C76-555B-CC68-9173C6AC9B33}"/>
                  </a:ext>
                </a:extLst>
              </p:cNvPr>
              <p:cNvGrpSpPr/>
              <p:nvPr/>
            </p:nvGrpSpPr>
            <p:grpSpPr>
              <a:xfrm>
                <a:off x="3593699" y="5029546"/>
                <a:ext cx="1391809" cy="232782"/>
                <a:chOff x="3593699" y="5029546"/>
                <a:chExt cx="1391809" cy="232782"/>
              </a:xfrm>
            </p:grpSpPr>
            <p:sp>
              <p:nvSpPr>
                <p:cNvPr id="35" name="Oval 34">
                  <a:extLst>
                    <a:ext uri="{FF2B5EF4-FFF2-40B4-BE49-F238E27FC236}">
                      <a16:creationId xmlns:a16="http://schemas.microsoft.com/office/drawing/2014/main" id="{9F7B8B85-73C2-6B26-E7E1-6F27854E47AB}"/>
                    </a:ext>
                  </a:extLst>
                </p:cNvPr>
                <p:cNvSpPr/>
                <p:nvPr/>
              </p:nvSpPr>
              <p:spPr>
                <a:xfrm rot="-34320">
                  <a:off x="3594693" y="5052949"/>
                  <a:ext cx="116203" cy="199440"/>
                </a:xfrm>
                <a:prstGeom prst="ellipse">
                  <a:avLst/>
                </a:prstGeom>
                <a:solidFill>
                  <a:srgbClr val="E0D6BC"/>
                </a:solidFill>
                <a:ln w="4757" cap="flat">
                  <a:solidFill>
                    <a:srgbClr val="5E512C"/>
                  </a:solidFill>
                  <a:prstDash val="solid"/>
                  <a:miter/>
                </a:ln>
              </p:spPr>
              <p:txBody>
                <a:bodyPr/>
                <a:lstStyle/>
                <a:p>
                  <a:endParaRPr lang="en-US"/>
                </a:p>
              </p:txBody>
            </p:sp>
            <p:sp>
              <p:nvSpPr>
                <p:cNvPr id="36" name="Oval 35">
                  <a:extLst>
                    <a:ext uri="{FF2B5EF4-FFF2-40B4-BE49-F238E27FC236}">
                      <a16:creationId xmlns:a16="http://schemas.microsoft.com/office/drawing/2014/main" id="{F35B1776-9F79-E53D-081C-DD5DD65E7EC3}"/>
                    </a:ext>
                  </a:extLst>
                </p:cNvPr>
                <p:cNvSpPr/>
                <p:nvPr/>
              </p:nvSpPr>
              <p:spPr>
                <a:xfrm rot="-34320">
                  <a:off x="3606379" y="5058706"/>
                  <a:ext cx="109388" cy="187781"/>
                </a:xfrm>
                <a:prstGeom prst="ellipse">
                  <a:avLst/>
                </a:prstGeom>
                <a:solidFill>
                  <a:srgbClr val="9F8D5D"/>
                </a:solidFill>
                <a:ln w="9513" cap="flat">
                  <a:noFill/>
                  <a:prstDash val="solid"/>
                  <a:miter/>
                </a:ln>
              </p:spPr>
              <p:txBody>
                <a:bodyPr/>
                <a:lstStyle/>
                <a:p>
                  <a:endParaRPr lang="en-US"/>
                </a:p>
              </p:txBody>
            </p:sp>
            <p:sp>
              <p:nvSpPr>
                <p:cNvPr id="37" name="Oval 36">
                  <a:extLst>
                    <a:ext uri="{FF2B5EF4-FFF2-40B4-BE49-F238E27FC236}">
                      <a16:creationId xmlns:a16="http://schemas.microsoft.com/office/drawing/2014/main" id="{9E088C3C-F532-1A63-B360-0E2D9781B2E9}"/>
                    </a:ext>
                  </a:extLst>
                </p:cNvPr>
                <p:cNvSpPr/>
                <p:nvPr/>
              </p:nvSpPr>
              <p:spPr>
                <a:xfrm rot="-34320">
                  <a:off x="3628380" y="5073953"/>
                  <a:ext cx="91496" cy="157026"/>
                </a:xfrm>
                <a:prstGeom prst="ellipse">
                  <a:avLst/>
                </a:prstGeom>
                <a:solidFill>
                  <a:srgbClr val="5E512C"/>
                </a:solidFill>
                <a:ln w="9513" cap="flat">
                  <a:noFill/>
                  <a:prstDash val="solid"/>
                  <a:miter/>
                </a:ln>
              </p:spPr>
              <p:txBody>
                <a:bodyPr/>
                <a:lstStyle/>
                <a:p>
                  <a:endParaRPr lang="en-US"/>
                </a:p>
              </p:txBody>
            </p:sp>
            <p:sp>
              <p:nvSpPr>
                <p:cNvPr id="38" name="Freeform 863">
                  <a:extLst>
                    <a:ext uri="{FF2B5EF4-FFF2-40B4-BE49-F238E27FC236}">
                      <a16:creationId xmlns:a16="http://schemas.microsoft.com/office/drawing/2014/main" id="{FB0157E0-FE55-B770-C617-0B39971B3A8D}"/>
                    </a:ext>
                  </a:extLst>
                </p:cNvPr>
                <p:cNvSpPr/>
                <p:nvPr/>
              </p:nvSpPr>
              <p:spPr>
                <a:xfrm>
                  <a:off x="3651775" y="5040673"/>
                  <a:ext cx="1333733" cy="211737"/>
                </a:xfrm>
                <a:custGeom>
                  <a:avLst/>
                  <a:gdLst>
                    <a:gd name="csX0" fmla="*/ 1232943 w 1333733"/>
                    <a:gd name="csY0" fmla="*/ 0 h 211737"/>
                    <a:gd name="csX1" fmla="*/ 0 w 1333733"/>
                    <a:gd name="csY1" fmla="*/ 12296 h 211737"/>
                    <a:gd name="csX2" fmla="*/ 59091 w 1333733"/>
                    <a:gd name="csY2" fmla="*/ 111436 h 211737"/>
                    <a:gd name="csX3" fmla="*/ 1989 w 1333733"/>
                    <a:gd name="csY3" fmla="*/ 211737 h 211737"/>
                    <a:gd name="csX4" fmla="*/ 1234931 w 1333733"/>
                    <a:gd name="csY4" fmla="*/ 199441 h 211737"/>
                    <a:gd name="csX5" fmla="*/ 1333728 w 1333733"/>
                    <a:gd name="csY5" fmla="*/ 98731 h 211737"/>
                    <a:gd name="csX6" fmla="*/ 1232943 w 1333733"/>
                    <a:gd name="csY6" fmla="*/ 10 h 211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3733" h="211737">
                      <a:moveTo>
                        <a:pt x="1232943" y="0"/>
                      </a:moveTo>
                      <a:lnTo>
                        <a:pt x="0" y="12296"/>
                      </a:lnTo>
                      <a:cubicBezTo>
                        <a:pt x="32082" y="11973"/>
                        <a:pt x="58539" y="56365"/>
                        <a:pt x="59091" y="111436"/>
                      </a:cubicBezTo>
                      <a:cubicBezTo>
                        <a:pt x="59643" y="166508"/>
                        <a:pt x="34081" y="211414"/>
                        <a:pt x="1989" y="211737"/>
                      </a:cubicBezTo>
                      <a:lnTo>
                        <a:pt x="1234931" y="199441"/>
                      </a:lnTo>
                      <a:cubicBezTo>
                        <a:pt x="1290045" y="198889"/>
                        <a:pt x="1334280" y="153803"/>
                        <a:pt x="1333728" y="98731"/>
                      </a:cubicBezTo>
                      <a:cubicBezTo>
                        <a:pt x="1333176" y="43660"/>
                        <a:pt x="1288056" y="-542"/>
                        <a:pt x="1232943" y="10"/>
                      </a:cubicBezTo>
                      <a:close/>
                    </a:path>
                  </a:pathLst>
                </a:custGeom>
                <a:solidFill>
                  <a:srgbClr val="B59E5F"/>
                </a:solidFill>
                <a:ln w="4757" cap="flat">
                  <a:solidFill>
                    <a:srgbClr val="5E512C"/>
                  </a:solidFill>
                  <a:prstDash val="solid"/>
                  <a:miter/>
                </a:ln>
              </p:spPr>
              <p:txBody>
                <a:bodyPr/>
                <a:lstStyle/>
                <a:p>
                  <a:endParaRPr lang="en-US"/>
                </a:p>
              </p:txBody>
            </p:sp>
            <p:grpSp>
              <p:nvGrpSpPr>
                <p:cNvPr id="39" name="Graphic 726">
                  <a:extLst>
                    <a:ext uri="{FF2B5EF4-FFF2-40B4-BE49-F238E27FC236}">
                      <a16:creationId xmlns:a16="http://schemas.microsoft.com/office/drawing/2014/main" id="{A6727C52-0DFA-9CA0-833A-69B70BE91672}"/>
                    </a:ext>
                  </a:extLst>
                </p:cNvPr>
                <p:cNvGrpSpPr/>
                <p:nvPr/>
              </p:nvGrpSpPr>
              <p:grpSpPr>
                <a:xfrm>
                  <a:off x="3720013" y="5029546"/>
                  <a:ext cx="1235178" cy="232782"/>
                  <a:chOff x="3720013" y="5029546"/>
                  <a:chExt cx="1235178" cy="232782"/>
                </a:xfrm>
                <a:solidFill>
                  <a:srgbClr val="8E7941"/>
                </a:solidFill>
              </p:grpSpPr>
              <p:sp>
                <p:nvSpPr>
                  <p:cNvPr id="40" name="Freeform 865">
                    <a:extLst>
                      <a:ext uri="{FF2B5EF4-FFF2-40B4-BE49-F238E27FC236}">
                        <a16:creationId xmlns:a16="http://schemas.microsoft.com/office/drawing/2014/main" id="{DB83F7FD-C2AE-0F72-5C83-AD59C8E50B01}"/>
                      </a:ext>
                    </a:extLst>
                  </p:cNvPr>
                  <p:cNvSpPr/>
                  <p:nvPr/>
                </p:nvSpPr>
                <p:spPr>
                  <a:xfrm>
                    <a:off x="3720013" y="5041453"/>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1" name="Freeform 866">
                    <a:extLst>
                      <a:ext uri="{FF2B5EF4-FFF2-40B4-BE49-F238E27FC236}">
                        <a16:creationId xmlns:a16="http://schemas.microsoft.com/office/drawing/2014/main" id="{7E4E80B9-161C-DD31-60D8-DC2754280F47}"/>
                      </a:ext>
                    </a:extLst>
                  </p:cNvPr>
                  <p:cNvSpPr/>
                  <p:nvPr/>
                </p:nvSpPr>
                <p:spPr>
                  <a:xfrm>
                    <a:off x="3771957" y="5040939"/>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2" name="Freeform 867">
                    <a:extLst>
                      <a:ext uri="{FF2B5EF4-FFF2-40B4-BE49-F238E27FC236}">
                        <a16:creationId xmlns:a16="http://schemas.microsoft.com/office/drawing/2014/main" id="{6A7D01F8-5722-DBD9-03E5-A93CE3B0CE6B}"/>
                      </a:ext>
                    </a:extLst>
                  </p:cNvPr>
                  <p:cNvSpPr/>
                  <p:nvPr/>
                </p:nvSpPr>
                <p:spPr>
                  <a:xfrm>
                    <a:off x="3823910" y="5040416"/>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3" name="Freeform 868">
                    <a:extLst>
                      <a:ext uri="{FF2B5EF4-FFF2-40B4-BE49-F238E27FC236}">
                        <a16:creationId xmlns:a16="http://schemas.microsoft.com/office/drawing/2014/main" id="{A7896500-2912-852D-F018-1232814B3533}"/>
                      </a:ext>
                    </a:extLst>
                  </p:cNvPr>
                  <p:cNvSpPr/>
                  <p:nvPr/>
                </p:nvSpPr>
                <p:spPr>
                  <a:xfrm>
                    <a:off x="3875864" y="5039903"/>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4" name="Freeform 869">
                    <a:extLst>
                      <a:ext uri="{FF2B5EF4-FFF2-40B4-BE49-F238E27FC236}">
                        <a16:creationId xmlns:a16="http://schemas.microsoft.com/office/drawing/2014/main" id="{99853FFF-919E-D0EC-5329-2DDB96AA2662}"/>
                      </a:ext>
                    </a:extLst>
                  </p:cNvPr>
                  <p:cNvSpPr/>
                  <p:nvPr/>
                </p:nvSpPr>
                <p:spPr>
                  <a:xfrm>
                    <a:off x="3927808" y="5039380"/>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5" name="Freeform 870">
                    <a:extLst>
                      <a:ext uri="{FF2B5EF4-FFF2-40B4-BE49-F238E27FC236}">
                        <a16:creationId xmlns:a16="http://schemas.microsoft.com/office/drawing/2014/main" id="{E0D6C40F-E890-AA96-D9BF-F0D798E36282}"/>
                      </a:ext>
                    </a:extLst>
                  </p:cNvPr>
                  <p:cNvSpPr/>
                  <p:nvPr/>
                </p:nvSpPr>
                <p:spPr>
                  <a:xfrm>
                    <a:off x="3979761" y="5038866"/>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6" name="Freeform 871">
                    <a:extLst>
                      <a:ext uri="{FF2B5EF4-FFF2-40B4-BE49-F238E27FC236}">
                        <a16:creationId xmlns:a16="http://schemas.microsoft.com/office/drawing/2014/main" id="{2E7E03FE-310A-B435-4C13-558EDB610944}"/>
                      </a:ext>
                    </a:extLst>
                  </p:cNvPr>
                  <p:cNvSpPr/>
                  <p:nvPr/>
                </p:nvSpPr>
                <p:spPr>
                  <a:xfrm>
                    <a:off x="4031715" y="5038353"/>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7" name="Freeform 872">
                    <a:extLst>
                      <a:ext uri="{FF2B5EF4-FFF2-40B4-BE49-F238E27FC236}">
                        <a16:creationId xmlns:a16="http://schemas.microsoft.com/office/drawing/2014/main" id="{37EC9971-7FE1-5B84-F360-7A6F76F247B0}"/>
                      </a:ext>
                    </a:extLst>
                  </p:cNvPr>
                  <p:cNvSpPr/>
                  <p:nvPr/>
                </p:nvSpPr>
                <p:spPr>
                  <a:xfrm>
                    <a:off x="4083668" y="5037829"/>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8" name="Freeform 873">
                    <a:extLst>
                      <a:ext uri="{FF2B5EF4-FFF2-40B4-BE49-F238E27FC236}">
                        <a16:creationId xmlns:a16="http://schemas.microsoft.com/office/drawing/2014/main" id="{56038C4C-4B6F-0340-A4CF-86589D43D544}"/>
                      </a:ext>
                    </a:extLst>
                  </p:cNvPr>
                  <p:cNvSpPr/>
                  <p:nvPr/>
                </p:nvSpPr>
                <p:spPr>
                  <a:xfrm>
                    <a:off x="4135612" y="5037316"/>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49" name="Freeform 874">
                    <a:extLst>
                      <a:ext uri="{FF2B5EF4-FFF2-40B4-BE49-F238E27FC236}">
                        <a16:creationId xmlns:a16="http://schemas.microsoft.com/office/drawing/2014/main" id="{17C0D80C-D7F3-E307-CDFD-8EF509ADE76E}"/>
                      </a:ext>
                    </a:extLst>
                  </p:cNvPr>
                  <p:cNvSpPr/>
                  <p:nvPr/>
                </p:nvSpPr>
                <p:spPr>
                  <a:xfrm>
                    <a:off x="4187566" y="5036793"/>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0" name="Freeform 875">
                    <a:extLst>
                      <a:ext uri="{FF2B5EF4-FFF2-40B4-BE49-F238E27FC236}">
                        <a16:creationId xmlns:a16="http://schemas.microsoft.com/office/drawing/2014/main" id="{29EE36DE-A55A-70A3-D1F3-969C0DF22E44}"/>
                      </a:ext>
                    </a:extLst>
                  </p:cNvPr>
                  <p:cNvSpPr/>
                  <p:nvPr/>
                </p:nvSpPr>
                <p:spPr>
                  <a:xfrm>
                    <a:off x="4239520" y="5036279"/>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1" name="Freeform 876">
                    <a:extLst>
                      <a:ext uri="{FF2B5EF4-FFF2-40B4-BE49-F238E27FC236}">
                        <a16:creationId xmlns:a16="http://schemas.microsoft.com/office/drawing/2014/main" id="{E3641462-E7B2-507B-E2C9-828A9A960AB6}"/>
                      </a:ext>
                    </a:extLst>
                  </p:cNvPr>
                  <p:cNvSpPr/>
                  <p:nvPr/>
                </p:nvSpPr>
                <p:spPr>
                  <a:xfrm>
                    <a:off x="4291464" y="5035756"/>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2" name="Freeform 877">
                    <a:extLst>
                      <a:ext uri="{FF2B5EF4-FFF2-40B4-BE49-F238E27FC236}">
                        <a16:creationId xmlns:a16="http://schemas.microsoft.com/office/drawing/2014/main" id="{FD9A085C-B009-7773-14D6-FD05EF6354D5}"/>
                      </a:ext>
                    </a:extLst>
                  </p:cNvPr>
                  <p:cNvSpPr/>
                  <p:nvPr/>
                </p:nvSpPr>
                <p:spPr>
                  <a:xfrm>
                    <a:off x="4343417" y="5035243"/>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3" name="Freeform 878">
                    <a:extLst>
                      <a:ext uri="{FF2B5EF4-FFF2-40B4-BE49-F238E27FC236}">
                        <a16:creationId xmlns:a16="http://schemas.microsoft.com/office/drawing/2014/main" id="{9CCF701F-38FA-1784-588B-486F17E5AF05}"/>
                      </a:ext>
                    </a:extLst>
                  </p:cNvPr>
                  <p:cNvSpPr/>
                  <p:nvPr/>
                </p:nvSpPr>
                <p:spPr>
                  <a:xfrm>
                    <a:off x="4395371" y="5034720"/>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4" name="Freeform 879">
                    <a:extLst>
                      <a:ext uri="{FF2B5EF4-FFF2-40B4-BE49-F238E27FC236}">
                        <a16:creationId xmlns:a16="http://schemas.microsoft.com/office/drawing/2014/main" id="{2350CDDC-D83E-E327-727A-580B06F4A23C}"/>
                      </a:ext>
                    </a:extLst>
                  </p:cNvPr>
                  <p:cNvSpPr/>
                  <p:nvPr/>
                </p:nvSpPr>
                <p:spPr>
                  <a:xfrm>
                    <a:off x="4447324" y="5034206"/>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5" name="Freeform 880">
                    <a:extLst>
                      <a:ext uri="{FF2B5EF4-FFF2-40B4-BE49-F238E27FC236}">
                        <a16:creationId xmlns:a16="http://schemas.microsoft.com/office/drawing/2014/main" id="{1E49EA62-B954-6800-B976-AF608B933523}"/>
                      </a:ext>
                    </a:extLst>
                  </p:cNvPr>
                  <p:cNvSpPr/>
                  <p:nvPr/>
                </p:nvSpPr>
                <p:spPr>
                  <a:xfrm>
                    <a:off x="4499268" y="5033683"/>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6" name="Freeform 881">
                    <a:extLst>
                      <a:ext uri="{FF2B5EF4-FFF2-40B4-BE49-F238E27FC236}">
                        <a16:creationId xmlns:a16="http://schemas.microsoft.com/office/drawing/2014/main" id="{EFB179C7-29F6-6A03-3581-282049C9B882}"/>
                      </a:ext>
                    </a:extLst>
                  </p:cNvPr>
                  <p:cNvSpPr/>
                  <p:nvPr/>
                </p:nvSpPr>
                <p:spPr>
                  <a:xfrm>
                    <a:off x="4551222" y="5033170"/>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7" name="Freeform 882">
                    <a:extLst>
                      <a:ext uri="{FF2B5EF4-FFF2-40B4-BE49-F238E27FC236}">
                        <a16:creationId xmlns:a16="http://schemas.microsoft.com/office/drawing/2014/main" id="{9536779A-F1BD-A4B0-3482-F2DE115092EF}"/>
                      </a:ext>
                    </a:extLst>
                  </p:cNvPr>
                  <p:cNvSpPr/>
                  <p:nvPr/>
                </p:nvSpPr>
                <p:spPr>
                  <a:xfrm>
                    <a:off x="4603175" y="5032647"/>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8" name="Freeform 883">
                    <a:extLst>
                      <a:ext uri="{FF2B5EF4-FFF2-40B4-BE49-F238E27FC236}">
                        <a16:creationId xmlns:a16="http://schemas.microsoft.com/office/drawing/2014/main" id="{DAAD9E77-8364-BC2E-118E-05B1069D2F1D}"/>
                      </a:ext>
                    </a:extLst>
                  </p:cNvPr>
                  <p:cNvSpPr/>
                  <p:nvPr/>
                </p:nvSpPr>
                <p:spPr>
                  <a:xfrm>
                    <a:off x="4655119" y="5032133"/>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59" name="Freeform 884">
                    <a:extLst>
                      <a:ext uri="{FF2B5EF4-FFF2-40B4-BE49-F238E27FC236}">
                        <a16:creationId xmlns:a16="http://schemas.microsoft.com/office/drawing/2014/main" id="{1046E79C-AFC1-433A-B42F-5968C7B788AA}"/>
                      </a:ext>
                    </a:extLst>
                  </p:cNvPr>
                  <p:cNvSpPr/>
                  <p:nvPr/>
                </p:nvSpPr>
                <p:spPr>
                  <a:xfrm>
                    <a:off x="4707073" y="5031610"/>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60" name="Freeform 885">
                    <a:extLst>
                      <a:ext uri="{FF2B5EF4-FFF2-40B4-BE49-F238E27FC236}">
                        <a16:creationId xmlns:a16="http://schemas.microsoft.com/office/drawing/2014/main" id="{97B60A5E-A44C-31C9-93C9-EBE437EB7CD9}"/>
                      </a:ext>
                    </a:extLst>
                  </p:cNvPr>
                  <p:cNvSpPr/>
                  <p:nvPr/>
                </p:nvSpPr>
                <p:spPr>
                  <a:xfrm>
                    <a:off x="4759026" y="5031097"/>
                    <a:ext cx="40308" cy="220875"/>
                  </a:xfrm>
                  <a:custGeom>
                    <a:avLst/>
                    <a:gdLst>
                      <a:gd name="csX0" fmla="*/ 10212 w 40308"/>
                      <a:gd name="csY0" fmla="*/ 220866 h 220875"/>
                      <a:gd name="csX1" fmla="*/ 1932 w 40308"/>
                      <a:gd name="csY1" fmla="*/ 216292 h 220875"/>
                      <a:gd name="csX2" fmla="*/ 0 w 40308"/>
                      <a:gd name="csY2" fmla="*/ 5278 h 220875"/>
                      <a:gd name="csX3" fmla="*/ 7833 w 40308"/>
                      <a:gd name="csY3" fmla="*/ 0 h 220875"/>
                      <a:gd name="csX4" fmla="*/ 10212 w 40308"/>
                      <a:gd name="csY4" fmla="*/ 220876 h 220875"/>
                    </a:gdLst>
                    <a:ahLst/>
                    <a:cxnLst>
                      <a:cxn ang="0">
                        <a:pos x="csX0" y="csY0"/>
                      </a:cxn>
                      <a:cxn ang="0">
                        <a:pos x="csX1" y="csY1"/>
                      </a:cxn>
                      <a:cxn ang="0">
                        <a:pos x="csX2" y="csY2"/>
                      </a:cxn>
                      <a:cxn ang="0">
                        <a:pos x="csX3" y="csY3"/>
                      </a:cxn>
                      <a:cxn ang="0">
                        <a:pos x="csX4" y="csY4"/>
                      </a:cxn>
                    </a:cxnLst>
                    <a:rect l="l" t="t" r="r" b="b"/>
                    <a:pathLst>
                      <a:path w="40308" h="220875">
                        <a:moveTo>
                          <a:pt x="10212" y="220866"/>
                        </a:moveTo>
                        <a:lnTo>
                          <a:pt x="1932" y="216292"/>
                        </a:lnTo>
                        <a:cubicBezTo>
                          <a:pt x="67647" y="103258"/>
                          <a:pt x="685" y="6238"/>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61" name="Freeform 886">
                    <a:extLst>
                      <a:ext uri="{FF2B5EF4-FFF2-40B4-BE49-F238E27FC236}">
                        <a16:creationId xmlns:a16="http://schemas.microsoft.com/office/drawing/2014/main" id="{803428C8-029E-FB6F-ACCA-AC0B9363DFF9}"/>
                      </a:ext>
                    </a:extLst>
                  </p:cNvPr>
                  <p:cNvSpPr/>
                  <p:nvPr/>
                </p:nvSpPr>
                <p:spPr>
                  <a:xfrm>
                    <a:off x="4810980" y="5030573"/>
                    <a:ext cx="40308" cy="220876"/>
                  </a:xfrm>
                  <a:custGeom>
                    <a:avLst/>
                    <a:gdLst>
                      <a:gd name="csX0" fmla="*/ 10212 w 40308"/>
                      <a:gd name="csY0" fmla="*/ 220866 h 220876"/>
                      <a:gd name="csX1" fmla="*/ 1932 w 40308"/>
                      <a:gd name="csY1" fmla="*/ 216292 h 220876"/>
                      <a:gd name="csX2" fmla="*/ 0 w 40308"/>
                      <a:gd name="csY2" fmla="*/ 5278 h 220876"/>
                      <a:gd name="csX3" fmla="*/ 7833 w 40308"/>
                      <a:gd name="csY3" fmla="*/ 0 h 220876"/>
                      <a:gd name="csX4" fmla="*/ 10212 w 40308"/>
                      <a:gd name="csY4" fmla="*/ 220876 h 220876"/>
                    </a:gdLst>
                    <a:ahLst/>
                    <a:cxnLst>
                      <a:cxn ang="0">
                        <a:pos x="csX0" y="csY0"/>
                      </a:cxn>
                      <a:cxn ang="0">
                        <a:pos x="csX1" y="csY1"/>
                      </a:cxn>
                      <a:cxn ang="0">
                        <a:pos x="csX2" y="csY2"/>
                      </a:cxn>
                      <a:cxn ang="0">
                        <a:pos x="csX3" y="csY3"/>
                      </a:cxn>
                      <a:cxn ang="0">
                        <a:pos x="csX4" y="csY4"/>
                      </a:cxn>
                    </a:cxnLst>
                    <a:rect l="l" t="t" r="r" b="b"/>
                    <a:pathLst>
                      <a:path w="40308" h="220876">
                        <a:moveTo>
                          <a:pt x="10212" y="220866"/>
                        </a:moveTo>
                        <a:lnTo>
                          <a:pt x="1932" y="216292"/>
                        </a:lnTo>
                        <a:cubicBezTo>
                          <a:pt x="67647" y="103258"/>
                          <a:pt x="685" y="6239"/>
                          <a:pt x="0" y="5278"/>
                        </a:cubicBezTo>
                        <a:lnTo>
                          <a:pt x="7833" y="0"/>
                        </a:lnTo>
                        <a:cubicBezTo>
                          <a:pt x="8546" y="1008"/>
                          <a:pt x="78944" y="102640"/>
                          <a:pt x="10212" y="220876"/>
                        </a:cubicBezTo>
                        <a:close/>
                      </a:path>
                    </a:pathLst>
                  </a:custGeom>
                  <a:solidFill>
                    <a:srgbClr val="8E7941"/>
                  </a:solidFill>
                  <a:ln w="9513" cap="flat">
                    <a:noFill/>
                    <a:prstDash val="solid"/>
                    <a:miter/>
                  </a:ln>
                </p:spPr>
                <p:txBody>
                  <a:bodyPr/>
                  <a:lstStyle/>
                  <a:p>
                    <a:endParaRPr lang="en-US"/>
                  </a:p>
                </p:txBody>
              </p:sp>
              <p:sp>
                <p:nvSpPr>
                  <p:cNvPr id="62" name="Freeform 887">
                    <a:extLst>
                      <a:ext uri="{FF2B5EF4-FFF2-40B4-BE49-F238E27FC236}">
                        <a16:creationId xmlns:a16="http://schemas.microsoft.com/office/drawing/2014/main" id="{8E35FEB4-E7CD-1D02-2694-1E55D30A5F95}"/>
                      </a:ext>
                    </a:extLst>
                  </p:cNvPr>
                  <p:cNvSpPr/>
                  <p:nvPr/>
                </p:nvSpPr>
                <p:spPr>
                  <a:xfrm>
                    <a:off x="4862933" y="5030060"/>
                    <a:ext cx="40304" cy="220876"/>
                  </a:xfrm>
                  <a:custGeom>
                    <a:avLst/>
                    <a:gdLst>
                      <a:gd name="csX0" fmla="*/ 10212 w 40304"/>
                      <a:gd name="csY0" fmla="*/ 220866 h 220876"/>
                      <a:gd name="csX1" fmla="*/ 1932 w 40304"/>
                      <a:gd name="csY1" fmla="*/ 216292 h 220876"/>
                      <a:gd name="csX2" fmla="*/ 0 w 40304"/>
                      <a:gd name="csY2" fmla="*/ 5278 h 220876"/>
                      <a:gd name="csX3" fmla="*/ 7833 w 40304"/>
                      <a:gd name="csY3" fmla="*/ 0 h 220876"/>
                      <a:gd name="csX4" fmla="*/ 10212 w 40304"/>
                      <a:gd name="csY4" fmla="*/ 220876 h 220876"/>
                    </a:gdLst>
                    <a:ahLst/>
                    <a:cxnLst>
                      <a:cxn ang="0">
                        <a:pos x="csX0" y="csY0"/>
                      </a:cxn>
                      <a:cxn ang="0">
                        <a:pos x="csX1" y="csY1"/>
                      </a:cxn>
                      <a:cxn ang="0">
                        <a:pos x="csX2" y="csY2"/>
                      </a:cxn>
                      <a:cxn ang="0">
                        <a:pos x="csX3" y="csY3"/>
                      </a:cxn>
                      <a:cxn ang="0">
                        <a:pos x="csX4" y="csY4"/>
                      </a:cxn>
                    </a:cxnLst>
                    <a:rect l="l" t="t" r="r" b="b"/>
                    <a:pathLst>
                      <a:path w="40304" h="220876">
                        <a:moveTo>
                          <a:pt x="10212" y="220866"/>
                        </a:moveTo>
                        <a:lnTo>
                          <a:pt x="1932" y="216292"/>
                        </a:lnTo>
                        <a:cubicBezTo>
                          <a:pt x="67638" y="103258"/>
                          <a:pt x="685" y="6239"/>
                          <a:pt x="0" y="5278"/>
                        </a:cubicBezTo>
                        <a:lnTo>
                          <a:pt x="7833" y="0"/>
                        </a:lnTo>
                        <a:cubicBezTo>
                          <a:pt x="8546" y="1008"/>
                          <a:pt x="78934" y="102640"/>
                          <a:pt x="10212" y="220876"/>
                        </a:cubicBezTo>
                        <a:close/>
                      </a:path>
                    </a:pathLst>
                  </a:custGeom>
                  <a:solidFill>
                    <a:srgbClr val="8E7941"/>
                  </a:solidFill>
                  <a:ln w="9513" cap="flat">
                    <a:noFill/>
                    <a:prstDash val="solid"/>
                    <a:miter/>
                  </a:ln>
                </p:spPr>
                <p:txBody>
                  <a:bodyPr/>
                  <a:lstStyle/>
                  <a:p>
                    <a:endParaRPr lang="en-US"/>
                  </a:p>
                </p:txBody>
              </p:sp>
              <p:sp>
                <p:nvSpPr>
                  <p:cNvPr id="63" name="Freeform 888">
                    <a:extLst>
                      <a:ext uri="{FF2B5EF4-FFF2-40B4-BE49-F238E27FC236}">
                        <a16:creationId xmlns:a16="http://schemas.microsoft.com/office/drawing/2014/main" id="{B1005C7B-DF94-355B-631D-6A1DAFFFA203}"/>
                      </a:ext>
                    </a:extLst>
                  </p:cNvPr>
                  <p:cNvSpPr/>
                  <p:nvPr/>
                </p:nvSpPr>
                <p:spPr>
                  <a:xfrm>
                    <a:off x="4914887" y="5029546"/>
                    <a:ext cx="40304" cy="220876"/>
                  </a:xfrm>
                  <a:custGeom>
                    <a:avLst/>
                    <a:gdLst>
                      <a:gd name="csX0" fmla="*/ 10212 w 40304"/>
                      <a:gd name="csY0" fmla="*/ 220866 h 220876"/>
                      <a:gd name="csX1" fmla="*/ 1932 w 40304"/>
                      <a:gd name="csY1" fmla="*/ 216292 h 220876"/>
                      <a:gd name="csX2" fmla="*/ 0 w 40304"/>
                      <a:gd name="csY2" fmla="*/ 5278 h 220876"/>
                      <a:gd name="csX3" fmla="*/ 7833 w 40304"/>
                      <a:gd name="csY3" fmla="*/ 0 h 220876"/>
                      <a:gd name="csX4" fmla="*/ 10212 w 40304"/>
                      <a:gd name="csY4" fmla="*/ 220876 h 220876"/>
                    </a:gdLst>
                    <a:ahLst/>
                    <a:cxnLst>
                      <a:cxn ang="0">
                        <a:pos x="csX0" y="csY0"/>
                      </a:cxn>
                      <a:cxn ang="0">
                        <a:pos x="csX1" y="csY1"/>
                      </a:cxn>
                      <a:cxn ang="0">
                        <a:pos x="csX2" y="csY2"/>
                      </a:cxn>
                      <a:cxn ang="0">
                        <a:pos x="csX3" y="csY3"/>
                      </a:cxn>
                      <a:cxn ang="0">
                        <a:pos x="csX4" y="csY4"/>
                      </a:cxn>
                    </a:cxnLst>
                    <a:rect l="l" t="t" r="r" b="b"/>
                    <a:pathLst>
                      <a:path w="40304" h="220876">
                        <a:moveTo>
                          <a:pt x="10212" y="220866"/>
                        </a:moveTo>
                        <a:lnTo>
                          <a:pt x="1932" y="216292"/>
                        </a:lnTo>
                        <a:cubicBezTo>
                          <a:pt x="67638" y="103258"/>
                          <a:pt x="685" y="6239"/>
                          <a:pt x="0" y="5278"/>
                        </a:cubicBezTo>
                        <a:lnTo>
                          <a:pt x="7833" y="0"/>
                        </a:lnTo>
                        <a:cubicBezTo>
                          <a:pt x="8546" y="1008"/>
                          <a:pt x="78934" y="102640"/>
                          <a:pt x="10212" y="220876"/>
                        </a:cubicBezTo>
                        <a:close/>
                      </a:path>
                    </a:pathLst>
                  </a:custGeom>
                  <a:solidFill>
                    <a:srgbClr val="8E7941"/>
                  </a:solidFill>
                  <a:ln w="9513" cap="flat">
                    <a:noFill/>
                    <a:prstDash val="solid"/>
                    <a:miter/>
                  </a:ln>
                </p:spPr>
                <p:txBody>
                  <a:bodyPr/>
                  <a:lstStyle/>
                  <a:p>
                    <a:endParaRPr lang="en-US"/>
                  </a:p>
                </p:txBody>
              </p:sp>
            </p:grpSp>
          </p:grpSp>
          <p:sp>
            <p:nvSpPr>
              <p:cNvPr id="27" name="Freeform 889">
                <a:extLst>
                  <a:ext uri="{FF2B5EF4-FFF2-40B4-BE49-F238E27FC236}">
                    <a16:creationId xmlns:a16="http://schemas.microsoft.com/office/drawing/2014/main" id="{BEFE3A21-503F-23CD-EBAC-D4D53232480A}"/>
                  </a:ext>
                </a:extLst>
              </p:cNvPr>
              <p:cNvSpPr/>
              <p:nvPr/>
            </p:nvSpPr>
            <p:spPr>
              <a:xfrm>
                <a:off x="3883075" y="5126430"/>
                <a:ext cx="287674" cy="71932"/>
              </a:xfrm>
              <a:custGeom>
                <a:avLst/>
                <a:gdLst>
                  <a:gd name="csX0" fmla="*/ 8702 w 287674"/>
                  <a:gd name="csY0" fmla="*/ 58812 h 71932"/>
                  <a:gd name="csX1" fmla="*/ 307 w 287674"/>
                  <a:gd name="csY1" fmla="*/ 52963 h 71932"/>
                  <a:gd name="csX2" fmla="*/ 10729 w 287674"/>
                  <a:gd name="csY2" fmla="*/ 41599 h 71932"/>
                  <a:gd name="csX3" fmla="*/ 92528 w 287674"/>
                  <a:gd name="csY3" fmla="*/ 29712 h 71932"/>
                  <a:gd name="csX4" fmla="*/ 168835 w 287674"/>
                  <a:gd name="csY4" fmla="*/ 13 h 71932"/>
                  <a:gd name="csX5" fmla="*/ 233399 w 287674"/>
                  <a:gd name="csY5" fmla="*/ 24035 h 71932"/>
                  <a:gd name="csX6" fmla="*/ 278158 w 287674"/>
                  <a:gd name="csY6" fmla="*/ 36483 h 71932"/>
                  <a:gd name="csX7" fmla="*/ 286609 w 287674"/>
                  <a:gd name="csY7" fmla="*/ 43244 h 71932"/>
                  <a:gd name="csX8" fmla="*/ 284001 w 287674"/>
                  <a:gd name="csY8" fmla="*/ 56901 h 71932"/>
                  <a:gd name="csX9" fmla="*/ 271381 w 287674"/>
                  <a:gd name="csY9" fmla="*/ 64328 h 71932"/>
                  <a:gd name="csX10" fmla="*/ 167037 w 287674"/>
                  <a:gd name="csY10" fmla="*/ 68132 h 71932"/>
                  <a:gd name="csX11" fmla="*/ 68335 w 287674"/>
                  <a:gd name="csY11" fmla="*/ 66876 h 71932"/>
                  <a:gd name="csX12" fmla="*/ 8702 w 287674"/>
                  <a:gd name="csY12" fmla="*/ 58822 h 71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87674" h="71932">
                    <a:moveTo>
                      <a:pt x="8702" y="58812"/>
                    </a:moveTo>
                    <a:cubicBezTo>
                      <a:pt x="5285" y="57842"/>
                      <a:pt x="1431" y="56339"/>
                      <a:pt x="307" y="52963"/>
                    </a:cubicBezTo>
                    <a:cubicBezTo>
                      <a:pt x="-1520" y="47476"/>
                      <a:pt x="5161" y="43140"/>
                      <a:pt x="10729" y="41599"/>
                    </a:cubicBezTo>
                    <a:cubicBezTo>
                      <a:pt x="37357" y="34257"/>
                      <a:pt x="66356" y="38518"/>
                      <a:pt x="92528" y="29712"/>
                    </a:cubicBezTo>
                    <a:cubicBezTo>
                      <a:pt x="118652" y="20915"/>
                      <a:pt x="141274" y="-596"/>
                      <a:pt x="168835" y="13"/>
                    </a:cubicBezTo>
                    <a:cubicBezTo>
                      <a:pt x="191962" y="516"/>
                      <a:pt x="211491" y="16607"/>
                      <a:pt x="233399" y="24035"/>
                    </a:cubicBezTo>
                    <a:cubicBezTo>
                      <a:pt x="248084" y="29008"/>
                      <a:pt x="264015" y="30102"/>
                      <a:pt x="278158" y="36483"/>
                    </a:cubicBezTo>
                    <a:cubicBezTo>
                      <a:pt x="281508" y="37995"/>
                      <a:pt x="284915" y="39973"/>
                      <a:pt x="286609" y="43244"/>
                    </a:cubicBezTo>
                    <a:cubicBezTo>
                      <a:pt x="288874" y="47628"/>
                      <a:pt x="287303" y="53239"/>
                      <a:pt x="284001" y="56901"/>
                    </a:cubicBezTo>
                    <a:cubicBezTo>
                      <a:pt x="280699" y="60562"/>
                      <a:pt x="276026" y="62663"/>
                      <a:pt x="271381" y="64328"/>
                    </a:cubicBezTo>
                    <a:cubicBezTo>
                      <a:pt x="237834" y="76386"/>
                      <a:pt x="201641" y="71251"/>
                      <a:pt x="167037" y="68132"/>
                    </a:cubicBezTo>
                    <a:cubicBezTo>
                      <a:pt x="134013" y="65155"/>
                      <a:pt x="101379" y="67713"/>
                      <a:pt x="68335" y="66876"/>
                    </a:cubicBezTo>
                    <a:cubicBezTo>
                      <a:pt x="48245" y="66363"/>
                      <a:pt x="28088" y="64328"/>
                      <a:pt x="8702" y="58822"/>
                    </a:cubicBezTo>
                    <a:close/>
                  </a:path>
                </a:pathLst>
              </a:custGeom>
              <a:solidFill>
                <a:srgbClr val="8E7941">
                  <a:alpha val="50000"/>
                </a:srgbClr>
              </a:solidFill>
              <a:ln w="9513" cap="flat">
                <a:noFill/>
                <a:prstDash val="solid"/>
                <a:miter/>
              </a:ln>
            </p:spPr>
            <p:txBody>
              <a:bodyPr/>
              <a:lstStyle/>
              <a:p>
                <a:endParaRPr lang="en-US"/>
              </a:p>
            </p:txBody>
          </p:sp>
          <p:sp>
            <p:nvSpPr>
              <p:cNvPr id="28" name="Freeform 890">
                <a:extLst>
                  <a:ext uri="{FF2B5EF4-FFF2-40B4-BE49-F238E27FC236}">
                    <a16:creationId xmlns:a16="http://schemas.microsoft.com/office/drawing/2014/main" id="{5288E6A6-18E7-DE42-79FB-22FBC92BCFA4}"/>
                  </a:ext>
                </a:extLst>
              </p:cNvPr>
              <p:cNvSpPr/>
              <p:nvPr/>
            </p:nvSpPr>
            <p:spPr>
              <a:xfrm>
                <a:off x="4604343" y="5276990"/>
                <a:ext cx="287674" cy="71932"/>
              </a:xfrm>
              <a:custGeom>
                <a:avLst/>
                <a:gdLst>
                  <a:gd name="csX0" fmla="*/ 8702 w 287674"/>
                  <a:gd name="csY0" fmla="*/ 58812 h 71932"/>
                  <a:gd name="csX1" fmla="*/ 307 w 287674"/>
                  <a:gd name="csY1" fmla="*/ 52963 h 71932"/>
                  <a:gd name="csX2" fmla="*/ 10729 w 287674"/>
                  <a:gd name="csY2" fmla="*/ 41599 h 71932"/>
                  <a:gd name="csX3" fmla="*/ 92528 w 287674"/>
                  <a:gd name="csY3" fmla="*/ 29712 h 71932"/>
                  <a:gd name="csX4" fmla="*/ 168835 w 287674"/>
                  <a:gd name="csY4" fmla="*/ 13 h 71932"/>
                  <a:gd name="csX5" fmla="*/ 233399 w 287674"/>
                  <a:gd name="csY5" fmla="*/ 24035 h 71932"/>
                  <a:gd name="csX6" fmla="*/ 278158 w 287674"/>
                  <a:gd name="csY6" fmla="*/ 36483 h 71932"/>
                  <a:gd name="csX7" fmla="*/ 286609 w 287674"/>
                  <a:gd name="csY7" fmla="*/ 43244 h 71932"/>
                  <a:gd name="csX8" fmla="*/ 284001 w 287674"/>
                  <a:gd name="csY8" fmla="*/ 56901 h 71932"/>
                  <a:gd name="csX9" fmla="*/ 271381 w 287674"/>
                  <a:gd name="csY9" fmla="*/ 64328 h 71932"/>
                  <a:gd name="csX10" fmla="*/ 167037 w 287674"/>
                  <a:gd name="csY10" fmla="*/ 68131 h 71932"/>
                  <a:gd name="csX11" fmla="*/ 68335 w 287674"/>
                  <a:gd name="csY11" fmla="*/ 66877 h 71932"/>
                  <a:gd name="csX12" fmla="*/ 8702 w 287674"/>
                  <a:gd name="csY12" fmla="*/ 58821 h 71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87674" h="71932">
                    <a:moveTo>
                      <a:pt x="8702" y="58812"/>
                    </a:moveTo>
                    <a:cubicBezTo>
                      <a:pt x="5285" y="57842"/>
                      <a:pt x="1430" y="56339"/>
                      <a:pt x="307" y="52963"/>
                    </a:cubicBezTo>
                    <a:cubicBezTo>
                      <a:pt x="-1520" y="47476"/>
                      <a:pt x="5161" y="43140"/>
                      <a:pt x="10729" y="41599"/>
                    </a:cubicBezTo>
                    <a:cubicBezTo>
                      <a:pt x="37357" y="34258"/>
                      <a:pt x="66356" y="38518"/>
                      <a:pt x="92528" y="29712"/>
                    </a:cubicBezTo>
                    <a:cubicBezTo>
                      <a:pt x="118652" y="20915"/>
                      <a:pt x="141274" y="-596"/>
                      <a:pt x="168835" y="13"/>
                    </a:cubicBezTo>
                    <a:cubicBezTo>
                      <a:pt x="191962" y="516"/>
                      <a:pt x="211491" y="16607"/>
                      <a:pt x="233399" y="24035"/>
                    </a:cubicBezTo>
                    <a:cubicBezTo>
                      <a:pt x="248084" y="29008"/>
                      <a:pt x="264015" y="30102"/>
                      <a:pt x="278158" y="36483"/>
                    </a:cubicBezTo>
                    <a:cubicBezTo>
                      <a:pt x="281508" y="37995"/>
                      <a:pt x="284915" y="39973"/>
                      <a:pt x="286609" y="43244"/>
                    </a:cubicBezTo>
                    <a:cubicBezTo>
                      <a:pt x="288874" y="47628"/>
                      <a:pt x="287303" y="53239"/>
                      <a:pt x="284001" y="56901"/>
                    </a:cubicBezTo>
                    <a:cubicBezTo>
                      <a:pt x="280699" y="60562"/>
                      <a:pt x="276026" y="62664"/>
                      <a:pt x="271381" y="64328"/>
                    </a:cubicBezTo>
                    <a:cubicBezTo>
                      <a:pt x="237834" y="76386"/>
                      <a:pt x="201641" y="71251"/>
                      <a:pt x="167037" y="68131"/>
                    </a:cubicBezTo>
                    <a:cubicBezTo>
                      <a:pt x="134013" y="65155"/>
                      <a:pt x="101379" y="67713"/>
                      <a:pt x="68335" y="66877"/>
                    </a:cubicBezTo>
                    <a:cubicBezTo>
                      <a:pt x="48245" y="66363"/>
                      <a:pt x="28088" y="64328"/>
                      <a:pt x="8702" y="58821"/>
                    </a:cubicBezTo>
                    <a:close/>
                  </a:path>
                </a:pathLst>
              </a:custGeom>
              <a:solidFill>
                <a:srgbClr val="8E7941">
                  <a:alpha val="50000"/>
                </a:srgbClr>
              </a:solidFill>
              <a:ln w="9513" cap="flat">
                <a:noFill/>
                <a:prstDash val="solid"/>
                <a:miter/>
              </a:ln>
            </p:spPr>
            <p:txBody>
              <a:bodyPr/>
              <a:lstStyle/>
              <a:p>
                <a:endParaRPr lang="en-US"/>
              </a:p>
            </p:txBody>
          </p:sp>
          <p:sp>
            <p:nvSpPr>
              <p:cNvPr id="29" name="Freeform 891">
                <a:extLst>
                  <a:ext uri="{FF2B5EF4-FFF2-40B4-BE49-F238E27FC236}">
                    <a16:creationId xmlns:a16="http://schemas.microsoft.com/office/drawing/2014/main" id="{CB3DA732-B8DB-2C8E-915F-089B41A5A693}"/>
                  </a:ext>
                </a:extLst>
              </p:cNvPr>
              <p:cNvSpPr/>
              <p:nvPr/>
            </p:nvSpPr>
            <p:spPr>
              <a:xfrm>
                <a:off x="4460512" y="4926171"/>
                <a:ext cx="287673" cy="71932"/>
              </a:xfrm>
              <a:custGeom>
                <a:avLst/>
                <a:gdLst>
                  <a:gd name="csX0" fmla="*/ 8701 w 287673"/>
                  <a:gd name="csY0" fmla="*/ 58812 h 71932"/>
                  <a:gd name="csX1" fmla="*/ 307 w 287673"/>
                  <a:gd name="csY1" fmla="*/ 52963 h 71932"/>
                  <a:gd name="csX2" fmla="*/ 10729 w 287673"/>
                  <a:gd name="csY2" fmla="*/ 41599 h 71932"/>
                  <a:gd name="csX3" fmla="*/ 92528 w 287673"/>
                  <a:gd name="csY3" fmla="*/ 29712 h 71932"/>
                  <a:gd name="csX4" fmla="*/ 168835 w 287673"/>
                  <a:gd name="csY4" fmla="*/ 13 h 71932"/>
                  <a:gd name="csX5" fmla="*/ 233399 w 287673"/>
                  <a:gd name="csY5" fmla="*/ 24035 h 71932"/>
                  <a:gd name="csX6" fmla="*/ 278157 w 287673"/>
                  <a:gd name="csY6" fmla="*/ 36483 h 71932"/>
                  <a:gd name="csX7" fmla="*/ 286609 w 287673"/>
                  <a:gd name="csY7" fmla="*/ 43244 h 71932"/>
                  <a:gd name="csX8" fmla="*/ 284001 w 287673"/>
                  <a:gd name="csY8" fmla="*/ 56901 h 71932"/>
                  <a:gd name="csX9" fmla="*/ 271381 w 287673"/>
                  <a:gd name="csY9" fmla="*/ 64328 h 71932"/>
                  <a:gd name="csX10" fmla="*/ 167037 w 287673"/>
                  <a:gd name="csY10" fmla="*/ 68132 h 71932"/>
                  <a:gd name="csX11" fmla="*/ 68335 w 287673"/>
                  <a:gd name="csY11" fmla="*/ 66877 h 71932"/>
                  <a:gd name="csX12" fmla="*/ 8701 w 287673"/>
                  <a:gd name="csY12" fmla="*/ 58822 h 71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87673" h="71932">
                    <a:moveTo>
                      <a:pt x="8701" y="58812"/>
                    </a:moveTo>
                    <a:cubicBezTo>
                      <a:pt x="5285" y="57842"/>
                      <a:pt x="1430" y="56340"/>
                      <a:pt x="307" y="52963"/>
                    </a:cubicBezTo>
                    <a:cubicBezTo>
                      <a:pt x="-1520" y="47476"/>
                      <a:pt x="5161" y="43140"/>
                      <a:pt x="10729" y="41599"/>
                    </a:cubicBezTo>
                    <a:cubicBezTo>
                      <a:pt x="37357" y="34258"/>
                      <a:pt x="66356" y="38518"/>
                      <a:pt x="92528" y="29712"/>
                    </a:cubicBezTo>
                    <a:cubicBezTo>
                      <a:pt x="118652" y="20915"/>
                      <a:pt x="141274" y="-596"/>
                      <a:pt x="168835" y="13"/>
                    </a:cubicBezTo>
                    <a:cubicBezTo>
                      <a:pt x="191962" y="517"/>
                      <a:pt x="211491" y="16607"/>
                      <a:pt x="233399" y="24035"/>
                    </a:cubicBezTo>
                    <a:cubicBezTo>
                      <a:pt x="248084" y="29008"/>
                      <a:pt x="264015" y="30102"/>
                      <a:pt x="278157" y="36483"/>
                    </a:cubicBezTo>
                    <a:cubicBezTo>
                      <a:pt x="281507" y="37995"/>
                      <a:pt x="284915" y="39973"/>
                      <a:pt x="286609" y="43244"/>
                    </a:cubicBezTo>
                    <a:cubicBezTo>
                      <a:pt x="288874" y="47628"/>
                      <a:pt x="287303" y="53239"/>
                      <a:pt x="284001" y="56901"/>
                    </a:cubicBezTo>
                    <a:cubicBezTo>
                      <a:pt x="280699" y="60562"/>
                      <a:pt x="276026" y="62664"/>
                      <a:pt x="271381" y="64328"/>
                    </a:cubicBezTo>
                    <a:cubicBezTo>
                      <a:pt x="237834" y="76386"/>
                      <a:pt x="201641" y="71251"/>
                      <a:pt x="167037" y="68132"/>
                    </a:cubicBezTo>
                    <a:cubicBezTo>
                      <a:pt x="134012" y="65155"/>
                      <a:pt x="101378" y="67713"/>
                      <a:pt x="68335" y="66877"/>
                    </a:cubicBezTo>
                    <a:cubicBezTo>
                      <a:pt x="48245" y="66363"/>
                      <a:pt x="28088" y="64328"/>
                      <a:pt x="8701" y="58822"/>
                    </a:cubicBezTo>
                    <a:close/>
                  </a:path>
                </a:pathLst>
              </a:custGeom>
              <a:solidFill>
                <a:srgbClr val="8E7941">
                  <a:alpha val="50000"/>
                </a:srgbClr>
              </a:solidFill>
              <a:ln w="9513" cap="flat">
                <a:noFill/>
                <a:prstDash val="solid"/>
                <a:miter/>
              </a:ln>
            </p:spPr>
            <p:txBody>
              <a:bodyPr/>
              <a:lstStyle/>
              <a:p>
                <a:endParaRPr lang="en-US"/>
              </a:p>
            </p:txBody>
          </p:sp>
          <p:sp>
            <p:nvSpPr>
              <p:cNvPr id="30" name="Freeform 892">
                <a:extLst>
                  <a:ext uri="{FF2B5EF4-FFF2-40B4-BE49-F238E27FC236}">
                    <a16:creationId xmlns:a16="http://schemas.microsoft.com/office/drawing/2014/main" id="{A4096491-92CA-3FD3-3228-515B07A86F58}"/>
                  </a:ext>
                </a:extLst>
              </p:cNvPr>
              <p:cNvSpPr/>
              <p:nvPr/>
            </p:nvSpPr>
            <p:spPr>
              <a:xfrm>
                <a:off x="3695855" y="4782087"/>
                <a:ext cx="287674" cy="71932"/>
              </a:xfrm>
              <a:custGeom>
                <a:avLst/>
                <a:gdLst>
                  <a:gd name="csX0" fmla="*/ 8702 w 287674"/>
                  <a:gd name="csY0" fmla="*/ 58812 h 71932"/>
                  <a:gd name="csX1" fmla="*/ 307 w 287674"/>
                  <a:gd name="csY1" fmla="*/ 52963 h 71932"/>
                  <a:gd name="csX2" fmla="*/ 10729 w 287674"/>
                  <a:gd name="csY2" fmla="*/ 41599 h 71932"/>
                  <a:gd name="csX3" fmla="*/ 92528 w 287674"/>
                  <a:gd name="csY3" fmla="*/ 29712 h 71932"/>
                  <a:gd name="csX4" fmla="*/ 168835 w 287674"/>
                  <a:gd name="csY4" fmla="*/ 13 h 71932"/>
                  <a:gd name="csX5" fmla="*/ 233399 w 287674"/>
                  <a:gd name="csY5" fmla="*/ 24035 h 71932"/>
                  <a:gd name="csX6" fmla="*/ 278158 w 287674"/>
                  <a:gd name="csY6" fmla="*/ 36483 h 71932"/>
                  <a:gd name="csX7" fmla="*/ 286609 w 287674"/>
                  <a:gd name="csY7" fmla="*/ 43244 h 71932"/>
                  <a:gd name="csX8" fmla="*/ 284001 w 287674"/>
                  <a:gd name="csY8" fmla="*/ 56901 h 71932"/>
                  <a:gd name="csX9" fmla="*/ 271381 w 287674"/>
                  <a:gd name="csY9" fmla="*/ 64328 h 71932"/>
                  <a:gd name="csX10" fmla="*/ 167037 w 287674"/>
                  <a:gd name="csY10" fmla="*/ 68132 h 71932"/>
                  <a:gd name="csX11" fmla="*/ 68335 w 287674"/>
                  <a:gd name="csY11" fmla="*/ 66877 h 71932"/>
                  <a:gd name="csX12" fmla="*/ 8702 w 287674"/>
                  <a:gd name="csY12" fmla="*/ 58822 h 71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87674" h="71932">
                    <a:moveTo>
                      <a:pt x="8702" y="58812"/>
                    </a:moveTo>
                    <a:cubicBezTo>
                      <a:pt x="5285" y="57842"/>
                      <a:pt x="1430" y="56340"/>
                      <a:pt x="307" y="52963"/>
                    </a:cubicBezTo>
                    <a:cubicBezTo>
                      <a:pt x="-1520" y="47476"/>
                      <a:pt x="5161" y="43140"/>
                      <a:pt x="10729" y="41599"/>
                    </a:cubicBezTo>
                    <a:cubicBezTo>
                      <a:pt x="37357" y="34258"/>
                      <a:pt x="66356" y="38518"/>
                      <a:pt x="92528" y="29712"/>
                    </a:cubicBezTo>
                    <a:cubicBezTo>
                      <a:pt x="118652" y="20915"/>
                      <a:pt x="141274" y="-596"/>
                      <a:pt x="168835" y="13"/>
                    </a:cubicBezTo>
                    <a:cubicBezTo>
                      <a:pt x="191962" y="517"/>
                      <a:pt x="211491" y="16607"/>
                      <a:pt x="233399" y="24035"/>
                    </a:cubicBezTo>
                    <a:cubicBezTo>
                      <a:pt x="248084" y="29008"/>
                      <a:pt x="264015" y="30102"/>
                      <a:pt x="278158" y="36483"/>
                    </a:cubicBezTo>
                    <a:cubicBezTo>
                      <a:pt x="281508" y="37995"/>
                      <a:pt x="284915" y="39973"/>
                      <a:pt x="286609" y="43244"/>
                    </a:cubicBezTo>
                    <a:cubicBezTo>
                      <a:pt x="288874" y="47628"/>
                      <a:pt x="287303" y="53239"/>
                      <a:pt x="284001" y="56901"/>
                    </a:cubicBezTo>
                    <a:cubicBezTo>
                      <a:pt x="280699" y="60562"/>
                      <a:pt x="276026" y="62664"/>
                      <a:pt x="271381" y="64328"/>
                    </a:cubicBezTo>
                    <a:cubicBezTo>
                      <a:pt x="237834" y="76386"/>
                      <a:pt x="201641" y="71251"/>
                      <a:pt x="167037" y="68132"/>
                    </a:cubicBezTo>
                    <a:cubicBezTo>
                      <a:pt x="134012" y="65155"/>
                      <a:pt x="101378" y="67714"/>
                      <a:pt x="68335" y="66877"/>
                    </a:cubicBezTo>
                    <a:cubicBezTo>
                      <a:pt x="48245" y="66363"/>
                      <a:pt x="28088" y="64328"/>
                      <a:pt x="8702" y="58822"/>
                    </a:cubicBezTo>
                    <a:close/>
                  </a:path>
                </a:pathLst>
              </a:custGeom>
              <a:solidFill>
                <a:srgbClr val="8E7941">
                  <a:alpha val="50000"/>
                </a:srgbClr>
              </a:solidFill>
              <a:ln w="9513" cap="flat">
                <a:noFill/>
                <a:prstDash val="solid"/>
                <a:miter/>
              </a:ln>
            </p:spPr>
            <p:txBody>
              <a:bodyPr/>
              <a:lstStyle/>
              <a:p>
                <a:endParaRPr lang="en-US"/>
              </a:p>
            </p:txBody>
          </p:sp>
          <p:sp>
            <p:nvSpPr>
              <p:cNvPr id="31" name="Freeform 893">
                <a:extLst>
                  <a:ext uri="{FF2B5EF4-FFF2-40B4-BE49-F238E27FC236}">
                    <a16:creationId xmlns:a16="http://schemas.microsoft.com/office/drawing/2014/main" id="{A7322D93-7BC9-2C57-5070-0A6F495B3504}"/>
                  </a:ext>
                </a:extLst>
              </p:cNvPr>
              <p:cNvSpPr/>
              <p:nvPr/>
            </p:nvSpPr>
            <p:spPr>
              <a:xfrm>
                <a:off x="4359417" y="4789895"/>
                <a:ext cx="325855" cy="44953"/>
              </a:xfrm>
              <a:custGeom>
                <a:avLst/>
                <a:gdLst>
                  <a:gd name="csX0" fmla="*/ 24562 w 325855"/>
                  <a:gd name="csY0" fmla="*/ 13137 h 44953"/>
                  <a:gd name="csX1" fmla="*/ 44224 w 325855"/>
                  <a:gd name="csY1" fmla="*/ 9570 h 44953"/>
                  <a:gd name="csX2" fmla="*/ 119237 w 325855"/>
                  <a:gd name="csY2" fmla="*/ 7773 h 44953"/>
                  <a:gd name="csX3" fmla="*/ 212286 w 325855"/>
                  <a:gd name="csY3" fmla="*/ 22 h 44953"/>
                  <a:gd name="csX4" fmla="*/ 269464 w 325855"/>
                  <a:gd name="csY4" fmla="*/ 4492 h 44953"/>
                  <a:gd name="csX5" fmla="*/ 321341 w 325855"/>
                  <a:gd name="csY5" fmla="*/ 14991 h 44953"/>
                  <a:gd name="csX6" fmla="*/ 325691 w 325855"/>
                  <a:gd name="csY6" fmla="*/ 22475 h 44953"/>
                  <a:gd name="csX7" fmla="*/ 321008 w 325855"/>
                  <a:gd name="csY7" fmla="*/ 27468 h 44953"/>
                  <a:gd name="csX8" fmla="*/ 250830 w 325855"/>
                  <a:gd name="csY8" fmla="*/ 38975 h 44953"/>
                  <a:gd name="csX9" fmla="*/ 125443 w 325855"/>
                  <a:gd name="csY9" fmla="*/ 44719 h 44953"/>
                  <a:gd name="csX10" fmla="*/ 106513 w 325855"/>
                  <a:gd name="csY10" fmla="*/ 43340 h 44953"/>
                  <a:gd name="csX11" fmla="*/ 92419 w 325855"/>
                  <a:gd name="csY11" fmla="*/ 33164 h 44953"/>
                  <a:gd name="csX12" fmla="*/ 70348 w 325855"/>
                  <a:gd name="csY12" fmla="*/ 33925 h 44953"/>
                  <a:gd name="csX13" fmla="*/ 11999 w 325855"/>
                  <a:gd name="csY13" fmla="*/ 39327 h 44953"/>
                  <a:gd name="csX14" fmla="*/ 883 w 325855"/>
                  <a:gd name="csY14" fmla="*/ 35266 h 44953"/>
                  <a:gd name="csX15" fmla="*/ 6280 w 325855"/>
                  <a:gd name="csY15" fmla="*/ 22599 h 44953"/>
                  <a:gd name="csX16" fmla="*/ 24562 w 325855"/>
                  <a:gd name="csY16" fmla="*/ 13127 h 44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5855" h="44953">
                    <a:moveTo>
                      <a:pt x="24562" y="13137"/>
                    </a:moveTo>
                    <a:cubicBezTo>
                      <a:pt x="30862" y="10997"/>
                      <a:pt x="37353" y="9980"/>
                      <a:pt x="44224" y="9570"/>
                    </a:cubicBezTo>
                    <a:cubicBezTo>
                      <a:pt x="69187" y="8115"/>
                      <a:pt x="94284" y="9675"/>
                      <a:pt x="119237" y="7773"/>
                    </a:cubicBezTo>
                    <a:cubicBezTo>
                      <a:pt x="150491" y="5396"/>
                      <a:pt x="180699" y="-405"/>
                      <a:pt x="212286" y="22"/>
                    </a:cubicBezTo>
                    <a:cubicBezTo>
                      <a:pt x="231415" y="279"/>
                      <a:pt x="250525" y="1772"/>
                      <a:pt x="269464" y="4492"/>
                    </a:cubicBezTo>
                    <a:cubicBezTo>
                      <a:pt x="285786" y="6832"/>
                      <a:pt x="306171" y="8211"/>
                      <a:pt x="321341" y="14991"/>
                    </a:cubicBezTo>
                    <a:cubicBezTo>
                      <a:pt x="324215" y="16275"/>
                      <a:pt x="326500" y="19442"/>
                      <a:pt x="325691" y="22475"/>
                    </a:cubicBezTo>
                    <a:cubicBezTo>
                      <a:pt x="325082" y="24739"/>
                      <a:pt x="323016" y="26260"/>
                      <a:pt x="321008" y="27468"/>
                    </a:cubicBezTo>
                    <a:cubicBezTo>
                      <a:pt x="301051" y="39403"/>
                      <a:pt x="273318" y="37586"/>
                      <a:pt x="250830" y="38975"/>
                    </a:cubicBezTo>
                    <a:cubicBezTo>
                      <a:pt x="209088" y="41562"/>
                      <a:pt x="167232" y="42589"/>
                      <a:pt x="125443" y="44719"/>
                    </a:cubicBezTo>
                    <a:cubicBezTo>
                      <a:pt x="119085" y="45042"/>
                      <a:pt x="112547" y="45347"/>
                      <a:pt x="106513" y="43340"/>
                    </a:cubicBezTo>
                    <a:cubicBezTo>
                      <a:pt x="100432" y="41324"/>
                      <a:pt x="97662" y="35504"/>
                      <a:pt x="92419" y="33164"/>
                    </a:cubicBezTo>
                    <a:cubicBezTo>
                      <a:pt x="85890" y="30264"/>
                      <a:pt x="76972" y="32651"/>
                      <a:pt x="70348" y="33925"/>
                    </a:cubicBezTo>
                    <a:cubicBezTo>
                      <a:pt x="51133" y="37615"/>
                      <a:pt x="31557" y="39431"/>
                      <a:pt x="11999" y="39327"/>
                    </a:cubicBezTo>
                    <a:cubicBezTo>
                      <a:pt x="7869" y="39308"/>
                      <a:pt x="3015" y="38804"/>
                      <a:pt x="883" y="35266"/>
                    </a:cubicBezTo>
                    <a:cubicBezTo>
                      <a:pt x="-1743" y="30891"/>
                      <a:pt x="1911" y="25252"/>
                      <a:pt x="6280" y="22599"/>
                    </a:cubicBezTo>
                    <a:cubicBezTo>
                      <a:pt x="11885" y="19204"/>
                      <a:pt x="18366" y="15229"/>
                      <a:pt x="24562" y="13127"/>
                    </a:cubicBezTo>
                    <a:close/>
                  </a:path>
                </a:pathLst>
              </a:custGeom>
              <a:solidFill>
                <a:srgbClr val="8E7941">
                  <a:alpha val="50000"/>
                </a:srgbClr>
              </a:solidFill>
              <a:ln w="9513" cap="flat">
                <a:noFill/>
                <a:prstDash val="solid"/>
                <a:miter/>
              </a:ln>
            </p:spPr>
            <p:txBody>
              <a:bodyPr/>
              <a:lstStyle/>
              <a:p>
                <a:endParaRPr lang="en-US"/>
              </a:p>
            </p:txBody>
          </p:sp>
          <p:sp>
            <p:nvSpPr>
              <p:cNvPr id="32" name="Freeform 894">
                <a:extLst>
                  <a:ext uri="{FF2B5EF4-FFF2-40B4-BE49-F238E27FC236}">
                    <a16:creationId xmlns:a16="http://schemas.microsoft.com/office/drawing/2014/main" id="{B948BF19-ED3C-B811-A483-916C9A8BFD3F}"/>
                  </a:ext>
                </a:extLst>
              </p:cNvPr>
              <p:cNvSpPr/>
              <p:nvPr/>
            </p:nvSpPr>
            <p:spPr>
              <a:xfrm>
                <a:off x="3844897" y="4959094"/>
                <a:ext cx="325855" cy="44953"/>
              </a:xfrm>
              <a:custGeom>
                <a:avLst/>
                <a:gdLst>
                  <a:gd name="csX0" fmla="*/ 24562 w 325855"/>
                  <a:gd name="csY0" fmla="*/ 13137 h 44953"/>
                  <a:gd name="csX1" fmla="*/ 44224 w 325855"/>
                  <a:gd name="csY1" fmla="*/ 9570 h 44953"/>
                  <a:gd name="csX2" fmla="*/ 119237 w 325855"/>
                  <a:gd name="csY2" fmla="*/ 7773 h 44953"/>
                  <a:gd name="csX3" fmla="*/ 212286 w 325855"/>
                  <a:gd name="csY3" fmla="*/ 22 h 44953"/>
                  <a:gd name="csX4" fmla="*/ 269464 w 325855"/>
                  <a:gd name="csY4" fmla="*/ 4492 h 44953"/>
                  <a:gd name="csX5" fmla="*/ 321341 w 325855"/>
                  <a:gd name="csY5" fmla="*/ 14991 h 44953"/>
                  <a:gd name="csX6" fmla="*/ 325691 w 325855"/>
                  <a:gd name="csY6" fmla="*/ 22475 h 44953"/>
                  <a:gd name="csX7" fmla="*/ 321008 w 325855"/>
                  <a:gd name="csY7" fmla="*/ 27468 h 44953"/>
                  <a:gd name="csX8" fmla="*/ 250830 w 325855"/>
                  <a:gd name="csY8" fmla="*/ 38975 h 44953"/>
                  <a:gd name="csX9" fmla="*/ 125443 w 325855"/>
                  <a:gd name="csY9" fmla="*/ 44719 h 44953"/>
                  <a:gd name="csX10" fmla="*/ 106513 w 325855"/>
                  <a:gd name="csY10" fmla="*/ 43340 h 44953"/>
                  <a:gd name="csX11" fmla="*/ 92418 w 325855"/>
                  <a:gd name="csY11" fmla="*/ 33164 h 44953"/>
                  <a:gd name="csX12" fmla="*/ 70348 w 325855"/>
                  <a:gd name="csY12" fmla="*/ 33925 h 44953"/>
                  <a:gd name="csX13" fmla="*/ 11999 w 325855"/>
                  <a:gd name="csY13" fmla="*/ 39327 h 44953"/>
                  <a:gd name="csX14" fmla="*/ 883 w 325855"/>
                  <a:gd name="csY14" fmla="*/ 35266 h 44953"/>
                  <a:gd name="csX15" fmla="*/ 6280 w 325855"/>
                  <a:gd name="csY15" fmla="*/ 22599 h 44953"/>
                  <a:gd name="csX16" fmla="*/ 24562 w 325855"/>
                  <a:gd name="csY16" fmla="*/ 13127 h 44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5855" h="44953">
                    <a:moveTo>
                      <a:pt x="24562" y="13137"/>
                    </a:moveTo>
                    <a:cubicBezTo>
                      <a:pt x="30862" y="10997"/>
                      <a:pt x="37353" y="9979"/>
                      <a:pt x="44224" y="9570"/>
                    </a:cubicBezTo>
                    <a:cubicBezTo>
                      <a:pt x="69187" y="8115"/>
                      <a:pt x="94284" y="9675"/>
                      <a:pt x="119237" y="7773"/>
                    </a:cubicBezTo>
                    <a:cubicBezTo>
                      <a:pt x="150491" y="5396"/>
                      <a:pt x="180698" y="-406"/>
                      <a:pt x="212286" y="22"/>
                    </a:cubicBezTo>
                    <a:cubicBezTo>
                      <a:pt x="231415" y="279"/>
                      <a:pt x="250525" y="1772"/>
                      <a:pt x="269464" y="4492"/>
                    </a:cubicBezTo>
                    <a:cubicBezTo>
                      <a:pt x="285786" y="6832"/>
                      <a:pt x="306171" y="8210"/>
                      <a:pt x="321341" y="14991"/>
                    </a:cubicBezTo>
                    <a:cubicBezTo>
                      <a:pt x="324215" y="16275"/>
                      <a:pt x="326499" y="19442"/>
                      <a:pt x="325691" y="22475"/>
                    </a:cubicBezTo>
                    <a:cubicBezTo>
                      <a:pt x="325081" y="24739"/>
                      <a:pt x="323016" y="26260"/>
                      <a:pt x="321008" y="27468"/>
                    </a:cubicBezTo>
                    <a:cubicBezTo>
                      <a:pt x="301051" y="39403"/>
                      <a:pt x="273318" y="37586"/>
                      <a:pt x="250830" y="38975"/>
                    </a:cubicBezTo>
                    <a:cubicBezTo>
                      <a:pt x="209088" y="41561"/>
                      <a:pt x="167232" y="42588"/>
                      <a:pt x="125443" y="44719"/>
                    </a:cubicBezTo>
                    <a:cubicBezTo>
                      <a:pt x="119085" y="45042"/>
                      <a:pt x="112547" y="45346"/>
                      <a:pt x="106513" y="43340"/>
                    </a:cubicBezTo>
                    <a:cubicBezTo>
                      <a:pt x="100432" y="41324"/>
                      <a:pt x="97662" y="35504"/>
                      <a:pt x="92418" y="33164"/>
                    </a:cubicBezTo>
                    <a:cubicBezTo>
                      <a:pt x="85890" y="30264"/>
                      <a:pt x="76972" y="32651"/>
                      <a:pt x="70348" y="33925"/>
                    </a:cubicBezTo>
                    <a:cubicBezTo>
                      <a:pt x="51133" y="37615"/>
                      <a:pt x="31557" y="39431"/>
                      <a:pt x="11999" y="39327"/>
                    </a:cubicBezTo>
                    <a:cubicBezTo>
                      <a:pt x="7869" y="39308"/>
                      <a:pt x="3015" y="38804"/>
                      <a:pt x="883" y="35266"/>
                    </a:cubicBezTo>
                    <a:cubicBezTo>
                      <a:pt x="-1743" y="30891"/>
                      <a:pt x="1911" y="25252"/>
                      <a:pt x="6280" y="22599"/>
                    </a:cubicBezTo>
                    <a:cubicBezTo>
                      <a:pt x="11885" y="19204"/>
                      <a:pt x="18366" y="15229"/>
                      <a:pt x="24562" y="13127"/>
                    </a:cubicBezTo>
                    <a:close/>
                  </a:path>
                </a:pathLst>
              </a:custGeom>
              <a:solidFill>
                <a:srgbClr val="8E7941">
                  <a:alpha val="50000"/>
                </a:srgbClr>
              </a:solidFill>
              <a:ln w="9513" cap="flat">
                <a:noFill/>
                <a:prstDash val="solid"/>
                <a:miter/>
              </a:ln>
            </p:spPr>
            <p:txBody>
              <a:bodyPr/>
              <a:lstStyle/>
              <a:p>
                <a:endParaRPr lang="en-US"/>
              </a:p>
            </p:txBody>
          </p:sp>
          <p:sp>
            <p:nvSpPr>
              <p:cNvPr id="33" name="Freeform 895">
                <a:extLst>
                  <a:ext uri="{FF2B5EF4-FFF2-40B4-BE49-F238E27FC236}">
                    <a16:creationId xmlns:a16="http://schemas.microsoft.com/office/drawing/2014/main" id="{B41BA75A-528A-831E-05C2-909E4A870AF0}"/>
                  </a:ext>
                </a:extLst>
              </p:cNvPr>
              <p:cNvSpPr/>
              <p:nvPr/>
            </p:nvSpPr>
            <p:spPr>
              <a:xfrm>
                <a:off x="4441425" y="5116881"/>
                <a:ext cx="325855" cy="44953"/>
              </a:xfrm>
              <a:custGeom>
                <a:avLst/>
                <a:gdLst>
                  <a:gd name="csX0" fmla="*/ 24562 w 325855"/>
                  <a:gd name="csY0" fmla="*/ 13137 h 44953"/>
                  <a:gd name="csX1" fmla="*/ 44224 w 325855"/>
                  <a:gd name="csY1" fmla="*/ 9570 h 44953"/>
                  <a:gd name="csX2" fmla="*/ 119237 w 325855"/>
                  <a:gd name="csY2" fmla="*/ 7773 h 44953"/>
                  <a:gd name="csX3" fmla="*/ 212286 w 325855"/>
                  <a:gd name="csY3" fmla="*/ 22 h 44953"/>
                  <a:gd name="csX4" fmla="*/ 269464 w 325855"/>
                  <a:gd name="csY4" fmla="*/ 4492 h 44953"/>
                  <a:gd name="csX5" fmla="*/ 321341 w 325855"/>
                  <a:gd name="csY5" fmla="*/ 14991 h 44953"/>
                  <a:gd name="csX6" fmla="*/ 325691 w 325855"/>
                  <a:gd name="csY6" fmla="*/ 22475 h 44953"/>
                  <a:gd name="csX7" fmla="*/ 321008 w 325855"/>
                  <a:gd name="csY7" fmla="*/ 27468 h 44953"/>
                  <a:gd name="csX8" fmla="*/ 250830 w 325855"/>
                  <a:gd name="csY8" fmla="*/ 38975 h 44953"/>
                  <a:gd name="csX9" fmla="*/ 125443 w 325855"/>
                  <a:gd name="csY9" fmla="*/ 44719 h 44953"/>
                  <a:gd name="csX10" fmla="*/ 106513 w 325855"/>
                  <a:gd name="csY10" fmla="*/ 43340 h 44953"/>
                  <a:gd name="csX11" fmla="*/ 92418 w 325855"/>
                  <a:gd name="csY11" fmla="*/ 33164 h 44953"/>
                  <a:gd name="csX12" fmla="*/ 70348 w 325855"/>
                  <a:gd name="csY12" fmla="*/ 33925 h 44953"/>
                  <a:gd name="csX13" fmla="*/ 11999 w 325855"/>
                  <a:gd name="csY13" fmla="*/ 39327 h 44953"/>
                  <a:gd name="csX14" fmla="*/ 883 w 325855"/>
                  <a:gd name="csY14" fmla="*/ 35266 h 44953"/>
                  <a:gd name="csX15" fmla="*/ 6280 w 325855"/>
                  <a:gd name="csY15" fmla="*/ 22599 h 44953"/>
                  <a:gd name="csX16" fmla="*/ 24562 w 325855"/>
                  <a:gd name="csY16" fmla="*/ 13127 h 44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5855" h="44953">
                    <a:moveTo>
                      <a:pt x="24562" y="13137"/>
                    </a:moveTo>
                    <a:cubicBezTo>
                      <a:pt x="30862" y="10997"/>
                      <a:pt x="37353" y="9979"/>
                      <a:pt x="44224" y="9570"/>
                    </a:cubicBezTo>
                    <a:cubicBezTo>
                      <a:pt x="69187" y="8115"/>
                      <a:pt x="94284" y="9675"/>
                      <a:pt x="119237" y="7773"/>
                    </a:cubicBezTo>
                    <a:cubicBezTo>
                      <a:pt x="150491" y="5396"/>
                      <a:pt x="180698" y="-405"/>
                      <a:pt x="212286" y="22"/>
                    </a:cubicBezTo>
                    <a:cubicBezTo>
                      <a:pt x="231415" y="279"/>
                      <a:pt x="250525" y="1772"/>
                      <a:pt x="269464" y="4492"/>
                    </a:cubicBezTo>
                    <a:cubicBezTo>
                      <a:pt x="285786" y="6832"/>
                      <a:pt x="306171" y="8211"/>
                      <a:pt x="321341" y="14991"/>
                    </a:cubicBezTo>
                    <a:cubicBezTo>
                      <a:pt x="324216" y="16275"/>
                      <a:pt x="326500" y="19442"/>
                      <a:pt x="325691" y="22475"/>
                    </a:cubicBezTo>
                    <a:cubicBezTo>
                      <a:pt x="325081" y="24739"/>
                      <a:pt x="323016" y="26260"/>
                      <a:pt x="321008" y="27468"/>
                    </a:cubicBezTo>
                    <a:cubicBezTo>
                      <a:pt x="301051" y="39403"/>
                      <a:pt x="273318" y="37586"/>
                      <a:pt x="250830" y="38975"/>
                    </a:cubicBezTo>
                    <a:cubicBezTo>
                      <a:pt x="209088" y="41562"/>
                      <a:pt x="167232" y="42589"/>
                      <a:pt x="125443" y="44719"/>
                    </a:cubicBezTo>
                    <a:cubicBezTo>
                      <a:pt x="119085" y="45042"/>
                      <a:pt x="112547" y="45347"/>
                      <a:pt x="106513" y="43340"/>
                    </a:cubicBezTo>
                    <a:cubicBezTo>
                      <a:pt x="100432" y="41324"/>
                      <a:pt x="97662" y="35504"/>
                      <a:pt x="92418" y="33164"/>
                    </a:cubicBezTo>
                    <a:cubicBezTo>
                      <a:pt x="85890" y="30264"/>
                      <a:pt x="76972" y="32651"/>
                      <a:pt x="70348" y="33925"/>
                    </a:cubicBezTo>
                    <a:cubicBezTo>
                      <a:pt x="51133" y="37615"/>
                      <a:pt x="31557" y="39431"/>
                      <a:pt x="11999" y="39327"/>
                    </a:cubicBezTo>
                    <a:cubicBezTo>
                      <a:pt x="7869" y="39308"/>
                      <a:pt x="3015" y="38804"/>
                      <a:pt x="883" y="35266"/>
                    </a:cubicBezTo>
                    <a:cubicBezTo>
                      <a:pt x="-1743" y="30891"/>
                      <a:pt x="1911" y="25252"/>
                      <a:pt x="6280" y="22599"/>
                    </a:cubicBezTo>
                    <a:cubicBezTo>
                      <a:pt x="11885" y="19204"/>
                      <a:pt x="18366" y="15229"/>
                      <a:pt x="24562" y="13127"/>
                    </a:cubicBezTo>
                    <a:close/>
                  </a:path>
                </a:pathLst>
              </a:custGeom>
              <a:solidFill>
                <a:srgbClr val="8E7941">
                  <a:alpha val="50000"/>
                </a:srgbClr>
              </a:solidFill>
              <a:ln w="9513" cap="flat">
                <a:noFill/>
                <a:prstDash val="solid"/>
                <a:miter/>
              </a:ln>
            </p:spPr>
            <p:txBody>
              <a:bodyPr/>
              <a:lstStyle/>
              <a:p>
                <a:endParaRPr lang="en-US"/>
              </a:p>
            </p:txBody>
          </p:sp>
          <p:sp>
            <p:nvSpPr>
              <p:cNvPr id="34" name="Freeform 896">
                <a:extLst>
                  <a:ext uri="{FF2B5EF4-FFF2-40B4-BE49-F238E27FC236}">
                    <a16:creationId xmlns:a16="http://schemas.microsoft.com/office/drawing/2014/main" id="{36BDD8F6-3B2F-2E5F-8655-C74A22DD6B64}"/>
                  </a:ext>
                </a:extLst>
              </p:cNvPr>
              <p:cNvSpPr/>
              <p:nvPr/>
            </p:nvSpPr>
            <p:spPr>
              <a:xfrm>
                <a:off x="3883079" y="5312937"/>
                <a:ext cx="325855" cy="44953"/>
              </a:xfrm>
              <a:custGeom>
                <a:avLst/>
                <a:gdLst>
                  <a:gd name="csX0" fmla="*/ 24562 w 325855"/>
                  <a:gd name="csY0" fmla="*/ 13136 h 44953"/>
                  <a:gd name="csX1" fmla="*/ 44224 w 325855"/>
                  <a:gd name="csY1" fmla="*/ 9570 h 44953"/>
                  <a:gd name="csX2" fmla="*/ 119237 w 325855"/>
                  <a:gd name="csY2" fmla="*/ 7773 h 44953"/>
                  <a:gd name="csX3" fmla="*/ 212286 w 325855"/>
                  <a:gd name="csY3" fmla="*/ 22 h 44953"/>
                  <a:gd name="csX4" fmla="*/ 269464 w 325855"/>
                  <a:gd name="csY4" fmla="*/ 4492 h 44953"/>
                  <a:gd name="csX5" fmla="*/ 321341 w 325855"/>
                  <a:gd name="csY5" fmla="*/ 14991 h 44953"/>
                  <a:gd name="csX6" fmla="*/ 325691 w 325855"/>
                  <a:gd name="csY6" fmla="*/ 22475 h 44953"/>
                  <a:gd name="csX7" fmla="*/ 321008 w 325855"/>
                  <a:gd name="csY7" fmla="*/ 27468 h 44953"/>
                  <a:gd name="csX8" fmla="*/ 250830 w 325855"/>
                  <a:gd name="csY8" fmla="*/ 38975 h 44953"/>
                  <a:gd name="csX9" fmla="*/ 125443 w 325855"/>
                  <a:gd name="csY9" fmla="*/ 44719 h 44953"/>
                  <a:gd name="csX10" fmla="*/ 106513 w 325855"/>
                  <a:gd name="csY10" fmla="*/ 43340 h 44953"/>
                  <a:gd name="csX11" fmla="*/ 92418 w 325855"/>
                  <a:gd name="csY11" fmla="*/ 33164 h 44953"/>
                  <a:gd name="csX12" fmla="*/ 70348 w 325855"/>
                  <a:gd name="csY12" fmla="*/ 33925 h 44953"/>
                  <a:gd name="csX13" fmla="*/ 11999 w 325855"/>
                  <a:gd name="csY13" fmla="*/ 39327 h 44953"/>
                  <a:gd name="csX14" fmla="*/ 883 w 325855"/>
                  <a:gd name="csY14" fmla="*/ 35266 h 44953"/>
                  <a:gd name="csX15" fmla="*/ 6280 w 325855"/>
                  <a:gd name="csY15" fmla="*/ 22599 h 44953"/>
                  <a:gd name="csX16" fmla="*/ 24562 w 325855"/>
                  <a:gd name="csY16" fmla="*/ 13127 h 44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5855" h="44953">
                    <a:moveTo>
                      <a:pt x="24562" y="13136"/>
                    </a:moveTo>
                    <a:cubicBezTo>
                      <a:pt x="30862" y="10997"/>
                      <a:pt x="37353" y="9979"/>
                      <a:pt x="44224" y="9570"/>
                    </a:cubicBezTo>
                    <a:cubicBezTo>
                      <a:pt x="69187" y="8115"/>
                      <a:pt x="94284" y="9675"/>
                      <a:pt x="119237" y="7773"/>
                    </a:cubicBezTo>
                    <a:cubicBezTo>
                      <a:pt x="150491" y="5396"/>
                      <a:pt x="180698" y="-406"/>
                      <a:pt x="212286" y="22"/>
                    </a:cubicBezTo>
                    <a:cubicBezTo>
                      <a:pt x="231415" y="279"/>
                      <a:pt x="250525" y="1772"/>
                      <a:pt x="269464" y="4492"/>
                    </a:cubicBezTo>
                    <a:cubicBezTo>
                      <a:pt x="285786" y="6832"/>
                      <a:pt x="306171" y="8210"/>
                      <a:pt x="321341" y="14991"/>
                    </a:cubicBezTo>
                    <a:cubicBezTo>
                      <a:pt x="324215" y="16275"/>
                      <a:pt x="326500" y="19442"/>
                      <a:pt x="325691" y="22475"/>
                    </a:cubicBezTo>
                    <a:cubicBezTo>
                      <a:pt x="325082" y="24739"/>
                      <a:pt x="323016" y="26260"/>
                      <a:pt x="321008" y="27468"/>
                    </a:cubicBezTo>
                    <a:cubicBezTo>
                      <a:pt x="301051" y="39403"/>
                      <a:pt x="273318" y="37587"/>
                      <a:pt x="250830" y="38975"/>
                    </a:cubicBezTo>
                    <a:cubicBezTo>
                      <a:pt x="209088" y="41561"/>
                      <a:pt x="167232" y="42588"/>
                      <a:pt x="125443" y="44719"/>
                    </a:cubicBezTo>
                    <a:cubicBezTo>
                      <a:pt x="119085" y="45042"/>
                      <a:pt x="112547" y="45346"/>
                      <a:pt x="106513" y="43340"/>
                    </a:cubicBezTo>
                    <a:cubicBezTo>
                      <a:pt x="100432" y="41323"/>
                      <a:pt x="97662" y="35503"/>
                      <a:pt x="92418" y="33164"/>
                    </a:cubicBezTo>
                    <a:cubicBezTo>
                      <a:pt x="85890" y="30264"/>
                      <a:pt x="76972" y="32651"/>
                      <a:pt x="70348" y="33925"/>
                    </a:cubicBezTo>
                    <a:cubicBezTo>
                      <a:pt x="51133" y="37615"/>
                      <a:pt x="31557" y="39431"/>
                      <a:pt x="11999" y="39327"/>
                    </a:cubicBezTo>
                    <a:cubicBezTo>
                      <a:pt x="7869" y="39308"/>
                      <a:pt x="3015" y="38804"/>
                      <a:pt x="883" y="35266"/>
                    </a:cubicBezTo>
                    <a:cubicBezTo>
                      <a:pt x="-1743" y="30891"/>
                      <a:pt x="1911" y="25252"/>
                      <a:pt x="6280" y="22599"/>
                    </a:cubicBezTo>
                    <a:cubicBezTo>
                      <a:pt x="11885" y="19204"/>
                      <a:pt x="18366" y="15229"/>
                      <a:pt x="24562" y="13127"/>
                    </a:cubicBezTo>
                    <a:close/>
                  </a:path>
                </a:pathLst>
              </a:custGeom>
              <a:solidFill>
                <a:srgbClr val="8E7941">
                  <a:alpha val="50000"/>
                </a:srgbClr>
              </a:solidFill>
              <a:ln w="9513" cap="flat">
                <a:noFill/>
                <a:prstDash val="solid"/>
                <a:miter/>
              </a:ln>
            </p:spPr>
            <p:txBody>
              <a:bodyPr/>
              <a:lstStyle/>
              <a:p>
                <a:endParaRPr lang="en-US"/>
              </a:p>
            </p:txBody>
          </p:sp>
        </p:grpSp>
        <p:sp>
          <p:nvSpPr>
            <p:cNvPr id="10" name="Freeform 897">
              <a:extLst>
                <a:ext uri="{FF2B5EF4-FFF2-40B4-BE49-F238E27FC236}">
                  <a16:creationId xmlns:a16="http://schemas.microsoft.com/office/drawing/2014/main" id="{AF738558-75D1-7AA1-E029-FB2AEC3605CB}"/>
                </a:ext>
              </a:extLst>
            </p:cNvPr>
            <p:cNvSpPr/>
            <p:nvPr/>
          </p:nvSpPr>
          <p:spPr>
            <a:xfrm>
              <a:off x="3724543" y="4779200"/>
              <a:ext cx="1155178" cy="77676"/>
            </a:xfrm>
            <a:custGeom>
              <a:avLst/>
              <a:gdLst>
                <a:gd name="csX0" fmla="*/ 1116311 w 1155178"/>
                <a:gd name="csY0" fmla="*/ 0 h 77676"/>
                <a:gd name="csX1" fmla="*/ 0 w 1155178"/>
                <a:gd name="csY1" fmla="*/ 0 h 77676"/>
                <a:gd name="csX2" fmla="*/ 27704 w 1155178"/>
                <a:gd name="csY2" fmla="*/ 38838 h 77676"/>
                <a:gd name="csX3" fmla="*/ 0 w 1155178"/>
                <a:gd name="csY3" fmla="*/ 77677 h 77676"/>
                <a:gd name="csX4" fmla="*/ 1116311 w 1155178"/>
                <a:gd name="csY4" fmla="*/ 77677 h 77676"/>
                <a:gd name="csX5" fmla="*/ 1155179 w 1155178"/>
                <a:gd name="csY5" fmla="*/ 38838 h 77676"/>
                <a:gd name="csX6" fmla="*/ 1155179 w 1155178"/>
                <a:gd name="csY6" fmla="*/ 38838 h 77676"/>
                <a:gd name="csX7" fmla="*/ 1116311 w 1155178"/>
                <a:gd name="csY7" fmla="*/ 0 h 77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55178" h="77676">
                  <a:moveTo>
                    <a:pt x="1116311" y="0"/>
                  </a:moveTo>
                  <a:lnTo>
                    <a:pt x="0" y="0"/>
                  </a:lnTo>
                  <a:cubicBezTo>
                    <a:pt x="16093" y="5658"/>
                    <a:pt x="27704" y="20827"/>
                    <a:pt x="27704" y="38838"/>
                  </a:cubicBezTo>
                  <a:cubicBezTo>
                    <a:pt x="27704" y="56850"/>
                    <a:pt x="16093" y="72018"/>
                    <a:pt x="0" y="77677"/>
                  </a:cubicBezTo>
                  <a:lnTo>
                    <a:pt x="1116311" y="77677"/>
                  </a:lnTo>
                  <a:cubicBezTo>
                    <a:pt x="1137782" y="77677"/>
                    <a:pt x="1155179" y="60283"/>
                    <a:pt x="1155179" y="38838"/>
                  </a:cubicBezTo>
                  <a:lnTo>
                    <a:pt x="1155179" y="38838"/>
                  </a:lnTo>
                  <a:cubicBezTo>
                    <a:pt x="1155179" y="17384"/>
                    <a:pt x="1137772" y="0"/>
                    <a:pt x="1116311" y="0"/>
                  </a:cubicBezTo>
                  <a:close/>
                </a:path>
              </a:pathLst>
            </a:custGeom>
            <a:solidFill>
              <a:srgbClr val="D3C59F">
                <a:alpha val="20000"/>
              </a:srgbClr>
            </a:solidFill>
            <a:ln w="9513" cap="flat">
              <a:noFill/>
              <a:prstDash val="solid"/>
              <a:miter/>
            </a:ln>
          </p:spPr>
          <p:txBody>
            <a:bodyPr/>
            <a:lstStyle/>
            <a:p>
              <a:endParaRPr lang="en-US"/>
            </a:p>
          </p:txBody>
        </p:sp>
        <p:sp>
          <p:nvSpPr>
            <p:cNvPr id="11" name="Freeform 898">
              <a:extLst>
                <a:ext uri="{FF2B5EF4-FFF2-40B4-BE49-F238E27FC236}">
                  <a16:creationId xmlns:a16="http://schemas.microsoft.com/office/drawing/2014/main" id="{E23F5DB5-4B08-2988-3D5B-148118B86F98}"/>
                </a:ext>
              </a:extLst>
            </p:cNvPr>
            <p:cNvSpPr/>
            <p:nvPr/>
          </p:nvSpPr>
          <p:spPr>
            <a:xfrm>
              <a:off x="3724543" y="4926165"/>
              <a:ext cx="1155178" cy="77676"/>
            </a:xfrm>
            <a:custGeom>
              <a:avLst/>
              <a:gdLst>
                <a:gd name="csX0" fmla="*/ 1116311 w 1155178"/>
                <a:gd name="csY0" fmla="*/ 0 h 77676"/>
                <a:gd name="csX1" fmla="*/ 0 w 1155178"/>
                <a:gd name="csY1" fmla="*/ 0 h 77676"/>
                <a:gd name="csX2" fmla="*/ 27704 w 1155178"/>
                <a:gd name="csY2" fmla="*/ 38838 h 77676"/>
                <a:gd name="csX3" fmla="*/ 0 w 1155178"/>
                <a:gd name="csY3" fmla="*/ 77677 h 77676"/>
                <a:gd name="csX4" fmla="*/ 1116311 w 1155178"/>
                <a:gd name="csY4" fmla="*/ 77677 h 77676"/>
                <a:gd name="csX5" fmla="*/ 1155179 w 1155178"/>
                <a:gd name="csY5" fmla="*/ 38838 h 77676"/>
                <a:gd name="csX6" fmla="*/ 1155179 w 1155178"/>
                <a:gd name="csY6" fmla="*/ 38838 h 77676"/>
                <a:gd name="csX7" fmla="*/ 1116311 w 1155178"/>
                <a:gd name="csY7" fmla="*/ 0 h 77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55178" h="77676">
                  <a:moveTo>
                    <a:pt x="1116311" y="0"/>
                  </a:moveTo>
                  <a:lnTo>
                    <a:pt x="0" y="0"/>
                  </a:lnTo>
                  <a:cubicBezTo>
                    <a:pt x="16093" y="5658"/>
                    <a:pt x="27704" y="20826"/>
                    <a:pt x="27704" y="38838"/>
                  </a:cubicBezTo>
                  <a:cubicBezTo>
                    <a:pt x="27704" y="56850"/>
                    <a:pt x="16093" y="72018"/>
                    <a:pt x="0" y="77677"/>
                  </a:cubicBezTo>
                  <a:lnTo>
                    <a:pt x="1116311" y="77677"/>
                  </a:lnTo>
                  <a:cubicBezTo>
                    <a:pt x="1137782" y="77677"/>
                    <a:pt x="1155179" y="60283"/>
                    <a:pt x="1155179" y="38838"/>
                  </a:cubicBezTo>
                  <a:lnTo>
                    <a:pt x="1155179" y="38838"/>
                  </a:lnTo>
                  <a:cubicBezTo>
                    <a:pt x="1155179" y="17384"/>
                    <a:pt x="1137772" y="0"/>
                    <a:pt x="1116311" y="0"/>
                  </a:cubicBezTo>
                  <a:close/>
                </a:path>
              </a:pathLst>
            </a:custGeom>
            <a:solidFill>
              <a:srgbClr val="D3C59F">
                <a:alpha val="20000"/>
              </a:srgbClr>
            </a:solidFill>
            <a:ln w="9513" cap="flat">
              <a:noFill/>
              <a:prstDash val="solid"/>
              <a:miter/>
            </a:ln>
          </p:spPr>
          <p:txBody>
            <a:bodyPr/>
            <a:lstStyle/>
            <a:p>
              <a:endParaRPr lang="en-US"/>
            </a:p>
          </p:txBody>
        </p:sp>
        <p:sp>
          <p:nvSpPr>
            <p:cNvPr id="12" name="Freeform 899">
              <a:extLst>
                <a:ext uri="{FF2B5EF4-FFF2-40B4-BE49-F238E27FC236}">
                  <a16:creationId xmlns:a16="http://schemas.microsoft.com/office/drawing/2014/main" id="{0827810C-195E-B82E-B5BA-EBE41B587397}"/>
                </a:ext>
              </a:extLst>
            </p:cNvPr>
            <p:cNvSpPr/>
            <p:nvPr/>
          </p:nvSpPr>
          <p:spPr>
            <a:xfrm>
              <a:off x="3724543" y="5107794"/>
              <a:ext cx="1155178" cy="77676"/>
            </a:xfrm>
            <a:custGeom>
              <a:avLst/>
              <a:gdLst>
                <a:gd name="csX0" fmla="*/ 1116311 w 1155178"/>
                <a:gd name="csY0" fmla="*/ 0 h 77676"/>
                <a:gd name="csX1" fmla="*/ 0 w 1155178"/>
                <a:gd name="csY1" fmla="*/ 0 h 77676"/>
                <a:gd name="csX2" fmla="*/ 27704 w 1155178"/>
                <a:gd name="csY2" fmla="*/ 38838 h 77676"/>
                <a:gd name="csX3" fmla="*/ 0 w 1155178"/>
                <a:gd name="csY3" fmla="*/ 77677 h 77676"/>
                <a:gd name="csX4" fmla="*/ 1116311 w 1155178"/>
                <a:gd name="csY4" fmla="*/ 77677 h 77676"/>
                <a:gd name="csX5" fmla="*/ 1155179 w 1155178"/>
                <a:gd name="csY5" fmla="*/ 38838 h 77676"/>
                <a:gd name="csX6" fmla="*/ 1155179 w 1155178"/>
                <a:gd name="csY6" fmla="*/ 38838 h 77676"/>
                <a:gd name="csX7" fmla="*/ 1116311 w 1155178"/>
                <a:gd name="csY7" fmla="*/ 0 h 77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55178" h="77676">
                  <a:moveTo>
                    <a:pt x="1116311" y="0"/>
                  </a:moveTo>
                  <a:lnTo>
                    <a:pt x="0" y="0"/>
                  </a:lnTo>
                  <a:cubicBezTo>
                    <a:pt x="16093" y="5658"/>
                    <a:pt x="27704" y="20826"/>
                    <a:pt x="27704" y="38838"/>
                  </a:cubicBezTo>
                  <a:cubicBezTo>
                    <a:pt x="27704" y="56850"/>
                    <a:pt x="16093" y="72018"/>
                    <a:pt x="0" y="77677"/>
                  </a:cubicBezTo>
                  <a:lnTo>
                    <a:pt x="1116311" y="77677"/>
                  </a:lnTo>
                  <a:cubicBezTo>
                    <a:pt x="1137782" y="77677"/>
                    <a:pt x="1155179" y="60283"/>
                    <a:pt x="1155179" y="38838"/>
                  </a:cubicBezTo>
                  <a:lnTo>
                    <a:pt x="1155179" y="38838"/>
                  </a:lnTo>
                  <a:cubicBezTo>
                    <a:pt x="1155179" y="17384"/>
                    <a:pt x="1137772" y="0"/>
                    <a:pt x="1116311" y="0"/>
                  </a:cubicBezTo>
                  <a:close/>
                </a:path>
              </a:pathLst>
            </a:custGeom>
            <a:solidFill>
              <a:srgbClr val="D3C59F">
                <a:alpha val="20000"/>
              </a:srgbClr>
            </a:solidFill>
            <a:ln w="9513" cap="flat">
              <a:noFill/>
              <a:prstDash val="solid"/>
              <a:miter/>
            </a:ln>
          </p:spPr>
          <p:txBody>
            <a:bodyPr/>
            <a:lstStyle/>
            <a:p>
              <a:endParaRPr lang="en-US"/>
            </a:p>
          </p:txBody>
        </p:sp>
        <p:sp>
          <p:nvSpPr>
            <p:cNvPr id="13" name="Freeform 900">
              <a:extLst>
                <a:ext uri="{FF2B5EF4-FFF2-40B4-BE49-F238E27FC236}">
                  <a16:creationId xmlns:a16="http://schemas.microsoft.com/office/drawing/2014/main" id="{980A8FAA-8AE7-D8D9-E483-4AB2056DBB7B}"/>
                </a:ext>
              </a:extLst>
            </p:cNvPr>
            <p:cNvSpPr/>
            <p:nvPr/>
          </p:nvSpPr>
          <p:spPr>
            <a:xfrm>
              <a:off x="3724543" y="5276983"/>
              <a:ext cx="1155178" cy="77676"/>
            </a:xfrm>
            <a:custGeom>
              <a:avLst/>
              <a:gdLst>
                <a:gd name="csX0" fmla="*/ 1116311 w 1155178"/>
                <a:gd name="csY0" fmla="*/ 0 h 77676"/>
                <a:gd name="csX1" fmla="*/ 0 w 1155178"/>
                <a:gd name="csY1" fmla="*/ 0 h 77676"/>
                <a:gd name="csX2" fmla="*/ 27704 w 1155178"/>
                <a:gd name="csY2" fmla="*/ 38838 h 77676"/>
                <a:gd name="csX3" fmla="*/ 0 w 1155178"/>
                <a:gd name="csY3" fmla="*/ 77677 h 77676"/>
                <a:gd name="csX4" fmla="*/ 1116311 w 1155178"/>
                <a:gd name="csY4" fmla="*/ 77677 h 77676"/>
                <a:gd name="csX5" fmla="*/ 1155179 w 1155178"/>
                <a:gd name="csY5" fmla="*/ 38838 h 77676"/>
                <a:gd name="csX6" fmla="*/ 1155179 w 1155178"/>
                <a:gd name="csY6" fmla="*/ 38838 h 77676"/>
                <a:gd name="csX7" fmla="*/ 1116311 w 1155178"/>
                <a:gd name="csY7" fmla="*/ 0 h 77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55178" h="77676">
                  <a:moveTo>
                    <a:pt x="1116311" y="0"/>
                  </a:moveTo>
                  <a:lnTo>
                    <a:pt x="0" y="0"/>
                  </a:lnTo>
                  <a:cubicBezTo>
                    <a:pt x="16093" y="5658"/>
                    <a:pt x="27704" y="20827"/>
                    <a:pt x="27704" y="38838"/>
                  </a:cubicBezTo>
                  <a:cubicBezTo>
                    <a:pt x="27704" y="56850"/>
                    <a:pt x="16093" y="72018"/>
                    <a:pt x="0" y="77677"/>
                  </a:cubicBezTo>
                  <a:lnTo>
                    <a:pt x="1116311" y="77677"/>
                  </a:lnTo>
                  <a:cubicBezTo>
                    <a:pt x="1137782" y="77677"/>
                    <a:pt x="1155179" y="60283"/>
                    <a:pt x="1155179" y="38838"/>
                  </a:cubicBezTo>
                  <a:lnTo>
                    <a:pt x="1155179" y="38838"/>
                  </a:lnTo>
                  <a:cubicBezTo>
                    <a:pt x="1155179" y="17384"/>
                    <a:pt x="1137772" y="0"/>
                    <a:pt x="1116311" y="0"/>
                  </a:cubicBezTo>
                  <a:close/>
                </a:path>
              </a:pathLst>
            </a:custGeom>
            <a:solidFill>
              <a:srgbClr val="D3C59F">
                <a:alpha val="20000"/>
              </a:srgbClr>
            </a:solidFill>
            <a:ln w="9513" cap="flat">
              <a:noFill/>
              <a:prstDash val="solid"/>
              <a:miter/>
            </a:ln>
          </p:spPr>
          <p:txBody>
            <a:bodyPr/>
            <a:lstStyle/>
            <a:p>
              <a:endParaRPr lang="en-US"/>
            </a:p>
          </p:txBody>
        </p:sp>
      </p:grpSp>
      <p:grpSp>
        <p:nvGrpSpPr>
          <p:cNvPr id="823" name="Graphic 726">
            <a:extLst>
              <a:ext uri="{FF2B5EF4-FFF2-40B4-BE49-F238E27FC236}">
                <a16:creationId xmlns:a16="http://schemas.microsoft.com/office/drawing/2014/main" id="{B10182D6-804B-0A6E-9981-FA39ED94F2D2}"/>
              </a:ext>
            </a:extLst>
          </p:cNvPr>
          <p:cNvGrpSpPr/>
          <p:nvPr/>
        </p:nvGrpSpPr>
        <p:grpSpPr>
          <a:xfrm>
            <a:off x="8514499" y="1916969"/>
            <a:ext cx="745055" cy="2616408"/>
            <a:chOff x="3876779" y="1459611"/>
            <a:chExt cx="810404" cy="2845895"/>
          </a:xfrm>
        </p:grpSpPr>
        <p:sp>
          <p:nvSpPr>
            <p:cNvPr id="824" name="Freeform 903">
              <a:extLst>
                <a:ext uri="{FF2B5EF4-FFF2-40B4-BE49-F238E27FC236}">
                  <a16:creationId xmlns:a16="http://schemas.microsoft.com/office/drawing/2014/main" id="{0A859344-F1E0-783B-784A-566A9B6964E6}"/>
                </a:ext>
              </a:extLst>
            </p:cNvPr>
            <p:cNvSpPr/>
            <p:nvPr/>
          </p:nvSpPr>
          <p:spPr>
            <a:xfrm>
              <a:off x="3876779" y="1459611"/>
              <a:ext cx="810404" cy="2845895"/>
            </a:xfrm>
            <a:custGeom>
              <a:avLst/>
              <a:gdLst>
                <a:gd name="csX0" fmla="*/ 530431 w 810404"/>
                <a:gd name="csY0" fmla="*/ 1033809 h 2845895"/>
                <a:gd name="csX1" fmla="*/ 507743 w 810404"/>
                <a:gd name="csY1" fmla="*/ 784099 h 2845895"/>
                <a:gd name="csX2" fmla="*/ 491773 w 810404"/>
                <a:gd name="csY2" fmla="*/ 651808 h 2845895"/>
                <a:gd name="csX3" fmla="*/ 491716 w 810404"/>
                <a:gd name="csY3" fmla="*/ 650600 h 2845895"/>
                <a:gd name="csX4" fmla="*/ 488366 w 810404"/>
                <a:gd name="csY4" fmla="*/ 604876 h 2845895"/>
                <a:gd name="csX5" fmla="*/ 460091 w 810404"/>
                <a:gd name="csY5" fmla="*/ 515626 h 2845895"/>
                <a:gd name="csX6" fmla="*/ 427419 w 810404"/>
                <a:gd name="csY6" fmla="*/ 458577 h 2845895"/>
                <a:gd name="csX7" fmla="*/ 477669 w 810404"/>
                <a:gd name="csY7" fmla="*/ 351981 h 2845895"/>
                <a:gd name="csX8" fmla="*/ 419767 w 810404"/>
                <a:gd name="csY8" fmla="*/ 357316 h 2845895"/>
                <a:gd name="csX9" fmla="*/ 391292 w 810404"/>
                <a:gd name="csY9" fmla="*/ 340978 h 2845895"/>
                <a:gd name="csX10" fmla="*/ 391273 w 810404"/>
                <a:gd name="csY10" fmla="*/ 340493 h 2845895"/>
                <a:gd name="csX11" fmla="*/ 372734 w 810404"/>
                <a:gd name="csY11" fmla="*/ 276140 h 2845895"/>
                <a:gd name="csX12" fmla="*/ 349645 w 810404"/>
                <a:gd name="csY12" fmla="*/ 222323 h 2845895"/>
                <a:gd name="csX13" fmla="*/ 309217 w 810404"/>
                <a:gd name="csY13" fmla="*/ 188440 h 2845895"/>
                <a:gd name="csX14" fmla="*/ 250544 w 810404"/>
                <a:gd name="csY14" fmla="*/ 198672 h 2845895"/>
                <a:gd name="csX15" fmla="*/ 186000 w 810404"/>
                <a:gd name="csY15" fmla="*/ 262636 h 2845895"/>
                <a:gd name="csX16" fmla="*/ 159676 w 810404"/>
                <a:gd name="csY16" fmla="*/ 249141 h 2845895"/>
                <a:gd name="csX17" fmla="*/ 117001 w 810404"/>
                <a:gd name="csY17" fmla="*/ 166653 h 2845895"/>
                <a:gd name="csX18" fmla="*/ 75669 w 810404"/>
                <a:gd name="csY18" fmla="*/ 113397 h 2845895"/>
                <a:gd name="csX19" fmla="*/ 231872 w 810404"/>
                <a:gd name="csY19" fmla="*/ 61616 h 2845895"/>
                <a:gd name="csX20" fmla="*/ 260433 w 810404"/>
                <a:gd name="csY20" fmla="*/ 66951 h 2845895"/>
                <a:gd name="csX21" fmla="*/ 240808 w 810404"/>
                <a:gd name="csY21" fmla="*/ 71544 h 2845895"/>
                <a:gd name="csX22" fmla="*/ 221555 w 810404"/>
                <a:gd name="csY22" fmla="*/ 76832 h 2845895"/>
                <a:gd name="csX23" fmla="*/ 203102 w 810404"/>
                <a:gd name="csY23" fmla="*/ 85277 h 2845895"/>
                <a:gd name="csX24" fmla="*/ 190064 w 810404"/>
                <a:gd name="csY24" fmla="*/ 100825 h 2845895"/>
                <a:gd name="csX25" fmla="*/ 178319 w 810404"/>
                <a:gd name="csY25" fmla="*/ 116878 h 2845895"/>
                <a:gd name="csX26" fmla="*/ 169497 w 810404"/>
                <a:gd name="csY26" fmla="*/ 134785 h 2845895"/>
                <a:gd name="csX27" fmla="*/ 172961 w 810404"/>
                <a:gd name="csY27" fmla="*/ 147490 h 2845895"/>
                <a:gd name="csX28" fmla="*/ 185752 w 810404"/>
                <a:gd name="csY28" fmla="*/ 142032 h 2845895"/>
                <a:gd name="csX29" fmla="*/ 193642 w 810404"/>
                <a:gd name="csY29" fmla="*/ 123440 h 2845895"/>
                <a:gd name="csX30" fmla="*/ 207318 w 810404"/>
                <a:gd name="csY30" fmla="*/ 108557 h 2845895"/>
                <a:gd name="csX31" fmla="*/ 223782 w 810404"/>
                <a:gd name="csY31" fmla="*/ 97117 h 2845895"/>
                <a:gd name="csX32" fmla="*/ 242455 w 810404"/>
                <a:gd name="csY32" fmla="*/ 89784 h 2845895"/>
                <a:gd name="csX33" fmla="*/ 262393 w 810404"/>
                <a:gd name="csY33" fmla="*/ 87502 h 2845895"/>
                <a:gd name="csX34" fmla="*/ 282626 w 810404"/>
                <a:gd name="csY34" fmla="*/ 86304 h 2845895"/>
                <a:gd name="csX35" fmla="*/ 302288 w 810404"/>
                <a:gd name="csY35" fmla="*/ 91239 h 2845895"/>
                <a:gd name="csX36" fmla="*/ 325605 w 810404"/>
                <a:gd name="csY36" fmla="*/ 96812 h 2845895"/>
                <a:gd name="csX37" fmla="*/ 342022 w 810404"/>
                <a:gd name="csY37" fmla="*/ 106027 h 2845895"/>
                <a:gd name="csX38" fmla="*/ 367052 w 810404"/>
                <a:gd name="csY38" fmla="*/ 152007 h 2845895"/>
                <a:gd name="csX39" fmla="*/ 371002 w 810404"/>
                <a:gd name="csY39" fmla="*/ 172444 h 2845895"/>
                <a:gd name="csX40" fmla="*/ 380785 w 810404"/>
                <a:gd name="csY40" fmla="*/ 188658 h 2845895"/>
                <a:gd name="csX41" fmla="*/ 382517 w 810404"/>
                <a:gd name="csY41" fmla="*/ 190047 h 2845895"/>
                <a:gd name="csX42" fmla="*/ 410174 w 810404"/>
                <a:gd name="csY42" fmla="*/ 194022 h 2845895"/>
                <a:gd name="csX43" fmla="*/ 423878 w 810404"/>
                <a:gd name="csY43" fmla="*/ 185815 h 2845895"/>
                <a:gd name="csX44" fmla="*/ 416664 w 810404"/>
                <a:gd name="csY44" fmla="*/ 124857 h 2845895"/>
                <a:gd name="csX45" fmla="*/ 210896 w 810404"/>
                <a:gd name="csY45" fmla="*/ 2883 h 2845895"/>
                <a:gd name="csX46" fmla="*/ 1122 w 810404"/>
                <a:gd name="csY46" fmla="*/ 103383 h 2845895"/>
                <a:gd name="csX47" fmla="*/ 55102 w 810404"/>
                <a:gd name="csY47" fmla="*/ 182382 h 2845895"/>
                <a:gd name="csX48" fmla="*/ 111576 w 810404"/>
                <a:gd name="csY48" fmla="*/ 183951 h 2845895"/>
                <a:gd name="csX49" fmla="*/ 150016 w 810404"/>
                <a:gd name="csY49" fmla="*/ 252279 h 2845895"/>
                <a:gd name="csX50" fmla="*/ 128184 w 810404"/>
                <a:gd name="csY50" fmla="*/ 292154 h 2845895"/>
                <a:gd name="csX51" fmla="*/ 124139 w 810404"/>
                <a:gd name="csY51" fmla="*/ 310366 h 2845895"/>
                <a:gd name="csX52" fmla="*/ 147323 w 810404"/>
                <a:gd name="csY52" fmla="*/ 283072 h 2845895"/>
                <a:gd name="csX53" fmla="*/ 168089 w 810404"/>
                <a:gd name="csY53" fmla="*/ 277062 h 2845895"/>
                <a:gd name="csX54" fmla="*/ 124215 w 810404"/>
                <a:gd name="csY54" fmla="*/ 337221 h 2845895"/>
                <a:gd name="csX55" fmla="*/ 135931 w 810404"/>
                <a:gd name="csY55" fmla="*/ 354187 h 2845895"/>
                <a:gd name="csX56" fmla="*/ 174437 w 810404"/>
                <a:gd name="csY56" fmla="*/ 326352 h 2845895"/>
                <a:gd name="csX57" fmla="*/ 168127 w 810404"/>
                <a:gd name="csY57" fmla="*/ 299734 h 2845895"/>
                <a:gd name="csX58" fmla="*/ 216435 w 810404"/>
                <a:gd name="csY58" fmla="*/ 258660 h 2845895"/>
                <a:gd name="csX59" fmla="*/ 255322 w 810404"/>
                <a:gd name="csY59" fmla="*/ 224320 h 2845895"/>
                <a:gd name="csX60" fmla="*/ 284082 w 810404"/>
                <a:gd name="csY60" fmla="*/ 265707 h 2845895"/>
                <a:gd name="csX61" fmla="*/ 301651 w 810404"/>
                <a:gd name="csY61" fmla="*/ 288987 h 2845895"/>
                <a:gd name="csX62" fmla="*/ 252724 w 810404"/>
                <a:gd name="csY62" fmla="*/ 391637 h 2845895"/>
                <a:gd name="csX63" fmla="*/ 332191 w 810404"/>
                <a:gd name="csY63" fmla="*/ 494476 h 2845895"/>
                <a:gd name="csX64" fmla="*/ 343174 w 810404"/>
                <a:gd name="csY64" fmla="*/ 492936 h 2845895"/>
                <a:gd name="csX65" fmla="*/ 362874 w 810404"/>
                <a:gd name="csY65" fmla="*/ 558716 h 2845895"/>
                <a:gd name="csX66" fmla="*/ 413704 w 810404"/>
                <a:gd name="csY66" fmla="*/ 605333 h 2845895"/>
                <a:gd name="csX67" fmla="*/ 445206 w 810404"/>
                <a:gd name="csY67" fmla="*/ 661013 h 2845895"/>
                <a:gd name="csX68" fmla="*/ 456864 w 810404"/>
                <a:gd name="csY68" fmla="*/ 929961 h 2845895"/>
                <a:gd name="csX69" fmla="*/ 544564 w 810404"/>
                <a:gd name="csY69" fmla="*/ 1367272 h 2845895"/>
                <a:gd name="csX70" fmla="*/ 627400 w 810404"/>
                <a:gd name="csY70" fmla="*/ 1644808 h 2845895"/>
                <a:gd name="csX71" fmla="*/ 736884 w 810404"/>
                <a:gd name="csY71" fmla="*/ 2141879 h 2845895"/>
                <a:gd name="csX72" fmla="*/ 710703 w 810404"/>
                <a:gd name="csY72" fmla="*/ 2461762 h 2845895"/>
                <a:gd name="csX73" fmla="*/ 677384 w 810404"/>
                <a:gd name="csY73" fmla="*/ 2691272 h 2845895"/>
                <a:gd name="csX74" fmla="*/ 685711 w 810404"/>
                <a:gd name="csY74" fmla="*/ 2845865 h 2845895"/>
                <a:gd name="csX75" fmla="*/ 736894 w 810404"/>
                <a:gd name="csY75" fmla="*/ 2711490 h 2845895"/>
                <a:gd name="csX76" fmla="*/ 810137 w 810404"/>
                <a:gd name="csY76" fmla="*/ 2290213 h 2845895"/>
                <a:gd name="csX77" fmla="*/ 810023 w 810404"/>
                <a:gd name="csY77" fmla="*/ 2263728 h 2845895"/>
                <a:gd name="csX78" fmla="*/ 728557 w 810404"/>
                <a:gd name="csY78" fmla="*/ 1723293 h 2845895"/>
                <a:gd name="csX79" fmla="*/ 611925 w 810404"/>
                <a:gd name="csY79" fmla="*/ 1380814 h 2845895"/>
                <a:gd name="csX80" fmla="*/ 530450 w 810404"/>
                <a:gd name="csY80" fmla="*/ 1033799 h 28458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Lst>
              <a:rect l="l" t="t" r="r" b="b"/>
              <a:pathLst>
                <a:path w="810404" h="2845895">
                  <a:moveTo>
                    <a:pt x="530431" y="1033809"/>
                  </a:moveTo>
                  <a:cubicBezTo>
                    <a:pt x="518468" y="950931"/>
                    <a:pt x="511140" y="867329"/>
                    <a:pt x="507743" y="784099"/>
                  </a:cubicBezTo>
                  <a:cubicBezTo>
                    <a:pt x="505925" y="739488"/>
                    <a:pt x="495151" y="696732"/>
                    <a:pt x="491773" y="651808"/>
                  </a:cubicBezTo>
                  <a:cubicBezTo>
                    <a:pt x="491744" y="651389"/>
                    <a:pt x="491725" y="651018"/>
                    <a:pt x="491716" y="650600"/>
                  </a:cubicBezTo>
                  <a:cubicBezTo>
                    <a:pt x="491478" y="640881"/>
                    <a:pt x="489984" y="622555"/>
                    <a:pt x="488366" y="604876"/>
                  </a:cubicBezTo>
                  <a:cubicBezTo>
                    <a:pt x="485492" y="573427"/>
                    <a:pt x="475898" y="542967"/>
                    <a:pt x="460091" y="515626"/>
                  </a:cubicBezTo>
                  <a:cubicBezTo>
                    <a:pt x="446300" y="491776"/>
                    <a:pt x="431121" y="466242"/>
                    <a:pt x="427419" y="458577"/>
                  </a:cubicBezTo>
                  <a:cubicBezTo>
                    <a:pt x="411144" y="419615"/>
                    <a:pt x="428018" y="364743"/>
                    <a:pt x="477669" y="351981"/>
                  </a:cubicBezTo>
                  <a:cubicBezTo>
                    <a:pt x="515099" y="342357"/>
                    <a:pt x="460443" y="337231"/>
                    <a:pt x="419767" y="357316"/>
                  </a:cubicBezTo>
                  <a:cubicBezTo>
                    <a:pt x="407052" y="363592"/>
                    <a:pt x="391949" y="355138"/>
                    <a:pt x="391292" y="340978"/>
                  </a:cubicBezTo>
                  <a:cubicBezTo>
                    <a:pt x="391292" y="340788"/>
                    <a:pt x="391282" y="340626"/>
                    <a:pt x="391273" y="340493"/>
                  </a:cubicBezTo>
                  <a:cubicBezTo>
                    <a:pt x="391168" y="318268"/>
                    <a:pt x="378244" y="302720"/>
                    <a:pt x="372734" y="276140"/>
                  </a:cubicBezTo>
                  <a:cubicBezTo>
                    <a:pt x="369469" y="260410"/>
                    <a:pt x="381052" y="239679"/>
                    <a:pt x="349645" y="222323"/>
                  </a:cubicBezTo>
                  <a:cubicBezTo>
                    <a:pt x="336207" y="214896"/>
                    <a:pt x="337825" y="193176"/>
                    <a:pt x="309217" y="188440"/>
                  </a:cubicBezTo>
                  <a:cubicBezTo>
                    <a:pt x="280609" y="183704"/>
                    <a:pt x="276050" y="196666"/>
                    <a:pt x="250544" y="198672"/>
                  </a:cubicBezTo>
                  <a:cubicBezTo>
                    <a:pt x="217977" y="201230"/>
                    <a:pt x="217539" y="246241"/>
                    <a:pt x="186000" y="262636"/>
                  </a:cubicBezTo>
                  <a:cubicBezTo>
                    <a:pt x="186342" y="254058"/>
                    <a:pt x="175969" y="241695"/>
                    <a:pt x="159676" y="249141"/>
                  </a:cubicBezTo>
                  <a:cubicBezTo>
                    <a:pt x="164843" y="227763"/>
                    <a:pt x="165338" y="179244"/>
                    <a:pt x="117001" y="166653"/>
                  </a:cubicBezTo>
                  <a:cubicBezTo>
                    <a:pt x="100327" y="162307"/>
                    <a:pt x="71662" y="141385"/>
                    <a:pt x="75669" y="113397"/>
                  </a:cubicBezTo>
                  <a:cubicBezTo>
                    <a:pt x="81560" y="72229"/>
                    <a:pt x="140347" y="48540"/>
                    <a:pt x="231872" y="61616"/>
                  </a:cubicBezTo>
                  <a:cubicBezTo>
                    <a:pt x="242160" y="63090"/>
                    <a:pt x="251629" y="64888"/>
                    <a:pt x="260433" y="66951"/>
                  </a:cubicBezTo>
                  <a:cubicBezTo>
                    <a:pt x="253561" y="67379"/>
                    <a:pt x="247232" y="70128"/>
                    <a:pt x="240808" y="71544"/>
                  </a:cubicBezTo>
                  <a:cubicBezTo>
                    <a:pt x="234137" y="73009"/>
                    <a:pt x="227665" y="74160"/>
                    <a:pt x="221555" y="76832"/>
                  </a:cubicBezTo>
                  <a:cubicBezTo>
                    <a:pt x="215426" y="79504"/>
                    <a:pt x="208593" y="81245"/>
                    <a:pt x="203102" y="85277"/>
                  </a:cubicBezTo>
                  <a:cubicBezTo>
                    <a:pt x="197839" y="89138"/>
                    <a:pt x="194679" y="95595"/>
                    <a:pt x="190064" y="100825"/>
                  </a:cubicBezTo>
                  <a:cubicBezTo>
                    <a:pt x="185828" y="105637"/>
                    <a:pt x="181946" y="110801"/>
                    <a:pt x="178319" y="116878"/>
                  </a:cubicBezTo>
                  <a:cubicBezTo>
                    <a:pt x="175055" y="122346"/>
                    <a:pt x="172238" y="128223"/>
                    <a:pt x="169497" y="134785"/>
                  </a:cubicBezTo>
                  <a:cubicBezTo>
                    <a:pt x="167546" y="139454"/>
                    <a:pt x="167860" y="145179"/>
                    <a:pt x="172961" y="147490"/>
                  </a:cubicBezTo>
                  <a:cubicBezTo>
                    <a:pt x="178196" y="149297"/>
                    <a:pt x="183906" y="146473"/>
                    <a:pt x="185752" y="142032"/>
                  </a:cubicBezTo>
                  <a:cubicBezTo>
                    <a:pt x="188512" y="135394"/>
                    <a:pt x="190178" y="128699"/>
                    <a:pt x="193642" y="123440"/>
                  </a:cubicBezTo>
                  <a:cubicBezTo>
                    <a:pt x="197563" y="117487"/>
                    <a:pt x="202645" y="112903"/>
                    <a:pt x="207318" y="108557"/>
                  </a:cubicBezTo>
                  <a:cubicBezTo>
                    <a:pt x="212419" y="103811"/>
                    <a:pt x="217996" y="100179"/>
                    <a:pt x="223782" y="97117"/>
                  </a:cubicBezTo>
                  <a:cubicBezTo>
                    <a:pt x="229778" y="93940"/>
                    <a:pt x="235955" y="91401"/>
                    <a:pt x="242455" y="89784"/>
                  </a:cubicBezTo>
                  <a:cubicBezTo>
                    <a:pt x="248945" y="88177"/>
                    <a:pt x="255636" y="87816"/>
                    <a:pt x="262393" y="87502"/>
                  </a:cubicBezTo>
                  <a:cubicBezTo>
                    <a:pt x="269064" y="87188"/>
                    <a:pt x="275917" y="85610"/>
                    <a:pt x="282626" y="86304"/>
                  </a:cubicBezTo>
                  <a:cubicBezTo>
                    <a:pt x="289326" y="86998"/>
                    <a:pt x="295769" y="89784"/>
                    <a:pt x="302288" y="91239"/>
                  </a:cubicBezTo>
                  <a:cubicBezTo>
                    <a:pt x="308446" y="92609"/>
                    <a:pt x="317088" y="93103"/>
                    <a:pt x="325605" y="96812"/>
                  </a:cubicBezTo>
                  <a:cubicBezTo>
                    <a:pt x="330954" y="99142"/>
                    <a:pt x="336502" y="102385"/>
                    <a:pt x="342022" y="106027"/>
                  </a:cubicBezTo>
                  <a:cubicBezTo>
                    <a:pt x="354975" y="118247"/>
                    <a:pt x="363654" y="134424"/>
                    <a:pt x="367052" y="152007"/>
                  </a:cubicBezTo>
                  <a:lnTo>
                    <a:pt x="371002" y="172444"/>
                  </a:lnTo>
                  <a:cubicBezTo>
                    <a:pt x="372239" y="178835"/>
                    <a:pt x="375703" y="184579"/>
                    <a:pt x="380785" y="188658"/>
                  </a:cubicBezTo>
                  <a:lnTo>
                    <a:pt x="382517" y="190047"/>
                  </a:lnTo>
                  <a:cubicBezTo>
                    <a:pt x="390321" y="196304"/>
                    <a:pt x="400923" y="197826"/>
                    <a:pt x="410174" y="194022"/>
                  </a:cubicBezTo>
                  <a:cubicBezTo>
                    <a:pt x="416103" y="194868"/>
                    <a:pt x="422003" y="191502"/>
                    <a:pt x="423878" y="185815"/>
                  </a:cubicBezTo>
                  <a:cubicBezTo>
                    <a:pt x="430673" y="165160"/>
                    <a:pt x="427866" y="142907"/>
                    <a:pt x="416664" y="124857"/>
                  </a:cubicBezTo>
                  <a:cubicBezTo>
                    <a:pt x="393547" y="87626"/>
                    <a:pt x="335560" y="20695"/>
                    <a:pt x="210896" y="2883"/>
                  </a:cubicBezTo>
                  <a:cubicBezTo>
                    <a:pt x="95645" y="-13588"/>
                    <a:pt x="9725" y="43262"/>
                    <a:pt x="1122" y="103383"/>
                  </a:cubicBezTo>
                  <a:cubicBezTo>
                    <a:pt x="-7482" y="163505"/>
                    <a:pt x="35611" y="179595"/>
                    <a:pt x="55102" y="182382"/>
                  </a:cubicBezTo>
                  <a:cubicBezTo>
                    <a:pt x="74593" y="185168"/>
                    <a:pt x="87023" y="180442"/>
                    <a:pt x="111576" y="183951"/>
                  </a:cubicBezTo>
                  <a:cubicBezTo>
                    <a:pt x="152823" y="189847"/>
                    <a:pt x="152167" y="239289"/>
                    <a:pt x="150016" y="252279"/>
                  </a:cubicBezTo>
                  <a:cubicBezTo>
                    <a:pt x="147046" y="270186"/>
                    <a:pt x="138576" y="284584"/>
                    <a:pt x="128184" y="292154"/>
                  </a:cubicBezTo>
                  <a:cubicBezTo>
                    <a:pt x="118590" y="299144"/>
                    <a:pt x="117315" y="309234"/>
                    <a:pt x="124139" y="310366"/>
                  </a:cubicBezTo>
                  <a:cubicBezTo>
                    <a:pt x="139737" y="312943"/>
                    <a:pt x="141622" y="295825"/>
                    <a:pt x="147323" y="283072"/>
                  </a:cubicBezTo>
                  <a:cubicBezTo>
                    <a:pt x="154651" y="266687"/>
                    <a:pt x="170839" y="260420"/>
                    <a:pt x="168089" y="277062"/>
                  </a:cubicBezTo>
                  <a:cubicBezTo>
                    <a:pt x="164577" y="298250"/>
                    <a:pt x="126223" y="325115"/>
                    <a:pt x="124215" y="337221"/>
                  </a:cubicBezTo>
                  <a:cubicBezTo>
                    <a:pt x="122207" y="349327"/>
                    <a:pt x="127851" y="352856"/>
                    <a:pt x="135931" y="354187"/>
                  </a:cubicBezTo>
                  <a:cubicBezTo>
                    <a:pt x="157135" y="357696"/>
                    <a:pt x="172486" y="338115"/>
                    <a:pt x="174437" y="326352"/>
                  </a:cubicBezTo>
                  <a:cubicBezTo>
                    <a:pt x="176388" y="314578"/>
                    <a:pt x="166347" y="310499"/>
                    <a:pt x="168127" y="299734"/>
                  </a:cubicBezTo>
                  <a:cubicBezTo>
                    <a:pt x="169907" y="288968"/>
                    <a:pt x="197715" y="275607"/>
                    <a:pt x="216435" y="258660"/>
                  </a:cubicBezTo>
                  <a:cubicBezTo>
                    <a:pt x="235155" y="241714"/>
                    <a:pt x="240846" y="221924"/>
                    <a:pt x="255322" y="224320"/>
                  </a:cubicBezTo>
                  <a:cubicBezTo>
                    <a:pt x="269797" y="226717"/>
                    <a:pt x="275755" y="242903"/>
                    <a:pt x="284082" y="265707"/>
                  </a:cubicBezTo>
                  <a:cubicBezTo>
                    <a:pt x="288441" y="277652"/>
                    <a:pt x="295703" y="284832"/>
                    <a:pt x="301651" y="288987"/>
                  </a:cubicBezTo>
                  <a:cubicBezTo>
                    <a:pt x="271615" y="303680"/>
                    <a:pt x="250973" y="344449"/>
                    <a:pt x="252724" y="391637"/>
                  </a:cubicBezTo>
                  <a:cubicBezTo>
                    <a:pt x="254894" y="449980"/>
                    <a:pt x="290468" y="496027"/>
                    <a:pt x="332191" y="494476"/>
                  </a:cubicBezTo>
                  <a:cubicBezTo>
                    <a:pt x="335941" y="494334"/>
                    <a:pt x="339595" y="493801"/>
                    <a:pt x="343174" y="492936"/>
                  </a:cubicBezTo>
                  <a:cubicBezTo>
                    <a:pt x="337892" y="513819"/>
                    <a:pt x="351682" y="544203"/>
                    <a:pt x="362874" y="558716"/>
                  </a:cubicBezTo>
                  <a:cubicBezTo>
                    <a:pt x="378187" y="578572"/>
                    <a:pt x="397069" y="591620"/>
                    <a:pt x="413704" y="605333"/>
                  </a:cubicBezTo>
                  <a:cubicBezTo>
                    <a:pt x="430721" y="619369"/>
                    <a:pt x="442075" y="639188"/>
                    <a:pt x="445206" y="661013"/>
                  </a:cubicBezTo>
                  <a:cubicBezTo>
                    <a:pt x="459948" y="763624"/>
                    <a:pt x="454380" y="827084"/>
                    <a:pt x="456864" y="929961"/>
                  </a:cubicBezTo>
                  <a:cubicBezTo>
                    <a:pt x="460300" y="1072276"/>
                    <a:pt x="504107" y="1233725"/>
                    <a:pt x="544564" y="1367272"/>
                  </a:cubicBezTo>
                  <a:cubicBezTo>
                    <a:pt x="572496" y="1459499"/>
                    <a:pt x="596118" y="1553646"/>
                    <a:pt x="627400" y="1644808"/>
                  </a:cubicBezTo>
                  <a:cubicBezTo>
                    <a:pt x="641685" y="1686432"/>
                    <a:pt x="738074" y="1983720"/>
                    <a:pt x="736884" y="2141879"/>
                  </a:cubicBezTo>
                  <a:cubicBezTo>
                    <a:pt x="735695" y="2300037"/>
                    <a:pt x="732126" y="2402306"/>
                    <a:pt x="710703" y="2461762"/>
                  </a:cubicBezTo>
                  <a:cubicBezTo>
                    <a:pt x="689280" y="2521217"/>
                    <a:pt x="678573" y="2668677"/>
                    <a:pt x="677384" y="2691272"/>
                  </a:cubicBezTo>
                  <a:cubicBezTo>
                    <a:pt x="676194" y="2713868"/>
                    <a:pt x="676194" y="2848242"/>
                    <a:pt x="685711" y="2845865"/>
                  </a:cubicBezTo>
                  <a:cubicBezTo>
                    <a:pt x="695228" y="2843487"/>
                    <a:pt x="736894" y="2711490"/>
                    <a:pt x="736894" y="2711490"/>
                  </a:cubicBezTo>
                  <a:cubicBezTo>
                    <a:pt x="736894" y="2711490"/>
                    <a:pt x="799906" y="2512268"/>
                    <a:pt x="810137" y="2290213"/>
                  </a:cubicBezTo>
                  <a:cubicBezTo>
                    <a:pt x="810546" y="2281369"/>
                    <a:pt x="810470" y="2272563"/>
                    <a:pt x="810023" y="2263728"/>
                  </a:cubicBezTo>
                  <a:cubicBezTo>
                    <a:pt x="806606" y="2196579"/>
                    <a:pt x="788467" y="1898702"/>
                    <a:pt x="728557" y="1723293"/>
                  </a:cubicBezTo>
                  <a:cubicBezTo>
                    <a:pt x="660719" y="1524708"/>
                    <a:pt x="611935" y="1380814"/>
                    <a:pt x="611925" y="1380814"/>
                  </a:cubicBezTo>
                  <a:cubicBezTo>
                    <a:pt x="574010" y="1268721"/>
                    <a:pt x="547514" y="1151997"/>
                    <a:pt x="530450" y="1033799"/>
                  </a:cubicBezTo>
                  <a:close/>
                </a:path>
              </a:pathLst>
            </a:custGeom>
            <a:solidFill>
              <a:srgbClr val="EBEFED"/>
            </a:solidFill>
            <a:ln w="9513" cap="flat">
              <a:noFill/>
              <a:prstDash val="solid"/>
              <a:miter/>
            </a:ln>
          </p:spPr>
          <p:txBody>
            <a:bodyPr/>
            <a:lstStyle/>
            <a:p>
              <a:endParaRPr lang="en-US"/>
            </a:p>
          </p:txBody>
        </p:sp>
        <p:sp>
          <p:nvSpPr>
            <p:cNvPr id="825" name="Freeform 904">
              <a:extLst>
                <a:ext uri="{FF2B5EF4-FFF2-40B4-BE49-F238E27FC236}">
                  <a16:creationId xmlns:a16="http://schemas.microsoft.com/office/drawing/2014/main" id="{21A2857C-2742-31E0-B702-49F97C4D4DD2}"/>
                </a:ext>
              </a:extLst>
            </p:cNvPr>
            <p:cNvSpPr/>
            <p:nvPr/>
          </p:nvSpPr>
          <p:spPr>
            <a:xfrm>
              <a:off x="3876779" y="1459611"/>
              <a:ext cx="810404" cy="2845895"/>
            </a:xfrm>
            <a:custGeom>
              <a:avLst/>
              <a:gdLst>
                <a:gd name="csX0" fmla="*/ 530431 w 810404"/>
                <a:gd name="csY0" fmla="*/ 1033809 h 2845895"/>
                <a:gd name="csX1" fmla="*/ 507743 w 810404"/>
                <a:gd name="csY1" fmla="*/ 784099 h 2845895"/>
                <a:gd name="csX2" fmla="*/ 491773 w 810404"/>
                <a:gd name="csY2" fmla="*/ 651808 h 2845895"/>
                <a:gd name="csX3" fmla="*/ 491716 w 810404"/>
                <a:gd name="csY3" fmla="*/ 650600 h 2845895"/>
                <a:gd name="csX4" fmla="*/ 488366 w 810404"/>
                <a:gd name="csY4" fmla="*/ 604876 h 2845895"/>
                <a:gd name="csX5" fmla="*/ 460091 w 810404"/>
                <a:gd name="csY5" fmla="*/ 515626 h 2845895"/>
                <a:gd name="csX6" fmla="*/ 427419 w 810404"/>
                <a:gd name="csY6" fmla="*/ 458577 h 2845895"/>
                <a:gd name="csX7" fmla="*/ 477669 w 810404"/>
                <a:gd name="csY7" fmla="*/ 351981 h 2845895"/>
                <a:gd name="csX8" fmla="*/ 419767 w 810404"/>
                <a:gd name="csY8" fmla="*/ 357316 h 2845895"/>
                <a:gd name="csX9" fmla="*/ 391292 w 810404"/>
                <a:gd name="csY9" fmla="*/ 340978 h 2845895"/>
                <a:gd name="csX10" fmla="*/ 391273 w 810404"/>
                <a:gd name="csY10" fmla="*/ 340493 h 2845895"/>
                <a:gd name="csX11" fmla="*/ 372734 w 810404"/>
                <a:gd name="csY11" fmla="*/ 276140 h 2845895"/>
                <a:gd name="csX12" fmla="*/ 349645 w 810404"/>
                <a:gd name="csY12" fmla="*/ 222323 h 2845895"/>
                <a:gd name="csX13" fmla="*/ 309217 w 810404"/>
                <a:gd name="csY13" fmla="*/ 188440 h 2845895"/>
                <a:gd name="csX14" fmla="*/ 250544 w 810404"/>
                <a:gd name="csY14" fmla="*/ 198672 h 2845895"/>
                <a:gd name="csX15" fmla="*/ 186000 w 810404"/>
                <a:gd name="csY15" fmla="*/ 262636 h 2845895"/>
                <a:gd name="csX16" fmla="*/ 159676 w 810404"/>
                <a:gd name="csY16" fmla="*/ 249141 h 2845895"/>
                <a:gd name="csX17" fmla="*/ 117001 w 810404"/>
                <a:gd name="csY17" fmla="*/ 166653 h 2845895"/>
                <a:gd name="csX18" fmla="*/ 75669 w 810404"/>
                <a:gd name="csY18" fmla="*/ 113397 h 2845895"/>
                <a:gd name="csX19" fmla="*/ 231872 w 810404"/>
                <a:gd name="csY19" fmla="*/ 61616 h 2845895"/>
                <a:gd name="csX20" fmla="*/ 260433 w 810404"/>
                <a:gd name="csY20" fmla="*/ 66951 h 2845895"/>
                <a:gd name="csX21" fmla="*/ 240808 w 810404"/>
                <a:gd name="csY21" fmla="*/ 71544 h 2845895"/>
                <a:gd name="csX22" fmla="*/ 221555 w 810404"/>
                <a:gd name="csY22" fmla="*/ 76832 h 2845895"/>
                <a:gd name="csX23" fmla="*/ 203102 w 810404"/>
                <a:gd name="csY23" fmla="*/ 85277 h 2845895"/>
                <a:gd name="csX24" fmla="*/ 190064 w 810404"/>
                <a:gd name="csY24" fmla="*/ 100825 h 2845895"/>
                <a:gd name="csX25" fmla="*/ 178319 w 810404"/>
                <a:gd name="csY25" fmla="*/ 116878 h 2845895"/>
                <a:gd name="csX26" fmla="*/ 169497 w 810404"/>
                <a:gd name="csY26" fmla="*/ 134785 h 2845895"/>
                <a:gd name="csX27" fmla="*/ 172961 w 810404"/>
                <a:gd name="csY27" fmla="*/ 147490 h 2845895"/>
                <a:gd name="csX28" fmla="*/ 185752 w 810404"/>
                <a:gd name="csY28" fmla="*/ 142032 h 2845895"/>
                <a:gd name="csX29" fmla="*/ 193642 w 810404"/>
                <a:gd name="csY29" fmla="*/ 123440 h 2845895"/>
                <a:gd name="csX30" fmla="*/ 207318 w 810404"/>
                <a:gd name="csY30" fmla="*/ 108557 h 2845895"/>
                <a:gd name="csX31" fmla="*/ 223782 w 810404"/>
                <a:gd name="csY31" fmla="*/ 97117 h 2845895"/>
                <a:gd name="csX32" fmla="*/ 242455 w 810404"/>
                <a:gd name="csY32" fmla="*/ 89784 h 2845895"/>
                <a:gd name="csX33" fmla="*/ 262393 w 810404"/>
                <a:gd name="csY33" fmla="*/ 87502 h 2845895"/>
                <a:gd name="csX34" fmla="*/ 282626 w 810404"/>
                <a:gd name="csY34" fmla="*/ 86304 h 2845895"/>
                <a:gd name="csX35" fmla="*/ 302288 w 810404"/>
                <a:gd name="csY35" fmla="*/ 91239 h 2845895"/>
                <a:gd name="csX36" fmla="*/ 325605 w 810404"/>
                <a:gd name="csY36" fmla="*/ 96812 h 2845895"/>
                <a:gd name="csX37" fmla="*/ 342022 w 810404"/>
                <a:gd name="csY37" fmla="*/ 106027 h 2845895"/>
                <a:gd name="csX38" fmla="*/ 367052 w 810404"/>
                <a:gd name="csY38" fmla="*/ 152007 h 2845895"/>
                <a:gd name="csX39" fmla="*/ 371002 w 810404"/>
                <a:gd name="csY39" fmla="*/ 172444 h 2845895"/>
                <a:gd name="csX40" fmla="*/ 380785 w 810404"/>
                <a:gd name="csY40" fmla="*/ 188658 h 2845895"/>
                <a:gd name="csX41" fmla="*/ 382517 w 810404"/>
                <a:gd name="csY41" fmla="*/ 190047 h 2845895"/>
                <a:gd name="csX42" fmla="*/ 410174 w 810404"/>
                <a:gd name="csY42" fmla="*/ 194022 h 2845895"/>
                <a:gd name="csX43" fmla="*/ 423878 w 810404"/>
                <a:gd name="csY43" fmla="*/ 185815 h 2845895"/>
                <a:gd name="csX44" fmla="*/ 416664 w 810404"/>
                <a:gd name="csY44" fmla="*/ 124857 h 2845895"/>
                <a:gd name="csX45" fmla="*/ 210896 w 810404"/>
                <a:gd name="csY45" fmla="*/ 2883 h 2845895"/>
                <a:gd name="csX46" fmla="*/ 1122 w 810404"/>
                <a:gd name="csY46" fmla="*/ 103383 h 2845895"/>
                <a:gd name="csX47" fmla="*/ 55102 w 810404"/>
                <a:gd name="csY47" fmla="*/ 182382 h 2845895"/>
                <a:gd name="csX48" fmla="*/ 111576 w 810404"/>
                <a:gd name="csY48" fmla="*/ 183951 h 2845895"/>
                <a:gd name="csX49" fmla="*/ 150016 w 810404"/>
                <a:gd name="csY49" fmla="*/ 252279 h 2845895"/>
                <a:gd name="csX50" fmla="*/ 128184 w 810404"/>
                <a:gd name="csY50" fmla="*/ 292154 h 2845895"/>
                <a:gd name="csX51" fmla="*/ 124139 w 810404"/>
                <a:gd name="csY51" fmla="*/ 310366 h 2845895"/>
                <a:gd name="csX52" fmla="*/ 147323 w 810404"/>
                <a:gd name="csY52" fmla="*/ 283072 h 2845895"/>
                <a:gd name="csX53" fmla="*/ 168089 w 810404"/>
                <a:gd name="csY53" fmla="*/ 277062 h 2845895"/>
                <a:gd name="csX54" fmla="*/ 124215 w 810404"/>
                <a:gd name="csY54" fmla="*/ 337221 h 2845895"/>
                <a:gd name="csX55" fmla="*/ 135931 w 810404"/>
                <a:gd name="csY55" fmla="*/ 354187 h 2845895"/>
                <a:gd name="csX56" fmla="*/ 174437 w 810404"/>
                <a:gd name="csY56" fmla="*/ 326352 h 2845895"/>
                <a:gd name="csX57" fmla="*/ 168127 w 810404"/>
                <a:gd name="csY57" fmla="*/ 299734 h 2845895"/>
                <a:gd name="csX58" fmla="*/ 216435 w 810404"/>
                <a:gd name="csY58" fmla="*/ 258660 h 2845895"/>
                <a:gd name="csX59" fmla="*/ 255322 w 810404"/>
                <a:gd name="csY59" fmla="*/ 224320 h 2845895"/>
                <a:gd name="csX60" fmla="*/ 284082 w 810404"/>
                <a:gd name="csY60" fmla="*/ 265707 h 2845895"/>
                <a:gd name="csX61" fmla="*/ 301651 w 810404"/>
                <a:gd name="csY61" fmla="*/ 288987 h 2845895"/>
                <a:gd name="csX62" fmla="*/ 252724 w 810404"/>
                <a:gd name="csY62" fmla="*/ 391637 h 2845895"/>
                <a:gd name="csX63" fmla="*/ 332191 w 810404"/>
                <a:gd name="csY63" fmla="*/ 494476 h 2845895"/>
                <a:gd name="csX64" fmla="*/ 343174 w 810404"/>
                <a:gd name="csY64" fmla="*/ 492936 h 2845895"/>
                <a:gd name="csX65" fmla="*/ 362874 w 810404"/>
                <a:gd name="csY65" fmla="*/ 558716 h 2845895"/>
                <a:gd name="csX66" fmla="*/ 413704 w 810404"/>
                <a:gd name="csY66" fmla="*/ 605333 h 2845895"/>
                <a:gd name="csX67" fmla="*/ 445206 w 810404"/>
                <a:gd name="csY67" fmla="*/ 661013 h 2845895"/>
                <a:gd name="csX68" fmla="*/ 456864 w 810404"/>
                <a:gd name="csY68" fmla="*/ 929961 h 2845895"/>
                <a:gd name="csX69" fmla="*/ 544564 w 810404"/>
                <a:gd name="csY69" fmla="*/ 1367272 h 2845895"/>
                <a:gd name="csX70" fmla="*/ 627400 w 810404"/>
                <a:gd name="csY70" fmla="*/ 1644808 h 2845895"/>
                <a:gd name="csX71" fmla="*/ 736884 w 810404"/>
                <a:gd name="csY71" fmla="*/ 2141879 h 2845895"/>
                <a:gd name="csX72" fmla="*/ 710703 w 810404"/>
                <a:gd name="csY72" fmla="*/ 2461762 h 2845895"/>
                <a:gd name="csX73" fmla="*/ 677384 w 810404"/>
                <a:gd name="csY73" fmla="*/ 2691272 h 2845895"/>
                <a:gd name="csX74" fmla="*/ 685711 w 810404"/>
                <a:gd name="csY74" fmla="*/ 2845865 h 2845895"/>
                <a:gd name="csX75" fmla="*/ 736894 w 810404"/>
                <a:gd name="csY75" fmla="*/ 2711490 h 2845895"/>
                <a:gd name="csX76" fmla="*/ 810137 w 810404"/>
                <a:gd name="csY76" fmla="*/ 2290213 h 2845895"/>
                <a:gd name="csX77" fmla="*/ 810023 w 810404"/>
                <a:gd name="csY77" fmla="*/ 2263728 h 2845895"/>
                <a:gd name="csX78" fmla="*/ 728557 w 810404"/>
                <a:gd name="csY78" fmla="*/ 1723293 h 2845895"/>
                <a:gd name="csX79" fmla="*/ 611925 w 810404"/>
                <a:gd name="csY79" fmla="*/ 1380814 h 2845895"/>
                <a:gd name="csX80" fmla="*/ 530450 w 810404"/>
                <a:gd name="csY80" fmla="*/ 1033799 h 28458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Lst>
              <a:rect l="l" t="t" r="r" b="b"/>
              <a:pathLst>
                <a:path w="810404" h="2845895">
                  <a:moveTo>
                    <a:pt x="530431" y="1033809"/>
                  </a:moveTo>
                  <a:cubicBezTo>
                    <a:pt x="518468" y="950931"/>
                    <a:pt x="511140" y="867329"/>
                    <a:pt x="507743" y="784099"/>
                  </a:cubicBezTo>
                  <a:cubicBezTo>
                    <a:pt x="505925" y="739488"/>
                    <a:pt x="495151" y="696732"/>
                    <a:pt x="491773" y="651808"/>
                  </a:cubicBezTo>
                  <a:cubicBezTo>
                    <a:pt x="491744" y="651389"/>
                    <a:pt x="491725" y="651018"/>
                    <a:pt x="491716" y="650600"/>
                  </a:cubicBezTo>
                  <a:cubicBezTo>
                    <a:pt x="491478" y="640881"/>
                    <a:pt x="489984" y="622555"/>
                    <a:pt x="488366" y="604876"/>
                  </a:cubicBezTo>
                  <a:cubicBezTo>
                    <a:pt x="485492" y="573427"/>
                    <a:pt x="475898" y="542967"/>
                    <a:pt x="460091" y="515626"/>
                  </a:cubicBezTo>
                  <a:cubicBezTo>
                    <a:pt x="446300" y="491776"/>
                    <a:pt x="431121" y="466242"/>
                    <a:pt x="427419" y="458577"/>
                  </a:cubicBezTo>
                  <a:cubicBezTo>
                    <a:pt x="411144" y="419615"/>
                    <a:pt x="428018" y="364743"/>
                    <a:pt x="477669" y="351981"/>
                  </a:cubicBezTo>
                  <a:cubicBezTo>
                    <a:pt x="515099" y="342357"/>
                    <a:pt x="460443" y="337231"/>
                    <a:pt x="419767" y="357316"/>
                  </a:cubicBezTo>
                  <a:cubicBezTo>
                    <a:pt x="407052" y="363592"/>
                    <a:pt x="391949" y="355138"/>
                    <a:pt x="391292" y="340978"/>
                  </a:cubicBezTo>
                  <a:cubicBezTo>
                    <a:pt x="391292" y="340788"/>
                    <a:pt x="391282" y="340626"/>
                    <a:pt x="391273" y="340493"/>
                  </a:cubicBezTo>
                  <a:cubicBezTo>
                    <a:pt x="391168" y="318268"/>
                    <a:pt x="378244" y="302720"/>
                    <a:pt x="372734" y="276140"/>
                  </a:cubicBezTo>
                  <a:cubicBezTo>
                    <a:pt x="369469" y="260410"/>
                    <a:pt x="381052" y="239679"/>
                    <a:pt x="349645" y="222323"/>
                  </a:cubicBezTo>
                  <a:cubicBezTo>
                    <a:pt x="336207" y="214896"/>
                    <a:pt x="337825" y="193176"/>
                    <a:pt x="309217" y="188440"/>
                  </a:cubicBezTo>
                  <a:cubicBezTo>
                    <a:pt x="280609" y="183704"/>
                    <a:pt x="276050" y="196666"/>
                    <a:pt x="250544" y="198672"/>
                  </a:cubicBezTo>
                  <a:cubicBezTo>
                    <a:pt x="217977" y="201230"/>
                    <a:pt x="217539" y="246241"/>
                    <a:pt x="186000" y="262636"/>
                  </a:cubicBezTo>
                  <a:cubicBezTo>
                    <a:pt x="186342" y="254058"/>
                    <a:pt x="175969" y="241695"/>
                    <a:pt x="159676" y="249141"/>
                  </a:cubicBezTo>
                  <a:cubicBezTo>
                    <a:pt x="164843" y="227763"/>
                    <a:pt x="165338" y="179244"/>
                    <a:pt x="117001" y="166653"/>
                  </a:cubicBezTo>
                  <a:cubicBezTo>
                    <a:pt x="100327" y="162307"/>
                    <a:pt x="71662" y="141385"/>
                    <a:pt x="75669" y="113397"/>
                  </a:cubicBezTo>
                  <a:cubicBezTo>
                    <a:pt x="81560" y="72229"/>
                    <a:pt x="140347" y="48540"/>
                    <a:pt x="231872" y="61616"/>
                  </a:cubicBezTo>
                  <a:cubicBezTo>
                    <a:pt x="242160" y="63090"/>
                    <a:pt x="251629" y="64888"/>
                    <a:pt x="260433" y="66951"/>
                  </a:cubicBezTo>
                  <a:cubicBezTo>
                    <a:pt x="253561" y="67379"/>
                    <a:pt x="247232" y="70128"/>
                    <a:pt x="240808" y="71544"/>
                  </a:cubicBezTo>
                  <a:cubicBezTo>
                    <a:pt x="234137" y="73009"/>
                    <a:pt x="227665" y="74160"/>
                    <a:pt x="221555" y="76832"/>
                  </a:cubicBezTo>
                  <a:cubicBezTo>
                    <a:pt x="215426" y="79504"/>
                    <a:pt x="208593" y="81245"/>
                    <a:pt x="203102" y="85277"/>
                  </a:cubicBezTo>
                  <a:cubicBezTo>
                    <a:pt x="197839" y="89138"/>
                    <a:pt x="194679" y="95595"/>
                    <a:pt x="190064" y="100825"/>
                  </a:cubicBezTo>
                  <a:cubicBezTo>
                    <a:pt x="185828" y="105637"/>
                    <a:pt x="181946" y="110801"/>
                    <a:pt x="178319" y="116878"/>
                  </a:cubicBezTo>
                  <a:cubicBezTo>
                    <a:pt x="175055" y="122346"/>
                    <a:pt x="172238" y="128223"/>
                    <a:pt x="169497" y="134785"/>
                  </a:cubicBezTo>
                  <a:cubicBezTo>
                    <a:pt x="167546" y="139454"/>
                    <a:pt x="167860" y="145179"/>
                    <a:pt x="172961" y="147490"/>
                  </a:cubicBezTo>
                  <a:cubicBezTo>
                    <a:pt x="178196" y="149297"/>
                    <a:pt x="183906" y="146473"/>
                    <a:pt x="185752" y="142032"/>
                  </a:cubicBezTo>
                  <a:cubicBezTo>
                    <a:pt x="188512" y="135394"/>
                    <a:pt x="190178" y="128699"/>
                    <a:pt x="193642" y="123440"/>
                  </a:cubicBezTo>
                  <a:cubicBezTo>
                    <a:pt x="197563" y="117487"/>
                    <a:pt x="202645" y="112903"/>
                    <a:pt x="207318" y="108557"/>
                  </a:cubicBezTo>
                  <a:cubicBezTo>
                    <a:pt x="212419" y="103811"/>
                    <a:pt x="217996" y="100179"/>
                    <a:pt x="223782" y="97117"/>
                  </a:cubicBezTo>
                  <a:cubicBezTo>
                    <a:pt x="229778" y="93940"/>
                    <a:pt x="235955" y="91401"/>
                    <a:pt x="242455" y="89784"/>
                  </a:cubicBezTo>
                  <a:cubicBezTo>
                    <a:pt x="248945" y="88177"/>
                    <a:pt x="255636" y="87816"/>
                    <a:pt x="262393" y="87502"/>
                  </a:cubicBezTo>
                  <a:cubicBezTo>
                    <a:pt x="269064" y="87188"/>
                    <a:pt x="275917" y="85610"/>
                    <a:pt x="282626" y="86304"/>
                  </a:cubicBezTo>
                  <a:cubicBezTo>
                    <a:pt x="289326" y="86998"/>
                    <a:pt x="295769" y="89784"/>
                    <a:pt x="302288" y="91239"/>
                  </a:cubicBezTo>
                  <a:cubicBezTo>
                    <a:pt x="308446" y="92609"/>
                    <a:pt x="317088" y="93103"/>
                    <a:pt x="325605" y="96812"/>
                  </a:cubicBezTo>
                  <a:cubicBezTo>
                    <a:pt x="330954" y="99142"/>
                    <a:pt x="336502" y="102385"/>
                    <a:pt x="342022" y="106027"/>
                  </a:cubicBezTo>
                  <a:cubicBezTo>
                    <a:pt x="354975" y="118247"/>
                    <a:pt x="363654" y="134424"/>
                    <a:pt x="367052" y="152007"/>
                  </a:cubicBezTo>
                  <a:lnTo>
                    <a:pt x="371002" y="172444"/>
                  </a:lnTo>
                  <a:cubicBezTo>
                    <a:pt x="372239" y="178835"/>
                    <a:pt x="375703" y="184579"/>
                    <a:pt x="380785" y="188658"/>
                  </a:cubicBezTo>
                  <a:lnTo>
                    <a:pt x="382517" y="190047"/>
                  </a:lnTo>
                  <a:cubicBezTo>
                    <a:pt x="390321" y="196304"/>
                    <a:pt x="400923" y="197826"/>
                    <a:pt x="410174" y="194022"/>
                  </a:cubicBezTo>
                  <a:cubicBezTo>
                    <a:pt x="416103" y="194868"/>
                    <a:pt x="422003" y="191502"/>
                    <a:pt x="423878" y="185815"/>
                  </a:cubicBezTo>
                  <a:cubicBezTo>
                    <a:pt x="430673" y="165160"/>
                    <a:pt x="427866" y="142907"/>
                    <a:pt x="416664" y="124857"/>
                  </a:cubicBezTo>
                  <a:cubicBezTo>
                    <a:pt x="393547" y="87626"/>
                    <a:pt x="335560" y="20695"/>
                    <a:pt x="210896" y="2883"/>
                  </a:cubicBezTo>
                  <a:cubicBezTo>
                    <a:pt x="95645" y="-13588"/>
                    <a:pt x="9725" y="43262"/>
                    <a:pt x="1122" y="103383"/>
                  </a:cubicBezTo>
                  <a:cubicBezTo>
                    <a:pt x="-7482" y="163505"/>
                    <a:pt x="35611" y="179595"/>
                    <a:pt x="55102" y="182382"/>
                  </a:cubicBezTo>
                  <a:cubicBezTo>
                    <a:pt x="74593" y="185168"/>
                    <a:pt x="87023" y="180442"/>
                    <a:pt x="111576" y="183951"/>
                  </a:cubicBezTo>
                  <a:cubicBezTo>
                    <a:pt x="152823" y="189847"/>
                    <a:pt x="152167" y="239289"/>
                    <a:pt x="150016" y="252279"/>
                  </a:cubicBezTo>
                  <a:cubicBezTo>
                    <a:pt x="147046" y="270186"/>
                    <a:pt x="138576" y="284584"/>
                    <a:pt x="128184" y="292154"/>
                  </a:cubicBezTo>
                  <a:cubicBezTo>
                    <a:pt x="118590" y="299144"/>
                    <a:pt x="117315" y="309234"/>
                    <a:pt x="124139" y="310366"/>
                  </a:cubicBezTo>
                  <a:cubicBezTo>
                    <a:pt x="139737" y="312943"/>
                    <a:pt x="141622" y="295825"/>
                    <a:pt x="147323" y="283072"/>
                  </a:cubicBezTo>
                  <a:cubicBezTo>
                    <a:pt x="154651" y="266687"/>
                    <a:pt x="170839" y="260420"/>
                    <a:pt x="168089" y="277062"/>
                  </a:cubicBezTo>
                  <a:cubicBezTo>
                    <a:pt x="164577" y="298250"/>
                    <a:pt x="126223" y="325115"/>
                    <a:pt x="124215" y="337221"/>
                  </a:cubicBezTo>
                  <a:cubicBezTo>
                    <a:pt x="122207" y="349327"/>
                    <a:pt x="127851" y="352856"/>
                    <a:pt x="135931" y="354187"/>
                  </a:cubicBezTo>
                  <a:cubicBezTo>
                    <a:pt x="157135" y="357696"/>
                    <a:pt x="172486" y="338115"/>
                    <a:pt x="174437" y="326352"/>
                  </a:cubicBezTo>
                  <a:cubicBezTo>
                    <a:pt x="176388" y="314578"/>
                    <a:pt x="166347" y="310499"/>
                    <a:pt x="168127" y="299734"/>
                  </a:cubicBezTo>
                  <a:cubicBezTo>
                    <a:pt x="169907" y="288968"/>
                    <a:pt x="197715" y="275607"/>
                    <a:pt x="216435" y="258660"/>
                  </a:cubicBezTo>
                  <a:cubicBezTo>
                    <a:pt x="235155" y="241714"/>
                    <a:pt x="240846" y="221924"/>
                    <a:pt x="255322" y="224320"/>
                  </a:cubicBezTo>
                  <a:cubicBezTo>
                    <a:pt x="269797" y="226717"/>
                    <a:pt x="275755" y="242903"/>
                    <a:pt x="284082" y="265707"/>
                  </a:cubicBezTo>
                  <a:cubicBezTo>
                    <a:pt x="288441" y="277652"/>
                    <a:pt x="295703" y="284832"/>
                    <a:pt x="301651" y="288987"/>
                  </a:cubicBezTo>
                  <a:cubicBezTo>
                    <a:pt x="271615" y="303680"/>
                    <a:pt x="250973" y="344449"/>
                    <a:pt x="252724" y="391637"/>
                  </a:cubicBezTo>
                  <a:cubicBezTo>
                    <a:pt x="254894" y="449980"/>
                    <a:pt x="290468" y="496027"/>
                    <a:pt x="332191" y="494476"/>
                  </a:cubicBezTo>
                  <a:cubicBezTo>
                    <a:pt x="335941" y="494334"/>
                    <a:pt x="339595" y="493801"/>
                    <a:pt x="343174" y="492936"/>
                  </a:cubicBezTo>
                  <a:cubicBezTo>
                    <a:pt x="337892" y="513819"/>
                    <a:pt x="351682" y="544203"/>
                    <a:pt x="362874" y="558716"/>
                  </a:cubicBezTo>
                  <a:cubicBezTo>
                    <a:pt x="378187" y="578572"/>
                    <a:pt x="397069" y="591620"/>
                    <a:pt x="413704" y="605333"/>
                  </a:cubicBezTo>
                  <a:cubicBezTo>
                    <a:pt x="430721" y="619369"/>
                    <a:pt x="442075" y="639188"/>
                    <a:pt x="445206" y="661013"/>
                  </a:cubicBezTo>
                  <a:cubicBezTo>
                    <a:pt x="459948" y="763624"/>
                    <a:pt x="454380" y="827084"/>
                    <a:pt x="456864" y="929961"/>
                  </a:cubicBezTo>
                  <a:cubicBezTo>
                    <a:pt x="460300" y="1072276"/>
                    <a:pt x="504107" y="1233725"/>
                    <a:pt x="544564" y="1367272"/>
                  </a:cubicBezTo>
                  <a:cubicBezTo>
                    <a:pt x="572496" y="1459499"/>
                    <a:pt x="596118" y="1553646"/>
                    <a:pt x="627400" y="1644808"/>
                  </a:cubicBezTo>
                  <a:cubicBezTo>
                    <a:pt x="641685" y="1686432"/>
                    <a:pt x="738074" y="1983720"/>
                    <a:pt x="736884" y="2141879"/>
                  </a:cubicBezTo>
                  <a:cubicBezTo>
                    <a:pt x="735695" y="2300037"/>
                    <a:pt x="732126" y="2402306"/>
                    <a:pt x="710703" y="2461762"/>
                  </a:cubicBezTo>
                  <a:cubicBezTo>
                    <a:pt x="689280" y="2521217"/>
                    <a:pt x="678573" y="2668677"/>
                    <a:pt x="677384" y="2691272"/>
                  </a:cubicBezTo>
                  <a:cubicBezTo>
                    <a:pt x="676194" y="2713868"/>
                    <a:pt x="676194" y="2848242"/>
                    <a:pt x="685711" y="2845865"/>
                  </a:cubicBezTo>
                  <a:cubicBezTo>
                    <a:pt x="695228" y="2843487"/>
                    <a:pt x="736894" y="2711490"/>
                    <a:pt x="736894" y="2711490"/>
                  </a:cubicBezTo>
                  <a:cubicBezTo>
                    <a:pt x="736894" y="2711490"/>
                    <a:pt x="799906" y="2512268"/>
                    <a:pt x="810137" y="2290213"/>
                  </a:cubicBezTo>
                  <a:cubicBezTo>
                    <a:pt x="810546" y="2281369"/>
                    <a:pt x="810470" y="2272563"/>
                    <a:pt x="810023" y="2263728"/>
                  </a:cubicBezTo>
                  <a:cubicBezTo>
                    <a:pt x="806606" y="2196579"/>
                    <a:pt x="788467" y="1898702"/>
                    <a:pt x="728557" y="1723293"/>
                  </a:cubicBezTo>
                  <a:cubicBezTo>
                    <a:pt x="660719" y="1524708"/>
                    <a:pt x="611935" y="1380814"/>
                    <a:pt x="611925" y="1380814"/>
                  </a:cubicBezTo>
                  <a:cubicBezTo>
                    <a:pt x="574010" y="1268721"/>
                    <a:pt x="547514" y="1151997"/>
                    <a:pt x="530450" y="1033799"/>
                  </a:cubicBezTo>
                  <a:close/>
                </a:path>
              </a:pathLst>
            </a:custGeom>
            <a:noFill/>
            <a:ln w="4757" cap="flat">
              <a:solidFill>
                <a:srgbClr val="707E78"/>
              </a:solidFill>
              <a:prstDash val="solid"/>
              <a:miter/>
            </a:ln>
          </p:spPr>
          <p:txBody>
            <a:bodyPr/>
            <a:lstStyle/>
            <a:p>
              <a:endParaRPr lang="en-US"/>
            </a:p>
          </p:txBody>
        </p:sp>
      </p:grpSp>
      <p:grpSp>
        <p:nvGrpSpPr>
          <p:cNvPr id="826" name="Graphic 726">
            <a:extLst>
              <a:ext uri="{FF2B5EF4-FFF2-40B4-BE49-F238E27FC236}">
                <a16:creationId xmlns:a16="http://schemas.microsoft.com/office/drawing/2014/main" id="{897C430B-498F-0325-8061-8A6F06FAD7D6}"/>
              </a:ext>
            </a:extLst>
          </p:cNvPr>
          <p:cNvGrpSpPr/>
          <p:nvPr/>
        </p:nvGrpSpPr>
        <p:grpSpPr>
          <a:xfrm>
            <a:off x="9072057" y="4261928"/>
            <a:ext cx="215520" cy="154235"/>
            <a:chOff x="4483241" y="4040730"/>
            <a:chExt cx="234423" cy="167763"/>
          </a:xfrm>
        </p:grpSpPr>
        <p:sp>
          <p:nvSpPr>
            <p:cNvPr id="827" name="Freeform 909">
              <a:extLst>
                <a:ext uri="{FF2B5EF4-FFF2-40B4-BE49-F238E27FC236}">
                  <a16:creationId xmlns:a16="http://schemas.microsoft.com/office/drawing/2014/main" id="{D968D7D4-032F-399C-1694-B743E0B47ABA}"/>
                </a:ext>
              </a:extLst>
            </p:cNvPr>
            <p:cNvSpPr/>
            <p:nvPr/>
          </p:nvSpPr>
          <p:spPr>
            <a:xfrm>
              <a:off x="4483241" y="4040730"/>
              <a:ext cx="234423" cy="167763"/>
            </a:xfrm>
            <a:custGeom>
              <a:avLst/>
              <a:gdLst>
                <a:gd name="csX0" fmla="*/ 122970 w 234423"/>
                <a:gd name="csY0" fmla="*/ 138188 h 167763"/>
                <a:gd name="csX1" fmla="*/ 130669 w 234423"/>
                <a:gd name="csY1" fmla="*/ 131987 h 167763"/>
                <a:gd name="csX2" fmla="*/ 139701 w 234423"/>
                <a:gd name="csY2" fmla="*/ 122753 h 167763"/>
                <a:gd name="csX3" fmla="*/ 147695 w 234423"/>
                <a:gd name="csY3" fmla="*/ 122268 h 167763"/>
                <a:gd name="csX4" fmla="*/ 149579 w 234423"/>
                <a:gd name="csY4" fmla="*/ 122658 h 167763"/>
                <a:gd name="csX5" fmla="*/ 154880 w 234423"/>
                <a:gd name="csY5" fmla="*/ 123666 h 167763"/>
                <a:gd name="csX6" fmla="*/ 159001 w 234423"/>
                <a:gd name="csY6" fmla="*/ 124836 h 167763"/>
                <a:gd name="csX7" fmla="*/ 162808 w 234423"/>
                <a:gd name="csY7" fmla="*/ 129030 h 167763"/>
                <a:gd name="csX8" fmla="*/ 165958 w 234423"/>
                <a:gd name="csY8" fmla="*/ 137636 h 167763"/>
                <a:gd name="csX9" fmla="*/ 165825 w 234423"/>
                <a:gd name="csY9" fmla="*/ 147070 h 167763"/>
                <a:gd name="csX10" fmla="*/ 163693 w 234423"/>
                <a:gd name="csY10" fmla="*/ 156418 h 167763"/>
                <a:gd name="csX11" fmla="*/ 166501 w 234423"/>
                <a:gd name="csY11" fmla="*/ 147194 h 167763"/>
                <a:gd name="csX12" fmla="*/ 166938 w 234423"/>
                <a:gd name="csY12" fmla="*/ 144892 h 167763"/>
                <a:gd name="csX13" fmla="*/ 169708 w 234423"/>
                <a:gd name="csY13" fmla="*/ 151711 h 167763"/>
                <a:gd name="csX14" fmla="*/ 171954 w 234423"/>
                <a:gd name="csY14" fmla="*/ 155410 h 167763"/>
                <a:gd name="csX15" fmla="*/ 175409 w 234423"/>
                <a:gd name="csY15" fmla="*/ 157921 h 167763"/>
                <a:gd name="csX16" fmla="*/ 172163 w 234423"/>
                <a:gd name="csY16" fmla="*/ 155258 h 167763"/>
                <a:gd name="csX17" fmla="*/ 170203 w 234423"/>
                <a:gd name="csY17" fmla="*/ 151530 h 167763"/>
                <a:gd name="csX18" fmla="*/ 167605 w 234423"/>
                <a:gd name="csY18" fmla="*/ 144046 h 167763"/>
                <a:gd name="csX19" fmla="*/ 167338 w 234423"/>
                <a:gd name="csY19" fmla="*/ 137494 h 167763"/>
                <a:gd name="csX20" fmla="*/ 164588 w 234423"/>
                <a:gd name="csY20" fmla="*/ 127955 h 167763"/>
                <a:gd name="csX21" fmla="*/ 163160 w 234423"/>
                <a:gd name="csY21" fmla="*/ 125796 h 167763"/>
                <a:gd name="csX22" fmla="*/ 178873 w 234423"/>
                <a:gd name="csY22" fmla="*/ 132453 h 167763"/>
                <a:gd name="csX23" fmla="*/ 186877 w 234423"/>
                <a:gd name="csY23" fmla="*/ 138663 h 167763"/>
                <a:gd name="csX24" fmla="*/ 192530 w 234423"/>
                <a:gd name="csY24" fmla="*/ 147232 h 167763"/>
                <a:gd name="csX25" fmla="*/ 199544 w 234423"/>
                <a:gd name="csY25" fmla="*/ 166955 h 167763"/>
                <a:gd name="csX26" fmla="*/ 194833 w 234423"/>
                <a:gd name="csY26" fmla="*/ 149875 h 167763"/>
                <a:gd name="csX27" fmla="*/ 197536 w 234423"/>
                <a:gd name="csY27" fmla="*/ 151597 h 167763"/>
                <a:gd name="csX28" fmla="*/ 201657 w 234423"/>
                <a:gd name="csY28" fmla="*/ 154706 h 167763"/>
                <a:gd name="csX29" fmla="*/ 204636 w 234423"/>
                <a:gd name="csY29" fmla="*/ 159110 h 167763"/>
                <a:gd name="csX30" fmla="*/ 206653 w 234423"/>
                <a:gd name="csY30" fmla="*/ 160878 h 167763"/>
                <a:gd name="csX31" fmla="*/ 209213 w 234423"/>
                <a:gd name="csY31" fmla="*/ 161525 h 167763"/>
                <a:gd name="csX32" fmla="*/ 206720 w 234423"/>
                <a:gd name="csY32" fmla="*/ 160774 h 167763"/>
                <a:gd name="csX33" fmla="*/ 204845 w 234423"/>
                <a:gd name="csY33" fmla="*/ 158957 h 167763"/>
                <a:gd name="csX34" fmla="*/ 202075 w 234423"/>
                <a:gd name="csY34" fmla="*/ 154402 h 167763"/>
                <a:gd name="csX35" fmla="*/ 200182 w 234423"/>
                <a:gd name="csY35" fmla="*/ 152434 h 167763"/>
                <a:gd name="csX36" fmla="*/ 197935 w 234423"/>
                <a:gd name="csY36" fmla="*/ 150941 h 167763"/>
                <a:gd name="csX37" fmla="*/ 194157 w 234423"/>
                <a:gd name="csY37" fmla="*/ 147631 h 167763"/>
                <a:gd name="csX38" fmla="*/ 194138 w 234423"/>
                <a:gd name="csY38" fmla="*/ 147602 h 167763"/>
                <a:gd name="csX39" fmla="*/ 193900 w 234423"/>
                <a:gd name="csY39" fmla="*/ 147412 h 167763"/>
                <a:gd name="csX40" fmla="*/ 193634 w 234423"/>
                <a:gd name="csY40" fmla="*/ 146747 h 167763"/>
                <a:gd name="csX41" fmla="*/ 191930 w 234423"/>
                <a:gd name="csY41" fmla="*/ 143152 h 167763"/>
                <a:gd name="csX42" fmla="*/ 193929 w 234423"/>
                <a:gd name="csY42" fmla="*/ 143704 h 167763"/>
                <a:gd name="csX43" fmla="*/ 198240 w 234423"/>
                <a:gd name="csY43" fmla="*/ 144674 h 167763"/>
                <a:gd name="csX44" fmla="*/ 202094 w 234423"/>
                <a:gd name="csY44" fmla="*/ 146699 h 167763"/>
                <a:gd name="csX45" fmla="*/ 205587 w 234423"/>
                <a:gd name="csY45" fmla="*/ 149476 h 167763"/>
                <a:gd name="csX46" fmla="*/ 202409 w 234423"/>
                <a:gd name="csY46" fmla="*/ 146290 h 167763"/>
                <a:gd name="csX47" fmla="*/ 198621 w 234423"/>
                <a:gd name="csY47" fmla="*/ 143713 h 167763"/>
                <a:gd name="csX48" fmla="*/ 194338 w 234423"/>
                <a:gd name="csY48" fmla="*/ 142201 h 167763"/>
                <a:gd name="csX49" fmla="*/ 190826 w 234423"/>
                <a:gd name="csY49" fmla="*/ 140366 h 167763"/>
                <a:gd name="csX50" fmla="*/ 188257 w 234423"/>
                <a:gd name="csY50" fmla="*/ 137503 h 167763"/>
                <a:gd name="csX51" fmla="*/ 180120 w 234423"/>
                <a:gd name="csY51" fmla="*/ 130399 h 167763"/>
                <a:gd name="csX52" fmla="*/ 166586 w 234423"/>
                <a:gd name="csY52" fmla="*/ 123486 h 167763"/>
                <a:gd name="csX53" fmla="*/ 170269 w 234423"/>
                <a:gd name="csY53" fmla="*/ 123552 h 167763"/>
                <a:gd name="csX54" fmla="*/ 179672 w 234423"/>
                <a:gd name="csY54" fmla="*/ 124779 h 167763"/>
                <a:gd name="csX55" fmla="*/ 188323 w 234423"/>
                <a:gd name="csY55" fmla="*/ 128450 h 167763"/>
                <a:gd name="csX56" fmla="*/ 196127 w 234423"/>
                <a:gd name="csY56" fmla="*/ 134260 h 167763"/>
                <a:gd name="csX57" fmla="*/ 205045 w 234423"/>
                <a:gd name="csY57" fmla="*/ 138302 h 167763"/>
                <a:gd name="csX58" fmla="*/ 209175 w 234423"/>
                <a:gd name="csY58" fmla="*/ 140775 h 167763"/>
                <a:gd name="csX59" fmla="*/ 212240 w 234423"/>
                <a:gd name="csY59" fmla="*/ 144464 h 167763"/>
                <a:gd name="csX60" fmla="*/ 209337 w 234423"/>
                <a:gd name="csY60" fmla="*/ 140575 h 167763"/>
                <a:gd name="csX61" fmla="*/ 205273 w 234423"/>
                <a:gd name="csY61" fmla="*/ 137836 h 167763"/>
                <a:gd name="csX62" fmla="*/ 196689 w 234423"/>
                <a:gd name="csY62" fmla="*/ 133395 h 167763"/>
                <a:gd name="csX63" fmla="*/ 193244 w 234423"/>
                <a:gd name="csY63" fmla="*/ 130590 h 167763"/>
                <a:gd name="csX64" fmla="*/ 194167 w 234423"/>
                <a:gd name="csY64" fmla="*/ 130856 h 167763"/>
                <a:gd name="csX65" fmla="*/ 198459 w 234423"/>
                <a:gd name="csY65" fmla="*/ 131379 h 167763"/>
                <a:gd name="csX66" fmla="*/ 206872 w 234423"/>
                <a:gd name="csY66" fmla="*/ 130295 h 167763"/>
                <a:gd name="csX67" fmla="*/ 198487 w 234423"/>
                <a:gd name="csY67" fmla="*/ 130684 h 167763"/>
                <a:gd name="csX68" fmla="*/ 194471 w 234423"/>
                <a:gd name="csY68" fmla="*/ 129857 h 167763"/>
                <a:gd name="csX69" fmla="*/ 187847 w 234423"/>
                <a:gd name="csY69" fmla="*/ 126224 h 167763"/>
                <a:gd name="csX70" fmla="*/ 180234 w 234423"/>
                <a:gd name="csY70" fmla="*/ 122772 h 167763"/>
                <a:gd name="csX71" fmla="*/ 170441 w 234423"/>
                <a:gd name="csY71" fmla="*/ 120956 h 167763"/>
                <a:gd name="csX72" fmla="*/ 160876 w 234423"/>
                <a:gd name="csY72" fmla="*/ 120081 h 167763"/>
                <a:gd name="csX73" fmla="*/ 152111 w 234423"/>
                <a:gd name="csY73" fmla="*/ 117105 h 167763"/>
                <a:gd name="csX74" fmla="*/ 148085 w 234423"/>
                <a:gd name="csY74" fmla="*/ 114993 h 167763"/>
                <a:gd name="csX75" fmla="*/ 134067 w 234423"/>
                <a:gd name="csY75" fmla="*/ 100671 h 167763"/>
                <a:gd name="csX76" fmla="*/ 132810 w 234423"/>
                <a:gd name="csY76" fmla="*/ 91447 h 167763"/>
                <a:gd name="csX77" fmla="*/ 137626 w 234423"/>
                <a:gd name="csY77" fmla="*/ 82175 h 167763"/>
                <a:gd name="csX78" fmla="*/ 148095 w 234423"/>
                <a:gd name="csY78" fmla="*/ 71086 h 167763"/>
                <a:gd name="csX79" fmla="*/ 161714 w 234423"/>
                <a:gd name="csY79" fmla="*/ 64743 h 167763"/>
                <a:gd name="csX80" fmla="*/ 182984 w 234423"/>
                <a:gd name="csY80" fmla="*/ 69945 h 167763"/>
                <a:gd name="csX81" fmla="*/ 188590 w 234423"/>
                <a:gd name="csY81" fmla="*/ 75508 h 167763"/>
                <a:gd name="csX82" fmla="*/ 191816 w 234423"/>
                <a:gd name="csY82" fmla="*/ 78504 h 167763"/>
                <a:gd name="csX83" fmla="*/ 194595 w 234423"/>
                <a:gd name="csY83" fmla="*/ 80672 h 167763"/>
                <a:gd name="csX84" fmla="*/ 194329 w 234423"/>
                <a:gd name="csY84" fmla="*/ 83487 h 167763"/>
                <a:gd name="csX85" fmla="*/ 193586 w 234423"/>
                <a:gd name="csY85" fmla="*/ 85608 h 167763"/>
                <a:gd name="csX86" fmla="*/ 187295 w 234423"/>
                <a:gd name="csY86" fmla="*/ 96459 h 167763"/>
                <a:gd name="csX87" fmla="*/ 183650 w 234423"/>
                <a:gd name="csY87" fmla="*/ 97267 h 167763"/>
                <a:gd name="csX88" fmla="*/ 180852 w 234423"/>
                <a:gd name="csY88" fmla="*/ 95051 h 167763"/>
                <a:gd name="csX89" fmla="*/ 179510 w 234423"/>
                <a:gd name="csY89" fmla="*/ 92721 h 167763"/>
                <a:gd name="csX90" fmla="*/ 172449 w 234423"/>
                <a:gd name="csY90" fmla="*/ 84638 h 167763"/>
                <a:gd name="csX91" fmla="*/ 180948 w 234423"/>
                <a:gd name="csY91" fmla="*/ 96877 h 167763"/>
                <a:gd name="csX92" fmla="*/ 168147 w 234423"/>
                <a:gd name="csY92" fmla="*/ 95061 h 167763"/>
                <a:gd name="csX93" fmla="*/ 187619 w 234423"/>
                <a:gd name="csY93" fmla="*/ 97448 h 167763"/>
                <a:gd name="csX94" fmla="*/ 190712 w 234423"/>
                <a:gd name="csY94" fmla="*/ 95869 h 167763"/>
                <a:gd name="csX95" fmla="*/ 191511 w 234423"/>
                <a:gd name="csY95" fmla="*/ 95118 h 167763"/>
                <a:gd name="csX96" fmla="*/ 191616 w 234423"/>
                <a:gd name="csY96" fmla="*/ 99454 h 167763"/>
                <a:gd name="csX97" fmla="*/ 198868 w 234423"/>
                <a:gd name="csY97" fmla="*/ 116210 h 167763"/>
                <a:gd name="csX98" fmla="*/ 192692 w 234423"/>
                <a:gd name="csY98" fmla="*/ 99378 h 167763"/>
                <a:gd name="csX99" fmla="*/ 193558 w 234423"/>
                <a:gd name="csY99" fmla="*/ 91181 h 167763"/>
                <a:gd name="csX100" fmla="*/ 196013 w 234423"/>
                <a:gd name="csY100" fmla="*/ 96582 h 167763"/>
                <a:gd name="csX101" fmla="*/ 199144 w 234423"/>
                <a:gd name="csY101" fmla="*/ 100253 h 167763"/>
                <a:gd name="csX102" fmla="*/ 203027 w 234423"/>
                <a:gd name="csY102" fmla="*/ 103068 h 167763"/>
                <a:gd name="csX103" fmla="*/ 211126 w 234423"/>
                <a:gd name="csY103" fmla="*/ 107889 h 167763"/>
                <a:gd name="csX104" fmla="*/ 214495 w 234423"/>
                <a:gd name="csY104" fmla="*/ 111113 h 167763"/>
                <a:gd name="csX105" fmla="*/ 216322 w 234423"/>
                <a:gd name="csY105" fmla="*/ 114594 h 167763"/>
                <a:gd name="csX106" fmla="*/ 216123 w 234423"/>
                <a:gd name="csY106" fmla="*/ 114042 h 167763"/>
                <a:gd name="csX107" fmla="*/ 216532 w 234423"/>
                <a:gd name="csY107" fmla="*/ 115307 h 167763"/>
                <a:gd name="csX108" fmla="*/ 216560 w 234423"/>
                <a:gd name="csY108" fmla="*/ 115326 h 167763"/>
                <a:gd name="csX109" fmla="*/ 216579 w 234423"/>
                <a:gd name="csY109" fmla="*/ 115298 h 167763"/>
                <a:gd name="csX110" fmla="*/ 214676 w 234423"/>
                <a:gd name="csY110" fmla="*/ 110990 h 167763"/>
                <a:gd name="csX111" fmla="*/ 211364 w 234423"/>
                <a:gd name="csY111" fmla="*/ 107585 h 167763"/>
                <a:gd name="csX112" fmla="*/ 203417 w 234423"/>
                <a:gd name="csY112" fmla="*/ 102459 h 167763"/>
                <a:gd name="csX113" fmla="*/ 199763 w 234423"/>
                <a:gd name="csY113" fmla="*/ 99606 h 167763"/>
                <a:gd name="csX114" fmla="*/ 196908 w 234423"/>
                <a:gd name="csY114" fmla="*/ 96012 h 167763"/>
                <a:gd name="csX115" fmla="*/ 194795 w 234423"/>
                <a:gd name="csY115" fmla="*/ 91504 h 167763"/>
                <a:gd name="csX116" fmla="*/ 195318 w 234423"/>
                <a:gd name="csY116" fmla="*/ 86274 h 167763"/>
                <a:gd name="csX117" fmla="*/ 196194 w 234423"/>
                <a:gd name="csY117" fmla="*/ 84086 h 167763"/>
                <a:gd name="csX118" fmla="*/ 196794 w 234423"/>
                <a:gd name="csY118" fmla="*/ 81842 h 167763"/>
                <a:gd name="csX119" fmla="*/ 202475 w 234423"/>
                <a:gd name="csY119" fmla="*/ 83858 h 167763"/>
                <a:gd name="csX120" fmla="*/ 207072 w 234423"/>
                <a:gd name="csY120" fmla="*/ 84666 h 167763"/>
                <a:gd name="csX121" fmla="*/ 210298 w 234423"/>
                <a:gd name="csY121" fmla="*/ 85171 h 167763"/>
                <a:gd name="csX122" fmla="*/ 213096 w 234423"/>
                <a:gd name="csY122" fmla="*/ 88936 h 167763"/>
                <a:gd name="csX123" fmla="*/ 215418 w 234423"/>
                <a:gd name="csY123" fmla="*/ 93691 h 167763"/>
                <a:gd name="csX124" fmla="*/ 218064 w 234423"/>
                <a:gd name="csY124" fmla="*/ 98341 h 167763"/>
                <a:gd name="csX125" fmla="*/ 222004 w 234423"/>
                <a:gd name="csY125" fmla="*/ 101889 h 167763"/>
                <a:gd name="csX126" fmla="*/ 218274 w 234423"/>
                <a:gd name="csY126" fmla="*/ 98189 h 167763"/>
                <a:gd name="csX127" fmla="*/ 215894 w 234423"/>
                <a:gd name="csY127" fmla="*/ 93472 h 167763"/>
                <a:gd name="csX128" fmla="*/ 213781 w 234423"/>
                <a:gd name="csY128" fmla="*/ 88556 h 167763"/>
                <a:gd name="csX129" fmla="*/ 211488 w 234423"/>
                <a:gd name="csY129" fmla="*/ 84980 h 167763"/>
                <a:gd name="csX130" fmla="*/ 234424 w 234423"/>
                <a:gd name="csY130" fmla="*/ 86264 h 167763"/>
                <a:gd name="csX131" fmla="*/ 202827 w 234423"/>
                <a:gd name="csY131" fmla="*/ 82498 h 167763"/>
                <a:gd name="csX132" fmla="*/ 195804 w 234423"/>
                <a:gd name="csY132" fmla="*/ 79293 h 167763"/>
                <a:gd name="csX133" fmla="*/ 190103 w 234423"/>
                <a:gd name="csY133" fmla="*/ 74034 h 167763"/>
                <a:gd name="csX134" fmla="*/ 184631 w 234423"/>
                <a:gd name="csY134" fmla="*/ 68119 h 167763"/>
                <a:gd name="csX135" fmla="*/ 186372 w 234423"/>
                <a:gd name="csY135" fmla="*/ 68252 h 167763"/>
                <a:gd name="csX136" fmla="*/ 194757 w 234423"/>
                <a:gd name="csY136" fmla="*/ 68195 h 167763"/>
                <a:gd name="csX137" fmla="*/ 200952 w 234423"/>
                <a:gd name="csY137" fmla="*/ 69517 h 167763"/>
                <a:gd name="csX138" fmla="*/ 203322 w 234423"/>
                <a:gd name="csY138" fmla="*/ 71362 h 167763"/>
                <a:gd name="csX139" fmla="*/ 207767 w 234423"/>
                <a:gd name="csY139" fmla="*/ 75537 h 167763"/>
                <a:gd name="csX140" fmla="*/ 205740 w 234423"/>
                <a:gd name="csY140" fmla="*/ 73254 h 167763"/>
                <a:gd name="csX141" fmla="*/ 203684 w 234423"/>
                <a:gd name="csY141" fmla="*/ 70982 h 167763"/>
                <a:gd name="csX142" fmla="*/ 201400 w 234423"/>
                <a:gd name="csY142" fmla="*/ 68880 h 167763"/>
                <a:gd name="csX143" fmla="*/ 200515 w 234423"/>
                <a:gd name="csY143" fmla="*/ 68252 h 167763"/>
                <a:gd name="csX144" fmla="*/ 202970 w 234423"/>
                <a:gd name="csY144" fmla="*/ 68490 h 167763"/>
                <a:gd name="csX145" fmla="*/ 210726 w 234423"/>
                <a:gd name="csY145" fmla="*/ 71105 h 167763"/>
                <a:gd name="csX146" fmla="*/ 203094 w 234423"/>
                <a:gd name="csY146" fmla="*/ 67815 h 167763"/>
                <a:gd name="csX147" fmla="*/ 194776 w 234423"/>
                <a:gd name="csY147" fmla="*/ 66816 h 167763"/>
                <a:gd name="csX148" fmla="*/ 186572 w 234423"/>
                <a:gd name="csY148" fmla="*/ 66198 h 167763"/>
                <a:gd name="csX149" fmla="*/ 179016 w 234423"/>
                <a:gd name="csY149" fmla="*/ 64030 h 167763"/>
                <a:gd name="csX150" fmla="*/ 178911 w 234423"/>
                <a:gd name="csY150" fmla="*/ 63982 h 167763"/>
                <a:gd name="csX151" fmla="*/ 178825 w 234423"/>
                <a:gd name="csY151" fmla="*/ 63954 h 167763"/>
                <a:gd name="csX152" fmla="*/ 177674 w 234423"/>
                <a:gd name="csY152" fmla="*/ 63393 h 167763"/>
                <a:gd name="csX153" fmla="*/ 171688 w 234423"/>
                <a:gd name="csY153" fmla="*/ 61491 h 167763"/>
                <a:gd name="csX154" fmla="*/ 172811 w 234423"/>
                <a:gd name="csY154" fmla="*/ 60549 h 167763"/>
                <a:gd name="csX155" fmla="*/ 176608 w 234423"/>
                <a:gd name="csY155" fmla="*/ 55395 h 167763"/>
                <a:gd name="csX156" fmla="*/ 178759 w 234423"/>
                <a:gd name="csY156" fmla="*/ 48938 h 167763"/>
                <a:gd name="csX157" fmla="*/ 183631 w 234423"/>
                <a:gd name="csY157" fmla="*/ 45571 h 167763"/>
                <a:gd name="csX158" fmla="*/ 189123 w 234423"/>
                <a:gd name="csY158" fmla="*/ 44192 h 167763"/>
                <a:gd name="csX159" fmla="*/ 195176 w 234423"/>
                <a:gd name="csY159" fmla="*/ 44877 h 167763"/>
                <a:gd name="csX160" fmla="*/ 198164 w 234423"/>
                <a:gd name="csY160" fmla="*/ 44097 h 167763"/>
                <a:gd name="csX161" fmla="*/ 199553 w 234423"/>
                <a:gd name="csY161" fmla="*/ 43470 h 167763"/>
                <a:gd name="csX162" fmla="*/ 200239 w 234423"/>
                <a:gd name="csY162" fmla="*/ 43137 h 167763"/>
                <a:gd name="csX163" fmla="*/ 200467 w 234423"/>
                <a:gd name="csY163" fmla="*/ 42832 h 167763"/>
                <a:gd name="csX164" fmla="*/ 200210 w 234423"/>
                <a:gd name="csY164" fmla="*/ 43080 h 167763"/>
                <a:gd name="csX165" fmla="*/ 199506 w 234423"/>
                <a:gd name="csY165" fmla="*/ 43356 h 167763"/>
                <a:gd name="csX166" fmla="*/ 198078 w 234423"/>
                <a:gd name="csY166" fmla="*/ 43859 h 167763"/>
                <a:gd name="csX167" fmla="*/ 195157 w 234423"/>
                <a:gd name="csY167" fmla="*/ 44373 h 167763"/>
                <a:gd name="csX168" fmla="*/ 189237 w 234423"/>
                <a:gd name="csY168" fmla="*/ 43175 h 167763"/>
                <a:gd name="csX169" fmla="*/ 190255 w 234423"/>
                <a:gd name="csY169" fmla="*/ 42481 h 167763"/>
                <a:gd name="csX170" fmla="*/ 191826 w 234423"/>
                <a:gd name="csY170" fmla="*/ 39333 h 167763"/>
                <a:gd name="csX171" fmla="*/ 193053 w 234423"/>
                <a:gd name="csY171" fmla="*/ 36166 h 167763"/>
                <a:gd name="csX172" fmla="*/ 195157 w 234423"/>
                <a:gd name="csY172" fmla="*/ 33475 h 167763"/>
                <a:gd name="csX173" fmla="*/ 192901 w 234423"/>
                <a:gd name="csY173" fmla="*/ 36071 h 167763"/>
                <a:gd name="csX174" fmla="*/ 191492 w 234423"/>
                <a:gd name="csY174" fmla="*/ 39228 h 167763"/>
                <a:gd name="csX175" fmla="*/ 189913 w 234423"/>
                <a:gd name="csY175" fmla="*/ 42081 h 167763"/>
                <a:gd name="csX176" fmla="*/ 182956 w 234423"/>
                <a:gd name="csY176" fmla="*/ 44183 h 167763"/>
                <a:gd name="csX177" fmla="*/ 178540 w 234423"/>
                <a:gd name="csY177" fmla="*/ 46627 h 167763"/>
                <a:gd name="csX178" fmla="*/ 178378 w 234423"/>
                <a:gd name="csY178" fmla="*/ 43194 h 167763"/>
                <a:gd name="csX179" fmla="*/ 176655 w 234423"/>
                <a:gd name="csY179" fmla="*/ 31392 h 167763"/>
                <a:gd name="csX180" fmla="*/ 181547 w 234423"/>
                <a:gd name="csY180" fmla="*/ 20827 h 167763"/>
                <a:gd name="csX181" fmla="*/ 175970 w 234423"/>
                <a:gd name="csY181" fmla="*/ 31326 h 167763"/>
                <a:gd name="csX182" fmla="*/ 175856 w 234423"/>
                <a:gd name="csY182" fmla="*/ 34397 h 167763"/>
                <a:gd name="csX183" fmla="*/ 176218 w 234423"/>
                <a:gd name="csY183" fmla="*/ 37431 h 167763"/>
                <a:gd name="csX184" fmla="*/ 176998 w 234423"/>
                <a:gd name="csY184" fmla="*/ 43318 h 167763"/>
                <a:gd name="csX185" fmla="*/ 175884 w 234423"/>
                <a:gd name="csY185" fmla="*/ 51791 h 167763"/>
                <a:gd name="csX186" fmla="*/ 175504 w 234423"/>
                <a:gd name="csY186" fmla="*/ 49879 h 167763"/>
                <a:gd name="csX187" fmla="*/ 173696 w 234423"/>
                <a:gd name="csY187" fmla="*/ 44915 h 167763"/>
                <a:gd name="csX188" fmla="*/ 170679 w 234423"/>
                <a:gd name="csY188" fmla="*/ 40731 h 167763"/>
                <a:gd name="csX189" fmla="*/ 168842 w 234423"/>
                <a:gd name="csY189" fmla="*/ 36118 h 167763"/>
                <a:gd name="csX190" fmla="*/ 170241 w 234423"/>
                <a:gd name="csY190" fmla="*/ 41007 h 167763"/>
                <a:gd name="csX191" fmla="*/ 172772 w 234423"/>
                <a:gd name="csY191" fmla="*/ 45381 h 167763"/>
                <a:gd name="csX192" fmla="*/ 173962 w 234423"/>
                <a:gd name="csY192" fmla="*/ 50126 h 167763"/>
                <a:gd name="csX193" fmla="*/ 173848 w 234423"/>
                <a:gd name="csY193" fmla="*/ 55956 h 167763"/>
                <a:gd name="csX194" fmla="*/ 170993 w 234423"/>
                <a:gd name="csY194" fmla="*/ 58914 h 167763"/>
                <a:gd name="csX195" fmla="*/ 167119 w 234423"/>
                <a:gd name="csY195" fmla="*/ 60977 h 167763"/>
                <a:gd name="csX196" fmla="*/ 161114 w 234423"/>
                <a:gd name="csY196" fmla="*/ 61301 h 167763"/>
                <a:gd name="csX197" fmla="*/ 153234 w 234423"/>
                <a:gd name="csY197" fmla="*/ 63583 h 167763"/>
                <a:gd name="csX198" fmla="*/ 149446 w 234423"/>
                <a:gd name="csY198" fmla="*/ 65409 h 167763"/>
                <a:gd name="csX199" fmla="*/ 142137 w 234423"/>
                <a:gd name="csY199" fmla="*/ 58115 h 167763"/>
                <a:gd name="csX200" fmla="*/ 140919 w 234423"/>
                <a:gd name="csY200" fmla="*/ 55443 h 167763"/>
                <a:gd name="csX201" fmla="*/ 140243 w 234423"/>
                <a:gd name="csY201" fmla="*/ 50878 h 167763"/>
                <a:gd name="csX202" fmla="*/ 140890 w 234423"/>
                <a:gd name="csY202" fmla="*/ 46208 h 167763"/>
                <a:gd name="csX203" fmla="*/ 142718 w 234423"/>
                <a:gd name="csY203" fmla="*/ 41777 h 167763"/>
                <a:gd name="csX204" fmla="*/ 148713 w 234423"/>
                <a:gd name="csY204" fmla="*/ 34064 h 167763"/>
                <a:gd name="csX205" fmla="*/ 156327 w 234423"/>
                <a:gd name="csY205" fmla="*/ 27702 h 167763"/>
                <a:gd name="csX206" fmla="*/ 148247 w 234423"/>
                <a:gd name="csY206" fmla="*/ 33560 h 167763"/>
                <a:gd name="csX207" fmla="*/ 141528 w 234423"/>
                <a:gd name="csY207" fmla="*/ 41073 h 167763"/>
                <a:gd name="csX208" fmla="*/ 139244 w 234423"/>
                <a:gd name="csY208" fmla="*/ 45686 h 167763"/>
                <a:gd name="csX209" fmla="*/ 138178 w 234423"/>
                <a:gd name="csY209" fmla="*/ 50792 h 167763"/>
                <a:gd name="csX210" fmla="*/ 138140 w 234423"/>
                <a:gd name="csY210" fmla="*/ 52190 h 167763"/>
                <a:gd name="csX211" fmla="*/ 137607 w 234423"/>
                <a:gd name="csY211" fmla="*/ 51211 h 167763"/>
                <a:gd name="csX212" fmla="*/ 134771 w 234423"/>
                <a:gd name="csY212" fmla="*/ 43945 h 167763"/>
                <a:gd name="csX213" fmla="*/ 133933 w 234423"/>
                <a:gd name="csY213" fmla="*/ 40446 h 167763"/>
                <a:gd name="csX214" fmla="*/ 134095 w 234423"/>
                <a:gd name="csY214" fmla="*/ 39048 h 167763"/>
                <a:gd name="csX215" fmla="*/ 136313 w 234423"/>
                <a:gd name="csY215" fmla="*/ 32923 h 167763"/>
                <a:gd name="csX216" fmla="*/ 139092 w 234423"/>
                <a:gd name="csY216" fmla="*/ 26846 h 167763"/>
                <a:gd name="csX217" fmla="*/ 139929 w 234423"/>
                <a:gd name="csY217" fmla="*/ 23604 h 167763"/>
                <a:gd name="csX218" fmla="*/ 140062 w 234423"/>
                <a:gd name="csY218" fmla="*/ 21939 h 167763"/>
                <a:gd name="csX219" fmla="*/ 139967 w 234423"/>
                <a:gd name="csY219" fmla="*/ 21112 h 167763"/>
                <a:gd name="csX220" fmla="*/ 139701 w 234423"/>
                <a:gd name="csY220" fmla="*/ 20789 h 167763"/>
                <a:gd name="csX221" fmla="*/ 139501 w 234423"/>
                <a:gd name="csY221" fmla="*/ 20722 h 167763"/>
                <a:gd name="csX222" fmla="*/ 139691 w 234423"/>
                <a:gd name="csY222" fmla="*/ 20808 h 167763"/>
                <a:gd name="csX223" fmla="*/ 139939 w 234423"/>
                <a:gd name="csY223" fmla="*/ 21131 h 167763"/>
                <a:gd name="csX224" fmla="*/ 139986 w 234423"/>
                <a:gd name="csY224" fmla="*/ 21939 h 167763"/>
                <a:gd name="csX225" fmla="*/ 139767 w 234423"/>
                <a:gd name="csY225" fmla="*/ 23585 h 167763"/>
                <a:gd name="csX226" fmla="*/ 138778 w 234423"/>
                <a:gd name="csY226" fmla="*/ 26732 h 167763"/>
                <a:gd name="csX227" fmla="*/ 135704 w 234423"/>
                <a:gd name="csY227" fmla="*/ 32619 h 167763"/>
                <a:gd name="csX228" fmla="*/ 133305 w 234423"/>
                <a:gd name="csY228" fmla="*/ 38097 h 167763"/>
                <a:gd name="csX229" fmla="*/ 132601 w 234423"/>
                <a:gd name="csY229" fmla="*/ 36147 h 167763"/>
                <a:gd name="csX230" fmla="*/ 131649 w 234423"/>
                <a:gd name="csY230" fmla="*/ 34274 h 167763"/>
                <a:gd name="csX231" fmla="*/ 130403 w 234423"/>
                <a:gd name="csY231" fmla="*/ 32590 h 167763"/>
                <a:gd name="csX232" fmla="*/ 127433 w 234423"/>
                <a:gd name="csY232" fmla="*/ 29756 h 167763"/>
                <a:gd name="csX233" fmla="*/ 127243 w 234423"/>
                <a:gd name="csY233" fmla="*/ 29614 h 167763"/>
                <a:gd name="csX234" fmla="*/ 125958 w 234423"/>
                <a:gd name="csY234" fmla="*/ 23527 h 167763"/>
                <a:gd name="csX235" fmla="*/ 124692 w 234423"/>
                <a:gd name="csY235" fmla="*/ 20475 h 167763"/>
                <a:gd name="csX236" fmla="*/ 122256 w 234423"/>
                <a:gd name="csY236" fmla="*/ 18307 h 167763"/>
                <a:gd name="csX237" fmla="*/ 124550 w 234423"/>
                <a:gd name="csY237" fmla="*/ 20560 h 167763"/>
                <a:gd name="csX238" fmla="*/ 125625 w 234423"/>
                <a:gd name="csY238" fmla="*/ 23594 h 167763"/>
                <a:gd name="csX239" fmla="*/ 126377 w 234423"/>
                <a:gd name="csY239" fmla="*/ 28938 h 167763"/>
                <a:gd name="csX240" fmla="*/ 120990 w 234423"/>
                <a:gd name="csY240" fmla="*/ 24935 h 167763"/>
                <a:gd name="csX241" fmla="*/ 118183 w 234423"/>
                <a:gd name="csY241" fmla="*/ 22120 h 167763"/>
                <a:gd name="csX242" fmla="*/ 116375 w 234423"/>
                <a:gd name="csY242" fmla="*/ 18582 h 167763"/>
                <a:gd name="csX243" fmla="*/ 118002 w 234423"/>
                <a:gd name="csY243" fmla="*/ 22253 h 167763"/>
                <a:gd name="csX244" fmla="*/ 120705 w 234423"/>
                <a:gd name="csY244" fmla="*/ 25268 h 167763"/>
                <a:gd name="csX245" fmla="*/ 126872 w 234423"/>
                <a:gd name="csY245" fmla="*/ 30413 h 167763"/>
                <a:gd name="csX246" fmla="*/ 129556 w 234423"/>
                <a:gd name="csY246" fmla="*/ 33266 h 167763"/>
                <a:gd name="csX247" fmla="*/ 130612 w 234423"/>
                <a:gd name="csY247" fmla="*/ 34873 h 167763"/>
                <a:gd name="csX248" fmla="*/ 131392 w 234423"/>
                <a:gd name="csY248" fmla="*/ 36623 h 167763"/>
                <a:gd name="csX249" fmla="*/ 132791 w 234423"/>
                <a:gd name="csY249" fmla="*/ 42823 h 167763"/>
                <a:gd name="csX250" fmla="*/ 133201 w 234423"/>
                <a:gd name="csY250" fmla="*/ 44849 h 167763"/>
                <a:gd name="csX251" fmla="*/ 135152 w 234423"/>
                <a:gd name="csY251" fmla="*/ 50983 h 167763"/>
                <a:gd name="csX252" fmla="*/ 130136 w 234423"/>
                <a:gd name="csY252" fmla="*/ 50811 h 167763"/>
                <a:gd name="csX253" fmla="*/ 125463 w 234423"/>
                <a:gd name="csY253" fmla="*/ 52228 h 167763"/>
                <a:gd name="csX254" fmla="*/ 122123 w 234423"/>
                <a:gd name="csY254" fmla="*/ 53579 h 167763"/>
                <a:gd name="csX255" fmla="*/ 122009 w 234423"/>
                <a:gd name="csY255" fmla="*/ 53569 h 167763"/>
                <a:gd name="csX256" fmla="*/ 118830 w 234423"/>
                <a:gd name="csY256" fmla="*/ 52419 h 167763"/>
                <a:gd name="csX257" fmla="*/ 116336 w 234423"/>
                <a:gd name="csY257" fmla="*/ 49565 h 167763"/>
                <a:gd name="csX258" fmla="*/ 113862 w 234423"/>
                <a:gd name="csY258" fmla="*/ 46494 h 167763"/>
                <a:gd name="csX259" fmla="*/ 110978 w 234423"/>
                <a:gd name="csY259" fmla="*/ 43821 h 167763"/>
                <a:gd name="csX260" fmla="*/ 113605 w 234423"/>
                <a:gd name="csY260" fmla="*/ 46713 h 167763"/>
                <a:gd name="csX261" fmla="*/ 115765 w 234423"/>
                <a:gd name="csY261" fmla="*/ 49946 h 167763"/>
                <a:gd name="csX262" fmla="*/ 118145 w 234423"/>
                <a:gd name="csY262" fmla="*/ 53198 h 167763"/>
                <a:gd name="csX263" fmla="*/ 119953 w 234423"/>
                <a:gd name="csY263" fmla="*/ 54454 h 167763"/>
                <a:gd name="csX264" fmla="*/ 116727 w 234423"/>
                <a:gd name="csY264" fmla="*/ 55756 h 167763"/>
                <a:gd name="csX265" fmla="*/ 112349 w 234423"/>
                <a:gd name="csY265" fmla="*/ 57316 h 167763"/>
                <a:gd name="csX266" fmla="*/ 103241 w 234423"/>
                <a:gd name="csY266" fmla="*/ 56717 h 167763"/>
                <a:gd name="csX267" fmla="*/ 112501 w 234423"/>
                <a:gd name="csY267" fmla="*/ 57991 h 167763"/>
                <a:gd name="csX268" fmla="*/ 117088 w 234423"/>
                <a:gd name="csY268" fmla="*/ 56726 h 167763"/>
                <a:gd name="csX269" fmla="*/ 121571 w 234423"/>
                <a:gd name="csY269" fmla="*/ 55291 h 167763"/>
                <a:gd name="csX270" fmla="*/ 126044 w 234423"/>
                <a:gd name="csY270" fmla="*/ 53864 h 167763"/>
                <a:gd name="csX271" fmla="*/ 130441 w 234423"/>
                <a:gd name="csY271" fmla="*/ 52865 h 167763"/>
                <a:gd name="csX272" fmla="*/ 134562 w 234423"/>
                <a:gd name="csY272" fmla="*/ 53312 h 167763"/>
                <a:gd name="csX273" fmla="*/ 137436 w 234423"/>
                <a:gd name="csY273" fmla="*/ 55642 h 167763"/>
                <a:gd name="csX274" fmla="*/ 137493 w 234423"/>
                <a:gd name="csY274" fmla="*/ 55747 h 167763"/>
                <a:gd name="csX275" fmla="*/ 137721 w 234423"/>
                <a:gd name="csY275" fmla="*/ 56013 h 167763"/>
                <a:gd name="csX276" fmla="*/ 139710 w 234423"/>
                <a:gd name="csY276" fmla="*/ 59161 h 167763"/>
                <a:gd name="csX277" fmla="*/ 140814 w 234423"/>
                <a:gd name="csY277" fmla="*/ 61072 h 167763"/>
                <a:gd name="csX278" fmla="*/ 140871 w 234423"/>
                <a:gd name="csY278" fmla="*/ 61149 h 167763"/>
                <a:gd name="csX279" fmla="*/ 140957 w 234423"/>
                <a:gd name="csY279" fmla="*/ 61234 h 167763"/>
                <a:gd name="csX280" fmla="*/ 142756 w 234423"/>
                <a:gd name="csY280" fmla="*/ 66036 h 167763"/>
                <a:gd name="csX281" fmla="*/ 142756 w 234423"/>
                <a:gd name="csY281" fmla="*/ 69137 h 167763"/>
                <a:gd name="csX282" fmla="*/ 140567 w 234423"/>
                <a:gd name="csY282" fmla="*/ 71800 h 167763"/>
                <a:gd name="csX283" fmla="*/ 133753 w 234423"/>
                <a:gd name="csY283" fmla="*/ 79293 h 167763"/>
                <a:gd name="csX284" fmla="*/ 130926 w 234423"/>
                <a:gd name="csY284" fmla="*/ 83249 h 167763"/>
                <a:gd name="csX285" fmla="*/ 118354 w 234423"/>
                <a:gd name="csY285" fmla="*/ 89393 h 167763"/>
                <a:gd name="csX286" fmla="*/ 95589 w 234423"/>
                <a:gd name="csY286" fmla="*/ 89079 h 167763"/>
                <a:gd name="csX287" fmla="*/ 79115 w 234423"/>
                <a:gd name="csY287" fmla="*/ 82764 h 167763"/>
                <a:gd name="csX288" fmla="*/ 75898 w 234423"/>
                <a:gd name="csY288" fmla="*/ 74348 h 167763"/>
                <a:gd name="csX289" fmla="*/ 75898 w 234423"/>
                <a:gd name="csY289" fmla="*/ 69517 h 167763"/>
                <a:gd name="csX290" fmla="*/ 77355 w 234423"/>
                <a:gd name="csY290" fmla="*/ 64819 h 167763"/>
                <a:gd name="csX291" fmla="*/ 83189 w 234423"/>
                <a:gd name="csY291" fmla="*/ 56432 h 167763"/>
                <a:gd name="csX292" fmla="*/ 90498 w 234423"/>
                <a:gd name="csY292" fmla="*/ 48729 h 167763"/>
                <a:gd name="csX293" fmla="*/ 97074 w 234423"/>
                <a:gd name="csY293" fmla="*/ 40255 h 167763"/>
                <a:gd name="csX294" fmla="*/ 101642 w 234423"/>
                <a:gd name="csY294" fmla="*/ 30574 h 167763"/>
                <a:gd name="csX295" fmla="*/ 102908 w 234423"/>
                <a:gd name="csY295" fmla="*/ 20028 h 167763"/>
                <a:gd name="csX296" fmla="*/ 102870 w 234423"/>
                <a:gd name="csY296" fmla="*/ 19980 h 167763"/>
                <a:gd name="csX297" fmla="*/ 102803 w 234423"/>
                <a:gd name="csY297" fmla="*/ 20009 h 167763"/>
                <a:gd name="csX298" fmla="*/ 102803 w 234423"/>
                <a:gd name="csY298" fmla="*/ 20285 h 167763"/>
                <a:gd name="csX299" fmla="*/ 101062 w 234423"/>
                <a:gd name="csY299" fmla="*/ 30374 h 167763"/>
                <a:gd name="csX300" fmla="*/ 96151 w 234423"/>
                <a:gd name="csY300" fmla="*/ 39628 h 167763"/>
                <a:gd name="csX301" fmla="*/ 90498 w 234423"/>
                <a:gd name="csY301" fmla="*/ 46389 h 167763"/>
                <a:gd name="csX302" fmla="*/ 88480 w 234423"/>
                <a:gd name="csY302" fmla="*/ 41824 h 167763"/>
                <a:gd name="csX303" fmla="*/ 88090 w 234423"/>
                <a:gd name="csY303" fmla="*/ 36280 h 167763"/>
                <a:gd name="csX304" fmla="*/ 88537 w 234423"/>
                <a:gd name="csY304" fmla="*/ 30555 h 167763"/>
                <a:gd name="csX305" fmla="*/ 86938 w 234423"/>
                <a:gd name="csY305" fmla="*/ 25106 h 167763"/>
                <a:gd name="csX306" fmla="*/ 88195 w 234423"/>
                <a:gd name="csY306" fmla="*/ 30555 h 167763"/>
                <a:gd name="csX307" fmla="*/ 87414 w 234423"/>
                <a:gd name="csY307" fmla="*/ 36214 h 167763"/>
                <a:gd name="csX308" fmla="*/ 87481 w 234423"/>
                <a:gd name="csY308" fmla="*/ 42062 h 167763"/>
                <a:gd name="csX309" fmla="*/ 89527 w 234423"/>
                <a:gd name="csY309" fmla="*/ 47416 h 167763"/>
                <a:gd name="csX310" fmla="*/ 89327 w 234423"/>
                <a:gd name="csY310" fmla="*/ 47626 h 167763"/>
                <a:gd name="csX311" fmla="*/ 81656 w 234423"/>
                <a:gd name="csY311" fmla="*/ 54986 h 167763"/>
                <a:gd name="csX312" fmla="*/ 74994 w 234423"/>
                <a:gd name="csY312" fmla="*/ 63678 h 167763"/>
                <a:gd name="csX313" fmla="*/ 73062 w 234423"/>
                <a:gd name="csY313" fmla="*/ 69004 h 167763"/>
                <a:gd name="csX314" fmla="*/ 72786 w 234423"/>
                <a:gd name="csY314" fmla="*/ 74748 h 167763"/>
                <a:gd name="csX315" fmla="*/ 74243 w 234423"/>
                <a:gd name="csY315" fmla="*/ 80710 h 167763"/>
                <a:gd name="csX316" fmla="*/ 71207 w 234423"/>
                <a:gd name="csY316" fmla="*/ 73083 h 167763"/>
                <a:gd name="csX317" fmla="*/ 67761 w 234423"/>
                <a:gd name="csY317" fmla="*/ 60292 h 167763"/>
                <a:gd name="csX318" fmla="*/ 63507 w 234423"/>
                <a:gd name="csY318" fmla="*/ 47426 h 167763"/>
                <a:gd name="csX319" fmla="*/ 63108 w 234423"/>
                <a:gd name="csY319" fmla="*/ 26095 h 167763"/>
                <a:gd name="csX320" fmla="*/ 72358 w 234423"/>
                <a:gd name="csY320" fmla="*/ 23851 h 167763"/>
                <a:gd name="csX321" fmla="*/ 76955 w 234423"/>
                <a:gd name="csY321" fmla="*/ 22168 h 167763"/>
                <a:gd name="csX322" fmla="*/ 80505 w 234423"/>
                <a:gd name="csY322" fmla="*/ 18906 h 167763"/>
                <a:gd name="csX323" fmla="*/ 76803 w 234423"/>
                <a:gd name="csY323" fmla="*/ 21863 h 167763"/>
                <a:gd name="csX324" fmla="*/ 72234 w 234423"/>
                <a:gd name="csY324" fmla="*/ 23176 h 167763"/>
                <a:gd name="csX325" fmla="*/ 67447 w 234423"/>
                <a:gd name="csY325" fmla="*/ 23765 h 167763"/>
                <a:gd name="csX326" fmla="*/ 63545 w 234423"/>
                <a:gd name="csY326" fmla="*/ 24526 h 167763"/>
                <a:gd name="csX327" fmla="*/ 65039 w 234423"/>
                <a:gd name="csY327" fmla="*/ 20294 h 167763"/>
                <a:gd name="csX328" fmla="*/ 82370 w 234423"/>
                <a:gd name="csY328" fmla="*/ 0 h 167763"/>
                <a:gd name="csX329" fmla="*/ 64088 w 234423"/>
                <a:gd name="csY329" fmla="*/ 19876 h 167763"/>
                <a:gd name="csX330" fmla="*/ 60148 w 234423"/>
                <a:gd name="csY330" fmla="*/ 41254 h 167763"/>
                <a:gd name="csX331" fmla="*/ 55903 w 234423"/>
                <a:gd name="csY331" fmla="*/ 36090 h 167763"/>
                <a:gd name="csX332" fmla="*/ 51392 w 234423"/>
                <a:gd name="csY332" fmla="*/ 32486 h 167763"/>
                <a:gd name="csX333" fmla="*/ 51325 w 234423"/>
                <a:gd name="csY333" fmla="*/ 32372 h 167763"/>
                <a:gd name="csX334" fmla="*/ 48632 w 234423"/>
                <a:gd name="csY334" fmla="*/ 26761 h 167763"/>
                <a:gd name="csX335" fmla="*/ 47994 w 234423"/>
                <a:gd name="csY335" fmla="*/ 20275 h 167763"/>
                <a:gd name="csX336" fmla="*/ 47566 w 234423"/>
                <a:gd name="csY336" fmla="*/ 13647 h 167763"/>
                <a:gd name="csX337" fmla="*/ 45301 w 234423"/>
                <a:gd name="csY337" fmla="*/ 7456 h 167763"/>
                <a:gd name="csX338" fmla="*/ 47224 w 234423"/>
                <a:gd name="csY338" fmla="*/ 13694 h 167763"/>
                <a:gd name="csX339" fmla="*/ 47309 w 234423"/>
                <a:gd name="csY339" fmla="*/ 20275 h 167763"/>
                <a:gd name="csX340" fmla="*/ 47623 w 234423"/>
                <a:gd name="csY340" fmla="*/ 26961 h 167763"/>
                <a:gd name="csX341" fmla="*/ 48718 w 234423"/>
                <a:gd name="csY341" fmla="*/ 30717 h 167763"/>
                <a:gd name="csX342" fmla="*/ 45006 w 234423"/>
                <a:gd name="csY342" fmla="*/ 28206 h 167763"/>
                <a:gd name="csX343" fmla="*/ 40219 w 234423"/>
                <a:gd name="csY343" fmla="*/ 23784 h 167763"/>
                <a:gd name="csX344" fmla="*/ 37059 w 234423"/>
                <a:gd name="csY344" fmla="*/ 18078 h 167763"/>
                <a:gd name="csX345" fmla="*/ 35851 w 234423"/>
                <a:gd name="csY345" fmla="*/ 11621 h 167763"/>
                <a:gd name="csX346" fmla="*/ 36774 w 234423"/>
                <a:gd name="csY346" fmla="*/ 5069 h 167763"/>
                <a:gd name="csX347" fmla="*/ 35556 w 234423"/>
                <a:gd name="csY347" fmla="*/ 11621 h 167763"/>
                <a:gd name="csX348" fmla="*/ 36498 w 234423"/>
                <a:gd name="csY348" fmla="*/ 18269 h 167763"/>
                <a:gd name="csX349" fmla="*/ 39505 w 234423"/>
                <a:gd name="csY349" fmla="*/ 24326 h 167763"/>
                <a:gd name="csX350" fmla="*/ 44283 w 234423"/>
                <a:gd name="csY350" fmla="*/ 29157 h 167763"/>
                <a:gd name="csX351" fmla="*/ 54628 w 234423"/>
                <a:gd name="csY351" fmla="*/ 37364 h 167763"/>
                <a:gd name="csX352" fmla="*/ 61299 w 234423"/>
                <a:gd name="csY352" fmla="*/ 48367 h 167763"/>
                <a:gd name="csX353" fmla="*/ 61490 w 234423"/>
                <a:gd name="csY353" fmla="*/ 48871 h 167763"/>
                <a:gd name="csX354" fmla="*/ 59424 w 234423"/>
                <a:gd name="csY354" fmla="*/ 47806 h 167763"/>
                <a:gd name="csX355" fmla="*/ 51259 w 234423"/>
                <a:gd name="csY355" fmla="*/ 45286 h 167763"/>
                <a:gd name="csX356" fmla="*/ 38059 w 234423"/>
                <a:gd name="csY356" fmla="*/ 35434 h 167763"/>
                <a:gd name="csX357" fmla="*/ 50754 w 234423"/>
                <a:gd name="csY357" fmla="*/ 46570 h 167763"/>
                <a:gd name="csX358" fmla="*/ 58549 w 234423"/>
                <a:gd name="csY358" fmla="*/ 49679 h 167763"/>
                <a:gd name="csX359" fmla="*/ 63374 w 234423"/>
                <a:gd name="csY359" fmla="*/ 55005 h 167763"/>
                <a:gd name="csX360" fmla="*/ 63403 w 234423"/>
                <a:gd name="csY360" fmla="*/ 55129 h 167763"/>
                <a:gd name="csX361" fmla="*/ 63564 w 234423"/>
                <a:gd name="csY361" fmla="*/ 55461 h 167763"/>
                <a:gd name="csX362" fmla="*/ 66933 w 234423"/>
                <a:gd name="csY362" fmla="*/ 70801 h 167763"/>
                <a:gd name="csX363" fmla="*/ 60966 w 234423"/>
                <a:gd name="csY363" fmla="*/ 66769 h 167763"/>
                <a:gd name="csX364" fmla="*/ 46586 w 234423"/>
                <a:gd name="csY364" fmla="*/ 63412 h 167763"/>
                <a:gd name="csX365" fmla="*/ 41533 w 234423"/>
                <a:gd name="csY365" fmla="*/ 63954 h 167763"/>
                <a:gd name="csX366" fmla="*/ 41228 w 234423"/>
                <a:gd name="csY366" fmla="*/ 63821 h 167763"/>
                <a:gd name="csX367" fmla="*/ 36964 w 234423"/>
                <a:gd name="csY367" fmla="*/ 62109 h 167763"/>
                <a:gd name="csX368" fmla="*/ 33138 w 234423"/>
                <a:gd name="csY368" fmla="*/ 59189 h 167763"/>
                <a:gd name="csX369" fmla="*/ 29293 w 234423"/>
                <a:gd name="csY369" fmla="*/ 56156 h 167763"/>
                <a:gd name="csX370" fmla="*/ 24878 w 234423"/>
                <a:gd name="csY370" fmla="*/ 54083 h 167763"/>
                <a:gd name="csX371" fmla="*/ 29094 w 234423"/>
                <a:gd name="csY371" fmla="*/ 56432 h 167763"/>
                <a:gd name="csX372" fmla="*/ 32682 w 234423"/>
                <a:gd name="csY372" fmla="*/ 59703 h 167763"/>
                <a:gd name="csX373" fmla="*/ 36384 w 234423"/>
                <a:gd name="csY373" fmla="*/ 62965 h 167763"/>
                <a:gd name="csX374" fmla="*/ 38906 w 234423"/>
                <a:gd name="csY374" fmla="*/ 64448 h 167763"/>
                <a:gd name="csX375" fmla="*/ 32310 w 234423"/>
                <a:gd name="csY375" fmla="*/ 65675 h 167763"/>
                <a:gd name="csX376" fmla="*/ 25258 w 234423"/>
                <a:gd name="csY376" fmla="*/ 65609 h 167763"/>
                <a:gd name="csX377" fmla="*/ 18882 w 234423"/>
                <a:gd name="csY377" fmla="*/ 62661 h 167763"/>
                <a:gd name="csX378" fmla="*/ 18844 w 234423"/>
                <a:gd name="csY378" fmla="*/ 62661 h 167763"/>
                <a:gd name="csX379" fmla="*/ 18844 w 234423"/>
                <a:gd name="csY379" fmla="*/ 62699 h 167763"/>
                <a:gd name="csX380" fmla="*/ 18996 w 234423"/>
                <a:gd name="csY380" fmla="*/ 62841 h 167763"/>
                <a:gd name="csX381" fmla="*/ 25173 w 234423"/>
                <a:gd name="csY381" fmla="*/ 66084 h 167763"/>
                <a:gd name="csX382" fmla="*/ 32415 w 234423"/>
                <a:gd name="csY382" fmla="*/ 66579 h 167763"/>
                <a:gd name="csX383" fmla="*/ 46605 w 234423"/>
                <a:gd name="csY383" fmla="*/ 65152 h 167763"/>
                <a:gd name="csX384" fmla="*/ 68513 w 234423"/>
                <a:gd name="csY384" fmla="*/ 79056 h 167763"/>
                <a:gd name="csX385" fmla="*/ 79791 w 234423"/>
                <a:gd name="csY385" fmla="*/ 109135 h 167763"/>
                <a:gd name="csX386" fmla="*/ 50555 w 234423"/>
                <a:gd name="csY386" fmla="*/ 125159 h 167763"/>
                <a:gd name="csX387" fmla="*/ 41294 w 234423"/>
                <a:gd name="csY387" fmla="*/ 124170 h 167763"/>
                <a:gd name="csX388" fmla="*/ 31911 w 234423"/>
                <a:gd name="csY388" fmla="*/ 118864 h 167763"/>
                <a:gd name="csX389" fmla="*/ 24173 w 234423"/>
                <a:gd name="csY389" fmla="*/ 111389 h 167763"/>
                <a:gd name="csX390" fmla="*/ 22432 w 234423"/>
                <a:gd name="csY390" fmla="*/ 108888 h 167763"/>
                <a:gd name="csX391" fmla="*/ 22365 w 234423"/>
                <a:gd name="csY391" fmla="*/ 108565 h 167763"/>
                <a:gd name="csX392" fmla="*/ 22070 w 234423"/>
                <a:gd name="csY392" fmla="*/ 106530 h 167763"/>
                <a:gd name="csX393" fmla="*/ 22765 w 234423"/>
                <a:gd name="csY393" fmla="*/ 104352 h 167763"/>
                <a:gd name="csX394" fmla="*/ 23935 w 234423"/>
                <a:gd name="csY394" fmla="*/ 102193 h 167763"/>
                <a:gd name="csX395" fmla="*/ 25001 w 234423"/>
                <a:gd name="csY395" fmla="*/ 99901 h 167763"/>
                <a:gd name="csX396" fmla="*/ 26353 w 234423"/>
                <a:gd name="csY396" fmla="*/ 90087 h 167763"/>
                <a:gd name="csX397" fmla="*/ 24364 w 234423"/>
                <a:gd name="csY397" fmla="*/ 99635 h 167763"/>
                <a:gd name="csX398" fmla="*/ 23184 w 234423"/>
                <a:gd name="csY398" fmla="*/ 101765 h 167763"/>
                <a:gd name="csX399" fmla="*/ 21842 w 234423"/>
                <a:gd name="csY399" fmla="*/ 103876 h 167763"/>
                <a:gd name="csX400" fmla="*/ 20890 w 234423"/>
                <a:gd name="csY400" fmla="*/ 106254 h 167763"/>
                <a:gd name="csX401" fmla="*/ 19853 w 234423"/>
                <a:gd name="csY401" fmla="*/ 104123 h 167763"/>
                <a:gd name="csX402" fmla="*/ 17254 w 234423"/>
                <a:gd name="csY402" fmla="*/ 96002 h 167763"/>
                <a:gd name="csX403" fmla="*/ 17930 w 234423"/>
                <a:gd name="csY403" fmla="*/ 87576 h 167763"/>
                <a:gd name="csX404" fmla="*/ 16741 w 234423"/>
                <a:gd name="csY404" fmla="*/ 96078 h 167763"/>
                <a:gd name="csX405" fmla="*/ 18891 w 234423"/>
                <a:gd name="csY405" fmla="*/ 104514 h 167763"/>
                <a:gd name="csX406" fmla="*/ 22917 w 234423"/>
                <a:gd name="csY406" fmla="*/ 112311 h 167763"/>
                <a:gd name="csX407" fmla="*/ 23374 w 234423"/>
                <a:gd name="csY407" fmla="*/ 112958 h 167763"/>
                <a:gd name="csX408" fmla="*/ 21984 w 234423"/>
                <a:gd name="csY408" fmla="*/ 112169 h 167763"/>
                <a:gd name="csX409" fmla="*/ 0 w 234423"/>
                <a:gd name="csY409" fmla="*/ 105769 h 167763"/>
                <a:gd name="csX410" fmla="*/ 0 w 234423"/>
                <a:gd name="csY410" fmla="*/ 105797 h 167763"/>
                <a:gd name="csX411" fmla="*/ 76 w 234423"/>
                <a:gd name="csY411" fmla="*/ 105797 h 167763"/>
                <a:gd name="csX412" fmla="*/ 21442 w 234423"/>
                <a:gd name="csY412" fmla="*/ 113091 h 167763"/>
                <a:gd name="csX413" fmla="*/ 26134 w 234423"/>
                <a:gd name="csY413" fmla="*/ 116296 h 167763"/>
                <a:gd name="csX414" fmla="*/ 40257 w 234423"/>
                <a:gd name="csY414" fmla="*/ 126015 h 167763"/>
                <a:gd name="csX415" fmla="*/ 29608 w 234423"/>
                <a:gd name="csY415" fmla="*/ 126015 h 167763"/>
                <a:gd name="csX416" fmla="*/ 25677 w 234423"/>
                <a:gd name="csY416" fmla="*/ 126462 h 167763"/>
                <a:gd name="csX417" fmla="*/ 21080 w 234423"/>
                <a:gd name="csY417" fmla="*/ 126985 h 167763"/>
                <a:gd name="csX418" fmla="*/ 18910 w 234423"/>
                <a:gd name="csY418" fmla="*/ 126348 h 167763"/>
                <a:gd name="csX419" fmla="*/ 14809 w 234423"/>
                <a:gd name="csY419" fmla="*/ 124303 h 167763"/>
                <a:gd name="csX420" fmla="*/ 8518 w 234423"/>
                <a:gd name="csY420" fmla="*/ 117770 h 167763"/>
                <a:gd name="csX421" fmla="*/ 8432 w 234423"/>
                <a:gd name="csY421" fmla="*/ 117637 h 167763"/>
                <a:gd name="csX422" fmla="*/ 8404 w 234423"/>
                <a:gd name="csY422" fmla="*/ 117637 h 167763"/>
                <a:gd name="csX423" fmla="*/ 8404 w 234423"/>
                <a:gd name="csY423" fmla="*/ 117666 h 167763"/>
                <a:gd name="csX424" fmla="*/ 14399 w 234423"/>
                <a:gd name="csY424" fmla="*/ 124884 h 167763"/>
                <a:gd name="csX425" fmla="*/ 18520 w 234423"/>
                <a:gd name="csY425" fmla="*/ 127318 h 167763"/>
                <a:gd name="csX426" fmla="*/ 19348 w 234423"/>
                <a:gd name="csY426" fmla="*/ 127651 h 167763"/>
                <a:gd name="csX427" fmla="*/ 15066 w 234423"/>
                <a:gd name="csY427" fmla="*/ 128735 h 167763"/>
                <a:gd name="csX428" fmla="*/ 1047 w 234423"/>
                <a:gd name="csY428" fmla="*/ 133214 h 167763"/>
                <a:gd name="csX429" fmla="*/ 15265 w 234423"/>
                <a:gd name="csY429" fmla="*/ 129581 h 167763"/>
                <a:gd name="csX430" fmla="*/ 22175 w 234423"/>
                <a:gd name="csY430" fmla="*/ 128364 h 167763"/>
                <a:gd name="csX431" fmla="*/ 22869 w 234423"/>
                <a:gd name="csY431" fmla="*/ 128279 h 167763"/>
                <a:gd name="csX432" fmla="*/ 29703 w 234423"/>
                <a:gd name="csY432" fmla="*/ 127756 h 167763"/>
                <a:gd name="csX433" fmla="*/ 39753 w 234423"/>
                <a:gd name="csY433" fmla="*/ 128336 h 167763"/>
                <a:gd name="csX434" fmla="*/ 31149 w 234423"/>
                <a:gd name="csY434" fmla="*/ 137322 h 167763"/>
                <a:gd name="csX435" fmla="*/ 28865 w 234423"/>
                <a:gd name="csY435" fmla="*/ 147707 h 167763"/>
                <a:gd name="csX436" fmla="*/ 27923 w 234423"/>
                <a:gd name="csY436" fmla="*/ 151216 h 167763"/>
                <a:gd name="csX437" fmla="*/ 26496 w 234423"/>
                <a:gd name="csY437" fmla="*/ 155277 h 167763"/>
                <a:gd name="csX438" fmla="*/ 25991 w 234423"/>
                <a:gd name="csY438" fmla="*/ 159528 h 167763"/>
                <a:gd name="csX439" fmla="*/ 26162 w 234423"/>
                <a:gd name="csY439" fmla="*/ 161649 h 167763"/>
                <a:gd name="csX440" fmla="*/ 26362 w 234423"/>
                <a:gd name="csY440" fmla="*/ 162695 h 167763"/>
                <a:gd name="csX441" fmla="*/ 26419 w 234423"/>
                <a:gd name="csY441" fmla="*/ 163199 h 167763"/>
                <a:gd name="csX442" fmla="*/ 26458 w 234423"/>
                <a:gd name="csY442" fmla="*/ 163218 h 167763"/>
                <a:gd name="csX443" fmla="*/ 26448 w 234423"/>
                <a:gd name="csY443" fmla="*/ 162685 h 167763"/>
                <a:gd name="csX444" fmla="*/ 26334 w 234423"/>
                <a:gd name="csY444" fmla="*/ 161639 h 167763"/>
                <a:gd name="csX445" fmla="*/ 26334 w 234423"/>
                <a:gd name="csY445" fmla="*/ 159547 h 167763"/>
                <a:gd name="csX446" fmla="*/ 27152 w 234423"/>
                <a:gd name="csY446" fmla="*/ 155477 h 167763"/>
                <a:gd name="csX447" fmla="*/ 28837 w 234423"/>
                <a:gd name="csY447" fmla="*/ 151692 h 167763"/>
                <a:gd name="csX448" fmla="*/ 29484 w 234423"/>
                <a:gd name="csY448" fmla="*/ 150446 h 167763"/>
                <a:gd name="csX449" fmla="*/ 29579 w 234423"/>
                <a:gd name="csY449" fmla="*/ 150883 h 167763"/>
                <a:gd name="csX450" fmla="*/ 31273 w 234423"/>
                <a:gd name="csY450" fmla="*/ 155144 h 167763"/>
                <a:gd name="csX451" fmla="*/ 36917 w 234423"/>
                <a:gd name="csY451" fmla="*/ 162181 h 167763"/>
                <a:gd name="csX452" fmla="*/ 43931 w 234423"/>
                <a:gd name="csY452" fmla="*/ 167764 h 167763"/>
                <a:gd name="csX453" fmla="*/ 37212 w 234423"/>
                <a:gd name="csY453" fmla="*/ 161867 h 167763"/>
                <a:gd name="csX454" fmla="*/ 32034 w 234423"/>
                <a:gd name="csY454" fmla="*/ 154744 h 167763"/>
                <a:gd name="csX455" fmla="*/ 30626 w 234423"/>
                <a:gd name="csY455" fmla="*/ 150627 h 167763"/>
                <a:gd name="csX456" fmla="*/ 30302 w 234423"/>
                <a:gd name="csY456" fmla="*/ 146319 h 167763"/>
                <a:gd name="csX457" fmla="*/ 32653 w 234423"/>
                <a:gd name="csY457" fmla="*/ 138112 h 167763"/>
                <a:gd name="csX458" fmla="*/ 35765 w 234423"/>
                <a:gd name="csY458" fmla="*/ 134013 h 167763"/>
                <a:gd name="csX459" fmla="*/ 35965 w 234423"/>
                <a:gd name="csY459" fmla="*/ 135611 h 167763"/>
                <a:gd name="csX460" fmla="*/ 37964 w 234423"/>
                <a:gd name="csY460" fmla="*/ 139890 h 167763"/>
                <a:gd name="csX461" fmla="*/ 41294 w 234423"/>
                <a:gd name="csY461" fmla="*/ 143038 h 167763"/>
                <a:gd name="csX462" fmla="*/ 45168 w 234423"/>
                <a:gd name="csY462" fmla="*/ 145330 h 167763"/>
                <a:gd name="csX463" fmla="*/ 41618 w 234423"/>
                <a:gd name="csY463" fmla="*/ 142639 h 167763"/>
                <a:gd name="csX464" fmla="*/ 38820 w 234423"/>
                <a:gd name="csY464" fmla="*/ 139310 h 167763"/>
                <a:gd name="csX465" fmla="*/ 37497 w 234423"/>
                <a:gd name="csY465" fmla="*/ 135363 h 167763"/>
                <a:gd name="csX466" fmla="*/ 38221 w 234423"/>
                <a:gd name="csY466" fmla="*/ 131930 h 167763"/>
                <a:gd name="csX467" fmla="*/ 42551 w 234423"/>
                <a:gd name="csY467" fmla="*/ 129448 h 167763"/>
                <a:gd name="csX468" fmla="*/ 90460 w 234423"/>
                <a:gd name="csY468" fmla="*/ 129553 h 167763"/>
                <a:gd name="csX469" fmla="*/ 109827 w 234423"/>
                <a:gd name="csY469" fmla="*/ 137246 h 167763"/>
                <a:gd name="csX470" fmla="*/ 123046 w 234423"/>
                <a:gd name="csY470" fmla="*/ 138197 h 1677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Lst>
              <a:rect l="l" t="t" r="r" b="b"/>
              <a:pathLst>
                <a:path w="234423" h="167763">
                  <a:moveTo>
                    <a:pt x="122970" y="138188"/>
                  </a:moveTo>
                  <a:cubicBezTo>
                    <a:pt x="126215" y="136904"/>
                    <a:pt x="127957" y="134070"/>
                    <a:pt x="130669" y="131987"/>
                  </a:cubicBezTo>
                  <a:cubicBezTo>
                    <a:pt x="137321" y="126881"/>
                    <a:pt x="136189" y="124636"/>
                    <a:pt x="139701" y="122753"/>
                  </a:cubicBezTo>
                  <a:cubicBezTo>
                    <a:pt x="141690" y="121688"/>
                    <a:pt x="145106" y="121888"/>
                    <a:pt x="147695" y="122268"/>
                  </a:cubicBezTo>
                  <a:cubicBezTo>
                    <a:pt x="148333" y="122401"/>
                    <a:pt x="148961" y="122535"/>
                    <a:pt x="149579" y="122658"/>
                  </a:cubicBezTo>
                  <a:cubicBezTo>
                    <a:pt x="151350" y="123001"/>
                    <a:pt x="153120" y="123305"/>
                    <a:pt x="154880" y="123666"/>
                  </a:cubicBezTo>
                  <a:cubicBezTo>
                    <a:pt x="156279" y="123951"/>
                    <a:pt x="157802" y="123980"/>
                    <a:pt x="159001" y="124836"/>
                  </a:cubicBezTo>
                  <a:cubicBezTo>
                    <a:pt x="160467" y="125892"/>
                    <a:pt x="161828" y="127527"/>
                    <a:pt x="162808" y="129030"/>
                  </a:cubicBezTo>
                  <a:cubicBezTo>
                    <a:pt x="164493" y="131550"/>
                    <a:pt x="165501" y="134546"/>
                    <a:pt x="165958" y="137636"/>
                  </a:cubicBezTo>
                  <a:cubicBezTo>
                    <a:pt x="166415" y="140727"/>
                    <a:pt x="166282" y="143922"/>
                    <a:pt x="165825" y="147070"/>
                  </a:cubicBezTo>
                  <a:cubicBezTo>
                    <a:pt x="165359" y="150218"/>
                    <a:pt x="164569" y="153337"/>
                    <a:pt x="163693" y="156418"/>
                  </a:cubicBezTo>
                  <a:cubicBezTo>
                    <a:pt x="164788" y="153404"/>
                    <a:pt x="165796" y="150351"/>
                    <a:pt x="166501" y="147194"/>
                  </a:cubicBezTo>
                  <a:cubicBezTo>
                    <a:pt x="166672" y="146433"/>
                    <a:pt x="166815" y="145672"/>
                    <a:pt x="166938" y="144892"/>
                  </a:cubicBezTo>
                  <a:cubicBezTo>
                    <a:pt x="168024" y="147032"/>
                    <a:pt x="168699" y="149438"/>
                    <a:pt x="169708" y="151711"/>
                  </a:cubicBezTo>
                  <a:cubicBezTo>
                    <a:pt x="170298" y="153033"/>
                    <a:pt x="171012" y="154297"/>
                    <a:pt x="171954" y="155410"/>
                  </a:cubicBezTo>
                  <a:cubicBezTo>
                    <a:pt x="172887" y="156513"/>
                    <a:pt x="174057" y="157436"/>
                    <a:pt x="175409" y="157921"/>
                  </a:cubicBezTo>
                  <a:cubicBezTo>
                    <a:pt x="174086" y="157360"/>
                    <a:pt x="173001" y="156380"/>
                    <a:pt x="172163" y="155258"/>
                  </a:cubicBezTo>
                  <a:cubicBezTo>
                    <a:pt x="171316" y="154126"/>
                    <a:pt x="170688" y="152852"/>
                    <a:pt x="170203" y="151530"/>
                  </a:cubicBezTo>
                  <a:cubicBezTo>
                    <a:pt x="169280" y="149058"/>
                    <a:pt x="168775" y="146433"/>
                    <a:pt x="167605" y="144046"/>
                  </a:cubicBezTo>
                  <a:cubicBezTo>
                    <a:pt x="166720" y="142230"/>
                    <a:pt x="167491" y="139500"/>
                    <a:pt x="167338" y="137494"/>
                  </a:cubicBezTo>
                  <a:cubicBezTo>
                    <a:pt x="167091" y="134222"/>
                    <a:pt x="166263" y="130913"/>
                    <a:pt x="164588" y="127955"/>
                  </a:cubicBezTo>
                  <a:cubicBezTo>
                    <a:pt x="164160" y="127194"/>
                    <a:pt x="163684" y="126481"/>
                    <a:pt x="163160" y="125796"/>
                  </a:cubicBezTo>
                  <a:cubicBezTo>
                    <a:pt x="168595" y="127489"/>
                    <a:pt x="173886" y="129705"/>
                    <a:pt x="178873" y="132453"/>
                  </a:cubicBezTo>
                  <a:cubicBezTo>
                    <a:pt x="181861" y="134127"/>
                    <a:pt x="184621" y="136105"/>
                    <a:pt x="186877" y="138663"/>
                  </a:cubicBezTo>
                  <a:cubicBezTo>
                    <a:pt x="189161" y="141193"/>
                    <a:pt x="190998" y="144131"/>
                    <a:pt x="192530" y="147232"/>
                  </a:cubicBezTo>
                  <a:cubicBezTo>
                    <a:pt x="195594" y="153461"/>
                    <a:pt x="197336" y="160308"/>
                    <a:pt x="199544" y="166955"/>
                  </a:cubicBezTo>
                  <a:cubicBezTo>
                    <a:pt x="198012" y="161268"/>
                    <a:pt x="196813" y="155477"/>
                    <a:pt x="194833" y="149875"/>
                  </a:cubicBezTo>
                  <a:cubicBezTo>
                    <a:pt x="195680" y="150560"/>
                    <a:pt x="196632" y="151093"/>
                    <a:pt x="197536" y="151597"/>
                  </a:cubicBezTo>
                  <a:cubicBezTo>
                    <a:pt x="199087" y="152453"/>
                    <a:pt x="200610" y="153308"/>
                    <a:pt x="201657" y="154706"/>
                  </a:cubicBezTo>
                  <a:cubicBezTo>
                    <a:pt x="202732" y="156066"/>
                    <a:pt x="203493" y="157712"/>
                    <a:pt x="204636" y="159110"/>
                  </a:cubicBezTo>
                  <a:cubicBezTo>
                    <a:pt x="205207" y="159794"/>
                    <a:pt x="205873" y="160422"/>
                    <a:pt x="206653" y="160878"/>
                  </a:cubicBezTo>
                  <a:cubicBezTo>
                    <a:pt x="207424" y="161335"/>
                    <a:pt x="208319" y="161601"/>
                    <a:pt x="209213" y="161525"/>
                  </a:cubicBezTo>
                  <a:cubicBezTo>
                    <a:pt x="208319" y="161563"/>
                    <a:pt x="207453" y="161249"/>
                    <a:pt x="206720" y="160774"/>
                  </a:cubicBezTo>
                  <a:cubicBezTo>
                    <a:pt x="205987" y="160298"/>
                    <a:pt x="205368" y="159652"/>
                    <a:pt x="204845" y="158957"/>
                  </a:cubicBezTo>
                  <a:cubicBezTo>
                    <a:pt x="203798" y="157550"/>
                    <a:pt x="203132" y="155886"/>
                    <a:pt x="202075" y="154402"/>
                  </a:cubicBezTo>
                  <a:cubicBezTo>
                    <a:pt x="201561" y="153660"/>
                    <a:pt x="200905" y="152985"/>
                    <a:pt x="200182" y="152434"/>
                  </a:cubicBezTo>
                  <a:cubicBezTo>
                    <a:pt x="199458" y="151872"/>
                    <a:pt x="198687" y="151407"/>
                    <a:pt x="197935" y="150941"/>
                  </a:cubicBezTo>
                  <a:cubicBezTo>
                    <a:pt x="196432" y="150018"/>
                    <a:pt x="194947" y="149058"/>
                    <a:pt x="194157" y="147631"/>
                  </a:cubicBezTo>
                  <a:cubicBezTo>
                    <a:pt x="194157" y="147631"/>
                    <a:pt x="194148" y="147612"/>
                    <a:pt x="194138" y="147602"/>
                  </a:cubicBezTo>
                  <a:cubicBezTo>
                    <a:pt x="194081" y="147508"/>
                    <a:pt x="193995" y="147450"/>
                    <a:pt x="193900" y="147412"/>
                  </a:cubicBezTo>
                  <a:cubicBezTo>
                    <a:pt x="193815" y="147194"/>
                    <a:pt x="193729" y="146965"/>
                    <a:pt x="193634" y="146747"/>
                  </a:cubicBezTo>
                  <a:cubicBezTo>
                    <a:pt x="193120" y="145529"/>
                    <a:pt x="192558" y="144331"/>
                    <a:pt x="191930" y="143152"/>
                  </a:cubicBezTo>
                  <a:cubicBezTo>
                    <a:pt x="192606" y="143390"/>
                    <a:pt x="193282" y="143561"/>
                    <a:pt x="193929" y="143704"/>
                  </a:cubicBezTo>
                  <a:cubicBezTo>
                    <a:pt x="195423" y="144027"/>
                    <a:pt x="196879" y="144217"/>
                    <a:pt x="198240" y="144674"/>
                  </a:cubicBezTo>
                  <a:cubicBezTo>
                    <a:pt x="199601" y="145130"/>
                    <a:pt x="200886" y="145853"/>
                    <a:pt x="202094" y="146699"/>
                  </a:cubicBezTo>
                  <a:cubicBezTo>
                    <a:pt x="203313" y="147546"/>
                    <a:pt x="204455" y="148506"/>
                    <a:pt x="205587" y="149476"/>
                  </a:cubicBezTo>
                  <a:cubicBezTo>
                    <a:pt x="204569" y="148382"/>
                    <a:pt x="203541" y="147289"/>
                    <a:pt x="202409" y="146290"/>
                  </a:cubicBezTo>
                  <a:cubicBezTo>
                    <a:pt x="201276" y="145292"/>
                    <a:pt x="200029" y="144379"/>
                    <a:pt x="198621" y="143713"/>
                  </a:cubicBezTo>
                  <a:cubicBezTo>
                    <a:pt x="197203" y="143047"/>
                    <a:pt x="195709" y="142667"/>
                    <a:pt x="194338" y="142201"/>
                  </a:cubicBezTo>
                  <a:cubicBezTo>
                    <a:pt x="193082" y="141773"/>
                    <a:pt x="191902" y="141145"/>
                    <a:pt x="190826" y="140366"/>
                  </a:cubicBezTo>
                  <a:cubicBezTo>
                    <a:pt x="189665" y="139519"/>
                    <a:pt x="189123" y="138606"/>
                    <a:pt x="188257" y="137503"/>
                  </a:cubicBezTo>
                  <a:cubicBezTo>
                    <a:pt x="186020" y="134650"/>
                    <a:pt x="183137" y="132311"/>
                    <a:pt x="180120" y="130399"/>
                  </a:cubicBezTo>
                  <a:cubicBezTo>
                    <a:pt x="175818" y="127698"/>
                    <a:pt x="171288" y="125397"/>
                    <a:pt x="166586" y="123486"/>
                  </a:cubicBezTo>
                  <a:cubicBezTo>
                    <a:pt x="167833" y="123495"/>
                    <a:pt x="169061" y="123505"/>
                    <a:pt x="170269" y="123552"/>
                  </a:cubicBezTo>
                  <a:cubicBezTo>
                    <a:pt x="173448" y="123666"/>
                    <a:pt x="176608" y="124018"/>
                    <a:pt x="179672" y="124779"/>
                  </a:cubicBezTo>
                  <a:cubicBezTo>
                    <a:pt x="182727" y="125540"/>
                    <a:pt x="185687" y="126719"/>
                    <a:pt x="188323" y="128450"/>
                  </a:cubicBezTo>
                  <a:cubicBezTo>
                    <a:pt x="190959" y="130162"/>
                    <a:pt x="193282" y="132520"/>
                    <a:pt x="196127" y="134260"/>
                  </a:cubicBezTo>
                  <a:cubicBezTo>
                    <a:pt x="198982" y="136010"/>
                    <a:pt x="202123" y="136951"/>
                    <a:pt x="205045" y="138302"/>
                  </a:cubicBezTo>
                  <a:cubicBezTo>
                    <a:pt x="206501" y="138977"/>
                    <a:pt x="207919" y="139767"/>
                    <a:pt x="209175" y="140775"/>
                  </a:cubicBezTo>
                  <a:cubicBezTo>
                    <a:pt x="210431" y="141773"/>
                    <a:pt x="211535" y="143000"/>
                    <a:pt x="212240" y="144464"/>
                  </a:cubicBezTo>
                  <a:cubicBezTo>
                    <a:pt x="211611" y="142962"/>
                    <a:pt x="210565" y="141659"/>
                    <a:pt x="209337" y="140575"/>
                  </a:cubicBezTo>
                  <a:cubicBezTo>
                    <a:pt x="208109" y="139491"/>
                    <a:pt x="206720" y="138606"/>
                    <a:pt x="205273" y="137836"/>
                  </a:cubicBezTo>
                  <a:cubicBezTo>
                    <a:pt x="202380" y="136314"/>
                    <a:pt x="199296" y="135192"/>
                    <a:pt x="196689" y="133395"/>
                  </a:cubicBezTo>
                  <a:cubicBezTo>
                    <a:pt x="195480" y="132558"/>
                    <a:pt x="194367" y="131588"/>
                    <a:pt x="193244" y="130590"/>
                  </a:cubicBezTo>
                  <a:cubicBezTo>
                    <a:pt x="193548" y="130684"/>
                    <a:pt x="193853" y="130780"/>
                    <a:pt x="194167" y="130856"/>
                  </a:cubicBezTo>
                  <a:cubicBezTo>
                    <a:pt x="195575" y="131227"/>
                    <a:pt x="197031" y="131369"/>
                    <a:pt x="198459" y="131379"/>
                  </a:cubicBezTo>
                  <a:cubicBezTo>
                    <a:pt x="201324" y="131379"/>
                    <a:pt x="204112" y="130837"/>
                    <a:pt x="206872" y="130295"/>
                  </a:cubicBezTo>
                  <a:cubicBezTo>
                    <a:pt x="204074" y="130608"/>
                    <a:pt x="201257" y="130922"/>
                    <a:pt x="198487" y="130684"/>
                  </a:cubicBezTo>
                  <a:cubicBezTo>
                    <a:pt x="197108" y="130561"/>
                    <a:pt x="195747" y="130314"/>
                    <a:pt x="194471" y="129857"/>
                  </a:cubicBezTo>
                  <a:cubicBezTo>
                    <a:pt x="191930" y="128963"/>
                    <a:pt x="190074" y="127651"/>
                    <a:pt x="187847" y="126224"/>
                  </a:cubicBezTo>
                  <a:cubicBezTo>
                    <a:pt x="185487" y="124712"/>
                    <a:pt x="182899" y="123590"/>
                    <a:pt x="180234" y="122772"/>
                  </a:cubicBezTo>
                  <a:cubicBezTo>
                    <a:pt x="177036" y="121793"/>
                    <a:pt x="173734" y="121241"/>
                    <a:pt x="170441" y="120956"/>
                  </a:cubicBezTo>
                  <a:cubicBezTo>
                    <a:pt x="167138" y="120661"/>
                    <a:pt x="163912" y="120633"/>
                    <a:pt x="160876" y="120081"/>
                  </a:cubicBezTo>
                  <a:cubicBezTo>
                    <a:pt x="157859" y="119539"/>
                    <a:pt x="154938" y="118455"/>
                    <a:pt x="152111" y="117105"/>
                  </a:cubicBezTo>
                  <a:cubicBezTo>
                    <a:pt x="150750" y="116458"/>
                    <a:pt x="149418" y="115735"/>
                    <a:pt x="148085" y="114993"/>
                  </a:cubicBezTo>
                  <a:cubicBezTo>
                    <a:pt x="142185" y="111750"/>
                    <a:pt x="136570" y="107110"/>
                    <a:pt x="134067" y="100671"/>
                  </a:cubicBezTo>
                  <a:cubicBezTo>
                    <a:pt x="132953" y="97799"/>
                    <a:pt x="132363" y="94519"/>
                    <a:pt x="132810" y="91447"/>
                  </a:cubicBezTo>
                  <a:cubicBezTo>
                    <a:pt x="133315" y="88014"/>
                    <a:pt x="135685" y="84942"/>
                    <a:pt x="137626" y="82175"/>
                  </a:cubicBezTo>
                  <a:cubicBezTo>
                    <a:pt x="140576" y="77971"/>
                    <a:pt x="144031" y="74158"/>
                    <a:pt x="148095" y="71086"/>
                  </a:cubicBezTo>
                  <a:cubicBezTo>
                    <a:pt x="152140" y="68024"/>
                    <a:pt x="156784" y="65732"/>
                    <a:pt x="161714" y="64743"/>
                  </a:cubicBezTo>
                  <a:cubicBezTo>
                    <a:pt x="169108" y="63260"/>
                    <a:pt x="177198" y="64905"/>
                    <a:pt x="182984" y="69945"/>
                  </a:cubicBezTo>
                  <a:cubicBezTo>
                    <a:pt x="184935" y="71619"/>
                    <a:pt x="186705" y="73587"/>
                    <a:pt x="188590" y="75508"/>
                  </a:cubicBezTo>
                  <a:cubicBezTo>
                    <a:pt x="189618" y="76555"/>
                    <a:pt x="190693" y="77562"/>
                    <a:pt x="191816" y="78504"/>
                  </a:cubicBezTo>
                  <a:cubicBezTo>
                    <a:pt x="192644" y="79198"/>
                    <a:pt x="194043" y="79712"/>
                    <a:pt x="194595" y="80672"/>
                  </a:cubicBezTo>
                  <a:cubicBezTo>
                    <a:pt x="195090" y="81538"/>
                    <a:pt x="194605" y="82584"/>
                    <a:pt x="194329" y="83487"/>
                  </a:cubicBezTo>
                  <a:cubicBezTo>
                    <a:pt x="194110" y="84191"/>
                    <a:pt x="193853" y="84895"/>
                    <a:pt x="193586" y="85608"/>
                  </a:cubicBezTo>
                  <a:cubicBezTo>
                    <a:pt x="192073" y="89640"/>
                    <a:pt x="192016" y="94813"/>
                    <a:pt x="187295" y="96459"/>
                  </a:cubicBezTo>
                  <a:cubicBezTo>
                    <a:pt x="186134" y="96877"/>
                    <a:pt x="184888" y="97276"/>
                    <a:pt x="183650" y="97267"/>
                  </a:cubicBezTo>
                  <a:cubicBezTo>
                    <a:pt x="181871" y="97258"/>
                    <a:pt x="181595" y="96478"/>
                    <a:pt x="180852" y="95051"/>
                  </a:cubicBezTo>
                  <a:cubicBezTo>
                    <a:pt x="180434" y="94252"/>
                    <a:pt x="179986" y="93482"/>
                    <a:pt x="179510" y="92721"/>
                  </a:cubicBezTo>
                  <a:cubicBezTo>
                    <a:pt x="177598" y="89678"/>
                    <a:pt x="175209" y="86939"/>
                    <a:pt x="172449" y="84638"/>
                  </a:cubicBezTo>
                  <a:cubicBezTo>
                    <a:pt x="176161" y="88004"/>
                    <a:pt x="179092" y="92227"/>
                    <a:pt x="180948" y="96877"/>
                  </a:cubicBezTo>
                  <a:cubicBezTo>
                    <a:pt x="176760" y="95764"/>
                    <a:pt x="172458" y="94642"/>
                    <a:pt x="168147" y="95061"/>
                  </a:cubicBezTo>
                  <a:cubicBezTo>
                    <a:pt x="174752" y="94414"/>
                    <a:pt x="181033" y="99435"/>
                    <a:pt x="187619" y="97448"/>
                  </a:cubicBezTo>
                  <a:cubicBezTo>
                    <a:pt x="188723" y="97115"/>
                    <a:pt x="189779" y="96601"/>
                    <a:pt x="190712" y="95869"/>
                  </a:cubicBezTo>
                  <a:cubicBezTo>
                    <a:pt x="190998" y="95641"/>
                    <a:pt x="191255" y="95384"/>
                    <a:pt x="191511" y="95118"/>
                  </a:cubicBezTo>
                  <a:cubicBezTo>
                    <a:pt x="191445" y="96573"/>
                    <a:pt x="191473" y="98018"/>
                    <a:pt x="191616" y="99454"/>
                  </a:cubicBezTo>
                  <a:cubicBezTo>
                    <a:pt x="192216" y="105664"/>
                    <a:pt x="194747" y="111655"/>
                    <a:pt x="198868" y="116210"/>
                  </a:cubicBezTo>
                  <a:cubicBezTo>
                    <a:pt x="195023" y="111418"/>
                    <a:pt x="192920" y="105388"/>
                    <a:pt x="192692" y="99378"/>
                  </a:cubicBezTo>
                  <a:cubicBezTo>
                    <a:pt x="192587" y="96611"/>
                    <a:pt x="192872" y="93834"/>
                    <a:pt x="193558" y="91181"/>
                  </a:cubicBezTo>
                  <a:cubicBezTo>
                    <a:pt x="194100" y="93102"/>
                    <a:pt x="194928" y="94928"/>
                    <a:pt x="196013" y="96582"/>
                  </a:cubicBezTo>
                  <a:cubicBezTo>
                    <a:pt x="196898" y="97933"/>
                    <a:pt x="197945" y="99178"/>
                    <a:pt x="199144" y="100253"/>
                  </a:cubicBezTo>
                  <a:cubicBezTo>
                    <a:pt x="200334" y="101347"/>
                    <a:pt x="201666" y="102241"/>
                    <a:pt x="203027" y="103068"/>
                  </a:cubicBezTo>
                  <a:cubicBezTo>
                    <a:pt x="205740" y="104713"/>
                    <a:pt x="208614" y="106026"/>
                    <a:pt x="211126" y="107889"/>
                  </a:cubicBezTo>
                  <a:cubicBezTo>
                    <a:pt x="212373" y="108822"/>
                    <a:pt x="213543" y="109877"/>
                    <a:pt x="214495" y="111113"/>
                  </a:cubicBezTo>
                  <a:cubicBezTo>
                    <a:pt x="215314" y="112150"/>
                    <a:pt x="215932" y="113329"/>
                    <a:pt x="216322" y="114594"/>
                  </a:cubicBezTo>
                  <a:lnTo>
                    <a:pt x="216123" y="114042"/>
                  </a:lnTo>
                  <a:lnTo>
                    <a:pt x="216532" y="115307"/>
                  </a:lnTo>
                  <a:cubicBezTo>
                    <a:pt x="216532" y="115307"/>
                    <a:pt x="216551" y="115326"/>
                    <a:pt x="216560" y="115326"/>
                  </a:cubicBezTo>
                  <a:cubicBezTo>
                    <a:pt x="216570" y="115326"/>
                    <a:pt x="216579" y="115307"/>
                    <a:pt x="216579" y="115298"/>
                  </a:cubicBezTo>
                  <a:cubicBezTo>
                    <a:pt x="216284" y="113747"/>
                    <a:pt x="215609" y="112273"/>
                    <a:pt x="214676" y="110990"/>
                  </a:cubicBezTo>
                  <a:cubicBezTo>
                    <a:pt x="213753" y="109696"/>
                    <a:pt x="212601" y="108584"/>
                    <a:pt x="211364" y="107585"/>
                  </a:cubicBezTo>
                  <a:cubicBezTo>
                    <a:pt x="208871" y="105597"/>
                    <a:pt x="206025" y="104171"/>
                    <a:pt x="203417" y="102459"/>
                  </a:cubicBezTo>
                  <a:cubicBezTo>
                    <a:pt x="202113" y="101604"/>
                    <a:pt x="200857" y="100681"/>
                    <a:pt x="199763" y="99606"/>
                  </a:cubicBezTo>
                  <a:cubicBezTo>
                    <a:pt x="198659" y="98541"/>
                    <a:pt x="197707" y="97324"/>
                    <a:pt x="196908" y="96012"/>
                  </a:cubicBezTo>
                  <a:cubicBezTo>
                    <a:pt x="196070" y="94623"/>
                    <a:pt x="195261" y="93092"/>
                    <a:pt x="194795" y="91504"/>
                  </a:cubicBezTo>
                  <a:cubicBezTo>
                    <a:pt x="194205" y="89497"/>
                    <a:pt x="194528" y="88128"/>
                    <a:pt x="195318" y="86274"/>
                  </a:cubicBezTo>
                  <a:cubicBezTo>
                    <a:pt x="195623" y="85560"/>
                    <a:pt x="195927" y="84838"/>
                    <a:pt x="196194" y="84086"/>
                  </a:cubicBezTo>
                  <a:cubicBezTo>
                    <a:pt x="196432" y="83382"/>
                    <a:pt x="196670" y="82698"/>
                    <a:pt x="196794" y="81842"/>
                  </a:cubicBezTo>
                  <a:cubicBezTo>
                    <a:pt x="198611" y="82736"/>
                    <a:pt x="200534" y="83382"/>
                    <a:pt x="202475" y="83858"/>
                  </a:cubicBezTo>
                  <a:cubicBezTo>
                    <a:pt x="203988" y="84229"/>
                    <a:pt x="205521" y="84486"/>
                    <a:pt x="207072" y="84666"/>
                  </a:cubicBezTo>
                  <a:cubicBezTo>
                    <a:pt x="208119" y="84790"/>
                    <a:pt x="209375" y="84552"/>
                    <a:pt x="210298" y="85171"/>
                  </a:cubicBezTo>
                  <a:cubicBezTo>
                    <a:pt x="211497" y="85969"/>
                    <a:pt x="212420" y="87710"/>
                    <a:pt x="213096" y="88936"/>
                  </a:cubicBezTo>
                  <a:cubicBezTo>
                    <a:pt x="213953" y="90458"/>
                    <a:pt x="214666" y="92084"/>
                    <a:pt x="215418" y="93691"/>
                  </a:cubicBezTo>
                  <a:cubicBezTo>
                    <a:pt x="216180" y="95298"/>
                    <a:pt x="217008" y="96896"/>
                    <a:pt x="218064" y="98341"/>
                  </a:cubicBezTo>
                  <a:cubicBezTo>
                    <a:pt x="219111" y="99787"/>
                    <a:pt x="220424" y="101071"/>
                    <a:pt x="222004" y="101889"/>
                  </a:cubicBezTo>
                  <a:cubicBezTo>
                    <a:pt x="220462" y="100995"/>
                    <a:pt x="219235" y="99663"/>
                    <a:pt x="218274" y="98189"/>
                  </a:cubicBezTo>
                  <a:cubicBezTo>
                    <a:pt x="217303" y="96715"/>
                    <a:pt x="216570" y="95108"/>
                    <a:pt x="215894" y="93472"/>
                  </a:cubicBezTo>
                  <a:cubicBezTo>
                    <a:pt x="215219" y="91837"/>
                    <a:pt x="214590" y="90173"/>
                    <a:pt x="213781" y="88556"/>
                  </a:cubicBezTo>
                  <a:cubicBezTo>
                    <a:pt x="213153" y="87301"/>
                    <a:pt x="212420" y="86074"/>
                    <a:pt x="211488" y="84980"/>
                  </a:cubicBezTo>
                  <a:cubicBezTo>
                    <a:pt x="219197" y="85285"/>
                    <a:pt x="226905" y="84381"/>
                    <a:pt x="234424" y="86264"/>
                  </a:cubicBezTo>
                  <a:cubicBezTo>
                    <a:pt x="224088" y="83202"/>
                    <a:pt x="212953" y="85465"/>
                    <a:pt x="202827" y="82498"/>
                  </a:cubicBezTo>
                  <a:cubicBezTo>
                    <a:pt x="200324" y="81766"/>
                    <a:pt x="197907" y="80748"/>
                    <a:pt x="195804" y="79293"/>
                  </a:cubicBezTo>
                  <a:cubicBezTo>
                    <a:pt x="193681" y="77857"/>
                    <a:pt x="191864" y="76003"/>
                    <a:pt x="190103" y="74034"/>
                  </a:cubicBezTo>
                  <a:cubicBezTo>
                    <a:pt x="188342" y="72085"/>
                    <a:pt x="186639" y="70012"/>
                    <a:pt x="184631" y="68119"/>
                  </a:cubicBezTo>
                  <a:cubicBezTo>
                    <a:pt x="185211" y="68176"/>
                    <a:pt x="185792" y="68224"/>
                    <a:pt x="186372" y="68252"/>
                  </a:cubicBezTo>
                  <a:cubicBezTo>
                    <a:pt x="189208" y="68405"/>
                    <a:pt x="191997" y="68271"/>
                    <a:pt x="194757" y="68195"/>
                  </a:cubicBezTo>
                  <a:cubicBezTo>
                    <a:pt x="197060" y="68129"/>
                    <a:pt x="198925" y="68195"/>
                    <a:pt x="200952" y="69517"/>
                  </a:cubicBezTo>
                  <a:cubicBezTo>
                    <a:pt x="201780" y="70059"/>
                    <a:pt x="202570" y="70687"/>
                    <a:pt x="203322" y="71362"/>
                  </a:cubicBezTo>
                  <a:cubicBezTo>
                    <a:pt x="204826" y="72712"/>
                    <a:pt x="206282" y="74148"/>
                    <a:pt x="207767" y="75537"/>
                  </a:cubicBezTo>
                  <a:lnTo>
                    <a:pt x="205740" y="73254"/>
                  </a:lnTo>
                  <a:cubicBezTo>
                    <a:pt x="205064" y="72494"/>
                    <a:pt x="204388" y="71724"/>
                    <a:pt x="203684" y="70982"/>
                  </a:cubicBezTo>
                  <a:cubicBezTo>
                    <a:pt x="202980" y="70240"/>
                    <a:pt x="202228" y="69527"/>
                    <a:pt x="201400" y="68880"/>
                  </a:cubicBezTo>
                  <a:cubicBezTo>
                    <a:pt x="201114" y="68661"/>
                    <a:pt x="200819" y="68452"/>
                    <a:pt x="200515" y="68252"/>
                  </a:cubicBezTo>
                  <a:cubicBezTo>
                    <a:pt x="201333" y="68309"/>
                    <a:pt x="202152" y="68376"/>
                    <a:pt x="202970" y="68490"/>
                  </a:cubicBezTo>
                  <a:cubicBezTo>
                    <a:pt x="205673" y="68861"/>
                    <a:pt x="208366" y="69631"/>
                    <a:pt x="210726" y="71105"/>
                  </a:cubicBezTo>
                  <a:cubicBezTo>
                    <a:pt x="208499" y="69441"/>
                    <a:pt x="205825" y="68414"/>
                    <a:pt x="203094" y="67815"/>
                  </a:cubicBezTo>
                  <a:cubicBezTo>
                    <a:pt x="200353" y="67206"/>
                    <a:pt x="197555" y="66969"/>
                    <a:pt x="194776" y="66816"/>
                  </a:cubicBezTo>
                  <a:cubicBezTo>
                    <a:pt x="192006" y="66664"/>
                    <a:pt x="189246" y="66560"/>
                    <a:pt x="186572" y="66198"/>
                  </a:cubicBezTo>
                  <a:cubicBezTo>
                    <a:pt x="183898" y="65837"/>
                    <a:pt x="181300" y="65190"/>
                    <a:pt x="179016" y="64030"/>
                  </a:cubicBezTo>
                  <a:cubicBezTo>
                    <a:pt x="178978" y="64011"/>
                    <a:pt x="178949" y="63992"/>
                    <a:pt x="178911" y="63982"/>
                  </a:cubicBezTo>
                  <a:cubicBezTo>
                    <a:pt x="178882" y="63973"/>
                    <a:pt x="178854" y="63963"/>
                    <a:pt x="178825" y="63954"/>
                  </a:cubicBezTo>
                  <a:cubicBezTo>
                    <a:pt x="178445" y="63754"/>
                    <a:pt x="178064" y="63564"/>
                    <a:pt x="177674" y="63393"/>
                  </a:cubicBezTo>
                  <a:cubicBezTo>
                    <a:pt x="175751" y="62527"/>
                    <a:pt x="173743" y="61900"/>
                    <a:pt x="171688" y="61491"/>
                  </a:cubicBezTo>
                  <a:cubicBezTo>
                    <a:pt x="172078" y="61196"/>
                    <a:pt x="172458" y="60882"/>
                    <a:pt x="172811" y="60549"/>
                  </a:cubicBezTo>
                  <a:cubicBezTo>
                    <a:pt x="174409" y="59085"/>
                    <a:pt x="175675" y="57306"/>
                    <a:pt x="176608" y="55395"/>
                  </a:cubicBezTo>
                  <a:cubicBezTo>
                    <a:pt x="177569" y="53388"/>
                    <a:pt x="178645" y="49033"/>
                    <a:pt x="178759" y="48938"/>
                  </a:cubicBezTo>
                  <a:cubicBezTo>
                    <a:pt x="180338" y="47692"/>
                    <a:pt x="181918" y="46484"/>
                    <a:pt x="183631" y="45571"/>
                  </a:cubicBezTo>
                  <a:cubicBezTo>
                    <a:pt x="185335" y="44658"/>
                    <a:pt x="187210" y="44078"/>
                    <a:pt x="189123" y="44192"/>
                  </a:cubicBezTo>
                  <a:cubicBezTo>
                    <a:pt x="191045" y="44297"/>
                    <a:pt x="193063" y="45039"/>
                    <a:pt x="195176" y="44877"/>
                  </a:cubicBezTo>
                  <a:cubicBezTo>
                    <a:pt x="196223" y="44792"/>
                    <a:pt x="197222" y="44487"/>
                    <a:pt x="198164" y="44097"/>
                  </a:cubicBezTo>
                  <a:cubicBezTo>
                    <a:pt x="198640" y="43907"/>
                    <a:pt x="199097" y="43689"/>
                    <a:pt x="199553" y="43470"/>
                  </a:cubicBezTo>
                  <a:lnTo>
                    <a:pt x="200239" y="43137"/>
                  </a:lnTo>
                  <a:cubicBezTo>
                    <a:pt x="200343" y="43070"/>
                    <a:pt x="200477" y="42975"/>
                    <a:pt x="200467" y="42832"/>
                  </a:cubicBezTo>
                  <a:cubicBezTo>
                    <a:pt x="200458" y="42652"/>
                    <a:pt x="200315" y="43032"/>
                    <a:pt x="200210" y="43080"/>
                  </a:cubicBezTo>
                  <a:lnTo>
                    <a:pt x="199506" y="43356"/>
                  </a:lnTo>
                  <a:cubicBezTo>
                    <a:pt x="199030" y="43536"/>
                    <a:pt x="198554" y="43707"/>
                    <a:pt x="198078" y="43859"/>
                  </a:cubicBezTo>
                  <a:cubicBezTo>
                    <a:pt x="197117" y="44164"/>
                    <a:pt x="196137" y="44373"/>
                    <a:pt x="195157" y="44373"/>
                  </a:cubicBezTo>
                  <a:cubicBezTo>
                    <a:pt x="193187" y="44364"/>
                    <a:pt x="191340" y="43498"/>
                    <a:pt x="189237" y="43175"/>
                  </a:cubicBezTo>
                  <a:cubicBezTo>
                    <a:pt x="189599" y="42985"/>
                    <a:pt x="189941" y="42756"/>
                    <a:pt x="190255" y="42481"/>
                  </a:cubicBezTo>
                  <a:cubicBezTo>
                    <a:pt x="191198" y="41634"/>
                    <a:pt x="191530" y="40417"/>
                    <a:pt x="191826" y="39333"/>
                  </a:cubicBezTo>
                  <a:cubicBezTo>
                    <a:pt x="192102" y="38220"/>
                    <a:pt x="192482" y="37155"/>
                    <a:pt x="193053" y="36166"/>
                  </a:cubicBezTo>
                  <a:cubicBezTo>
                    <a:pt x="193615" y="35177"/>
                    <a:pt x="194329" y="34264"/>
                    <a:pt x="195157" y="33475"/>
                  </a:cubicBezTo>
                  <a:cubicBezTo>
                    <a:pt x="194281" y="34217"/>
                    <a:pt x="193520" y="35091"/>
                    <a:pt x="192901" y="36071"/>
                  </a:cubicBezTo>
                  <a:cubicBezTo>
                    <a:pt x="192273" y="37041"/>
                    <a:pt x="191826" y="38135"/>
                    <a:pt x="191492" y="39228"/>
                  </a:cubicBezTo>
                  <a:cubicBezTo>
                    <a:pt x="191150" y="40312"/>
                    <a:pt x="190760" y="41406"/>
                    <a:pt x="189913" y="42081"/>
                  </a:cubicBezTo>
                  <a:cubicBezTo>
                    <a:pt x="188038" y="43584"/>
                    <a:pt x="185145" y="43241"/>
                    <a:pt x="182956" y="44183"/>
                  </a:cubicBezTo>
                  <a:cubicBezTo>
                    <a:pt x="181385" y="44858"/>
                    <a:pt x="179939" y="45724"/>
                    <a:pt x="178540" y="46627"/>
                  </a:cubicBezTo>
                  <a:cubicBezTo>
                    <a:pt x="178559" y="45476"/>
                    <a:pt x="178502" y="44326"/>
                    <a:pt x="178378" y="43194"/>
                  </a:cubicBezTo>
                  <a:cubicBezTo>
                    <a:pt x="178007" y="39076"/>
                    <a:pt x="176275" y="35329"/>
                    <a:pt x="176655" y="31392"/>
                  </a:cubicBezTo>
                  <a:cubicBezTo>
                    <a:pt x="176950" y="27484"/>
                    <a:pt x="178683" y="23632"/>
                    <a:pt x="181547" y="20827"/>
                  </a:cubicBezTo>
                  <a:cubicBezTo>
                    <a:pt x="178521" y="23470"/>
                    <a:pt x="176503" y="27265"/>
                    <a:pt x="175970" y="31326"/>
                  </a:cubicBezTo>
                  <a:cubicBezTo>
                    <a:pt x="175837" y="32343"/>
                    <a:pt x="175808" y="33370"/>
                    <a:pt x="175856" y="34397"/>
                  </a:cubicBezTo>
                  <a:cubicBezTo>
                    <a:pt x="175913" y="35424"/>
                    <a:pt x="176056" y="36432"/>
                    <a:pt x="176218" y="37431"/>
                  </a:cubicBezTo>
                  <a:cubicBezTo>
                    <a:pt x="176560" y="39428"/>
                    <a:pt x="176912" y="41358"/>
                    <a:pt x="176998" y="43318"/>
                  </a:cubicBezTo>
                  <a:cubicBezTo>
                    <a:pt x="177112" y="45933"/>
                    <a:pt x="177093" y="49356"/>
                    <a:pt x="175884" y="51791"/>
                  </a:cubicBezTo>
                  <a:cubicBezTo>
                    <a:pt x="175694" y="51182"/>
                    <a:pt x="175637" y="50507"/>
                    <a:pt x="175504" y="49879"/>
                  </a:cubicBezTo>
                  <a:cubicBezTo>
                    <a:pt x="175142" y="48167"/>
                    <a:pt x="174590" y="46456"/>
                    <a:pt x="173696" y="44915"/>
                  </a:cubicBezTo>
                  <a:cubicBezTo>
                    <a:pt x="172801" y="43375"/>
                    <a:pt x="171659" y="42100"/>
                    <a:pt x="170679" y="40731"/>
                  </a:cubicBezTo>
                  <a:cubicBezTo>
                    <a:pt x="169708" y="39381"/>
                    <a:pt x="168842" y="37849"/>
                    <a:pt x="168842" y="36118"/>
                  </a:cubicBezTo>
                  <a:cubicBezTo>
                    <a:pt x="168661" y="37840"/>
                    <a:pt x="169384" y="39533"/>
                    <a:pt x="170241" y="41007"/>
                  </a:cubicBezTo>
                  <a:cubicBezTo>
                    <a:pt x="171098" y="42500"/>
                    <a:pt x="172106" y="43888"/>
                    <a:pt x="172772" y="45381"/>
                  </a:cubicBezTo>
                  <a:cubicBezTo>
                    <a:pt x="173439" y="46874"/>
                    <a:pt x="173791" y="48481"/>
                    <a:pt x="173962" y="50126"/>
                  </a:cubicBezTo>
                  <a:cubicBezTo>
                    <a:pt x="174162" y="51943"/>
                    <a:pt x="174847" y="54273"/>
                    <a:pt x="173848" y="55956"/>
                  </a:cubicBezTo>
                  <a:cubicBezTo>
                    <a:pt x="173182" y="57078"/>
                    <a:pt x="172011" y="58115"/>
                    <a:pt x="170993" y="58914"/>
                  </a:cubicBezTo>
                  <a:cubicBezTo>
                    <a:pt x="170117" y="59598"/>
                    <a:pt x="168309" y="61025"/>
                    <a:pt x="167119" y="60977"/>
                  </a:cubicBezTo>
                  <a:cubicBezTo>
                    <a:pt x="165111" y="60892"/>
                    <a:pt x="163103" y="60996"/>
                    <a:pt x="161114" y="61301"/>
                  </a:cubicBezTo>
                  <a:cubicBezTo>
                    <a:pt x="158402" y="61728"/>
                    <a:pt x="155756" y="62518"/>
                    <a:pt x="153234" y="63583"/>
                  </a:cubicBezTo>
                  <a:cubicBezTo>
                    <a:pt x="151940" y="64125"/>
                    <a:pt x="150712" y="64800"/>
                    <a:pt x="149446" y="65409"/>
                  </a:cubicBezTo>
                  <a:cubicBezTo>
                    <a:pt x="146696" y="66731"/>
                    <a:pt x="143679" y="60331"/>
                    <a:pt x="142137" y="58115"/>
                  </a:cubicBezTo>
                  <a:cubicBezTo>
                    <a:pt x="141633" y="57288"/>
                    <a:pt x="141223" y="56394"/>
                    <a:pt x="140919" y="55443"/>
                  </a:cubicBezTo>
                  <a:cubicBezTo>
                    <a:pt x="140472" y="53987"/>
                    <a:pt x="140243" y="52437"/>
                    <a:pt x="140243" y="50878"/>
                  </a:cubicBezTo>
                  <a:cubicBezTo>
                    <a:pt x="140253" y="49318"/>
                    <a:pt x="140472" y="47740"/>
                    <a:pt x="140890" y="46208"/>
                  </a:cubicBezTo>
                  <a:cubicBezTo>
                    <a:pt x="141319" y="44687"/>
                    <a:pt x="141947" y="43194"/>
                    <a:pt x="142718" y="41777"/>
                  </a:cubicBezTo>
                  <a:cubicBezTo>
                    <a:pt x="144269" y="38934"/>
                    <a:pt x="146372" y="36385"/>
                    <a:pt x="148713" y="34064"/>
                  </a:cubicBezTo>
                  <a:cubicBezTo>
                    <a:pt x="151064" y="31754"/>
                    <a:pt x="153624" y="29623"/>
                    <a:pt x="156327" y="27702"/>
                  </a:cubicBezTo>
                  <a:cubicBezTo>
                    <a:pt x="153491" y="29433"/>
                    <a:pt x="150779" y="31383"/>
                    <a:pt x="148247" y="33560"/>
                  </a:cubicBezTo>
                  <a:cubicBezTo>
                    <a:pt x="145715" y="35738"/>
                    <a:pt x="143365" y="38201"/>
                    <a:pt x="141528" y="41073"/>
                  </a:cubicBezTo>
                  <a:cubicBezTo>
                    <a:pt x="140614" y="42519"/>
                    <a:pt x="139834" y="44050"/>
                    <a:pt x="139244" y="45686"/>
                  </a:cubicBezTo>
                  <a:cubicBezTo>
                    <a:pt x="138673" y="47321"/>
                    <a:pt x="138311" y="49042"/>
                    <a:pt x="138178" y="50792"/>
                  </a:cubicBezTo>
                  <a:cubicBezTo>
                    <a:pt x="138149" y="51258"/>
                    <a:pt x="138130" y="51724"/>
                    <a:pt x="138140" y="52190"/>
                  </a:cubicBezTo>
                  <a:cubicBezTo>
                    <a:pt x="137959" y="51867"/>
                    <a:pt x="137778" y="51544"/>
                    <a:pt x="137607" y="51211"/>
                  </a:cubicBezTo>
                  <a:cubicBezTo>
                    <a:pt x="136398" y="48909"/>
                    <a:pt x="135437" y="46475"/>
                    <a:pt x="134771" y="43945"/>
                  </a:cubicBezTo>
                  <a:cubicBezTo>
                    <a:pt x="134466" y="42804"/>
                    <a:pt x="134219" y="41634"/>
                    <a:pt x="133933" y="40446"/>
                  </a:cubicBezTo>
                  <a:cubicBezTo>
                    <a:pt x="133962" y="39980"/>
                    <a:pt x="134019" y="39504"/>
                    <a:pt x="134095" y="39048"/>
                  </a:cubicBezTo>
                  <a:cubicBezTo>
                    <a:pt x="134457" y="36936"/>
                    <a:pt x="135342" y="34901"/>
                    <a:pt x="136313" y="32923"/>
                  </a:cubicBezTo>
                  <a:cubicBezTo>
                    <a:pt x="137283" y="30936"/>
                    <a:pt x="138340" y="28958"/>
                    <a:pt x="139092" y="26846"/>
                  </a:cubicBezTo>
                  <a:cubicBezTo>
                    <a:pt x="139472" y="25791"/>
                    <a:pt x="139767" y="24707"/>
                    <a:pt x="139929" y="23604"/>
                  </a:cubicBezTo>
                  <a:cubicBezTo>
                    <a:pt x="140005" y="23052"/>
                    <a:pt x="140053" y="22491"/>
                    <a:pt x="140062" y="21939"/>
                  </a:cubicBezTo>
                  <a:cubicBezTo>
                    <a:pt x="140034" y="21664"/>
                    <a:pt x="140110" y="21369"/>
                    <a:pt x="139967" y="21112"/>
                  </a:cubicBezTo>
                  <a:cubicBezTo>
                    <a:pt x="139901" y="20988"/>
                    <a:pt x="139815" y="20874"/>
                    <a:pt x="139701" y="20789"/>
                  </a:cubicBezTo>
                  <a:cubicBezTo>
                    <a:pt x="139644" y="20751"/>
                    <a:pt x="139577" y="20713"/>
                    <a:pt x="139501" y="20722"/>
                  </a:cubicBezTo>
                  <a:cubicBezTo>
                    <a:pt x="139425" y="20722"/>
                    <a:pt x="139634" y="20760"/>
                    <a:pt x="139691" y="20808"/>
                  </a:cubicBezTo>
                  <a:cubicBezTo>
                    <a:pt x="139796" y="20893"/>
                    <a:pt x="139882" y="21007"/>
                    <a:pt x="139939" y="21131"/>
                  </a:cubicBezTo>
                  <a:cubicBezTo>
                    <a:pt x="140062" y="21378"/>
                    <a:pt x="139977" y="21664"/>
                    <a:pt x="139986" y="21939"/>
                  </a:cubicBezTo>
                  <a:cubicBezTo>
                    <a:pt x="139948" y="22491"/>
                    <a:pt x="139872" y="23042"/>
                    <a:pt x="139767" y="23585"/>
                  </a:cubicBezTo>
                  <a:cubicBezTo>
                    <a:pt x="139548" y="24669"/>
                    <a:pt x="139206" y="25715"/>
                    <a:pt x="138778" y="26732"/>
                  </a:cubicBezTo>
                  <a:cubicBezTo>
                    <a:pt x="137931" y="28768"/>
                    <a:pt x="136788" y="30669"/>
                    <a:pt x="135704" y="32619"/>
                  </a:cubicBezTo>
                  <a:cubicBezTo>
                    <a:pt x="134752" y="34340"/>
                    <a:pt x="133857" y="36147"/>
                    <a:pt x="133305" y="38097"/>
                  </a:cubicBezTo>
                  <a:cubicBezTo>
                    <a:pt x="133105" y="37440"/>
                    <a:pt x="132877" y="36784"/>
                    <a:pt x="132601" y="36147"/>
                  </a:cubicBezTo>
                  <a:cubicBezTo>
                    <a:pt x="132325" y="35510"/>
                    <a:pt x="132011" y="34882"/>
                    <a:pt x="131649" y="34274"/>
                  </a:cubicBezTo>
                  <a:cubicBezTo>
                    <a:pt x="131240" y="33703"/>
                    <a:pt x="130879" y="33104"/>
                    <a:pt x="130403" y="32590"/>
                  </a:cubicBezTo>
                  <a:cubicBezTo>
                    <a:pt x="129518" y="31516"/>
                    <a:pt x="128490" y="30612"/>
                    <a:pt x="127433" y="29756"/>
                  </a:cubicBezTo>
                  <a:cubicBezTo>
                    <a:pt x="127367" y="29709"/>
                    <a:pt x="127310" y="29661"/>
                    <a:pt x="127243" y="29614"/>
                  </a:cubicBezTo>
                  <a:cubicBezTo>
                    <a:pt x="126558" y="27702"/>
                    <a:pt x="126463" y="25582"/>
                    <a:pt x="125958" y="23527"/>
                  </a:cubicBezTo>
                  <a:cubicBezTo>
                    <a:pt x="125701" y="22453"/>
                    <a:pt x="125301" y="21397"/>
                    <a:pt x="124692" y="20475"/>
                  </a:cubicBezTo>
                  <a:cubicBezTo>
                    <a:pt x="124083" y="19552"/>
                    <a:pt x="123227" y="18801"/>
                    <a:pt x="122256" y="18307"/>
                  </a:cubicBezTo>
                  <a:cubicBezTo>
                    <a:pt x="123208" y="18849"/>
                    <a:pt x="123998" y="19638"/>
                    <a:pt x="124550" y="20560"/>
                  </a:cubicBezTo>
                  <a:cubicBezTo>
                    <a:pt x="125102" y="21492"/>
                    <a:pt x="125425" y="22529"/>
                    <a:pt x="125625" y="23594"/>
                  </a:cubicBezTo>
                  <a:cubicBezTo>
                    <a:pt x="125958" y="25334"/>
                    <a:pt x="125987" y="27151"/>
                    <a:pt x="126377" y="28938"/>
                  </a:cubicBezTo>
                  <a:cubicBezTo>
                    <a:pt x="124578" y="27579"/>
                    <a:pt x="122713" y="26342"/>
                    <a:pt x="120990" y="24935"/>
                  </a:cubicBezTo>
                  <a:cubicBezTo>
                    <a:pt x="119972" y="24079"/>
                    <a:pt x="119011" y="23166"/>
                    <a:pt x="118183" y="22120"/>
                  </a:cubicBezTo>
                  <a:cubicBezTo>
                    <a:pt x="117383" y="21055"/>
                    <a:pt x="116765" y="19866"/>
                    <a:pt x="116375" y="18582"/>
                  </a:cubicBezTo>
                  <a:cubicBezTo>
                    <a:pt x="116698" y="19885"/>
                    <a:pt x="117250" y="21121"/>
                    <a:pt x="118002" y="22253"/>
                  </a:cubicBezTo>
                  <a:cubicBezTo>
                    <a:pt x="118782" y="23356"/>
                    <a:pt x="119715" y="24345"/>
                    <a:pt x="120705" y="25268"/>
                  </a:cubicBezTo>
                  <a:cubicBezTo>
                    <a:pt x="122703" y="27084"/>
                    <a:pt x="124902" y="28644"/>
                    <a:pt x="126872" y="30413"/>
                  </a:cubicBezTo>
                  <a:cubicBezTo>
                    <a:pt x="127852" y="31297"/>
                    <a:pt x="128794" y="32219"/>
                    <a:pt x="129556" y="33266"/>
                  </a:cubicBezTo>
                  <a:cubicBezTo>
                    <a:pt x="129974" y="33760"/>
                    <a:pt x="130269" y="34331"/>
                    <a:pt x="130612" y="34873"/>
                  </a:cubicBezTo>
                  <a:cubicBezTo>
                    <a:pt x="130907" y="35434"/>
                    <a:pt x="131164" y="36024"/>
                    <a:pt x="131392" y="36623"/>
                  </a:cubicBezTo>
                  <a:cubicBezTo>
                    <a:pt x="132097" y="38582"/>
                    <a:pt x="132411" y="40674"/>
                    <a:pt x="132791" y="42823"/>
                  </a:cubicBezTo>
                  <a:cubicBezTo>
                    <a:pt x="132858" y="43508"/>
                    <a:pt x="132982" y="44183"/>
                    <a:pt x="133201" y="44849"/>
                  </a:cubicBezTo>
                  <a:cubicBezTo>
                    <a:pt x="133667" y="46941"/>
                    <a:pt x="134324" y="48995"/>
                    <a:pt x="135152" y="50983"/>
                  </a:cubicBezTo>
                  <a:cubicBezTo>
                    <a:pt x="133486" y="50516"/>
                    <a:pt x="131725" y="50516"/>
                    <a:pt x="130136" y="50811"/>
                  </a:cubicBezTo>
                  <a:cubicBezTo>
                    <a:pt x="128480" y="51106"/>
                    <a:pt x="126938" y="51658"/>
                    <a:pt x="125463" y="52228"/>
                  </a:cubicBezTo>
                  <a:lnTo>
                    <a:pt x="122123" y="53579"/>
                  </a:lnTo>
                  <a:cubicBezTo>
                    <a:pt x="122123" y="53579"/>
                    <a:pt x="122047" y="53560"/>
                    <a:pt x="122009" y="53569"/>
                  </a:cubicBezTo>
                  <a:cubicBezTo>
                    <a:pt x="120933" y="53664"/>
                    <a:pt x="119772" y="53179"/>
                    <a:pt x="118830" y="52419"/>
                  </a:cubicBezTo>
                  <a:cubicBezTo>
                    <a:pt x="117878" y="51658"/>
                    <a:pt x="117107" y="50621"/>
                    <a:pt x="116336" y="49565"/>
                  </a:cubicBezTo>
                  <a:cubicBezTo>
                    <a:pt x="115575" y="48500"/>
                    <a:pt x="114757" y="47445"/>
                    <a:pt x="113862" y="46494"/>
                  </a:cubicBezTo>
                  <a:cubicBezTo>
                    <a:pt x="112967" y="45533"/>
                    <a:pt x="111997" y="44639"/>
                    <a:pt x="110978" y="43821"/>
                  </a:cubicBezTo>
                  <a:cubicBezTo>
                    <a:pt x="111930" y="44725"/>
                    <a:pt x="112806" y="45686"/>
                    <a:pt x="113605" y="46713"/>
                  </a:cubicBezTo>
                  <a:cubicBezTo>
                    <a:pt x="114414" y="47740"/>
                    <a:pt x="115109" y="48814"/>
                    <a:pt x="115765" y="49946"/>
                  </a:cubicBezTo>
                  <a:cubicBezTo>
                    <a:pt x="116441" y="51068"/>
                    <a:pt x="117136" y="52228"/>
                    <a:pt x="118145" y="53198"/>
                  </a:cubicBezTo>
                  <a:cubicBezTo>
                    <a:pt x="118659" y="53693"/>
                    <a:pt x="119268" y="54130"/>
                    <a:pt x="119953" y="54454"/>
                  </a:cubicBezTo>
                  <a:lnTo>
                    <a:pt x="116727" y="55756"/>
                  </a:lnTo>
                  <a:cubicBezTo>
                    <a:pt x="115270" y="56346"/>
                    <a:pt x="113833" y="56926"/>
                    <a:pt x="112349" y="57316"/>
                  </a:cubicBezTo>
                  <a:cubicBezTo>
                    <a:pt x="109389" y="58134"/>
                    <a:pt x="106134" y="57925"/>
                    <a:pt x="103241" y="56717"/>
                  </a:cubicBezTo>
                  <a:cubicBezTo>
                    <a:pt x="106039" y="58134"/>
                    <a:pt x="109351" y="58619"/>
                    <a:pt x="112501" y="57991"/>
                  </a:cubicBezTo>
                  <a:cubicBezTo>
                    <a:pt x="114071" y="57696"/>
                    <a:pt x="115594" y="57212"/>
                    <a:pt x="117088" y="56726"/>
                  </a:cubicBezTo>
                  <a:lnTo>
                    <a:pt x="121571" y="55291"/>
                  </a:lnTo>
                  <a:lnTo>
                    <a:pt x="126044" y="53864"/>
                  </a:lnTo>
                  <a:cubicBezTo>
                    <a:pt x="127519" y="53407"/>
                    <a:pt x="128994" y="53008"/>
                    <a:pt x="130441" y="52865"/>
                  </a:cubicBezTo>
                  <a:cubicBezTo>
                    <a:pt x="131897" y="52713"/>
                    <a:pt x="133296" y="52837"/>
                    <a:pt x="134562" y="53312"/>
                  </a:cubicBezTo>
                  <a:cubicBezTo>
                    <a:pt x="135827" y="53788"/>
                    <a:pt x="136884" y="54606"/>
                    <a:pt x="137436" y="55642"/>
                  </a:cubicBezTo>
                  <a:cubicBezTo>
                    <a:pt x="137455" y="55671"/>
                    <a:pt x="137474" y="55709"/>
                    <a:pt x="137493" y="55747"/>
                  </a:cubicBezTo>
                  <a:cubicBezTo>
                    <a:pt x="137559" y="55852"/>
                    <a:pt x="137636" y="55928"/>
                    <a:pt x="137721" y="56013"/>
                  </a:cubicBezTo>
                  <a:cubicBezTo>
                    <a:pt x="138378" y="57097"/>
                    <a:pt x="139063" y="58134"/>
                    <a:pt x="139710" y="59161"/>
                  </a:cubicBezTo>
                  <a:cubicBezTo>
                    <a:pt x="140034" y="59817"/>
                    <a:pt x="140386" y="60464"/>
                    <a:pt x="140814" y="61072"/>
                  </a:cubicBezTo>
                  <a:cubicBezTo>
                    <a:pt x="140833" y="61101"/>
                    <a:pt x="140852" y="61120"/>
                    <a:pt x="140871" y="61149"/>
                  </a:cubicBezTo>
                  <a:cubicBezTo>
                    <a:pt x="140900" y="61177"/>
                    <a:pt x="140929" y="61205"/>
                    <a:pt x="140957" y="61234"/>
                  </a:cubicBezTo>
                  <a:cubicBezTo>
                    <a:pt x="141832" y="62813"/>
                    <a:pt x="142518" y="64410"/>
                    <a:pt x="142756" y="66036"/>
                  </a:cubicBezTo>
                  <a:cubicBezTo>
                    <a:pt x="142898" y="67016"/>
                    <a:pt x="143013" y="68138"/>
                    <a:pt x="142756" y="69137"/>
                  </a:cubicBezTo>
                  <a:cubicBezTo>
                    <a:pt x="142432" y="70402"/>
                    <a:pt x="141480" y="70972"/>
                    <a:pt x="140567" y="71800"/>
                  </a:cubicBezTo>
                  <a:cubicBezTo>
                    <a:pt x="138073" y="74082"/>
                    <a:pt x="135808" y="76611"/>
                    <a:pt x="133753" y="79293"/>
                  </a:cubicBezTo>
                  <a:cubicBezTo>
                    <a:pt x="132763" y="80587"/>
                    <a:pt x="131830" y="81908"/>
                    <a:pt x="130926" y="83249"/>
                  </a:cubicBezTo>
                  <a:cubicBezTo>
                    <a:pt x="130926" y="83249"/>
                    <a:pt x="125178" y="90610"/>
                    <a:pt x="118354" y="89393"/>
                  </a:cubicBezTo>
                  <a:cubicBezTo>
                    <a:pt x="109884" y="87881"/>
                    <a:pt x="108237" y="86873"/>
                    <a:pt x="95589" y="89079"/>
                  </a:cubicBezTo>
                  <a:cubicBezTo>
                    <a:pt x="85435" y="90848"/>
                    <a:pt x="80619" y="85104"/>
                    <a:pt x="79115" y="82764"/>
                  </a:cubicBezTo>
                  <a:cubicBezTo>
                    <a:pt x="77535" y="80130"/>
                    <a:pt x="76355" y="77296"/>
                    <a:pt x="75898" y="74348"/>
                  </a:cubicBezTo>
                  <a:cubicBezTo>
                    <a:pt x="75661" y="72741"/>
                    <a:pt x="75632" y="71115"/>
                    <a:pt x="75898" y="69517"/>
                  </a:cubicBezTo>
                  <a:cubicBezTo>
                    <a:pt x="76156" y="67919"/>
                    <a:pt x="76660" y="66331"/>
                    <a:pt x="77355" y="64819"/>
                  </a:cubicBezTo>
                  <a:cubicBezTo>
                    <a:pt x="78744" y="61767"/>
                    <a:pt x="80847" y="59018"/>
                    <a:pt x="83189" y="56432"/>
                  </a:cubicBezTo>
                  <a:cubicBezTo>
                    <a:pt x="85530" y="53845"/>
                    <a:pt x="88109" y="51391"/>
                    <a:pt x="90498" y="48729"/>
                  </a:cubicBezTo>
                  <a:cubicBezTo>
                    <a:pt x="92896" y="46075"/>
                    <a:pt x="95142" y="43280"/>
                    <a:pt x="97074" y="40255"/>
                  </a:cubicBezTo>
                  <a:cubicBezTo>
                    <a:pt x="99006" y="37241"/>
                    <a:pt x="100595" y="33988"/>
                    <a:pt x="101642" y="30574"/>
                  </a:cubicBezTo>
                  <a:cubicBezTo>
                    <a:pt x="102689" y="27160"/>
                    <a:pt x="103174" y="23565"/>
                    <a:pt x="102908" y="20028"/>
                  </a:cubicBezTo>
                  <a:cubicBezTo>
                    <a:pt x="102908" y="20009"/>
                    <a:pt x="102889" y="19990"/>
                    <a:pt x="102870" y="19980"/>
                  </a:cubicBezTo>
                  <a:cubicBezTo>
                    <a:pt x="102841" y="19980"/>
                    <a:pt x="102813" y="19980"/>
                    <a:pt x="102803" y="20009"/>
                  </a:cubicBezTo>
                  <a:lnTo>
                    <a:pt x="102803" y="20285"/>
                  </a:lnTo>
                  <a:cubicBezTo>
                    <a:pt x="102860" y="23737"/>
                    <a:pt x="102213" y="27160"/>
                    <a:pt x="101062" y="30374"/>
                  </a:cubicBezTo>
                  <a:cubicBezTo>
                    <a:pt x="99872" y="33684"/>
                    <a:pt x="98168" y="36775"/>
                    <a:pt x="96151" y="39628"/>
                  </a:cubicBezTo>
                  <a:cubicBezTo>
                    <a:pt x="94457" y="42024"/>
                    <a:pt x="92534" y="44259"/>
                    <a:pt x="90498" y="46389"/>
                  </a:cubicBezTo>
                  <a:cubicBezTo>
                    <a:pt x="89593" y="45001"/>
                    <a:pt x="88899" y="43460"/>
                    <a:pt x="88480" y="41824"/>
                  </a:cubicBezTo>
                  <a:cubicBezTo>
                    <a:pt x="88014" y="40027"/>
                    <a:pt x="87909" y="38163"/>
                    <a:pt x="88090" y="36280"/>
                  </a:cubicBezTo>
                  <a:cubicBezTo>
                    <a:pt x="88242" y="34397"/>
                    <a:pt x="88566" y="32486"/>
                    <a:pt x="88537" y="30555"/>
                  </a:cubicBezTo>
                  <a:cubicBezTo>
                    <a:pt x="88509" y="28644"/>
                    <a:pt x="88099" y="26647"/>
                    <a:pt x="86938" y="25106"/>
                  </a:cubicBezTo>
                  <a:cubicBezTo>
                    <a:pt x="88004" y="26713"/>
                    <a:pt x="88271" y="28682"/>
                    <a:pt x="88195" y="30555"/>
                  </a:cubicBezTo>
                  <a:cubicBezTo>
                    <a:pt x="88118" y="32448"/>
                    <a:pt x="87681" y="34302"/>
                    <a:pt x="87414" y="36214"/>
                  </a:cubicBezTo>
                  <a:cubicBezTo>
                    <a:pt x="87119" y="38116"/>
                    <a:pt x="87100" y="40122"/>
                    <a:pt x="87481" y="42062"/>
                  </a:cubicBezTo>
                  <a:cubicBezTo>
                    <a:pt x="87842" y="43936"/>
                    <a:pt x="88537" y="45752"/>
                    <a:pt x="89527" y="47416"/>
                  </a:cubicBezTo>
                  <a:cubicBezTo>
                    <a:pt x="89460" y="47483"/>
                    <a:pt x="89394" y="47559"/>
                    <a:pt x="89327" y="47626"/>
                  </a:cubicBezTo>
                  <a:cubicBezTo>
                    <a:pt x="86862" y="50117"/>
                    <a:pt x="84188" y="52437"/>
                    <a:pt x="81656" y="54986"/>
                  </a:cubicBezTo>
                  <a:cubicBezTo>
                    <a:pt x="79125" y="57525"/>
                    <a:pt x="76717" y="60350"/>
                    <a:pt x="74994" y="63678"/>
                  </a:cubicBezTo>
                  <a:cubicBezTo>
                    <a:pt x="74138" y="65333"/>
                    <a:pt x="73453" y="67121"/>
                    <a:pt x="73062" y="69004"/>
                  </a:cubicBezTo>
                  <a:cubicBezTo>
                    <a:pt x="72653" y="70887"/>
                    <a:pt x="72596" y="72846"/>
                    <a:pt x="72786" y="74748"/>
                  </a:cubicBezTo>
                  <a:cubicBezTo>
                    <a:pt x="73005" y="76811"/>
                    <a:pt x="73529" y="78808"/>
                    <a:pt x="74243" y="80710"/>
                  </a:cubicBezTo>
                  <a:cubicBezTo>
                    <a:pt x="73034" y="78285"/>
                    <a:pt x="72054" y="75727"/>
                    <a:pt x="71207" y="73083"/>
                  </a:cubicBezTo>
                  <a:cubicBezTo>
                    <a:pt x="69884" y="68937"/>
                    <a:pt x="68884" y="64620"/>
                    <a:pt x="67761" y="60292"/>
                  </a:cubicBezTo>
                  <a:cubicBezTo>
                    <a:pt x="66638" y="55966"/>
                    <a:pt x="65373" y="51591"/>
                    <a:pt x="63507" y="47426"/>
                  </a:cubicBezTo>
                  <a:cubicBezTo>
                    <a:pt x="63260" y="46874"/>
                    <a:pt x="60100" y="36461"/>
                    <a:pt x="63108" y="26095"/>
                  </a:cubicBezTo>
                  <a:cubicBezTo>
                    <a:pt x="65934" y="24849"/>
                    <a:pt x="69199" y="24583"/>
                    <a:pt x="72358" y="23851"/>
                  </a:cubicBezTo>
                  <a:cubicBezTo>
                    <a:pt x="73947" y="23480"/>
                    <a:pt x="75518" y="22957"/>
                    <a:pt x="76955" y="22168"/>
                  </a:cubicBezTo>
                  <a:cubicBezTo>
                    <a:pt x="78382" y="21388"/>
                    <a:pt x="79677" y="20294"/>
                    <a:pt x="80505" y="18906"/>
                  </a:cubicBezTo>
                  <a:cubicBezTo>
                    <a:pt x="79582" y="20237"/>
                    <a:pt x="78240" y="21198"/>
                    <a:pt x="76803" y="21863"/>
                  </a:cubicBezTo>
                  <a:cubicBezTo>
                    <a:pt x="75356" y="22529"/>
                    <a:pt x="73805" y="22928"/>
                    <a:pt x="72234" y="23176"/>
                  </a:cubicBezTo>
                  <a:cubicBezTo>
                    <a:pt x="70655" y="23423"/>
                    <a:pt x="69056" y="23556"/>
                    <a:pt x="67447" y="23765"/>
                  </a:cubicBezTo>
                  <a:cubicBezTo>
                    <a:pt x="66153" y="23927"/>
                    <a:pt x="64840" y="24155"/>
                    <a:pt x="63545" y="24526"/>
                  </a:cubicBezTo>
                  <a:cubicBezTo>
                    <a:pt x="63964" y="23090"/>
                    <a:pt x="64459" y="21673"/>
                    <a:pt x="65039" y="20294"/>
                  </a:cubicBezTo>
                  <a:cubicBezTo>
                    <a:pt x="68485" y="11992"/>
                    <a:pt x="74623" y="4774"/>
                    <a:pt x="82370" y="0"/>
                  </a:cubicBezTo>
                  <a:cubicBezTo>
                    <a:pt x="74442" y="4470"/>
                    <a:pt x="67933" y="11507"/>
                    <a:pt x="64088" y="19876"/>
                  </a:cubicBezTo>
                  <a:cubicBezTo>
                    <a:pt x="61042" y="26504"/>
                    <a:pt x="59691" y="33912"/>
                    <a:pt x="60148" y="41254"/>
                  </a:cubicBezTo>
                  <a:cubicBezTo>
                    <a:pt x="58911" y="39399"/>
                    <a:pt x="57502" y="37650"/>
                    <a:pt x="55903" y="36090"/>
                  </a:cubicBezTo>
                  <a:cubicBezTo>
                    <a:pt x="54495" y="34720"/>
                    <a:pt x="52962" y="33560"/>
                    <a:pt x="51392" y="32486"/>
                  </a:cubicBezTo>
                  <a:cubicBezTo>
                    <a:pt x="51373" y="32448"/>
                    <a:pt x="51354" y="32400"/>
                    <a:pt x="51325" y="32372"/>
                  </a:cubicBezTo>
                  <a:cubicBezTo>
                    <a:pt x="49926" y="30850"/>
                    <a:pt x="49089" y="28853"/>
                    <a:pt x="48632" y="26761"/>
                  </a:cubicBezTo>
                  <a:cubicBezTo>
                    <a:pt x="48166" y="24659"/>
                    <a:pt x="48042" y="22462"/>
                    <a:pt x="47994" y="20275"/>
                  </a:cubicBezTo>
                  <a:cubicBezTo>
                    <a:pt x="47937" y="18069"/>
                    <a:pt x="47899" y="15844"/>
                    <a:pt x="47566" y="13647"/>
                  </a:cubicBezTo>
                  <a:cubicBezTo>
                    <a:pt x="47233" y="11460"/>
                    <a:pt x="46567" y="9272"/>
                    <a:pt x="45301" y="7456"/>
                  </a:cubicBezTo>
                  <a:cubicBezTo>
                    <a:pt x="46472" y="9339"/>
                    <a:pt x="47005" y="11516"/>
                    <a:pt x="47224" y="13694"/>
                  </a:cubicBezTo>
                  <a:cubicBezTo>
                    <a:pt x="47442" y="15872"/>
                    <a:pt x="47366" y="18069"/>
                    <a:pt x="47309" y="20275"/>
                  </a:cubicBezTo>
                  <a:cubicBezTo>
                    <a:pt x="47252" y="22481"/>
                    <a:pt x="47252" y="24726"/>
                    <a:pt x="47623" y="26961"/>
                  </a:cubicBezTo>
                  <a:cubicBezTo>
                    <a:pt x="47833" y="28225"/>
                    <a:pt x="48185" y="29509"/>
                    <a:pt x="48718" y="30717"/>
                  </a:cubicBezTo>
                  <a:cubicBezTo>
                    <a:pt x="47452" y="29899"/>
                    <a:pt x="46196" y="29081"/>
                    <a:pt x="45006" y="28206"/>
                  </a:cubicBezTo>
                  <a:cubicBezTo>
                    <a:pt x="43236" y="26913"/>
                    <a:pt x="41561" y="25496"/>
                    <a:pt x="40219" y="23784"/>
                  </a:cubicBezTo>
                  <a:cubicBezTo>
                    <a:pt x="38877" y="22082"/>
                    <a:pt x="37792" y="20152"/>
                    <a:pt x="37059" y="18078"/>
                  </a:cubicBezTo>
                  <a:cubicBezTo>
                    <a:pt x="36336" y="16015"/>
                    <a:pt x="35908" y="13827"/>
                    <a:pt x="35851" y="11621"/>
                  </a:cubicBezTo>
                  <a:cubicBezTo>
                    <a:pt x="35803" y="9415"/>
                    <a:pt x="36098" y="7190"/>
                    <a:pt x="36774" y="5069"/>
                  </a:cubicBezTo>
                  <a:cubicBezTo>
                    <a:pt x="36013" y="7161"/>
                    <a:pt x="35603" y="9386"/>
                    <a:pt x="35556" y="11621"/>
                  </a:cubicBezTo>
                  <a:cubicBezTo>
                    <a:pt x="35518" y="13865"/>
                    <a:pt x="35841" y="16110"/>
                    <a:pt x="36498" y="18269"/>
                  </a:cubicBezTo>
                  <a:cubicBezTo>
                    <a:pt x="37155" y="20427"/>
                    <a:pt x="38182" y="22481"/>
                    <a:pt x="39505" y="24326"/>
                  </a:cubicBezTo>
                  <a:cubicBezTo>
                    <a:pt x="40838" y="26190"/>
                    <a:pt x="42522" y="27750"/>
                    <a:pt x="44283" y="29157"/>
                  </a:cubicBezTo>
                  <a:cubicBezTo>
                    <a:pt x="47804" y="31963"/>
                    <a:pt x="51697" y="34217"/>
                    <a:pt x="54628" y="37364"/>
                  </a:cubicBezTo>
                  <a:cubicBezTo>
                    <a:pt x="57578" y="40503"/>
                    <a:pt x="59729" y="44326"/>
                    <a:pt x="61299" y="48367"/>
                  </a:cubicBezTo>
                  <a:cubicBezTo>
                    <a:pt x="61366" y="48538"/>
                    <a:pt x="61423" y="48700"/>
                    <a:pt x="61490" y="48871"/>
                  </a:cubicBezTo>
                  <a:cubicBezTo>
                    <a:pt x="60823" y="48462"/>
                    <a:pt x="60129" y="48111"/>
                    <a:pt x="59424" y="47806"/>
                  </a:cubicBezTo>
                  <a:cubicBezTo>
                    <a:pt x="56665" y="46646"/>
                    <a:pt x="53857" y="46190"/>
                    <a:pt x="51259" y="45286"/>
                  </a:cubicBezTo>
                  <a:cubicBezTo>
                    <a:pt x="46053" y="43498"/>
                    <a:pt x="41352" y="40027"/>
                    <a:pt x="38059" y="35434"/>
                  </a:cubicBezTo>
                  <a:cubicBezTo>
                    <a:pt x="40961" y="40274"/>
                    <a:pt x="45444" y="44240"/>
                    <a:pt x="50754" y="46570"/>
                  </a:cubicBezTo>
                  <a:cubicBezTo>
                    <a:pt x="53410" y="47730"/>
                    <a:pt x="56179" y="48443"/>
                    <a:pt x="58549" y="49679"/>
                  </a:cubicBezTo>
                  <a:cubicBezTo>
                    <a:pt x="60871" y="50878"/>
                    <a:pt x="62889" y="52789"/>
                    <a:pt x="63374" y="55005"/>
                  </a:cubicBezTo>
                  <a:cubicBezTo>
                    <a:pt x="63374" y="55043"/>
                    <a:pt x="63393" y="55091"/>
                    <a:pt x="63403" y="55129"/>
                  </a:cubicBezTo>
                  <a:cubicBezTo>
                    <a:pt x="63441" y="55252"/>
                    <a:pt x="63498" y="55357"/>
                    <a:pt x="63564" y="55461"/>
                  </a:cubicBezTo>
                  <a:cubicBezTo>
                    <a:pt x="64859" y="60454"/>
                    <a:pt x="65715" y="65628"/>
                    <a:pt x="66933" y="70801"/>
                  </a:cubicBezTo>
                  <a:cubicBezTo>
                    <a:pt x="65106" y="69222"/>
                    <a:pt x="63098" y="67872"/>
                    <a:pt x="60966" y="66769"/>
                  </a:cubicBezTo>
                  <a:cubicBezTo>
                    <a:pt x="56522" y="64477"/>
                    <a:pt x="51544" y="63269"/>
                    <a:pt x="46586" y="63412"/>
                  </a:cubicBezTo>
                  <a:cubicBezTo>
                    <a:pt x="44863" y="63450"/>
                    <a:pt x="43188" y="63669"/>
                    <a:pt x="41533" y="63954"/>
                  </a:cubicBezTo>
                  <a:cubicBezTo>
                    <a:pt x="41447" y="63887"/>
                    <a:pt x="41342" y="63840"/>
                    <a:pt x="41228" y="63821"/>
                  </a:cubicBezTo>
                  <a:cubicBezTo>
                    <a:pt x="39734" y="63593"/>
                    <a:pt x="38297" y="62955"/>
                    <a:pt x="36964" y="62109"/>
                  </a:cubicBezTo>
                  <a:cubicBezTo>
                    <a:pt x="35622" y="61263"/>
                    <a:pt x="34385" y="60236"/>
                    <a:pt x="33138" y="59189"/>
                  </a:cubicBezTo>
                  <a:cubicBezTo>
                    <a:pt x="31892" y="58143"/>
                    <a:pt x="30645" y="57078"/>
                    <a:pt x="29293" y="56156"/>
                  </a:cubicBezTo>
                  <a:cubicBezTo>
                    <a:pt x="27942" y="55233"/>
                    <a:pt x="26458" y="54463"/>
                    <a:pt x="24878" y="54083"/>
                  </a:cubicBezTo>
                  <a:cubicBezTo>
                    <a:pt x="26438" y="54568"/>
                    <a:pt x="27828" y="55433"/>
                    <a:pt x="29094" y="56432"/>
                  </a:cubicBezTo>
                  <a:cubicBezTo>
                    <a:pt x="30359" y="57430"/>
                    <a:pt x="31511" y="58571"/>
                    <a:pt x="32682" y="59703"/>
                  </a:cubicBezTo>
                  <a:cubicBezTo>
                    <a:pt x="33852" y="60835"/>
                    <a:pt x="35042" y="61976"/>
                    <a:pt x="36384" y="62965"/>
                  </a:cubicBezTo>
                  <a:cubicBezTo>
                    <a:pt x="37155" y="63535"/>
                    <a:pt x="38002" y="64039"/>
                    <a:pt x="38906" y="64448"/>
                  </a:cubicBezTo>
                  <a:cubicBezTo>
                    <a:pt x="36698" y="64905"/>
                    <a:pt x="34509" y="65399"/>
                    <a:pt x="32310" y="65675"/>
                  </a:cubicBezTo>
                  <a:cubicBezTo>
                    <a:pt x="29969" y="65989"/>
                    <a:pt x="27580" y="66027"/>
                    <a:pt x="25258" y="65609"/>
                  </a:cubicBezTo>
                  <a:cubicBezTo>
                    <a:pt x="22946" y="65190"/>
                    <a:pt x="20662" y="64268"/>
                    <a:pt x="18882" y="62661"/>
                  </a:cubicBezTo>
                  <a:cubicBezTo>
                    <a:pt x="18872" y="62661"/>
                    <a:pt x="18853" y="62651"/>
                    <a:pt x="18844" y="62661"/>
                  </a:cubicBezTo>
                  <a:cubicBezTo>
                    <a:pt x="18834" y="62661"/>
                    <a:pt x="18825" y="62689"/>
                    <a:pt x="18844" y="62699"/>
                  </a:cubicBezTo>
                  <a:lnTo>
                    <a:pt x="18996" y="62841"/>
                  </a:lnTo>
                  <a:cubicBezTo>
                    <a:pt x="20671" y="64486"/>
                    <a:pt x="22879" y="65533"/>
                    <a:pt x="25173" y="66084"/>
                  </a:cubicBezTo>
                  <a:cubicBezTo>
                    <a:pt x="27533" y="66655"/>
                    <a:pt x="29998" y="66759"/>
                    <a:pt x="32415" y="66579"/>
                  </a:cubicBezTo>
                  <a:cubicBezTo>
                    <a:pt x="37250" y="66236"/>
                    <a:pt x="41961" y="64905"/>
                    <a:pt x="46605" y="65152"/>
                  </a:cubicBezTo>
                  <a:cubicBezTo>
                    <a:pt x="57550" y="65761"/>
                    <a:pt x="64459" y="73007"/>
                    <a:pt x="68513" y="79056"/>
                  </a:cubicBezTo>
                  <a:cubicBezTo>
                    <a:pt x="70950" y="82679"/>
                    <a:pt x="80248" y="100434"/>
                    <a:pt x="79791" y="109135"/>
                  </a:cubicBezTo>
                  <a:cubicBezTo>
                    <a:pt x="78944" y="125159"/>
                    <a:pt x="54143" y="125121"/>
                    <a:pt x="50555" y="125159"/>
                  </a:cubicBezTo>
                  <a:cubicBezTo>
                    <a:pt x="47461" y="125188"/>
                    <a:pt x="44226" y="125349"/>
                    <a:pt x="41294" y="124170"/>
                  </a:cubicBezTo>
                  <a:cubicBezTo>
                    <a:pt x="37964" y="122839"/>
                    <a:pt x="34709" y="121127"/>
                    <a:pt x="31911" y="118864"/>
                  </a:cubicBezTo>
                  <a:cubicBezTo>
                    <a:pt x="29151" y="116619"/>
                    <a:pt x="26381" y="114204"/>
                    <a:pt x="24173" y="111389"/>
                  </a:cubicBezTo>
                  <a:cubicBezTo>
                    <a:pt x="23545" y="110590"/>
                    <a:pt x="22974" y="109753"/>
                    <a:pt x="22432" y="108888"/>
                  </a:cubicBezTo>
                  <a:cubicBezTo>
                    <a:pt x="22432" y="108774"/>
                    <a:pt x="22422" y="108669"/>
                    <a:pt x="22365" y="108565"/>
                  </a:cubicBezTo>
                  <a:cubicBezTo>
                    <a:pt x="22061" y="107985"/>
                    <a:pt x="21975" y="107262"/>
                    <a:pt x="22070" y="106530"/>
                  </a:cubicBezTo>
                  <a:cubicBezTo>
                    <a:pt x="22156" y="105797"/>
                    <a:pt x="22422" y="105065"/>
                    <a:pt x="22765" y="104352"/>
                  </a:cubicBezTo>
                  <a:cubicBezTo>
                    <a:pt x="23107" y="103639"/>
                    <a:pt x="23536" y="102925"/>
                    <a:pt x="23935" y="102193"/>
                  </a:cubicBezTo>
                  <a:cubicBezTo>
                    <a:pt x="24326" y="101451"/>
                    <a:pt x="24687" y="100681"/>
                    <a:pt x="25001" y="99901"/>
                  </a:cubicBezTo>
                  <a:cubicBezTo>
                    <a:pt x="26229" y="96773"/>
                    <a:pt x="26695" y="93377"/>
                    <a:pt x="26353" y="90087"/>
                  </a:cubicBezTo>
                  <a:cubicBezTo>
                    <a:pt x="26458" y="93396"/>
                    <a:pt x="25763" y="96696"/>
                    <a:pt x="24364" y="99635"/>
                  </a:cubicBezTo>
                  <a:cubicBezTo>
                    <a:pt x="24012" y="100367"/>
                    <a:pt x="23612" y="101080"/>
                    <a:pt x="23184" y="101765"/>
                  </a:cubicBezTo>
                  <a:cubicBezTo>
                    <a:pt x="22746" y="102450"/>
                    <a:pt x="22270" y="103134"/>
                    <a:pt x="21842" y="103876"/>
                  </a:cubicBezTo>
                  <a:cubicBezTo>
                    <a:pt x="21433" y="104590"/>
                    <a:pt x="21071" y="105388"/>
                    <a:pt x="20890" y="106254"/>
                  </a:cubicBezTo>
                  <a:cubicBezTo>
                    <a:pt x="20528" y="105550"/>
                    <a:pt x="20176" y="104846"/>
                    <a:pt x="19853" y="104123"/>
                  </a:cubicBezTo>
                  <a:cubicBezTo>
                    <a:pt x="18711" y="101527"/>
                    <a:pt x="17759" y="98808"/>
                    <a:pt x="17254" y="96002"/>
                  </a:cubicBezTo>
                  <a:cubicBezTo>
                    <a:pt x="16760" y="93216"/>
                    <a:pt x="16798" y="90249"/>
                    <a:pt x="17930" y="87576"/>
                  </a:cubicBezTo>
                  <a:cubicBezTo>
                    <a:pt x="16636" y="90173"/>
                    <a:pt x="16408" y="93197"/>
                    <a:pt x="16741" y="96078"/>
                  </a:cubicBezTo>
                  <a:cubicBezTo>
                    <a:pt x="17074" y="98979"/>
                    <a:pt x="17883" y="101784"/>
                    <a:pt x="18891" y="104514"/>
                  </a:cubicBezTo>
                  <a:cubicBezTo>
                    <a:pt x="19929" y="107233"/>
                    <a:pt x="21242" y="109877"/>
                    <a:pt x="22917" y="112311"/>
                  </a:cubicBezTo>
                  <a:cubicBezTo>
                    <a:pt x="23060" y="112530"/>
                    <a:pt x="23222" y="112739"/>
                    <a:pt x="23374" y="112958"/>
                  </a:cubicBezTo>
                  <a:cubicBezTo>
                    <a:pt x="22917" y="112692"/>
                    <a:pt x="22451" y="112426"/>
                    <a:pt x="21984" y="112169"/>
                  </a:cubicBezTo>
                  <a:cubicBezTo>
                    <a:pt x="15208" y="108451"/>
                    <a:pt x="7652" y="106263"/>
                    <a:pt x="0" y="105769"/>
                  </a:cubicBezTo>
                  <a:cubicBezTo>
                    <a:pt x="0" y="105769"/>
                    <a:pt x="0" y="105788"/>
                    <a:pt x="0" y="105797"/>
                  </a:cubicBezTo>
                  <a:lnTo>
                    <a:pt x="76" y="105797"/>
                  </a:lnTo>
                  <a:cubicBezTo>
                    <a:pt x="7652" y="106663"/>
                    <a:pt x="14999" y="109173"/>
                    <a:pt x="21442" y="113091"/>
                  </a:cubicBezTo>
                  <a:cubicBezTo>
                    <a:pt x="23069" y="114061"/>
                    <a:pt x="24659" y="115098"/>
                    <a:pt x="26134" y="116296"/>
                  </a:cubicBezTo>
                  <a:cubicBezTo>
                    <a:pt x="28751" y="118407"/>
                    <a:pt x="36212" y="124808"/>
                    <a:pt x="40257" y="126015"/>
                  </a:cubicBezTo>
                  <a:cubicBezTo>
                    <a:pt x="36736" y="125816"/>
                    <a:pt x="33167" y="125701"/>
                    <a:pt x="29608" y="126015"/>
                  </a:cubicBezTo>
                  <a:cubicBezTo>
                    <a:pt x="28294" y="126120"/>
                    <a:pt x="26981" y="126272"/>
                    <a:pt x="25677" y="126462"/>
                  </a:cubicBezTo>
                  <a:cubicBezTo>
                    <a:pt x="24963" y="126567"/>
                    <a:pt x="22023" y="127185"/>
                    <a:pt x="21080" y="126985"/>
                  </a:cubicBezTo>
                  <a:cubicBezTo>
                    <a:pt x="20376" y="126833"/>
                    <a:pt x="19624" y="126595"/>
                    <a:pt x="18910" y="126348"/>
                  </a:cubicBezTo>
                  <a:cubicBezTo>
                    <a:pt x="17473" y="125835"/>
                    <a:pt x="16103" y="125140"/>
                    <a:pt x="14809" y="124303"/>
                  </a:cubicBezTo>
                  <a:cubicBezTo>
                    <a:pt x="12267" y="122658"/>
                    <a:pt x="10098" y="120404"/>
                    <a:pt x="8518" y="117770"/>
                  </a:cubicBezTo>
                  <a:lnTo>
                    <a:pt x="8432" y="117637"/>
                  </a:lnTo>
                  <a:cubicBezTo>
                    <a:pt x="8432" y="117637"/>
                    <a:pt x="8413" y="117637"/>
                    <a:pt x="8404" y="117637"/>
                  </a:cubicBezTo>
                  <a:cubicBezTo>
                    <a:pt x="8394" y="117637"/>
                    <a:pt x="8394" y="117656"/>
                    <a:pt x="8404" y="117666"/>
                  </a:cubicBezTo>
                  <a:cubicBezTo>
                    <a:pt x="9793" y="120471"/>
                    <a:pt x="11858" y="122972"/>
                    <a:pt x="14399" y="124884"/>
                  </a:cubicBezTo>
                  <a:cubicBezTo>
                    <a:pt x="15665" y="125844"/>
                    <a:pt x="17045" y="126671"/>
                    <a:pt x="18520" y="127318"/>
                  </a:cubicBezTo>
                  <a:cubicBezTo>
                    <a:pt x="18796" y="127432"/>
                    <a:pt x="19072" y="127546"/>
                    <a:pt x="19348" y="127651"/>
                  </a:cubicBezTo>
                  <a:cubicBezTo>
                    <a:pt x="17911" y="127984"/>
                    <a:pt x="16484" y="128345"/>
                    <a:pt x="15066" y="128735"/>
                  </a:cubicBezTo>
                  <a:cubicBezTo>
                    <a:pt x="10326" y="130038"/>
                    <a:pt x="5682" y="131616"/>
                    <a:pt x="1047" y="133214"/>
                  </a:cubicBezTo>
                  <a:cubicBezTo>
                    <a:pt x="5767" y="131902"/>
                    <a:pt x="10488" y="130590"/>
                    <a:pt x="15265" y="129581"/>
                  </a:cubicBezTo>
                  <a:cubicBezTo>
                    <a:pt x="17559" y="129096"/>
                    <a:pt x="19862" y="128678"/>
                    <a:pt x="22175" y="128364"/>
                  </a:cubicBezTo>
                  <a:cubicBezTo>
                    <a:pt x="22394" y="128364"/>
                    <a:pt x="22632" y="128336"/>
                    <a:pt x="22869" y="128279"/>
                  </a:cubicBezTo>
                  <a:cubicBezTo>
                    <a:pt x="25144" y="127993"/>
                    <a:pt x="27428" y="127803"/>
                    <a:pt x="29703" y="127756"/>
                  </a:cubicBezTo>
                  <a:cubicBezTo>
                    <a:pt x="33053" y="127660"/>
                    <a:pt x="36393" y="127955"/>
                    <a:pt x="39753" y="128336"/>
                  </a:cubicBezTo>
                  <a:cubicBezTo>
                    <a:pt x="36098" y="130437"/>
                    <a:pt x="33015" y="133509"/>
                    <a:pt x="31149" y="137322"/>
                  </a:cubicBezTo>
                  <a:cubicBezTo>
                    <a:pt x="29493" y="140698"/>
                    <a:pt x="29303" y="144055"/>
                    <a:pt x="28865" y="147707"/>
                  </a:cubicBezTo>
                  <a:cubicBezTo>
                    <a:pt x="28713" y="149020"/>
                    <a:pt x="28475" y="150009"/>
                    <a:pt x="27923" y="151216"/>
                  </a:cubicBezTo>
                  <a:cubicBezTo>
                    <a:pt x="27323" y="152510"/>
                    <a:pt x="26829" y="153879"/>
                    <a:pt x="26496" y="155277"/>
                  </a:cubicBezTo>
                  <a:cubicBezTo>
                    <a:pt x="26162" y="156675"/>
                    <a:pt x="25982" y="158101"/>
                    <a:pt x="25991" y="159528"/>
                  </a:cubicBezTo>
                  <a:cubicBezTo>
                    <a:pt x="25991" y="160241"/>
                    <a:pt x="26058" y="160955"/>
                    <a:pt x="26162" y="161649"/>
                  </a:cubicBezTo>
                  <a:cubicBezTo>
                    <a:pt x="26219" y="162000"/>
                    <a:pt x="26277" y="162343"/>
                    <a:pt x="26362" y="162695"/>
                  </a:cubicBezTo>
                  <a:cubicBezTo>
                    <a:pt x="26391" y="162866"/>
                    <a:pt x="26467" y="163037"/>
                    <a:pt x="26419" y="163199"/>
                  </a:cubicBezTo>
                  <a:cubicBezTo>
                    <a:pt x="26400" y="163275"/>
                    <a:pt x="26438" y="163294"/>
                    <a:pt x="26458" y="163218"/>
                  </a:cubicBezTo>
                  <a:cubicBezTo>
                    <a:pt x="26524" y="163037"/>
                    <a:pt x="26458" y="162856"/>
                    <a:pt x="26448" y="162685"/>
                  </a:cubicBezTo>
                  <a:cubicBezTo>
                    <a:pt x="26391" y="162333"/>
                    <a:pt x="26362" y="161991"/>
                    <a:pt x="26334" y="161639"/>
                  </a:cubicBezTo>
                  <a:cubicBezTo>
                    <a:pt x="26296" y="160945"/>
                    <a:pt x="26286" y="160241"/>
                    <a:pt x="26334" y="159547"/>
                  </a:cubicBezTo>
                  <a:cubicBezTo>
                    <a:pt x="26438" y="158159"/>
                    <a:pt x="26724" y="156789"/>
                    <a:pt x="27152" y="155477"/>
                  </a:cubicBezTo>
                  <a:cubicBezTo>
                    <a:pt x="27580" y="154155"/>
                    <a:pt x="28161" y="152909"/>
                    <a:pt x="28837" y="151692"/>
                  </a:cubicBezTo>
                  <a:cubicBezTo>
                    <a:pt x="29056" y="151292"/>
                    <a:pt x="29284" y="150883"/>
                    <a:pt x="29484" y="150446"/>
                  </a:cubicBezTo>
                  <a:cubicBezTo>
                    <a:pt x="29522" y="150589"/>
                    <a:pt x="29541" y="150741"/>
                    <a:pt x="29579" y="150883"/>
                  </a:cubicBezTo>
                  <a:cubicBezTo>
                    <a:pt x="29960" y="152377"/>
                    <a:pt x="30550" y="153803"/>
                    <a:pt x="31273" y="155144"/>
                  </a:cubicBezTo>
                  <a:cubicBezTo>
                    <a:pt x="32710" y="157845"/>
                    <a:pt x="34728" y="160146"/>
                    <a:pt x="36917" y="162181"/>
                  </a:cubicBezTo>
                  <a:cubicBezTo>
                    <a:pt x="39115" y="164235"/>
                    <a:pt x="41513" y="166023"/>
                    <a:pt x="43931" y="167764"/>
                  </a:cubicBezTo>
                  <a:cubicBezTo>
                    <a:pt x="41599" y="165900"/>
                    <a:pt x="39286" y="163998"/>
                    <a:pt x="37212" y="161867"/>
                  </a:cubicBezTo>
                  <a:cubicBezTo>
                    <a:pt x="35137" y="159747"/>
                    <a:pt x="33281" y="157388"/>
                    <a:pt x="32034" y="154744"/>
                  </a:cubicBezTo>
                  <a:cubicBezTo>
                    <a:pt x="31406" y="153423"/>
                    <a:pt x="30911" y="152044"/>
                    <a:pt x="30626" y="150627"/>
                  </a:cubicBezTo>
                  <a:cubicBezTo>
                    <a:pt x="30340" y="149210"/>
                    <a:pt x="30236" y="147755"/>
                    <a:pt x="30302" y="146319"/>
                  </a:cubicBezTo>
                  <a:cubicBezTo>
                    <a:pt x="30445" y="143437"/>
                    <a:pt x="31264" y="140613"/>
                    <a:pt x="32653" y="138112"/>
                  </a:cubicBezTo>
                  <a:cubicBezTo>
                    <a:pt x="33491" y="136590"/>
                    <a:pt x="34547" y="135221"/>
                    <a:pt x="35765" y="134013"/>
                  </a:cubicBezTo>
                  <a:cubicBezTo>
                    <a:pt x="35784" y="134555"/>
                    <a:pt x="35851" y="135097"/>
                    <a:pt x="35965" y="135611"/>
                  </a:cubicBezTo>
                  <a:cubicBezTo>
                    <a:pt x="36308" y="137189"/>
                    <a:pt x="37012" y="138644"/>
                    <a:pt x="37964" y="139890"/>
                  </a:cubicBezTo>
                  <a:cubicBezTo>
                    <a:pt x="38906" y="141126"/>
                    <a:pt x="40057" y="142163"/>
                    <a:pt x="41294" y="143038"/>
                  </a:cubicBezTo>
                  <a:cubicBezTo>
                    <a:pt x="42522" y="143913"/>
                    <a:pt x="43836" y="144654"/>
                    <a:pt x="45168" y="145330"/>
                  </a:cubicBezTo>
                  <a:cubicBezTo>
                    <a:pt x="43921" y="144502"/>
                    <a:pt x="42713" y="143627"/>
                    <a:pt x="41618" y="142639"/>
                  </a:cubicBezTo>
                  <a:cubicBezTo>
                    <a:pt x="40524" y="141650"/>
                    <a:pt x="39553" y="140546"/>
                    <a:pt x="38820" y="139310"/>
                  </a:cubicBezTo>
                  <a:cubicBezTo>
                    <a:pt x="38097" y="138093"/>
                    <a:pt x="37630" y="136723"/>
                    <a:pt x="37497" y="135363"/>
                  </a:cubicBezTo>
                  <a:cubicBezTo>
                    <a:pt x="37383" y="134194"/>
                    <a:pt x="37354" y="132815"/>
                    <a:pt x="38221" y="131930"/>
                  </a:cubicBezTo>
                  <a:cubicBezTo>
                    <a:pt x="39286" y="130837"/>
                    <a:pt x="41047" y="129486"/>
                    <a:pt x="42551" y="129448"/>
                  </a:cubicBezTo>
                  <a:cubicBezTo>
                    <a:pt x="75137" y="128611"/>
                    <a:pt x="83465" y="124227"/>
                    <a:pt x="90460" y="129553"/>
                  </a:cubicBezTo>
                  <a:cubicBezTo>
                    <a:pt x="95199" y="133167"/>
                    <a:pt x="102813" y="136305"/>
                    <a:pt x="109827" y="137246"/>
                  </a:cubicBezTo>
                  <a:cubicBezTo>
                    <a:pt x="109827" y="137246"/>
                    <a:pt x="118525" y="139985"/>
                    <a:pt x="123046" y="138197"/>
                  </a:cubicBezTo>
                  <a:close/>
                </a:path>
              </a:pathLst>
            </a:custGeom>
            <a:solidFill>
              <a:srgbClr val="FF6F30"/>
            </a:solidFill>
            <a:ln w="9513" cap="flat">
              <a:noFill/>
              <a:prstDash val="solid"/>
              <a:miter/>
            </a:ln>
          </p:spPr>
          <p:txBody>
            <a:bodyPr/>
            <a:lstStyle/>
            <a:p>
              <a:endParaRPr lang="en-US"/>
            </a:p>
          </p:txBody>
        </p:sp>
        <p:sp>
          <p:nvSpPr>
            <p:cNvPr id="828" name="Freeform 910">
              <a:extLst>
                <a:ext uri="{FF2B5EF4-FFF2-40B4-BE49-F238E27FC236}">
                  <a16:creationId xmlns:a16="http://schemas.microsoft.com/office/drawing/2014/main" id="{6BD5A842-4AEA-15AD-8B92-74DBE3E8DE48}"/>
                </a:ext>
              </a:extLst>
            </p:cNvPr>
            <p:cNvSpPr/>
            <p:nvPr/>
          </p:nvSpPr>
          <p:spPr>
            <a:xfrm>
              <a:off x="4574596" y="4139934"/>
              <a:ext cx="30990" cy="26136"/>
            </a:xfrm>
            <a:custGeom>
              <a:avLst/>
              <a:gdLst>
                <a:gd name="csX0" fmla="*/ 21013 w 30990"/>
                <a:gd name="csY0" fmla="*/ 1791 h 26136"/>
                <a:gd name="csX1" fmla="*/ 29893 w 30990"/>
                <a:gd name="csY1" fmla="*/ 19993 h 26136"/>
                <a:gd name="csX2" fmla="*/ 8898 w 30990"/>
                <a:gd name="csY2" fmla="*/ 23977 h 26136"/>
                <a:gd name="csX3" fmla="*/ 1284 w 30990"/>
                <a:gd name="csY3" fmla="*/ 7097 h 26136"/>
                <a:gd name="csX4" fmla="*/ 21013 w 30990"/>
                <a:gd name="csY4" fmla="*/ 1781 h 26136"/>
              </a:gdLst>
              <a:ahLst/>
              <a:cxnLst>
                <a:cxn ang="0">
                  <a:pos x="csX0" y="csY0"/>
                </a:cxn>
                <a:cxn ang="0">
                  <a:pos x="csX1" y="csY1"/>
                </a:cxn>
                <a:cxn ang="0">
                  <a:pos x="csX2" y="csY2"/>
                </a:cxn>
                <a:cxn ang="0">
                  <a:pos x="csX3" y="csY3"/>
                </a:cxn>
                <a:cxn ang="0">
                  <a:pos x="csX4" y="csY4"/>
                </a:cxn>
              </a:cxnLst>
              <a:rect l="l" t="t" r="r" b="b"/>
              <a:pathLst>
                <a:path w="30990" h="26136">
                  <a:moveTo>
                    <a:pt x="21013" y="1791"/>
                  </a:moveTo>
                  <a:cubicBezTo>
                    <a:pt x="28570" y="5557"/>
                    <a:pt x="33233" y="13298"/>
                    <a:pt x="29893" y="19993"/>
                  </a:cubicBezTo>
                  <a:cubicBezTo>
                    <a:pt x="26552" y="26688"/>
                    <a:pt x="16455" y="27743"/>
                    <a:pt x="8898" y="23977"/>
                  </a:cubicBezTo>
                  <a:cubicBezTo>
                    <a:pt x="1342" y="20211"/>
                    <a:pt x="-2056" y="13802"/>
                    <a:pt x="1284" y="7097"/>
                  </a:cubicBezTo>
                  <a:cubicBezTo>
                    <a:pt x="4625" y="402"/>
                    <a:pt x="13457" y="-1975"/>
                    <a:pt x="21013" y="1781"/>
                  </a:cubicBezTo>
                  <a:close/>
                </a:path>
              </a:pathLst>
            </a:custGeom>
            <a:solidFill>
              <a:srgbClr val="5E512C"/>
            </a:solidFill>
            <a:ln w="9513" cap="flat">
              <a:noFill/>
              <a:prstDash val="solid"/>
              <a:miter/>
            </a:ln>
          </p:spPr>
          <p:txBody>
            <a:bodyPr/>
            <a:lstStyle/>
            <a:p>
              <a:endParaRPr lang="en-US"/>
            </a:p>
          </p:txBody>
        </p:sp>
      </p:grpSp>
      <p:grpSp>
        <p:nvGrpSpPr>
          <p:cNvPr id="829" name="Graphic 726">
            <a:extLst>
              <a:ext uri="{FF2B5EF4-FFF2-40B4-BE49-F238E27FC236}">
                <a16:creationId xmlns:a16="http://schemas.microsoft.com/office/drawing/2014/main" id="{3CA01F4A-16DE-A5D4-BED3-970E1154453F}"/>
              </a:ext>
            </a:extLst>
          </p:cNvPr>
          <p:cNvGrpSpPr/>
          <p:nvPr/>
        </p:nvGrpSpPr>
        <p:grpSpPr>
          <a:xfrm>
            <a:off x="8548945" y="4379225"/>
            <a:ext cx="790877" cy="1126771"/>
            <a:chOff x="3914246" y="4168315"/>
            <a:chExt cx="860245" cy="1225601"/>
          </a:xfrm>
          <a:solidFill>
            <a:srgbClr val="FF6F30"/>
          </a:solidFill>
        </p:grpSpPr>
        <p:sp>
          <p:nvSpPr>
            <p:cNvPr id="830" name="Freeform 912">
              <a:extLst>
                <a:ext uri="{FF2B5EF4-FFF2-40B4-BE49-F238E27FC236}">
                  <a16:creationId xmlns:a16="http://schemas.microsoft.com/office/drawing/2014/main" id="{BB8EA45B-E80C-0309-5FF1-13FA11E52821}"/>
                </a:ext>
              </a:extLst>
            </p:cNvPr>
            <p:cNvSpPr/>
            <p:nvPr/>
          </p:nvSpPr>
          <p:spPr>
            <a:xfrm>
              <a:off x="4557491" y="5329259"/>
              <a:ext cx="60882" cy="44512"/>
            </a:xfrm>
            <a:custGeom>
              <a:avLst/>
              <a:gdLst>
                <a:gd name="csX0" fmla="*/ 60883 w 60882"/>
                <a:gd name="csY0" fmla="*/ 19809 h 44512"/>
                <a:gd name="csX1" fmla="*/ 21939 w 60882"/>
                <a:gd name="csY1" fmla="*/ 40369 h 44512"/>
                <a:gd name="csX2" fmla="*/ 2 w 60882"/>
                <a:gd name="csY2" fmla="*/ 0 h 44512"/>
                <a:gd name="csX3" fmla="*/ 2677 w 60882"/>
                <a:gd name="csY3" fmla="*/ 685 h 44512"/>
                <a:gd name="csX4" fmla="*/ 5056 w 60882"/>
                <a:gd name="csY4" fmla="*/ 10651 h 44512"/>
                <a:gd name="csX5" fmla="*/ 33569 w 60882"/>
                <a:gd name="csY5" fmla="*/ 38211 h 44512"/>
                <a:gd name="csX6" fmla="*/ 53222 w 60882"/>
                <a:gd name="csY6" fmla="*/ 16091 h 44512"/>
                <a:gd name="csX7" fmla="*/ 60883 w 60882"/>
                <a:gd name="csY7" fmla="*/ 19818 h 44512"/>
                <a:gd name="csX8" fmla="*/ 60883 w 60882"/>
                <a:gd name="csY8" fmla="*/ 19818 h 445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0882" h="44512">
                  <a:moveTo>
                    <a:pt x="60883" y="19809"/>
                  </a:moveTo>
                  <a:cubicBezTo>
                    <a:pt x="53831" y="32847"/>
                    <a:pt x="38023" y="53350"/>
                    <a:pt x="21939" y="40369"/>
                  </a:cubicBezTo>
                  <a:cubicBezTo>
                    <a:pt x="10071" y="30213"/>
                    <a:pt x="-178" y="15986"/>
                    <a:pt x="2" y="0"/>
                  </a:cubicBezTo>
                  <a:cubicBezTo>
                    <a:pt x="2" y="0"/>
                    <a:pt x="2677" y="685"/>
                    <a:pt x="2677" y="685"/>
                  </a:cubicBezTo>
                  <a:cubicBezTo>
                    <a:pt x="2344" y="3671"/>
                    <a:pt x="3628" y="7399"/>
                    <a:pt x="5056" y="10651"/>
                  </a:cubicBezTo>
                  <a:cubicBezTo>
                    <a:pt x="10728" y="21682"/>
                    <a:pt x="20198" y="37764"/>
                    <a:pt x="33569" y="38211"/>
                  </a:cubicBezTo>
                  <a:cubicBezTo>
                    <a:pt x="43096" y="35481"/>
                    <a:pt x="48825" y="24554"/>
                    <a:pt x="53222" y="16091"/>
                  </a:cubicBezTo>
                  <a:cubicBezTo>
                    <a:pt x="53222" y="16091"/>
                    <a:pt x="60883" y="19818"/>
                    <a:pt x="60883" y="19818"/>
                  </a:cubicBezTo>
                  <a:lnTo>
                    <a:pt x="60883" y="19818"/>
                  </a:lnTo>
                  <a:close/>
                </a:path>
              </a:pathLst>
            </a:custGeom>
            <a:solidFill>
              <a:srgbClr val="FF6F30"/>
            </a:solidFill>
            <a:ln w="9513" cap="flat">
              <a:noFill/>
              <a:prstDash val="solid"/>
              <a:miter/>
            </a:ln>
          </p:spPr>
          <p:txBody>
            <a:bodyPr/>
            <a:lstStyle/>
            <a:p>
              <a:endParaRPr lang="en-US"/>
            </a:p>
          </p:txBody>
        </p:sp>
        <p:grpSp>
          <p:nvGrpSpPr>
            <p:cNvPr id="831" name="Graphic 726">
              <a:extLst>
                <a:ext uri="{FF2B5EF4-FFF2-40B4-BE49-F238E27FC236}">
                  <a16:creationId xmlns:a16="http://schemas.microsoft.com/office/drawing/2014/main" id="{07332268-1479-B67D-5C39-3A089E8BDEB6}"/>
                </a:ext>
              </a:extLst>
            </p:cNvPr>
            <p:cNvGrpSpPr/>
            <p:nvPr/>
          </p:nvGrpSpPr>
          <p:grpSpPr>
            <a:xfrm>
              <a:off x="3914246" y="4168315"/>
              <a:ext cx="860245" cy="1225601"/>
              <a:chOff x="3914246" y="4168315"/>
              <a:chExt cx="860245" cy="1225601"/>
            </a:xfrm>
            <a:solidFill>
              <a:srgbClr val="FF6F30"/>
            </a:solidFill>
          </p:grpSpPr>
          <p:sp>
            <p:nvSpPr>
              <p:cNvPr id="832" name="Freeform 914">
                <a:extLst>
                  <a:ext uri="{FF2B5EF4-FFF2-40B4-BE49-F238E27FC236}">
                    <a16:creationId xmlns:a16="http://schemas.microsoft.com/office/drawing/2014/main" id="{7AE0783E-6FFD-BE7F-B08C-C8A4F859B1B7}"/>
                  </a:ext>
                </a:extLst>
              </p:cNvPr>
              <p:cNvSpPr/>
              <p:nvPr/>
            </p:nvSpPr>
            <p:spPr>
              <a:xfrm>
                <a:off x="3943835" y="4168315"/>
                <a:ext cx="705661" cy="726430"/>
              </a:xfrm>
              <a:custGeom>
                <a:avLst/>
                <a:gdLst>
                  <a:gd name="csX0" fmla="*/ 649367 w 705661"/>
                  <a:gd name="csY0" fmla="*/ 3433 h 726430"/>
                  <a:gd name="csX1" fmla="*/ 663842 w 705661"/>
                  <a:gd name="csY1" fmla="*/ 236491 h 726430"/>
                  <a:gd name="csX2" fmla="*/ 702976 w 705661"/>
                  <a:gd name="csY2" fmla="*/ 357495 h 726430"/>
                  <a:gd name="csX3" fmla="*/ 596271 w 705661"/>
                  <a:gd name="csY3" fmla="*/ 419128 h 726430"/>
                  <a:gd name="csX4" fmla="*/ 511484 w 705661"/>
                  <a:gd name="csY4" fmla="*/ 414801 h 726430"/>
                  <a:gd name="csX5" fmla="*/ 344222 w 705661"/>
                  <a:gd name="csY5" fmla="*/ 508502 h 726430"/>
                  <a:gd name="csX6" fmla="*/ 314890 w 705661"/>
                  <a:gd name="csY6" fmla="*/ 632862 h 726430"/>
                  <a:gd name="csX7" fmla="*/ 180129 w 705661"/>
                  <a:gd name="csY7" fmla="*/ 725878 h 726430"/>
                  <a:gd name="csX8" fmla="*/ 54304 w 705661"/>
                  <a:gd name="csY8" fmla="*/ 617789 h 726430"/>
                  <a:gd name="csX9" fmla="*/ 14076 w 705661"/>
                  <a:gd name="csY9" fmla="*/ 569736 h 726430"/>
                  <a:gd name="csX10" fmla="*/ 7661 w 705661"/>
                  <a:gd name="csY10" fmla="*/ 566873 h 726430"/>
                  <a:gd name="csX11" fmla="*/ 6081 w 705661"/>
                  <a:gd name="csY11" fmla="*/ 573825 h 726430"/>
                  <a:gd name="csX12" fmla="*/ 0 w 705661"/>
                  <a:gd name="csY12" fmla="*/ 573825 h 726430"/>
                  <a:gd name="csX13" fmla="*/ 108351 w 705661"/>
                  <a:gd name="csY13" fmla="*/ 683103 h 726430"/>
                  <a:gd name="csX14" fmla="*/ 180700 w 705661"/>
                  <a:gd name="csY14" fmla="*/ 718432 h 726430"/>
                  <a:gd name="csX15" fmla="*/ 307629 w 705661"/>
                  <a:gd name="csY15" fmla="*/ 629514 h 726430"/>
                  <a:gd name="csX16" fmla="*/ 329204 w 705661"/>
                  <a:gd name="csY16" fmla="*/ 548757 h 726430"/>
                  <a:gd name="csX17" fmla="*/ 354786 w 705661"/>
                  <a:gd name="csY17" fmla="*/ 466658 h 726430"/>
                  <a:gd name="csX18" fmla="*/ 511227 w 705661"/>
                  <a:gd name="csY18" fmla="*/ 406261 h 726430"/>
                  <a:gd name="csX19" fmla="*/ 637499 w 705661"/>
                  <a:gd name="csY19" fmla="*/ 406242 h 726430"/>
                  <a:gd name="csX20" fmla="*/ 694440 w 705661"/>
                  <a:gd name="csY20" fmla="*/ 315138 h 726430"/>
                  <a:gd name="csX21" fmla="*/ 631713 w 705661"/>
                  <a:gd name="csY21" fmla="*/ 206925 h 726430"/>
                  <a:gd name="csX22" fmla="*/ 612565 w 705661"/>
                  <a:gd name="csY22" fmla="*/ 80976 h 726430"/>
                  <a:gd name="csX23" fmla="*/ 640506 w 705661"/>
                  <a:gd name="csY23" fmla="*/ 0 h 726430"/>
                  <a:gd name="csX24" fmla="*/ 649376 w 705661"/>
                  <a:gd name="csY24" fmla="*/ 3443 h 726430"/>
                  <a:gd name="csX25" fmla="*/ 649376 w 705661"/>
                  <a:gd name="csY25" fmla="*/ 3443 h 726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705661" h="726430">
                    <a:moveTo>
                      <a:pt x="649367" y="3433"/>
                    </a:moveTo>
                    <a:cubicBezTo>
                      <a:pt x="611394" y="96335"/>
                      <a:pt x="594558" y="153394"/>
                      <a:pt x="663842" y="236491"/>
                    </a:cubicBezTo>
                    <a:cubicBezTo>
                      <a:pt x="689148" y="269994"/>
                      <a:pt x="713997" y="313226"/>
                      <a:pt x="702976" y="357495"/>
                    </a:cubicBezTo>
                    <a:cubicBezTo>
                      <a:pt x="692060" y="404093"/>
                      <a:pt x="638403" y="421353"/>
                      <a:pt x="596271" y="419128"/>
                    </a:cubicBezTo>
                    <a:cubicBezTo>
                      <a:pt x="567378" y="418510"/>
                      <a:pt x="539436" y="413470"/>
                      <a:pt x="511484" y="414801"/>
                    </a:cubicBezTo>
                    <a:cubicBezTo>
                      <a:pt x="443675" y="415181"/>
                      <a:pt x="362742" y="433516"/>
                      <a:pt x="344222" y="508502"/>
                    </a:cubicBezTo>
                    <a:cubicBezTo>
                      <a:pt x="335190" y="549603"/>
                      <a:pt x="334496" y="594024"/>
                      <a:pt x="314890" y="632862"/>
                    </a:cubicBezTo>
                    <a:cubicBezTo>
                      <a:pt x="292307" y="685575"/>
                      <a:pt x="240886" y="732050"/>
                      <a:pt x="180129" y="725878"/>
                    </a:cubicBezTo>
                    <a:cubicBezTo>
                      <a:pt x="113786" y="721694"/>
                      <a:pt x="87024" y="666194"/>
                      <a:pt x="54304" y="617789"/>
                    </a:cubicBezTo>
                    <a:cubicBezTo>
                      <a:pt x="42018" y="601032"/>
                      <a:pt x="30026" y="582983"/>
                      <a:pt x="14076" y="569736"/>
                    </a:cubicBezTo>
                    <a:cubicBezTo>
                      <a:pt x="11696" y="567729"/>
                      <a:pt x="8032" y="566312"/>
                      <a:pt x="7661" y="566873"/>
                    </a:cubicBezTo>
                    <a:cubicBezTo>
                      <a:pt x="6919" y="566902"/>
                      <a:pt x="5939" y="570734"/>
                      <a:pt x="6081" y="573825"/>
                    </a:cubicBezTo>
                    <a:lnTo>
                      <a:pt x="0" y="573825"/>
                    </a:lnTo>
                    <a:cubicBezTo>
                      <a:pt x="5796" y="514379"/>
                      <a:pt x="94923" y="674430"/>
                      <a:pt x="108351" y="683103"/>
                    </a:cubicBezTo>
                    <a:cubicBezTo>
                      <a:pt x="127186" y="703463"/>
                      <a:pt x="153082" y="716824"/>
                      <a:pt x="180700" y="718432"/>
                    </a:cubicBezTo>
                    <a:cubicBezTo>
                      <a:pt x="238392" y="723557"/>
                      <a:pt x="285959" y="679898"/>
                      <a:pt x="307629" y="629514"/>
                    </a:cubicBezTo>
                    <a:cubicBezTo>
                      <a:pt x="319582" y="604237"/>
                      <a:pt x="325416" y="576697"/>
                      <a:pt x="329204" y="548757"/>
                    </a:cubicBezTo>
                    <a:cubicBezTo>
                      <a:pt x="332230" y="520655"/>
                      <a:pt x="337293" y="490309"/>
                      <a:pt x="354786" y="466658"/>
                    </a:cubicBezTo>
                    <a:cubicBezTo>
                      <a:pt x="389228" y="416960"/>
                      <a:pt x="455391" y="407925"/>
                      <a:pt x="511227" y="406261"/>
                    </a:cubicBezTo>
                    <a:cubicBezTo>
                      <a:pt x="554054" y="404036"/>
                      <a:pt x="595872" y="416817"/>
                      <a:pt x="637499" y="406242"/>
                    </a:cubicBezTo>
                    <a:cubicBezTo>
                      <a:pt x="680830" y="397084"/>
                      <a:pt x="705118" y="358122"/>
                      <a:pt x="694440" y="315138"/>
                    </a:cubicBezTo>
                    <a:cubicBezTo>
                      <a:pt x="685988" y="273922"/>
                      <a:pt x="654230" y="241864"/>
                      <a:pt x="631713" y="206925"/>
                    </a:cubicBezTo>
                    <a:cubicBezTo>
                      <a:pt x="606721" y="170464"/>
                      <a:pt x="601087" y="122924"/>
                      <a:pt x="612565" y="80976"/>
                    </a:cubicBezTo>
                    <a:cubicBezTo>
                      <a:pt x="619388" y="52865"/>
                      <a:pt x="630323" y="26409"/>
                      <a:pt x="640506" y="0"/>
                    </a:cubicBezTo>
                    <a:lnTo>
                      <a:pt x="649376" y="3443"/>
                    </a:lnTo>
                    <a:lnTo>
                      <a:pt x="649376" y="3443"/>
                    </a:lnTo>
                    <a:close/>
                  </a:path>
                </a:pathLst>
              </a:custGeom>
              <a:solidFill>
                <a:srgbClr val="FF6F30"/>
              </a:solidFill>
              <a:ln w="9513" cap="flat">
                <a:noFill/>
                <a:prstDash val="solid"/>
                <a:miter/>
              </a:ln>
            </p:spPr>
            <p:txBody>
              <a:bodyPr/>
              <a:lstStyle/>
              <a:p>
                <a:endParaRPr lang="en-US"/>
              </a:p>
            </p:txBody>
          </p:sp>
          <p:sp>
            <p:nvSpPr>
              <p:cNvPr id="833" name="Freeform 915">
                <a:extLst>
                  <a:ext uri="{FF2B5EF4-FFF2-40B4-BE49-F238E27FC236}">
                    <a16:creationId xmlns:a16="http://schemas.microsoft.com/office/drawing/2014/main" id="{0CA56391-530C-891E-6429-4BD0CE956B95}"/>
                  </a:ext>
                </a:extLst>
              </p:cNvPr>
              <p:cNvSpPr/>
              <p:nvPr/>
            </p:nvSpPr>
            <p:spPr>
              <a:xfrm>
                <a:off x="3998967" y="4887251"/>
                <a:ext cx="130630" cy="75955"/>
              </a:xfrm>
              <a:custGeom>
                <a:avLst/>
                <a:gdLst>
                  <a:gd name="csX0" fmla="*/ 0 w 130630"/>
                  <a:gd name="csY0" fmla="*/ 75052 h 75955"/>
                  <a:gd name="csX1" fmla="*/ 130460 w 130630"/>
                  <a:gd name="csY1" fmla="*/ 0 h 75955"/>
                  <a:gd name="csX2" fmla="*/ 130631 w 130630"/>
                  <a:gd name="csY2" fmla="*/ 7009 h 75955"/>
                  <a:gd name="csX3" fmla="*/ 1228 w 130630"/>
                  <a:gd name="csY3" fmla="*/ 75955 h 75955"/>
                  <a:gd name="csX4" fmla="*/ 10 w 130630"/>
                  <a:gd name="csY4" fmla="*/ 75052 h 75955"/>
                  <a:gd name="csX5" fmla="*/ 10 w 130630"/>
                  <a:gd name="csY5" fmla="*/ 75052 h 75955"/>
                </a:gdLst>
                <a:ahLst/>
                <a:cxnLst>
                  <a:cxn ang="0">
                    <a:pos x="csX0" y="csY0"/>
                  </a:cxn>
                  <a:cxn ang="0">
                    <a:pos x="csX1" y="csY1"/>
                  </a:cxn>
                  <a:cxn ang="0">
                    <a:pos x="csX2" y="csY2"/>
                  </a:cxn>
                  <a:cxn ang="0">
                    <a:pos x="csX3" y="csY3"/>
                  </a:cxn>
                  <a:cxn ang="0">
                    <a:pos x="csX4" y="csY4"/>
                  </a:cxn>
                  <a:cxn ang="0">
                    <a:pos x="csX5" y="csY5"/>
                  </a:cxn>
                </a:cxnLst>
                <a:rect l="l" t="t" r="r" b="b"/>
                <a:pathLst>
                  <a:path w="130630" h="75955">
                    <a:moveTo>
                      <a:pt x="0" y="75052"/>
                    </a:moveTo>
                    <a:cubicBezTo>
                      <a:pt x="27609" y="30565"/>
                      <a:pt x="78011" y="1702"/>
                      <a:pt x="130460" y="0"/>
                    </a:cubicBezTo>
                    <a:cubicBezTo>
                      <a:pt x="130460" y="0"/>
                      <a:pt x="130631" y="7009"/>
                      <a:pt x="130631" y="7009"/>
                    </a:cubicBezTo>
                    <a:cubicBezTo>
                      <a:pt x="79363" y="6971"/>
                      <a:pt x="29950" y="33303"/>
                      <a:pt x="1228" y="75955"/>
                    </a:cubicBezTo>
                    <a:cubicBezTo>
                      <a:pt x="1228" y="75955"/>
                      <a:pt x="10" y="75052"/>
                      <a:pt x="10" y="75052"/>
                    </a:cubicBezTo>
                    <a:lnTo>
                      <a:pt x="10" y="75052"/>
                    </a:lnTo>
                    <a:close/>
                  </a:path>
                </a:pathLst>
              </a:custGeom>
              <a:solidFill>
                <a:srgbClr val="FF6F30"/>
              </a:solidFill>
              <a:ln w="9513" cap="flat">
                <a:noFill/>
                <a:prstDash val="solid"/>
                <a:miter/>
              </a:ln>
            </p:spPr>
            <p:txBody>
              <a:bodyPr/>
              <a:lstStyle/>
              <a:p>
                <a:endParaRPr lang="en-US"/>
              </a:p>
            </p:txBody>
          </p:sp>
          <p:sp>
            <p:nvSpPr>
              <p:cNvPr id="834" name="Freeform 916">
                <a:extLst>
                  <a:ext uri="{FF2B5EF4-FFF2-40B4-BE49-F238E27FC236}">
                    <a16:creationId xmlns:a16="http://schemas.microsoft.com/office/drawing/2014/main" id="{F7FB4E40-1492-2D07-10C5-94E4A295D8F7}"/>
                  </a:ext>
                </a:extLst>
              </p:cNvPr>
              <p:cNvSpPr/>
              <p:nvPr/>
            </p:nvSpPr>
            <p:spPr>
              <a:xfrm>
                <a:off x="4199412" y="4851769"/>
                <a:ext cx="292537" cy="281111"/>
              </a:xfrm>
              <a:custGeom>
                <a:avLst/>
                <a:gdLst>
                  <a:gd name="csX0" fmla="*/ 23748 w 292537"/>
                  <a:gd name="csY0" fmla="*/ 4013 h 281111"/>
                  <a:gd name="csX1" fmla="*/ 11851 w 292537"/>
                  <a:gd name="csY1" fmla="*/ 72170 h 281111"/>
                  <a:gd name="csX2" fmla="*/ 25803 w 292537"/>
                  <a:gd name="csY2" fmla="*/ 113567 h 281111"/>
                  <a:gd name="csX3" fmla="*/ 46227 w 292537"/>
                  <a:gd name="csY3" fmla="*/ 168971 h 281111"/>
                  <a:gd name="csX4" fmla="*/ 70809 w 292537"/>
                  <a:gd name="csY4" fmla="*/ 218232 h 281111"/>
                  <a:gd name="csX5" fmla="*/ 123581 w 292537"/>
                  <a:gd name="csY5" fmla="*/ 233049 h 281111"/>
                  <a:gd name="csX6" fmla="*/ 240584 w 292537"/>
                  <a:gd name="csY6" fmla="*/ 252848 h 281111"/>
                  <a:gd name="csX7" fmla="*/ 292538 w 292537"/>
                  <a:gd name="csY7" fmla="*/ 281112 h 281111"/>
                  <a:gd name="csX8" fmla="*/ 181388 w 292537"/>
                  <a:gd name="csY8" fmla="*/ 247951 h 281111"/>
                  <a:gd name="csX9" fmla="*/ 36025 w 292537"/>
                  <a:gd name="csY9" fmla="*/ 172537 h 281111"/>
                  <a:gd name="csX10" fmla="*/ 1544 w 292537"/>
                  <a:gd name="csY10" fmla="*/ 74766 h 281111"/>
                  <a:gd name="csX11" fmla="*/ 15116 w 292537"/>
                  <a:gd name="csY11" fmla="*/ 0 h 281111"/>
                  <a:gd name="csX12" fmla="*/ 23748 w 292537"/>
                  <a:gd name="csY12" fmla="*/ 4004 h 281111"/>
                  <a:gd name="csX13" fmla="*/ 23748 w 292537"/>
                  <a:gd name="csY13" fmla="*/ 4004 h 2811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92537" h="281111">
                    <a:moveTo>
                      <a:pt x="23748" y="4013"/>
                    </a:moveTo>
                    <a:cubicBezTo>
                      <a:pt x="15125" y="25506"/>
                      <a:pt x="7026" y="49394"/>
                      <a:pt x="11851" y="72170"/>
                    </a:cubicBezTo>
                    <a:cubicBezTo>
                      <a:pt x="15753" y="86017"/>
                      <a:pt x="20921" y="99901"/>
                      <a:pt x="25803" y="113567"/>
                    </a:cubicBezTo>
                    <a:cubicBezTo>
                      <a:pt x="25803" y="113567"/>
                      <a:pt x="46227" y="168971"/>
                      <a:pt x="46227" y="168971"/>
                    </a:cubicBezTo>
                    <a:cubicBezTo>
                      <a:pt x="51851" y="186593"/>
                      <a:pt x="55278" y="206469"/>
                      <a:pt x="70809" y="218232"/>
                    </a:cubicBezTo>
                    <a:cubicBezTo>
                      <a:pt x="85580" y="230529"/>
                      <a:pt x="104538" y="232316"/>
                      <a:pt x="123581" y="233049"/>
                    </a:cubicBezTo>
                    <a:cubicBezTo>
                      <a:pt x="163087" y="235797"/>
                      <a:pt x="202706" y="240790"/>
                      <a:pt x="240584" y="252848"/>
                    </a:cubicBezTo>
                    <a:cubicBezTo>
                      <a:pt x="259247" y="259096"/>
                      <a:pt x="278538" y="266780"/>
                      <a:pt x="292538" y="281112"/>
                    </a:cubicBezTo>
                    <a:cubicBezTo>
                      <a:pt x="260494" y="259372"/>
                      <a:pt x="219447" y="253638"/>
                      <a:pt x="181388" y="247951"/>
                    </a:cubicBezTo>
                    <a:cubicBezTo>
                      <a:pt x="114026" y="236567"/>
                      <a:pt x="54612" y="259134"/>
                      <a:pt x="36025" y="172537"/>
                    </a:cubicBezTo>
                    <a:cubicBezTo>
                      <a:pt x="26669" y="145758"/>
                      <a:pt x="8682" y="101813"/>
                      <a:pt x="1544" y="74766"/>
                    </a:cubicBezTo>
                    <a:cubicBezTo>
                      <a:pt x="-3728" y="48995"/>
                      <a:pt x="5418" y="23071"/>
                      <a:pt x="15116" y="0"/>
                    </a:cubicBezTo>
                    <a:cubicBezTo>
                      <a:pt x="15116" y="0"/>
                      <a:pt x="23748" y="4004"/>
                      <a:pt x="23748" y="4004"/>
                    </a:cubicBezTo>
                    <a:lnTo>
                      <a:pt x="23748" y="4004"/>
                    </a:lnTo>
                    <a:close/>
                  </a:path>
                </a:pathLst>
              </a:custGeom>
              <a:solidFill>
                <a:srgbClr val="FF6F30"/>
              </a:solidFill>
              <a:ln w="9513" cap="flat">
                <a:noFill/>
                <a:prstDash val="solid"/>
                <a:miter/>
              </a:ln>
            </p:spPr>
            <p:txBody>
              <a:bodyPr/>
              <a:lstStyle/>
              <a:p>
                <a:endParaRPr lang="en-US"/>
              </a:p>
            </p:txBody>
          </p:sp>
          <p:sp>
            <p:nvSpPr>
              <p:cNvPr id="835" name="Freeform 917">
                <a:extLst>
                  <a:ext uri="{FF2B5EF4-FFF2-40B4-BE49-F238E27FC236}">
                    <a16:creationId xmlns:a16="http://schemas.microsoft.com/office/drawing/2014/main" id="{4C318900-5FAC-F646-2C1C-D7E1A08371C7}"/>
                  </a:ext>
                </a:extLst>
              </p:cNvPr>
              <p:cNvSpPr/>
              <p:nvPr/>
            </p:nvSpPr>
            <p:spPr>
              <a:xfrm>
                <a:off x="4018857" y="5016594"/>
                <a:ext cx="230007" cy="262709"/>
              </a:xfrm>
              <a:custGeom>
                <a:avLst/>
                <a:gdLst>
                  <a:gd name="csX0" fmla="*/ 224631 w 230007"/>
                  <a:gd name="csY0" fmla="*/ 10 h 262709"/>
                  <a:gd name="csX1" fmla="*/ 148647 w 230007"/>
                  <a:gd name="csY1" fmla="*/ 100748 h 262709"/>
                  <a:gd name="csX2" fmla="*/ 38535 w 230007"/>
                  <a:gd name="csY2" fmla="*/ 174953 h 262709"/>
                  <a:gd name="csX3" fmla="*/ 12325 w 230007"/>
                  <a:gd name="csY3" fmla="*/ 262710 h 262709"/>
                  <a:gd name="csX4" fmla="*/ 0 w 230007"/>
                  <a:gd name="csY4" fmla="*/ 261227 h 262709"/>
                  <a:gd name="csX5" fmla="*/ 100129 w 230007"/>
                  <a:gd name="csY5" fmla="*/ 104542 h 262709"/>
                  <a:gd name="csX6" fmla="*/ 146277 w 230007"/>
                  <a:gd name="csY6" fmla="*/ 89783 h 262709"/>
                  <a:gd name="csX7" fmla="*/ 217760 w 230007"/>
                  <a:gd name="csY7" fmla="*/ 46941 h 262709"/>
                  <a:gd name="csX8" fmla="*/ 215732 w 230007"/>
                  <a:gd name="csY8" fmla="*/ 3357 h 262709"/>
                  <a:gd name="csX9" fmla="*/ 224640 w 230007"/>
                  <a:gd name="csY9" fmla="*/ 0 h 262709"/>
                  <a:gd name="csX10" fmla="*/ 224640 w 230007"/>
                  <a:gd name="csY10" fmla="*/ 0 h 2627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0007" h="262709">
                    <a:moveTo>
                      <a:pt x="224631" y="10"/>
                    </a:moveTo>
                    <a:cubicBezTo>
                      <a:pt x="244388" y="63032"/>
                      <a:pt x="207595" y="93957"/>
                      <a:pt x="148647" y="100748"/>
                    </a:cubicBezTo>
                    <a:cubicBezTo>
                      <a:pt x="103783" y="109782"/>
                      <a:pt x="60766" y="133965"/>
                      <a:pt x="38535" y="174953"/>
                    </a:cubicBezTo>
                    <a:cubicBezTo>
                      <a:pt x="23612" y="201533"/>
                      <a:pt x="16093" y="232031"/>
                      <a:pt x="12325" y="262710"/>
                    </a:cubicBezTo>
                    <a:lnTo>
                      <a:pt x="0" y="261227"/>
                    </a:lnTo>
                    <a:cubicBezTo>
                      <a:pt x="6396" y="197729"/>
                      <a:pt x="37478" y="129819"/>
                      <a:pt x="100129" y="104542"/>
                    </a:cubicBezTo>
                    <a:cubicBezTo>
                      <a:pt x="115004" y="97961"/>
                      <a:pt x="130536" y="93121"/>
                      <a:pt x="146277" y="89783"/>
                    </a:cubicBezTo>
                    <a:cubicBezTo>
                      <a:pt x="175713" y="84942"/>
                      <a:pt x="209194" y="78960"/>
                      <a:pt x="217760" y="46941"/>
                    </a:cubicBezTo>
                    <a:cubicBezTo>
                      <a:pt x="221519" y="33066"/>
                      <a:pt x="220224" y="17175"/>
                      <a:pt x="215732" y="3357"/>
                    </a:cubicBezTo>
                    <a:lnTo>
                      <a:pt x="224640" y="0"/>
                    </a:lnTo>
                    <a:lnTo>
                      <a:pt x="224640" y="0"/>
                    </a:lnTo>
                    <a:close/>
                  </a:path>
                </a:pathLst>
              </a:custGeom>
              <a:solidFill>
                <a:srgbClr val="FF6F30"/>
              </a:solidFill>
              <a:ln w="9513" cap="flat">
                <a:noFill/>
                <a:prstDash val="solid"/>
                <a:miter/>
              </a:ln>
            </p:spPr>
            <p:txBody>
              <a:bodyPr/>
              <a:lstStyle/>
              <a:p>
                <a:endParaRPr lang="en-US"/>
              </a:p>
            </p:txBody>
          </p:sp>
          <p:sp>
            <p:nvSpPr>
              <p:cNvPr id="836" name="Freeform 918">
                <a:extLst>
                  <a:ext uri="{FF2B5EF4-FFF2-40B4-BE49-F238E27FC236}">
                    <a16:creationId xmlns:a16="http://schemas.microsoft.com/office/drawing/2014/main" id="{8B72858D-FDA5-B641-D179-C0C49C19D4FB}"/>
                  </a:ext>
                </a:extLst>
              </p:cNvPr>
              <p:cNvSpPr/>
              <p:nvPr/>
            </p:nvSpPr>
            <p:spPr>
              <a:xfrm>
                <a:off x="4276731" y="4686497"/>
                <a:ext cx="399192" cy="181235"/>
              </a:xfrm>
              <a:custGeom>
                <a:avLst/>
                <a:gdLst>
                  <a:gd name="csX0" fmla="*/ 8936 w 399192"/>
                  <a:gd name="csY0" fmla="*/ 0 h 181235"/>
                  <a:gd name="csX1" fmla="*/ 177436 w 399192"/>
                  <a:gd name="csY1" fmla="*/ 163579 h 181235"/>
                  <a:gd name="csX2" fmla="*/ 239230 w 399192"/>
                  <a:gd name="csY2" fmla="*/ 171577 h 181235"/>
                  <a:gd name="csX3" fmla="*/ 324836 w 399192"/>
                  <a:gd name="csY3" fmla="*/ 150151 h 181235"/>
                  <a:gd name="csX4" fmla="*/ 399192 w 399192"/>
                  <a:gd name="csY4" fmla="*/ 98189 h 181235"/>
                  <a:gd name="csX5" fmla="*/ 349361 w 399192"/>
                  <a:gd name="csY5" fmla="*/ 129791 h 181235"/>
                  <a:gd name="csX6" fmla="*/ 238773 w 399192"/>
                  <a:gd name="csY6" fmla="*/ 180659 h 181235"/>
                  <a:gd name="csX7" fmla="*/ 63441 w 399192"/>
                  <a:gd name="csY7" fmla="*/ 113633 h 181235"/>
                  <a:gd name="csX8" fmla="*/ 0 w 399192"/>
                  <a:gd name="csY8" fmla="*/ 3405 h 181235"/>
                  <a:gd name="csX9" fmla="*/ 8946 w 399192"/>
                  <a:gd name="csY9" fmla="*/ 0 h 181235"/>
                  <a:gd name="csX10" fmla="*/ 8946 w 399192"/>
                  <a:gd name="csY10" fmla="*/ 0 h 1812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99192" h="181235">
                    <a:moveTo>
                      <a:pt x="8936" y="0"/>
                    </a:moveTo>
                    <a:cubicBezTo>
                      <a:pt x="37973" y="83145"/>
                      <a:pt x="86729" y="147669"/>
                      <a:pt x="177436" y="163579"/>
                    </a:cubicBezTo>
                    <a:cubicBezTo>
                      <a:pt x="197717" y="167868"/>
                      <a:pt x="218426" y="170208"/>
                      <a:pt x="239230" y="171577"/>
                    </a:cubicBezTo>
                    <a:cubicBezTo>
                      <a:pt x="269732" y="173612"/>
                      <a:pt x="302661" y="173355"/>
                      <a:pt x="324836" y="150151"/>
                    </a:cubicBezTo>
                    <a:cubicBezTo>
                      <a:pt x="345402" y="129914"/>
                      <a:pt x="364845" y="91047"/>
                      <a:pt x="399192" y="98189"/>
                    </a:cubicBezTo>
                    <a:cubicBezTo>
                      <a:pt x="377846" y="95574"/>
                      <a:pt x="361248" y="113900"/>
                      <a:pt x="349361" y="129791"/>
                    </a:cubicBezTo>
                    <a:cubicBezTo>
                      <a:pt x="320772" y="174982"/>
                      <a:pt x="290041" y="183816"/>
                      <a:pt x="238773" y="180659"/>
                    </a:cubicBezTo>
                    <a:cubicBezTo>
                      <a:pt x="175951" y="177806"/>
                      <a:pt x="106125" y="163627"/>
                      <a:pt x="63441" y="113633"/>
                    </a:cubicBezTo>
                    <a:cubicBezTo>
                      <a:pt x="34928" y="81490"/>
                      <a:pt x="16588" y="42509"/>
                      <a:pt x="0" y="3405"/>
                    </a:cubicBezTo>
                    <a:cubicBezTo>
                      <a:pt x="0" y="3405"/>
                      <a:pt x="8946" y="0"/>
                      <a:pt x="8946" y="0"/>
                    </a:cubicBezTo>
                    <a:lnTo>
                      <a:pt x="8946" y="0"/>
                    </a:lnTo>
                    <a:close/>
                  </a:path>
                </a:pathLst>
              </a:custGeom>
              <a:solidFill>
                <a:srgbClr val="FF6F30"/>
              </a:solidFill>
              <a:ln w="9513" cap="flat">
                <a:noFill/>
                <a:prstDash val="solid"/>
                <a:miter/>
              </a:ln>
            </p:spPr>
            <p:txBody>
              <a:bodyPr/>
              <a:lstStyle/>
              <a:p>
                <a:endParaRPr lang="en-US"/>
              </a:p>
            </p:txBody>
          </p:sp>
          <p:sp>
            <p:nvSpPr>
              <p:cNvPr id="837" name="Freeform 919">
                <a:extLst>
                  <a:ext uri="{FF2B5EF4-FFF2-40B4-BE49-F238E27FC236}">
                    <a16:creationId xmlns:a16="http://schemas.microsoft.com/office/drawing/2014/main" id="{7DB01CDD-B17F-08CA-3E5B-19736B0F10AB}"/>
                  </a:ext>
                </a:extLst>
              </p:cNvPr>
              <p:cNvSpPr/>
              <p:nvPr/>
            </p:nvSpPr>
            <p:spPr>
              <a:xfrm>
                <a:off x="4551241" y="4857779"/>
                <a:ext cx="104908" cy="504649"/>
              </a:xfrm>
              <a:custGeom>
                <a:avLst/>
                <a:gdLst>
                  <a:gd name="csX0" fmla="*/ 3245 w 104908"/>
                  <a:gd name="csY0" fmla="*/ 0 h 504649"/>
                  <a:gd name="csX1" fmla="*/ 100395 w 104908"/>
                  <a:gd name="csY1" fmla="*/ 196769 h 504649"/>
                  <a:gd name="csX2" fmla="*/ 72948 w 104908"/>
                  <a:gd name="csY2" fmla="*/ 313407 h 504649"/>
                  <a:gd name="csX3" fmla="*/ 49774 w 104908"/>
                  <a:gd name="csY3" fmla="*/ 377760 h 504649"/>
                  <a:gd name="csX4" fmla="*/ 31330 w 104908"/>
                  <a:gd name="csY4" fmla="*/ 443511 h 504649"/>
                  <a:gd name="csX5" fmla="*/ 56940 w 104908"/>
                  <a:gd name="csY5" fmla="*/ 493723 h 504649"/>
                  <a:gd name="csX6" fmla="*/ 51963 w 104908"/>
                  <a:gd name="csY6" fmla="*/ 504650 h 504649"/>
                  <a:gd name="csX7" fmla="*/ 20757 w 104908"/>
                  <a:gd name="csY7" fmla="*/ 459944 h 504649"/>
                  <a:gd name="csX8" fmla="*/ 41428 w 104908"/>
                  <a:gd name="csY8" fmla="*/ 375078 h 504649"/>
                  <a:gd name="csX9" fmla="*/ 64887 w 104908"/>
                  <a:gd name="csY9" fmla="*/ 310059 h 504649"/>
                  <a:gd name="csX10" fmla="*/ 92230 w 104908"/>
                  <a:gd name="csY10" fmla="*/ 199688 h 504649"/>
                  <a:gd name="csX11" fmla="*/ 0 w 104908"/>
                  <a:gd name="csY11" fmla="*/ 8939 h 504649"/>
                  <a:gd name="csX12" fmla="*/ 3245 w 104908"/>
                  <a:gd name="csY12" fmla="*/ 0 h 504649"/>
                  <a:gd name="csX13" fmla="*/ 3245 w 104908"/>
                  <a:gd name="csY13" fmla="*/ 0 h 504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04908" h="504649">
                    <a:moveTo>
                      <a:pt x="3245" y="0"/>
                    </a:moveTo>
                    <a:cubicBezTo>
                      <a:pt x="79306" y="34530"/>
                      <a:pt x="73671" y="129924"/>
                      <a:pt x="100395" y="196769"/>
                    </a:cubicBezTo>
                    <a:cubicBezTo>
                      <a:pt x="115318" y="238431"/>
                      <a:pt x="89870" y="277108"/>
                      <a:pt x="72948" y="313407"/>
                    </a:cubicBezTo>
                    <a:cubicBezTo>
                      <a:pt x="64345" y="334443"/>
                      <a:pt x="56760" y="356020"/>
                      <a:pt x="49774" y="377760"/>
                    </a:cubicBezTo>
                    <a:cubicBezTo>
                      <a:pt x="42884" y="399500"/>
                      <a:pt x="36193" y="421477"/>
                      <a:pt x="31330" y="443511"/>
                    </a:cubicBezTo>
                    <a:cubicBezTo>
                      <a:pt x="24754" y="464404"/>
                      <a:pt x="36698" y="486467"/>
                      <a:pt x="56940" y="493723"/>
                    </a:cubicBezTo>
                    <a:cubicBezTo>
                      <a:pt x="56940" y="493723"/>
                      <a:pt x="51963" y="504650"/>
                      <a:pt x="51963" y="504650"/>
                    </a:cubicBezTo>
                    <a:cubicBezTo>
                      <a:pt x="35204" y="495796"/>
                      <a:pt x="21842" y="479240"/>
                      <a:pt x="20757" y="459944"/>
                    </a:cubicBezTo>
                    <a:cubicBezTo>
                      <a:pt x="22061" y="430511"/>
                      <a:pt x="33548" y="402961"/>
                      <a:pt x="41428" y="375078"/>
                    </a:cubicBezTo>
                    <a:cubicBezTo>
                      <a:pt x="48480" y="353177"/>
                      <a:pt x="56122" y="331466"/>
                      <a:pt x="64887" y="310059"/>
                    </a:cubicBezTo>
                    <a:cubicBezTo>
                      <a:pt x="80457" y="275491"/>
                      <a:pt x="106106" y="239144"/>
                      <a:pt x="92230" y="199688"/>
                    </a:cubicBezTo>
                    <a:cubicBezTo>
                      <a:pt x="66067" y="135496"/>
                      <a:pt x="71911" y="42176"/>
                      <a:pt x="0" y="8939"/>
                    </a:cubicBezTo>
                    <a:cubicBezTo>
                      <a:pt x="0" y="8939"/>
                      <a:pt x="3245" y="0"/>
                      <a:pt x="3245" y="0"/>
                    </a:cubicBezTo>
                    <a:lnTo>
                      <a:pt x="3245" y="0"/>
                    </a:lnTo>
                    <a:close/>
                  </a:path>
                </a:pathLst>
              </a:custGeom>
              <a:solidFill>
                <a:srgbClr val="FF6F30"/>
              </a:solidFill>
              <a:ln w="9513" cap="flat">
                <a:noFill/>
                <a:prstDash val="solid"/>
                <a:miter/>
              </a:ln>
            </p:spPr>
            <p:txBody>
              <a:bodyPr/>
              <a:lstStyle/>
              <a:p>
                <a:endParaRPr lang="en-US"/>
              </a:p>
            </p:txBody>
          </p:sp>
          <p:sp>
            <p:nvSpPr>
              <p:cNvPr id="838" name="Freeform 920">
                <a:extLst>
                  <a:ext uri="{FF2B5EF4-FFF2-40B4-BE49-F238E27FC236}">
                    <a16:creationId xmlns:a16="http://schemas.microsoft.com/office/drawing/2014/main" id="{93B6458D-DA45-127A-04F3-7C1AEA13E4B4}"/>
                  </a:ext>
                </a:extLst>
              </p:cNvPr>
              <p:cNvSpPr/>
              <p:nvPr/>
            </p:nvSpPr>
            <p:spPr>
              <a:xfrm>
                <a:off x="3963398" y="5257877"/>
                <a:ext cx="67984" cy="31326"/>
              </a:xfrm>
              <a:custGeom>
                <a:avLst/>
                <a:gdLst>
                  <a:gd name="csX0" fmla="*/ 67984 w 67984"/>
                  <a:gd name="csY0" fmla="*/ 19220 h 31326"/>
                  <a:gd name="csX1" fmla="*/ 62778 w 67984"/>
                  <a:gd name="csY1" fmla="*/ 23633 h 31326"/>
                  <a:gd name="csX2" fmla="*/ 29202 w 67984"/>
                  <a:gd name="csY2" fmla="*/ 20333 h 31326"/>
                  <a:gd name="csX3" fmla="*/ 25034 w 67984"/>
                  <a:gd name="csY3" fmla="*/ 14760 h 31326"/>
                  <a:gd name="csX4" fmla="*/ 2830 w 67984"/>
                  <a:gd name="csY4" fmla="*/ 31213 h 31326"/>
                  <a:gd name="csX5" fmla="*/ 2317 w 67984"/>
                  <a:gd name="csY5" fmla="*/ 31327 h 31326"/>
                  <a:gd name="csX6" fmla="*/ 2536 w 67984"/>
                  <a:gd name="csY6" fmla="*/ 7067 h 31326"/>
                  <a:gd name="csX7" fmla="*/ 27708 w 67984"/>
                  <a:gd name="csY7" fmla="*/ 4775 h 31326"/>
                  <a:gd name="csX8" fmla="*/ 35702 w 67984"/>
                  <a:gd name="csY8" fmla="*/ 13306 h 31326"/>
                  <a:gd name="csX9" fmla="*/ 57744 w 67984"/>
                  <a:gd name="csY9" fmla="*/ 11812 h 31326"/>
                  <a:gd name="csX10" fmla="*/ 63111 w 67984"/>
                  <a:gd name="csY10" fmla="*/ 11052 h 31326"/>
                  <a:gd name="csX11" fmla="*/ 67975 w 67984"/>
                  <a:gd name="csY11" fmla="*/ 19220 h 31326"/>
                  <a:gd name="csX12" fmla="*/ 67975 w 67984"/>
                  <a:gd name="csY12" fmla="*/ 19220 h 313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7984" h="31326">
                    <a:moveTo>
                      <a:pt x="67984" y="19220"/>
                    </a:moveTo>
                    <a:cubicBezTo>
                      <a:pt x="66757" y="21902"/>
                      <a:pt x="64872" y="22891"/>
                      <a:pt x="62778" y="23633"/>
                    </a:cubicBezTo>
                    <a:cubicBezTo>
                      <a:pt x="52157" y="27580"/>
                      <a:pt x="38082" y="29368"/>
                      <a:pt x="29202" y="20333"/>
                    </a:cubicBezTo>
                    <a:cubicBezTo>
                      <a:pt x="27384" y="18774"/>
                      <a:pt x="25976" y="16054"/>
                      <a:pt x="25034" y="14760"/>
                    </a:cubicBezTo>
                    <a:cubicBezTo>
                      <a:pt x="11491" y="-5420"/>
                      <a:pt x="-672" y="13610"/>
                      <a:pt x="2830" y="31213"/>
                    </a:cubicBezTo>
                    <a:cubicBezTo>
                      <a:pt x="2830" y="31213"/>
                      <a:pt x="2317" y="31327"/>
                      <a:pt x="2317" y="31327"/>
                    </a:cubicBezTo>
                    <a:cubicBezTo>
                      <a:pt x="175" y="23890"/>
                      <a:pt x="-1690" y="15359"/>
                      <a:pt x="2536" y="7067"/>
                    </a:cubicBezTo>
                    <a:cubicBezTo>
                      <a:pt x="7237" y="-2205"/>
                      <a:pt x="20780" y="-1692"/>
                      <a:pt x="27708" y="4775"/>
                    </a:cubicBezTo>
                    <a:cubicBezTo>
                      <a:pt x="30849" y="7115"/>
                      <a:pt x="32838" y="10966"/>
                      <a:pt x="35702" y="13306"/>
                    </a:cubicBezTo>
                    <a:cubicBezTo>
                      <a:pt x="42031" y="18193"/>
                      <a:pt x="51053" y="15046"/>
                      <a:pt x="57744" y="11812"/>
                    </a:cubicBezTo>
                    <a:cubicBezTo>
                      <a:pt x="59276" y="11042"/>
                      <a:pt x="60932" y="10310"/>
                      <a:pt x="63111" y="11052"/>
                    </a:cubicBezTo>
                    <a:lnTo>
                      <a:pt x="67975" y="19220"/>
                    </a:lnTo>
                    <a:lnTo>
                      <a:pt x="67975" y="19220"/>
                    </a:lnTo>
                    <a:close/>
                  </a:path>
                </a:pathLst>
              </a:custGeom>
              <a:solidFill>
                <a:srgbClr val="FF6F30"/>
              </a:solidFill>
              <a:ln w="9513" cap="flat">
                <a:noFill/>
                <a:prstDash val="solid"/>
                <a:miter/>
              </a:ln>
            </p:spPr>
            <p:txBody>
              <a:bodyPr/>
              <a:lstStyle/>
              <a:p>
                <a:endParaRPr lang="en-US"/>
              </a:p>
            </p:txBody>
          </p:sp>
          <p:sp>
            <p:nvSpPr>
              <p:cNvPr id="839" name="Freeform 921">
                <a:extLst>
                  <a:ext uri="{FF2B5EF4-FFF2-40B4-BE49-F238E27FC236}">
                    <a16:creationId xmlns:a16="http://schemas.microsoft.com/office/drawing/2014/main" id="{A7F52453-79BD-2A61-0595-CF0AA5C94F0D}"/>
                  </a:ext>
                </a:extLst>
              </p:cNvPr>
              <p:cNvSpPr/>
              <p:nvPr/>
            </p:nvSpPr>
            <p:spPr>
              <a:xfrm>
                <a:off x="3936916" y="5244101"/>
                <a:ext cx="46776" cy="33367"/>
              </a:xfrm>
              <a:custGeom>
                <a:avLst/>
                <a:gdLst>
                  <a:gd name="csX0" fmla="*/ 10 w 46776"/>
                  <a:gd name="csY0" fmla="*/ 33320 h 33367"/>
                  <a:gd name="csX1" fmla="*/ 23993 w 46776"/>
                  <a:gd name="csY1" fmla="*/ 1557 h 33367"/>
                  <a:gd name="csX2" fmla="*/ 46776 w 46776"/>
                  <a:gd name="csY2" fmla="*/ 12113 h 33367"/>
                  <a:gd name="csX3" fmla="*/ 45615 w 46776"/>
                  <a:gd name="csY3" fmla="*/ 21556 h 33367"/>
                  <a:gd name="csX4" fmla="*/ 28694 w 46776"/>
                  <a:gd name="csY4" fmla="*/ 11723 h 33367"/>
                  <a:gd name="csX5" fmla="*/ 14656 w 46776"/>
                  <a:gd name="csY5" fmla="*/ 5618 h 33367"/>
                  <a:gd name="csX6" fmla="*/ 5082 w 46776"/>
                  <a:gd name="csY6" fmla="*/ 16449 h 33367"/>
                  <a:gd name="csX7" fmla="*/ 866 w 46776"/>
                  <a:gd name="csY7" fmla="*/ 33367 h 33367"/>
                  <a:gd name="csX8" fmla="*/ 0 w 46776"/>
                  <a:gd name="csY8" fmla="*/ 33320 h 33367"/>
                  <a:gd name="csX9" fmla="*/ 0 w 46776"/>
                  <a:gd name="csY9" fmla="*/ 33320 h 333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6776" h="33367">
                    <a:moveTo>
                      <a:pt x="10" y="33320"/>
                    </a:moveTo>
                    <a:cubicBezTo>
                      <a:pt x="-19" y="19036"/>
                      <a:pt x="3893" y="-6564"/>
                      <a:pt x="23993" y="1557"/>
                    </a:cubicBezTo>
                    <a:cubicBezTo>
                      <a:pt x="31711" y="3269"/>
                      <a:pt x="40238" y="12018"/>
                      <a:pt x="46776" y="12113"/>
                    </a:cubicBezTo>
                    <a:cubicBezTo>
                      <a:pt x="46776" y="12113"/>
                      <a:pt x="45615" y="21556"/>
                      <a:pt x="45615" y="21556"/>
                    </a:cubicBezTo>
                    <a:cubicBezTo>
                      <a:pt x="38668" y="20501"/>
                      <a:pt x="33624" y="15536"/>
                      <a:pt x="28694" y="11723"/>
                    </a:cubicBezTo>
                    <a:cubicBezTo>
                      <a:pt x="24906" y="8803"/>
                      <a:pt x="19053" y="5827"/>
                      <a:pt x="14656" y="5618"/>
                    </a:cubicBezTo>
                    <a:cubicBezTo>
                      <a:pt x="10535" y="5703"/>
                      <a:pt x="7043" y="11314"/>
                      <a:pt x="5082" y="16449"/>
                    </a:cubicBezTo>
                    <a:cubicBezTo>
                      <a:pt x="3007" y="21794"/>
                      <a:pt x="1685" y="27576"/>
                      <a:pt x="866" y="33367"/>
                    </a:cubicBezTo>
                    <a:lnTo>
                      <a:pt x="0" y="33320"/>
                    </a:lnTo>
                    <a:lnTo>
                      <a:pt x="0" y="33320"/>
                    </a:lnTo>
                    <a:close/>
                  </a:path>
                </a:pathLst>
              </a:custGeom>
              <a:solidFill>
                <a:srgbClr val="FF6F30"/>
              </a:solidFill>
              <a:ln w="9513" cap="flat">
                <a:noFill/>
                <a:prstDash val="solid"/>
                <a:miter/>
              </a:ln>
            </p:spPr>
            <p:txBody>
              <a:bodyPr/>
              <a:lstStyle/>
              <a:p>
                <a:endParaRPr lang="en-US"/>
              </a:p>
            </p:txBody>
          </p:sp>
          <p:sp>
            <p:nvSpPr>
              <p:cNvPr id="840" name="Freeform 922">
                <a:extLst>
                  <a:ext uri="{FF2B5EF4-FFF2-40B4-BE49-F238E27FC236}">
                    <a16:creationId xmlns:a16="http://schemas.microsoft.com/office/drawing/2014/main" id="{AC073571-C397-25AD-1B29-E43AC5AA9683}"/>
                  </a:ext>
                </a:extLst>
              </p:cNvPr>
              <p:cNvSpPr/>
              <p:nvPr/>
            </p:nvSpPr>
            <p:spPr>
              <a:xfrm>
                <a:off x="3975536" y="5243184"/>
                <a:ext cx="32862" cy="20352"/>
              </a:xfrm>
              <a:custGeom>
                <a:avLst/>
                <a:gdLst>
                  <a:gd name="csX0" fmla="*/ 0 w 32862"/>
                  <a:gd name="csY0" fmla="*/ 15635 h 20352"/>
                  <a:gd name="csX1" fmla="*/ 32862 w 32862"/>
                  <a:gd name="csY1" fmla="*/ 429 h 20352"/>
                  <a:gd name="csX2" fmla="*/ 8261 w 32862"/>
                  <a:gd name="csY2" fmla="*/ 20352 h 20352"/>
                  <a:gd name="csX3" fmla="*/ 0 w 32862"/>
                  <a:gd name="csY3" fmla="*/ 15635 h 20352"/>
                  <a:gd name="csX4" fmla="*/ 0 w 32862"/>
                  <a:gd name="csY4" fmla="*/ 15635 h 20352"/>
                </a:gdLst>
                <a:ahLst/>
                <a:cxnLst>
                  <a:cxn ang="0">
                    <a:pos x="csX0" y="csY0"/>
                  </a:cxn>
                  <a:cxn ang="0">
                    <a:pos x="csX1" y="csY1"/>
                  </a:cxn>
                  <a:cxn ang="0">
                    <a:pos x="csX2" y="csY2"/>
                  </a:cxn>
                  <a:cxn ang="0">
                    <a:pos x="csX3" y="csY3"/>
                  </a:cxn>
                  <a:cxn ang="0">
                    <a:pos x="csX4" y="csY4"/>
                  </a:cxn>
                </a:cxnLst>
                <a:rect l="l" t="t" r="r" b="b"/>
                <a:pathLst>
                  <a:path w="32862" h="20352">
                    <a:moveTo>
                      <a:pt x="0" y="15635"/>
                    </a:moveTo>
                    <a:cubicBezTo>
                      <a:pt x="7718" y="5821"/>
                      <a:pt x="20300" y="-1939"/>
                      <a:pt x="32862" y="429"/>
                    </a:cubicBezTo>
                    <a:cubicBezTo>
                      <a:pt x="21271" y="1371"/>
                      <a:pt x="12553" y="10405"/>
                      <a:pt x="8261" y="20352"/>
                    </a:cubicBezTo>
                    <a:cubicBezTo>
                      <a:pt x="8261" y="20352"/>
                      <a:pt x="0" y="15635"/>
                      <a:pt x="0" y="15635"/>
                    </a:cubicBezTo>
                    <a:lnTo>
                      <a:pt x="0" y="15635"/>
                    </a:lnTo>
                    <a:close/>
                  </a:path>
                </a:pathLst>
              </a:custGeom>
              <a:solidFill>
                <a:srgbClr val="FF6F30"/>
              </a:solidFill>
              <a:ln w="9513" cap="flat">
                <a:noFill/>
                <a:prstDash val="solid"/>
                <a:miter/>
              </a:ln>
            </p:spPr>
            <p:txBody>
              <a:bodyPr/>
              <a:lstStyle/>
              <a:p>
                <a:endParaRPr lang="en-US"/>
              </a:p>
            </p:txBody>
          </p:sp>
          <p:sp>
            <p:nvSpPr>
              <p:cNvPr id="841" name="Freeform 923">
                <a:extLst>
                  <a:ext uri="{FF2B5EF4-FFF2-40B4-BE49-F238E27FC236}">
                    <a16:creationId xmlns:a16="http://schemas.microsoft.com/office/drawing/2014/main" id="{3B53CB3D-F526-1C7F-16B5-D42CC8420460}"/>
                  </a:ext>
                </a:extLst>
              </p:cNvPr>
              <p:cNvSpPr/>
              <p:nvPr/>
            </p:nvSpPr>
            <p:spPr>
              <a:xfrm>
                <a:off x="3914246" y="5271439"/>
                <a:ext cx="115451" cy="34730"/>
              </a:xfrm>
              <a:custGeom>
                <a:avLst/>
                <a:gdLst>
                  <a:gd name="csX0" fmla="*/ 115451 w 115451"/>
                  <a:gd name="csY0" fmla="*/ 7208 h 34730"/>
                  <a:gd name="csX1" fmla="*/ 57540 w 115451"/>
                  <a:gd name="csY1" fmla="*/ 32695 h 34730"/>
                  <a:gd name="csX2" fmla="*/ 27790 w 115451"/>
                  <a:gd name="csY2" fmla="*/ 24241 h 34730"/>
                  <a:gd name="csX3" fmla="*/ 752 w 115451"/>
                  <a:gd name="csY3" fmla="*/ 34730 h 34730"/>
                  <a:gd name="csX4" fmla="*/ 0 w 115451"/>
                  <a:gd name="csY4" fmla="*/ 34083 h 34730"/>
                  <a:gd name="csX5" fmla="*/ 27952 w 115451"/>
                  <a:gd name="csY5" fmla="*/ 21131 h 34730"/>
                  <a:gd name="csX6" fmla="*/ 58292 w 115451"/>
                  <a:gd name="csY6" fmla="*/ 27502 h 34730"/>
                  <a:gd name="csX7" fmla="*/ 109256 w 115451"/>
                  <a:gd name="csY7" fmla="*/ 0 h 34730"/>
                  <a:gd name="csX8" fmla="*/ 115451 w 115451"/>
                  <a:gd name="csY8" fmla="*/ 7218 h 34730"/>
                  <a:gd name="csX9" fmla="*/ 115451 w 115451"/>
                  <a:gd name="csY9" fmla="*/ 7218 h 347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5451" h="34730">
                    <a:moveTo>
                      <a:pt x="115451" y="7208"/>
                    </a:moveTo>
                    <a:cubicBezTo>
                      <a:pt x="98882" y="19448"/>
                      <a:pt x="79448" y="35053"/>
                      <a:pt x="57540" y="32695"/>
                    </a:cubicBezTo>
                    <a:cubicBezTo>
                      <a:pt x="46605" y="30574"/>
                      <a:pt x="37840" y="24878"/>
                      <a:pt x="27790" y="24241"/>
                    </a:cubicBezTo>
                    <a:cubicBezTo>
                      <a:pt x="17863" y="23166"/>
                      <a:pt x="7556" y="26961"/>
                      <a:pt x="752" y="34730"/>
                    </a:cubicBezTo>
                    <a:lnTo>
                      <a:pt x="0" y="34083"/>
                    </a:lnTo>
                    <a:cubicBezTo>
                      <a:pt x="6338" y="25677"/>
                      <a:pt x="17150" y="20684"/>
                      <a:pt x="27952" y="21131"/>
                    </a:cubicBezTo>
                    <a:cubicBezTo>
                      <a:pt x="38877" y="21150"/>
                      <a:pt x="48756" y="26457"/>
                      <a:pt x="58292" y="27502"/>
                    </a:cubicBezTo>
                    <a:cubicBezTo>
                      <a:pt x="78230" y="27845"/>
                      <a:pt x="94790" y="12239"/>
                      <a:pt x="109256" y="0"/>
                    </a:cubicBezTo>
                    <a:cubicBezTo>
                      <a:pt x="109256" y="0"/>
                      <a:pt x="115451" y="7218"/>
                      <a:pt x="115451" y="7218"/>
                    </a:cubicBezTo>
                    <a:lnTo>
                      <a:pt x="115451" y="7218"/>
                    </a:lnTo>
                    <a:close/>
                  </a:path>
                </a:pathLst>
              </a:custGeom>
              <a:solidFill>
                <a:srgbClr val="FF6F30"/>
              </a:solidFill>
              <a:ln w="9513" cap="flat">
                <a:noFill/>
                <a:prstDash val="solid"/>
                <a:miter/>
              </a:ln>
            </p:spPr>
            <p:txBody>
              <a:bodyPr/>
              <a:lstStyle/>
              <a:p>
                <a:endParaRPr lang="en-US"/>
              </a:p>
            </p:txBody>
          </p:sp>
          <p:sp>
            <p:nvSpPr>
              <p:cNvPr id="842" name="Freeform 924">
                <a:extLst>
                  <a:ext uri="{FF2B5EF4-FFF2-40B4-BE49-F238E27FC236}">
                    <a16:creationId xmlns:a16="http://schemas.microsoft.com/office/drawing/2014/main" id="{0C488847-6A4A-D1D2-5547-835BE79B6C49}"/>
                  </a:ext>
                </a:extLst>
              </p:cNvPr>
              <p:cNvSpPr/>
              <p:nvPr/>
            </p:nvSpPr>
            <p:spPr>
              <a:xfrm>
                <a:off x="3956378" y="5295271"/>
                <a:ext cx="13134" cy="34073"/>
              </a:xfrm>
              <a:custGeom>
                <a:avLst/>
                <a:gdLst>
                  <a:gd name="csX0" fmla="*/ 9298 w 13134"/>
                  <a:gd name="csY0" fmla="*/ 33779 h 34073"/>
                  <a:gd name="csX1" fmla="*/ 0 w 13134"/>
                  <a:gd name="csY1" fmla="*/ 4023 h 34073"/>
                  <a:gd name="csX2" fmla="*/ 1466 w 13134"/>
                  <a:gd name="csY2" fmla="*/ 0 h 34073"/>
                  <a:gd name="csX3" fmla="*/ 10079 w 13134"/>
                  <a:gd name="csY3" fmla="*/ 34074 h 34073"/>
                  <a:gd name="csX4" fmla="*/ 9298 w 13134"/>
                  <a:gd name="csY4" fmla="*/ 33779 h 34073"/>
                  <a:gd name="csX5" fmla="*/ 9298 w 13134"/>
                  <a:gd name="csY5" fmla="*/ 33779 h 34073"/>
                </a:gdLst>
                <a:ahLst/>
                <a:cxnLst>
                  <a:cxn ang="0">
                    <a:pos x="csX0" y="csY0"/>
                  </a:cxn>
                  <a:cxn ang="0">
                    <a:pos x="csX1" y="csY1"/>
                  </a:cxn>
                  <a:cxn ang="0">
                    <a:pos x="csX2" y="csY2"/>
                  </a:cxn>
                  <a:cxn ang="0">
                    <a:pos x="csX3" y="csY3"/>
                  </a:cxn>
                  <a:cxn ang="0">
                    <a:pos x="csX4" y="csY4"/>
                  </a:cxn>
                  <a:cxn ang="0">
                    <a:pos x="csX5" y="csY5"/>
                  </a:cxn>
                </a:cxnLst>
                <a:rect l="l" t="t" r="r" b="b"/>
                <a:pathLst>
                  <a:path w="13134" h="34073">
                    <a:moveTo>
                      <a:pt x="9298" y="33779"/>
                    </a:moveTo>
                    <a:cubicBezTo>
                      <a:pt x="12439" y="23223"/>
                      <a:pt x="12534" y="7779"/>
                      <a:pt x="0" y="4023"/>
                    </a:cubicBezTo>
                    <a:cubicBezTo>
                      <a:pt x="0" y="4023"/>
                      <a:pt x="1466" y="0"/>
                      <a:pt x="1466" y="0"/>
                    </a:cubicBezTo>
                    <a:cubicBezTo>
                      <a:pt x="15265" y="5268"/>
                      <a:pt x="14951" y="22652"/>
                      <a:pt x="10079" y="34074"/>
                    </a:cubicBezTo>
                    <a:cubicBezTo>
                      <a:pt x="10079" y="34074"/>
                      <a:pt x="9298" y="33779"/>
                      <a:pt x="9298" y="33779"/>
                    </a:cubicBezTo>
                    <a:lnTo>
                      <a:pt x="9298" y="33779"/>
                    </a:lnTo>
                    <a:close/>
                  </a:path>
                </a:pathLst>
              </a:custGeom>
              <a:solidFill>
                <a:srgbClr val="FF6F30"/>
              </a:solidFill>
              <a:ln w="9513" cap="flat">
                <a:noFill/>
                <a:prstDash val="solid"/>
                <a:miter/>
              </a:ln>
            </p:spPr>
            <p:txBody>
              <a:bodyPr/>
              <a:lstStyle/>
              <a:p>
                <a:endParaRPr lang="en-US"/>
              </a:p>
            </p:txBody>
          </p:sp>
          <p:sp>
            <p:nvSpPr>
              <p:cNvPr id="843" name="Freeform 925">
                <a:extLst>
                  <a:ext uri="{FF2B5EF4-FFF2-40B4-BE49-F238E27FC236}">
                    <a16:creationId xmlns:a16="http://schemas.microsoft.com/office/drawing/2014/main" id="{B8EE8B20-1388-CDCB-4822-8C5854C55A63}"/>
                  </a:ext>
                </a:extLst>
              </p:cNvPr>
              <p:cNvSpPr/>
              <p:nvPr/>
            </p:nvSpPr>
            <p:spPr>
              <a:xfrm>
                <a:off x="4270345" y="5090857"/>
                <a:ext cx="112234" cy="40045"/>
              </a:xfrm>
              <a:custGeom>
                <a:avLst/>
                <a:gdLst>
                  <a:gd name="csX0" fmla="*/ 112234 w 112234"/>
                  <a:gd name="csY0" fmla="*/ 9310 h 40045"/>
                  <a:gd name="csX1" fmla="*/ 73776 w 112234"/>
                  <a:gd name="csY1" fmla="*/ 36603 h 40045"/>
                  <a:gd name="csX2" fmla="*/ 27590 w 112234"/>
                  <a:gd name="csY2" fmla="*/ 29385 h 40045"/>
                  <a:gd name="csX3" fmla="*/ 752 w 112234"/>
                  <a:gd name="csY3" fmla="*/ 40046 h 40045"/>
                  <a:gd name="csX4" fmla="*/ 0 w 112234"/>
                  <a:gd name="csY4" fmla="*/ 39399 h 40045"/>
                  <a:gd name="csX5" fmla="*/ 27714 w 112234"/>
                  <a:gd name="csY5" fmla="*/ 26599 h 40045"/>
                  <a:gd name="csX6" fmla="*/ 57883 w 112234"/>
                  <a:gd name="csY6" fmla="*/ 32809 h 40045"/>
                  <a:gd name="csX7" fmla="*/ 104231 w 112234"/>
                  <a:gd name="csY7" fmla="*/ 0 h 40045"/>
                  <a:gd name="csX8" fmla="*/ 112225 w 112234"/>
                  <a:gd name="csY8" fmla="*/ 9310 h 40045"/>
                  <a:gd name="csX9" fmla="*/ 112225 w 112234"/>
                  <a:gd name="csY9" fmla="*/ 9310 h 400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2234" h="40045">
                    <a:moveTo>
                      <a:pt x="112234" y="9310"/>
                    </a:moveTo>
                    <a:cubicBezTo>
                      <a:pt x="100262" y="17850"/>
                      <a:pt x="88842" y="31458"/>
                      <a:pt x="73776" y="36603"/>
                    </a:cubicBezTo>
                    <a:cubicBezTo>
                      <a:pt x="57949" y="43270"/>
                      <a:pt x="42341" y="30517"/>
                      <a:pt x="27590" y="29385"/>
                    </a:cubicBezTo>
                    <a:cubicBezTo>
                      <a:pt x="17673" y="28282"/>
                      <a:pt x="7414" y="32267"/>
                      <a:pt x="752" y="40046"/>
                    </a:cubicBezTo>
                    <a:lnTo>
                      <a:pt x="0" y="39399"/>
                    </a:lnTo>
                    <a:cubicBezTo>
                      <a:pt x="6405" y="31135"/>
                      <a:pt x="17045" y="26323"/>
                      <a:pt x="27714" y="26599"/>
                    </a:cubicBezTo>
                    <a:cubicBezTo>
                      <a:pt x="38515" y="26513"/>
                      <a:pt x="48385" y="31696"/>
                      <a:pt x="57883" y="32809"/>
                    </a:cubicBezTo>
                    <a:cubicBezTo>
                      <a:pt x="79068" y="34682"/>
                      <a:pt x="90326" y="13437"/>
                      <a:pt x="104231" y="0"/>
                    </a:cubicBezTo>
                    <a:cubicBezTo>
                      <a:pt x="104231" y="0"/>
                      <a:pt x="112225" y="9310"/>
                      <a:pt x="112225" y="9310"/>
                    </a:cubicBezTo>
                    <a:lnTo>
                      <a:pt x="112225" y="9310"/>
                    </a:lnTo>
                    <a:close/>
                  </a:path>
                </a:pathLst>
              </a:custGeom>
              <a:solidFill>
                <a:srgbClr val="FF6F30"/>
              </a:solidFill>
              <a:ln w="9513" cap="flat">
                <a:noFill/>
                <a:prstDash val="solid"/>
                <a:miter/>
              </a:ln>
            </p:spPr>
            <p:txBody>
              <a:bodyPr/>
              <a:lstStyle/>
              <a:p>
                <a:endParaRPr lang="en-US"/>
              </a:p>
            </p:txBody>
          </p:sp>
          <p:sp>
            <p:nvSpPr>
              <p:cNvPr id="844" name="Freeform 926">
                <a:extLst>
                  <a:ext uri="{FF2B5EF4-FFF2-40B4-BE49-F238E27FC236}">
                    <a16:creationId xmlns:a16="http://schemas.microsoft.com/office/drawing/2014/main" id="{35555D5A-5256-7194-BBCE-D2C0519352A6}"/>
                  </a:ext>
                </a:extLst>
              </p:cNvPr>
              <p:cNvSpPr/>
              <p:nvPr/>
            </p:nvSpPr>
            <p:spPr>
              <a:xfrm>
                <a:off x="4312487" y="5120014"/>
                <a:ext cx="13134" cy="34073"/>
              </a:xfrm>
              <a:custGeom>
                <a:avLst/>
                <a:gdLst>
                  <a:gd name="csX0" fmla="*/ 9298 w 13134"/>
                  <a:gd name="csY0" fmla="*/ 33779 h 34073"/>
                  <a:gd name="csX1" fmla="*/ 0 w 13134"/>
                  <a:gd name="csY1" fmla="*/ 4023 h 34073"/>
                  <a:gd name="csX2" fmla="*/ 1466 w 13134"/>
                  <a:gd name="csY2" fmla="*/ 0 h 34073"/>
                  <a:gd name="csX3" fmla="*/ 10078 w 13134"/>
                  <a:gd name="csY3" fmla="*/ 34074 h 34073"/>
                  <a:gd name="csX4" fmla="*/ 9298 w 13134"/>
                  <a:gd name="csY4" fmla="*/ 33779 h 34073"/>
                  <a:gd name="csX5" fmla="*/ 9298 w 13134"/>
                  <a:gd name="csY5" fmla="*/ 33779 h 34073"/>
                </a:gdLst>
                <a:ahLst/>
                <a:cxnLst>
                  <a:cxn ang="0">
                    <a:pos x="csX0" y="csY0"/>
                  </a:cxn>
                  <a:cxn ang="0">
                    <a:pos x="csX1" y="csY1"/>
                  </a:cxn>
                  <a:cxn ang="0">
                    <a:pos x="csX2" y="csY2"/>
                  </a:cxn>
                  <a:cxn ang="0">
                    <a:pos x="csX3" y="csY3"/>
                  </a:cxn>
                  <a:cxn ang="0">
                    <a:pos x="csX4" y="csY4"/>
                  </a:cxn>
                  <a:cxn ang="0">
                    <a:pos x="csX5" y="csY5"/>
                  </a:cxn>
                </a:cxnLst>
                <a:rect l="l" t="t" r="r" b="b"/>
                <a:pathLst>
                  <a:path w="13134" h="34073">
                    <a:moveTo>
                      <a:pt x="9298" y="33779"/>
                    </a:moveTo>
                    <a:cubicBezTo>
                      <a:pt x="12439" y="23223"/>
                      <a:pt x="12534" y="7779"/>
                      <a:pt x="0" y="4023"/>
                    </a:cubicBezTo>
                    <a:cubicBezTo>
                      <a:pt x="0" y="4023"/>
                      <a:pt x="1466" y="0"/>
                      <a:pt x="1466" y="0"/>
                    </a:cubicBezTo>
                    <a:cubicBezTo>
                      <a:pt x="15265" y="5269"/>
                      <a:pt x="14951" y="22653"/>
                      <a:pt x="10078" y="34074"/>
                    </a:cubicBezTo>
                    <a:cubicBezTo>
                      <a:pt x="10078" y="34074"/>
                      <a:pt x="9298" y="33779"/>
                      <a:pt x="9298" y="33779"/>
                    </a:cubicBezTo>
                    <a:lnTo>
                      <a:pt x="9298" y="33779"/>
                    </a:lnTo>
                    <a:close/>
                  </a:path>
                </a:pathLst>
              </a:custGeom>
              <a:solidFill>
                <a:srgbClr val="FF6F30"/>
              </a:solidFill>
              <a:ln w="9513" cap="flat">
                <a:noFill/>
                <a:prstDash val="solid"/>
                <a:miter/>
              </a:ln>
            </p:spPr>
            <p:txBody>
              <a:bodyPr/>
              <a:lstStyle/>
              <a:p>
                <a:endParaRPr lang="en-US"/>
              </a:p>
            </p:txBody>
          </p:sp>
          <p:sp>
            <p:nvSpPr>
              <p:cNvPr id="845" name="Freeform 927">
                <a:extLst>
                  <a:ext uri="{FF2B5EF4-FFF2-40B4-BE49-F238E27FC236}">
                    <a16:creationId xmlns:a16="http://schemas.microsoft.com/office/drawing/2014/main" id="{0C540886-1D9A-D096-7009-8CBA7FD10686}"/>
                  </a:ext>
                </a:extLst>
              </p:cNvPr>
              <p:cNvSpPr/>
              <p:nvPr/>
            </p:nvSpPr>
            <p:spPr>
              <a:xfrm>
                <a:off x="4022182" y="5277097"/>
                <a:ext cx="34062" cy="78674"/>
              </a:xfrm>
              <a:custGeom>
                <a:avLst/>
                <a:gdLst>
                  <a:gd name="csX0" fmla="*/ 9543 w 34062"/>
                  <a:gd name="csY0" fmla="*/ 228 h 78674"/>
                  <a:gd name="csX1" fmla="*/ 12598 w 34062"/>
                  <a:gd name="csY1" fmla="*/ 20741 h 78674"/>
                  <a:gd name="csX2" fmla="*/ 33335 w 34062"/>
                  <a:gd name="csY2" fmla="*/ 49042 h 78674"/>
                  <a:gd name="csX3" fmla="*/ 17299 w 34062"/>
                  <a:gd name="csY3" fmla="*/ 78675 h 78674"/>
                  <a:gd name="csX4" fmla="*/ 23266 w 34062"/>
                  <a:gd name="csY4" fmla="*/ 41843 h 78674"/>
                  <a:gd name="csX5" fmla="*/ 26 w 34062"/>
                  <a:gd name="csY5" fmla="*/ 0 h 78674"/>
                  <a:gd name="csX6" fmla="*/ 9543 w 34062"/>
                  <a:gd name="csY6" fmla="*/ 219 h 78674"/>
                  <a:gd name="csX7" fmla="*/ 9543 w 34062"/>
                  <a:gd name="csY7" fmla="*/ 219 h 78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4062" h="78674">
                    <a:moveTo>
                      <a:pt x="9543" y="228"/>
                    </a:moveTo>
                    <a:cubicBezTo>
                      <a:pt x="9229" y="7170"/>
                      <a:pt x="9590" y="15216"/>
                      <a:pt x="12598" y="20741"/>
                    </a:cubicBezTo>
                    <a:cubicBezTo>
                      <a:pt x="17765" y="30907"/>
                      <a:pt x="29005" y="37916"/>
                      <a:pt x="33335" y="49042"/>
                    </a:cubicBezTo>
                    <a:cubicBezTo>
                      <a:pt x="36695" y="61282"/>
                      <a:pt x="27911" y="73815"/>
                      <a:pt x="17299" y="78675"/>
                    </a:cubicBezTo>
                    <a:cubicBezTo>
                      <a:pt x="30490" y="71248"/>
                      <a:pt x="37095" y="51772"/>
                      <a:pt x="23266" y="41843"/>
                    </a:cubicBezTo>
                    <a:cubicBezTo>
                      <a:pt x="10019" y="31344"/>
                      <a:pt x="-593" y="17650"/>
                      <a:pt x="26" y="0"/>
                    </a:cubicBezTo>
                    <a:cubicBezTo>
                      <a:pt x="26" y="0"/>
                      <a:pt x="9543" y="219"/>
                      <a:pt x="9543" y="219"/>
                    </a:cubicBezTo>
                    <a:lnTo>
                      <a:pt x="9543" y="219"/>
                    </a:lnTo>
                    <a:close/>
                  </a:path>
                </a:pathLst>
              </a:custGeom>
              <a:solidFill>
                <a:srgbClr val="FF6F30"/>
              </a:solidFill>
              <a:ln w="9513" cap="flat">
                <a:noFill/>
                <a:prstDash val="solid"/>
                <a:miter/>
              </a:ln>
            </p:spPr>
            <p:txBody>
              <a:bodyPr/>
              <a:lstStyle/>
              <a:p>
                <a:endParaRPr lang="en-US"/>
              </a:p>
            </p:txBody>
          </p:sp>
          <p:sp>
            <p:nvSpPr>
              <p:cNvPr id="846" name="Freeform 928">
                <a:extLst>
                  <a:ext uri="{FF2B5EF4-FFF2-40B4-BE49-F238E27FC236}">
                    <a16:creationId xmlns:a16="http://schemas.microsoft.com/office/drawing/2014/main" id="{D11654DC-E2E4-F3B1-7EC8-325FE0770B2E}"/>
                  </a:ext>
                </a:extLst>
              </p:cNvPr>
              <p:cNvSpPr/>
              <p:nvPr/>
            </p:nvSpPr>
            <p:spPr>
              <a:xfrm>
                <a:off x="4001735" y="5299817"/>
                <a:ext cx="35956" cy="32809"/>
              </a:xfrm>
              <a:custGeom>
                <a:avLst/>
                <a:gdLst>
                  <a:gd name="csX0" fmla="*/ 2656 w 35956"/>
                  <a:gd name="csY0" fmla="*/ 32809 h 32809"/>
                  <a:gd name="csX1" fmla="*/ 58 w 35956"/>
                  <a:gd name="csY1" fmla="*/ 20228 h 32809"/>
                  <a:gd name="csX2" fmla="*/ 9746 w 35956"/>
                  <a:gd name="csY2" fmla="*/ 10432 h 32809"/>
                  <a:gd name="csX3" fmla="*/ 29418 w 35956"/>
                  <a:gd name="csY3" fmla="*/ 0 h 32809"/>
                  <a:gd name="csX4" fmla="*/ 35956 w 35956"/>
                  <a:gd name="csY4" fmla="*/ 6904 h 32809"/>
                  <a:gd name="csX5" fmla="*/ 10222 w 35956"/>
                  <a:gd name="csY5" fmla="*/ 15159 h 32809"/>
                  <a:gd name="csX6" fmla="*/ 2380 w 35956"/>
                  <a:gd name="csY6" fmla="*/ 20712 h 32809"/>
                  <a:gd name="csX7" fmla="*/ 2647 w 35956"/>
                  <a:gd name="csY7" fmla="*/ 32799 h 32809"/>
                  <a:gd name="csX8" fmla="*/ 2647 w 35956"/>
                  <a:gd name="csY8" fmla="*/ 32799 h 32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5956" h="32809">
                    <a:moveTo>
                      <a:pt x="2656" y="32809"/>
                    </a:moveTo>
                    <a:cubicBezTo>
                      <a:pt x="1876" y="28920"/>
                      <a:pt x="-389" y="24364"/>
                      <a:pt x="58" y="20228"/>
                    </a:cubicBezTo>
                    <a:cubicBezTo>
                      <a:pt x="505" y="15530"/>
                      <a:pt x="4645" y="11155"/>
                      <a:pt x="9746" y="10432"/>
                    </a:cubicBezTo>
                    <a:cubicBezTo>
                      <a:pt x="17579" y="8873"/>
                      <a:pt x="24926" y="5392"/>
                      <a:pt x="29418" y="0"/>
                    </a:cubicBezTo>
                    <a:lnTo>
                      <a:pt x="35956" y="6904"/>
                    </a:lnTo>
                    <a:cubicBezTo>
                      <a:pt x="28219" y="13048"/>
                      <a:pt x="18854" y="15054"/>
                      <a:pt x="10222" y="15159"/>
                    </a:cubicBezTo>
                    <a:cubicBezTo>
                      <a:pt x="6910" y="14959"/>
                      <a:pt x="3522" y="17146"/>
                      <a:pt x="2380" y="20712"/>
                    </a:cubicBezTo>
                    <a:cubicBezTo>
                      <a:pt x="1352" y="23765"/>
                      <a:pt x="2609" y="29443"/>
                      <a:pt x="2647" y="32799"/>
                    </a:cubicBezTo>
                    <a:lnTo>
                      <a:pt x="2647" y="32799"/>
                    </a:lnTo>
                    <a:close/>
                  </a:path>
                </a:pathLst>
              </a:custGeom>
              <a:solidFill>
                <a:srgbClr val="FF6F30"/>
              </a:solidFill>
              <a:ln w="9513" cap="flat">
                <a:noFill/>
                <a:prstDash val="solid"/>
                <a:miter/>
              </a:ln>
            </p:spPr>
            <p:txBody>
              <a:bodyPr/>
              <a:lstStyle/>
              <a:p>
                <a:endParaRPr lang="en-US"/>
              </a:p>
            </p:txBody>
          </p:sp>
          <p:sp>
            <p:nvSpPr>
              <p:cNvPr id="847" name="Freeform 929">
                <a:extLst>
                  <a:ext uri="{FF2B5EF4-FFF2-40B4-BE49-F238E27FC236}">
                    <a16:creationId xmlns:a16="http://schemas.microsoft.com/office/drawing/2014/main" id="{8D76A372-0385-28CB-F508-9F6402F88E7A}"/>
                  </a:ext>
                </a:extLst>
              </p:cNvPr>
              <p:cNvSpPr/>
              <p:nvPr/>
            </p:nvSpPr>
            <p:spPr>
              <a:xfrm>
                <a:off x="4027994" y="5270681"/>
                <a:ext cx="44682" cy="22763"/>
              </a:xfrm>
              <a:custGeom>
                <a:avLst/>
                <a:gdLst>
                  <a:gd name="csX0" fmla="*/ 0 w 44682"/>
                  <a:gd name="csY0" fmla="*/ 131 h 22763"/>
                  <a:gd name="csX1" fmla="*/ 44682 w 44682"/>
                  <a:gd name="csY1" fmla="*/ 22155 h 22763"/>
                  <a:gd name="csX2" fmla="*/ 43997 w 44682"/>
                  <a:gd name="csY2" fmla="*/ 22764 h 22763"/>
                  <a:gd name="csX3" fmla="*/ 1913 w 44682"/>
                  <a:gd name="csY3" fmla="*/ 9441 h 22763"/>
                  <a:gd name="csX4" fmla="*/ 0 w 44682"/>
                  <a:gd name="csY4" fmla="*/ 121 h 22763"/>
                  <a:gd name="csX5" fmla="*/ 0 w 44682"/>
                  <a:gd name="csY5" fmla="*/ 121 h 22763"/>
                </a:gdLst>
                <a:ahLst/>
                <a:cxnLst>
                  <a:cxn ang="0">
                    <a:pos x="csX0" y="csY0"/>
                  </a:cxn>
                  <a:cxn ang="0">
                    <a:pos x="csX1" y="csY1"/>
                  </a:cxn>
                  <a:cxn ang="0">
                    <a:pos x="csX2" y="csY2"/>
                  </a:cxn>
                  <a:cxn ang="0">
                    <a:pos x="csX3" y="csY3"/>
                  </a:cxn>
                  <a:cxn ang="0">
                    <a:pos x="csX4" y="csY4"/>
                  </a:cxn>
                  <a:cxn ang="0">
                    <a:pos x="csX5" y="csY5"/>
                  </a:cxn>
                </a:cxnLst>
                <a:rect l="l" t="t" r="r" b="b"/>
                <a:pathLst>
                  <a:path w="44682" h="22763">
                    <a:moveTo>
                      <a:pt x="0" y="131"/>
                    </a:moveTo>
                    <a:cubicBezTo>
                      <a:pt x="17768" y="-1248"/>
                      <a:pt x="34518" y="8433"/>
                      <a:pt x="44682" y="22155"/>
                    </a:cubicBezTo>
                    <a:cubicBezTo>
                      <a:pt x="44682" y="22155"/>
                      <a:pt x="43997" y="22764"/>
                      <a:pt x="43997" y="22764"/>
                    </a:cubicBezTo>
                    <a:cubicBezTo>
                      <a:pt x="32900" y="12256"/>
                      <a:pt x="16798" y="5827"/>
                      <a:pt x="1913" y="9441"/>
                    </a:cubicBezTo>
                    <a:cubicBezTo>
                      <a:pt x="1913" y="9441"/>
                      <a:pt x="0" y="121"/>
                      <a:pt x="0" y="121"/>
                    </a:cubicBezTo>
                    <a:lnTo>
                      <a:pt x="0" y="121"/>
                    </a:lnTo>
                    <a:close/>
                  </a:path>
                </a:pathLst>
              </a:custGeom>
              <a:solidFill>
                <a:srgbClr val="FF6F30"/>
              </a:solidFill>
              <a:ln w="9513" cap="flat">
                <a:noFill/>
                <a:prstDash val="solid"/>
                <a:miter/>
              </a:ln>
            </p:spPr>
            <p:txBody>
              <a:bodyPr/>
              <a:lstStyle/>
              <a:p>
                <a:endParaRPr lang="en-US"/>
              </a:p>
            </p:txBody>
          </p:sp>
          <p:sp>
            <p:nvSpPr>
              <p:cNvPr id="848" name="Freeform 930">
                <a:extLst>
                  <a:ext uri="{FF2B5EF4-FFF2-40B4-BE49-F238E27FC236}">
                    <a16:creationId xmlns:a16="http://schemas.microsoft.com/office/drawing/2014/main" id="{4C68BD55-51F2-D249-C2CC-0B29C57CBA5F}"/>
                  </a:ext>
                </a:extLst>
              </p:cNvPr>
              <p:cNvSpPr/>
              <p:nvPr/>
            </p:nvSpPr>
            <p:spPr>
              <a:xfrm>
                <a:off x="3934146" y="4773171"/>
                <a:ext cx="67753" cy="32760"/>
              </a:xfrm>
              <a:custGeom>
                <a:avLst/>
                <a:gdLst>
                  <a:gd name="csX0" fmla="*/ 66753 w 67753"/>
                  <a:gd name="csY0" fmla="*/ 14502 h 32760"/>
                  <a:gd name="csX1" fmla="*/ 62575 w 67753"/>
                  <a:gd name="csY1" fmla="*/ 12733 h 32760"/>
                  <a:gd name="csX2" fmla="*/ 866 w 67753"/>
                  <a:gd name="csY2" fmla="*/ 32761 h 32760"/>
                  <a:gd name="csX3" fmla="*/ 0 w 67753"/>
                  <a:gd name="csY3" fmla="*/ 32171 h 32760"/>
                  <a:gd name="csX4" fmla="*/ 5606 w 67753"/>
                  <a:gd name="csY4" fmla="*/ 23916 h 32760"/>
                  <a:gd name="csX5" fmla="*/ 67428 w 67753"/>
                  <a:gd name="csY5" fmla="*/ 6741 h 32760"/>
                  <a:gd name="csX6" fmla="*/ 67628 w 67753"/>
                  <a:gd name="csY6" fmla="*/ 6837 h 32760"/>
                  <a:gd name="csX7" fmla="*/ 66657 w 67753"/>
                  <a:gd name="csY7" fmla="*/ 6723 h 32760"/>
                  <a:gd name="csX8" fmla="*/ 66753 w 67753"/>
                  <a:gd name="csY8" fmla="*/ 14502 h 32760"/>
                  <a:gd name="csX9" fmla="*/ 66753 w 67753"/>
                  <a:gd name="csY9" fmla="*/ 14502 h 327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7753" h="32760">
                    <a:moveTo>
                      <a:pt x="66753" y="14502"/>
                    </a:moveTo>
                    <a:cubicBezTo>
                      <a:pt x="65039" y="14368"/>
                      <a:pt x="63821" y="13550"/>
                      <a:pt x="62575" y="12733"/>
                    </a:cubicBezTo>
                    <a:cubicBezTo>
                      <a:pt x="39077" y="-4632"/>
                      <a:pt x="15341" y="12676"/>
                      <a:pt x="866" y="32761"/>
                    </a:cubicBezTo>
                    <a:cubicBezTo>
                      <a:pt x="866" y="32761"/>
                      <a:pt x="0" y="32171"/>
                      <a:pt x="0" y="32171"/>
                    </a:cubicBezTo>
                    <a:lnTo>
                      <a:pt x="5606" y="23916"/>
                    </a:lnTo>
                    <a:cubicBezTo>
                      <a:pt x="20138" y="3061"/>
                      <a:pt x="44102" y="-7980"/>
                      <a:pt x="67428" y="6741"/>
                    </a:cubicBezTo>
                    <a:cubicBezTo>
                      <a:pt x="67428" y="6741"/>
                      <a:pt x="67999" y="7046"/>
                      <a:pt x="67628" y="6837"/>
                    </a:cubicBezTo>
                    <a:cubicBezTo>
                      <a:pt x="67343" y="6694"/>
                      <a:pt x="66971" y="6646"/>
                      <a:pt x="66657" y="6723"/>
                    </a:cubicBezTo>
                    <a:lnTo>
                      <a:pt x="66753" y="14502"/>
                    </a:lnTo>
                    <a:lnTo>
                      <a:pt x="66753" y="14502"/>
                    </a:lnTo>
                    <a:close/>
                  </a:path>
                </a:pathLst>
              </a:custGeom>
              <a:solidFill>
                <a:srgbClr val="FF6F30"/>
              </a:solidFill>
              <a:ln w="9513" cap="flat">
                <a:noFill/>
                <a:prstDash val="solid"/>
                <a:miter/>
              </a:ln>
            </p:spPr>
            <p:txBody>
              <a:bodyPr/>
              <a:lstStyle/>
              <a:p>
                <a:endParaRPr lang="en-US"/>
              </a:p>
            </p:txBody>
          </p:sp>
          <p:sp>
            <p:nvSpPr>
              <p:cNvPr id="849" name="Freeform 931">
                <a:extLst>
                  <a:ext uri="{FF2B5EF4-FFF2-40B4-BE49-F238E27FC236}">
                    <a16:creationId xmlns:a16="http://schemas.microsoft.com/office/drawing/2014/main" id="{E397472D-D477-79CE-7F0B-459AC1121391}"/>
                  </a:ext>
                </a:extLst>
              </p:cNvPr>
              <p:cNvSpPr/>
              <p:nvPr/>
            </p:nvSpPr>
            <p:spPr>
              <a:xfrm>
                <a:off x="4001444" y="4754930"/>
                <a:ext cx="31080" cy="39893"/>
              </a:xfrm>
              <a:custGeom>
                <a:avLst/>
                <a:gdLst>
                  <a:gd name="csX0" fmla="*/ 2006 w 31080"/>
                  <a:gd name="csY0" fmla="*/ 39894 h 39893"/>
                  <a:gd name="csX1" fmla="*/ 30538 w 31080"/>
                  <a:gd name="csY1" fmla="*/ 0 h 39893"/>
                  <a:gd name="csX2" fmla="*/ 31080 w 31080"/>
                  <a:gd name="csY2" fmla="*/ 894 h 39893"/>
                  <a:gd name="csX3" fmla="*/ 9029 w 31080"/>
                  <a:gd name="csY3" fmla="*/ 36537 h 39893"/>
                  <a:gd name="csX4" fmla="*/ 2015 w 31080"/>
                  <a:gd name="csY4" fmla="*/ 39894 h 39893"/>
                  <a:gd name="csX5" fmla="*/ 2015 w 31080"/>
                  <a:gd name="csY5" fmla="*/ 39894 h 39893"/>
                </a:gdLst>
                <a:ahLst/>
                <a:cxnLst>
                  <a:cxn ang="0">
                    <a:pos x="csX0" y="csY0"/>
                  </a:cxn>
                  <a:cxn ang="0">
                    <a:pos x="csX1" y="csY1"/>
                  </a:cxn>
                  <a:cxn ang="0">
                    <a:pos x="csX2" y="csY2"/>
                  </a:cxn>
                  <a:cxn ang="0">
                    <a:pos x="csX3" y="csY3"/>
                  </a:cxn>
                  <a:cxn ang="0">
                    <a:pos x="csX4" y="csY4"/>
                  </a:cxn>
                  <a:cxn ang="0">
                    <a:pos x="csX5" y="csY5"/>
                  </a:cxn>
                </a:cxnLst>
                <a:rect l="l" t="t" r="r" b="b"/>
                <a:pathLst>
                  <a:path w="31080" h="39893">
                    <a:moveTo>
                      <a:pt x="2006" y="39894"/>
                    </a:moveTo>
                    <a:cubicBezTo>
                      <a:pt x="-7045" y="20722"/>
                      <a:pt x="16672" y="7503"/>
                      <a:pt x="30538" y="0"/>
                    </a:cubicBezTo>
                    <a:cubicBezTo>
                      <a:pt x="30538" y="0"/>
                      <a:pt x="31080" y="894"/>
                      <a:pt x="31080" y="894"/>
                    </a:cubicBezTo>
                    <a:cubicBezTo>
                      <a:pt x="21097" y="8892"/>
                      <a:pt x="7" y="22015"/>
                      <a:pt x="9029" y="36537"/>
                    </a:cubicBezTo>
                    <a:cubicBezTo>
                      <a:pt x="9029" y="36537"/>
                      <a:pt x="2015" y="39894"/>
                      <a:pt x="2015" y="39894"/>
                    </a:cubicBezTo>
                    <a:lnTo>
                      <a:pt x="2015" y="39894"/>
                    </a:lnTo>
                    <a:close/>
                  </a:path>
                </a:pathLst>
              </a:custGeom>
              <a:solidFill>
                <a:srgbClr val="FF6F30"/>
              </a:solidFill>
              <a:ln w="9513" cap="flat">
                <a:noFill/>
                <a:prstDash val="solid"/>
                <a:miter/>
              </a:ln>
            </p:spPr>
            <p:txBody>
              <a:bodyPr/>
              <a:lstStyle/>
              <a:p>
                <a:endParaRPr lang="en-US"/>
              </a:p>
            </p:txBody>
          </p:sp>
          <p:sp>
            <p:nvSpPr>
              <p:cNvPr id="850" name="Freeform 932">
                <a:extLst>
                  <a:ext uri="{FF2B5EF4-FFF2-40B4-BE49-F238E27FC236}">
                    <a16:creationId xmlns:a16="http://schemas.microsoft.com/office/drawing/2014/main" id="{659478DD-0135-FC3E-4E06-BEDA055E8971}"/>
                  </a:ext>
                </a:extLst>
              </p:cNvPr>
              <p:cNvSpPr/>
              <p:nvPr/>
            </p:nvSpPr>
            <p:spPr>
              <a:xfrm>
                <a:off x="4393743" y="5062127"/>
                <a:ext cx="37337" cy="39063"/>
              </a:xfrm>
              <a:custGeom>
                <a:avLst/>
                <a:gdLst>
                  <a:gd name="csX0" fmla="*/ 657 w 37337"/>
                  <a:gd name="csY0" fmla="*/ 32143 h 39063"/>
                  <a:gd name="csX1" fmla="*/ 37097 w 37337"/>
                  <a:gd name="csY1" fmla="*/ 0 h 39063"/>
                  <a:gd name="csX2" fmla="*/ 35251 w 37337"/>
                  <a:gd name="csY2" fmla="*/ 14417 h 39063"/>
                  <a:gd name="csX3" fmla="*/ 0 w 37337"/>
                  <a:gd name="csY3" fmla="*/ 39057 h 39063"/>
                  <a:gd name="csX4" fmla="*/ 657 w 37337"/>
                  <a:gd name="csY4" fmla="*/ 32143 h 39063"/>
                  <a:gd name="csX5" fmla="*/ 657 w 37337"/>
                  <a:gd name="csY5" fmla="*/ 32143 h 39063"/>
                </a:gdLst>
                <a:ahLst/>
                <a:cxnLst>
                  <a:cxn ang="0">
                    <a:pos x="csX0" y="csY0"/>
                  </a:cxn>
                  <a:cxn ang="0">
                    <a:pos x="csX1" y="csY1"/>
                  </a:cxn>
                  <a:cxn ang="0">
                    <a:pos x="csX2" y="csY2"/>
                  </a:cxn>
                  <a:cxn ang="0">
                    <a:pos x="csX3" y="csY3"/>
                  </a:cxn>
                  <a:cxn ang="0">
                    <a:pos x="csX4" y="csY4"/>
                  </a:cxn>
                  <a:cxn ang="0">
                    <a:pos x="csX5" y="csY5"/>
                  </a:cxn>
                </a:cxnLst>
                <a:rect l="l" t="t" r="r" b="b"/>
                <a:pathLst>
                  <a:path w="37337" h="39063">
                    <a:moveTo>
                      <a:pt x="657" y="32143"/>
                    </a:moveTo>
                    <a:cubicBezTo>
                      <a:pt x="20328" y="34996"/>
                      <a:pt x="35651" y="19029"/>
                      <a:pt x="37097" y="0"/>
                    </a:cubicBezTo>
                    <a:cubicBezTo>
                      <a:pt x="37925" y="4013"/>
                      <a:pt x="36441" y="9919"/>
                      <a:pt x="35251" y="14417"/>
                    </a:cubicBezTo>
                    <a:cubicBezTo>
                      <a:pt x="31073" y="29747"/>
                      <a:pt x="15694" y="39352"/>
                      <a:pt x="0" y="39057"/>
                    </a:cubicBezTo>
                    <a:cubicBezTo>
                      <a:pt x="0" y="39057"/>
                      <a:pt x="657" y="32143"/>
                      <a:pt x="657" y="32143"/>
                    </a:cubicBezTo>
                    <a:lnTo>
                      <a:pt x="657" y="32143"/>
                    </a:lnTo>
                    <a:close/>
                  </a:path>
                </a:pathLst>
              </a:custGeom>
              <a:solidFill>
                <a:srgbClr val="FF6F30"/>
              </a:solidFill>
              <a:ln w="9513" cap="flat">
                <a:noFill/>
                <a:prstDash val="solid"/>
                <a:miter/>
              </a:ln>
            </p:spPr>
            <p:txBody>
              <a:bodyPr/>
              <a:lstStyle/>
              <a:p>
                <a:endParaRPr lang="en-US"/>
              </a:p>
            </p:txBody>
          </p:sp>
          <p:sp>
            <p:nvSpPr>
              <p:cNvPr id="851" name="Freeform 933">
                <a:extLst>
                  <a:ext uri="{FF2B5EF4-FFF2-40B4-BE49-F238E27FC236}">
                    <a16:creationId xmlns:a16="http://schemas.microsoft.com/office/drawing/2014/main" id="{B63E1D18-3826-2DBF-DD82-ED6FB5D33C2D}"/>
                  </a:ext>
                </a:extLst>
              </p:cNvPr>
              <p:cNvSpPr/>
              <p:nvPr/>
            </p:nvSpPr>
            <p:spPr>
              <a:xfrm>
                <a:off x="4604745" y="5331209"/>
                <a:ext cx="169746" cy="42954"/>
              </a:xfrm>
              <a:custGeom>
                <a:avLst/>
                <a:gdLst>
                  <a:gd name="csX0" fmla="*/ 1713 w 169746"/>
                  <a:gd name="csY0" fmla="*/ 0 h 42954"/>
                  <a:gd name="csX1" fmla="*/ 25744 w 169746"/>
                  <a:gd name="csY1" fmla="*/ 19809 h 42954"/>
                  <a:gd name="csX2" fmla="*/ 85406 w 169746"/>
                  <a:gd name="csY2" fmla="*/ 15254 h 42954"/>
                  <a:gd name="csX3" fmla="*/ 104697 w 169746"/>
                  <a:gd name="csY3" fmla="*/ 34454 h 42954"/>
                  <a:gd name="csX4" fmla="*/ 103888 w 169746"/>
                  <a:gd name="csY4" fmla="*/ 33199 h 42954"/>
                  <a:gd name="csX5" fmla="*/ 105554 w 169746"/>
                  <a:gd name="csY5" fmla="*/ 33665 h 42954"/>
                  <a:gd name="csX6" fmla="*/ 145544 w 169746"/>
                  <a:gd name="csY6" fmla="*/ 30194 h 42954"/>
                  <a:gd name="csX7" fmla="*/ 169746 w 169746"/>
                  <a:gd name="csY7" fmla="*/ 35624 h 42954"/>
                  <a:gd name="csX8" fmla="*/ 169089 w 169746"/>
                  <a:gd name="csY8" fmla="*/ 37183 h 42954"/>
                  <a:gd name="csX9" fmla="*/ 146477 w 169746"/>
                  <a:gd name="csY9" fmla="*/ 35481 h 42954"/>
                  <a:gd name="csX10" fmla="*/ 110436 w 169746"/>
                  <a:gd name="csY10" fmla="*/ 42680 h 42954"/>
                  <a:gd name="csX11" fmla="*/ 95960 w 169746"/>
                  <a:gd name="csY11" fmla="*/ 34949 h 42954"/>
                  <a:gd name="csX12" fmla="*/ 61233 w 169746"/>
                  <a:gd name="csY12" fmla="*/ 25144 h 42954"/>
                  <a:gd name="csX13" fmla="*/ 11982 w 169746"/>
                  <a:gd name="csY13" fmla="*/ 22814 h 42954"/>
                  <a:gd name="csX14" fmla="*/ 181 w 169746"/>
                  <a:gd name="csY14" fmla="*/ 133 h 42954"/>
                  <a:gd name="csX15" fmla="*/ 1713 w 169746"/>
                  <a:gd name="csY15" fmla="*/ 0 h 42954"/>
                  <a:gd name="csX16" fmla="*/ 1713 w 169746"/>
                  <a:gd name="csY16" fmla="*/ 0 h 429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69746" h="42954">
                    <a:moveTo>
                      <a:pt x="1713" y="0"/>
                    </a:moveTo>
                    <a:cubicBezTo>
                      <a:pt x="6491" y="10137"/>
                      <a:pt x="16350" y="17070"/>
                      <a:pt x="25744" y="19809"/>
                    </a:cubicBezTo>
                    <a:cubicBezTo>
                      <a:pt x="45101" y="18554"/>
                      <a:pt x="64469" y="12211"/>
                      <a:pt x="85406" y="15254"/>
                    </a:cubicBezTo>
                    <a:cubicBezTo>
                      <a:pt x="94514" y="15919"/>
                      <a:pt x="106353" y="24155"/>
                      <a:pt x="104697" y="34454"/>
                    </a:cubicBezTo>
                    <a:cubicBezTo>
                      <a:pt x="105002" y="34711"/>
                      <a:pt x="103698" y="32742"/>
                      <a:pt x="103888" y="33199"/>
                    </a:cubicBezTo>
                    <a:cubicBezTo>
                      <a:pt x="103945" y="33265"/>
                      <a:pt x="104764" y="33541"/>
                      <a:pt x="105554" y="33665"/>
                    </a:cubicBezTo>
                    <a:cubicBezTo>
                      <a:pt x="119734" y="36879"/>
                      <a:pt x="131078" y="33265"/>
                      <a:pt x="145544" y="30194"/>
                    </a:cubicBezTo>
                    <a:cubicBezTo>
                      <a:pt x="154262" y="28967"/>
                      <a:pt x="162684" y="31839"/>
                      <a:pt x="169746" y="35624"/>
                    </a:cubicBezTo>
                    <a:lnTo>
                      <a:pt x="169089" y="37183"/>
                    </a:lnTo>
                    <a:cubicBezTo>
                      <a:pt x="161457" y="34882"/>
                      <a:pt x="153662" y="33665"/>
                      <a:pt x="146477" y="35481"/>
                    </a:cubicBezTo>
                    <a:cubicBezTo>
                      <a:pt x="136132" y="39057"/>
                      <a:pt x="122570" y="44201"/>
                      <a:pt x="110436" y="42680"/>
                    </a:cubicBezTo>
                    <a:cubicBezTo>
                      <a:pt x="105306" y="42556"/>
                      <a:pt x="96208" y="42071"/>
                      <a:pt x="95960" y="34949"/>
                    </a:cubicBezTo>
                    <a:cubicBezTo>
                      <a:pt x="96132" y="20085"/>
                      <a:pt x="71740" y="24687"/>
                      <a:pt x="61233" y="25144"/>
                    </a:cubicBezTo>
                    <a:cubicBezTo>
                      <a:pt x="45187" y="25667"/>
                      <a:pt x="25934" y="34359"/>
                      <a:pt x="11982" y="22814"/>
                    </a:cubicBezTo>
                    <a:cubicBezTo>
                      <a:pt x="4264" y="18002"/>
                      <a:pt x="-1066" y="8920"/>
                      <a:pt x="181" y="133"/>
                    </a:cubicBezTo>
                    <a:lnTo>
                      <a:pt x="1713" y="0"/>
                    </a:lnTo>
                    <a:lnTo>
                      <a:pt x="1713" y="0"/>
                    </a:lnTo>
                    <a:close/>
                  </a:path>
                </a:pathLst>
              </a:custGeom>
              <a:solidFill>
                <a:srgbClr val="FF6F30"/>
              </a:solidFill>
              <a:ln w="9513" cap="flat">
                <a:noFill/>
                <a:prstDash val="solid"/>
                <a:miter/>
              </a:ln>
            </p:spPr>
            <p:txBody>
              <a:bodyPr/>
              <a:lstStyle/>
              <a:p>
                <a:endParaRPr lang="en-US"/>
              </a:p>
            </p:txBody>
          </p:sp>
          <p:sp>
            <p:nvSpPr>
              <p:cNvPr id="852" name="Freeform 934">
                <a:extLst>
                  <a:ext uri="{FF2B5EF4-FFF2-40B4-BE49-F238E27FC236}">
                    <a16:creationId xmlns:a16="http://schemas.microsoft.com/office/drawing/2014/main" id="{4E47AC2D-B179-B0C3-8581-8B7395616B41}"/>
                  </a:ext>
                </a:extLst>
              </p:cNvPr>
              <p:cNvSpPr/>
              <p:nvPr/>
            </p:nvSpPr>
            <p:spPr>
              <a:xfrm>
                <a:off x="4627149" y="5353737"/>
                <a:ext cx="23545" cy="28140"/>
              </a:xfrm>
              <a:custGeom>
                <a:avLst/>
                <a:gdLst>
                  <a:gd name="csX0" fmla="*/ 23545 w 23545"/>
                  <a:gd name="csY0" fmla="*/ 390 h 28140"/>
                  <a:gd name="csX1" fmla="*/ 152 w 23545"/>
                  <a:gd name="csY1" fmla="*/ 28140 h 28140"/>
                  <a:gd name="csX2" fmla="*/ 0 w 23545"/>
                  <a:gd name="csY2" fmla="*/ 27293 h 28140"/>
                  <a:gd name="csX3" fmla="*/ 14038 w 23545"/>
                  <a:gd name="csY3" fmla="*/ 0 h 28140"/>
                  <a:gd name="csX4" fmla="*/ 23545 w 23545"/>
                  <a:gd name="csY4" fmla="*/ 390 h 28140"/>
                  <a:gd name="csX5" fmla="*/ 23545 w 23545"/>
                  <a:gd name="csY5" fmla="*/ 390 h 28140"/>
                </a:gdLst>
                <a:ahLst/>
                <a:cxnLst>
                  <a:cxn ang="0">
                    <a:pos x="csX0" y="csY0"/>
                  </a:cxn>
                  <a:cxn ang="0">
                    <a:pos x="csX1" y="csY1"/>
                  </a:cxn>
                  <a:cxn ang="0">
                    <a:pos x="csX2" y="csY2"/>
                  </a:cxn>
                  <a:cxn ang="0">
                    <a:pos x="csX3" y="csY3"/>
                  </a:cxn>
                  <a:cxn ang="0">
                    <a:pos x="csX4" y="csY4"/>
                  </a:cxn>
                  <a:cxn ang="0">
                    <a:pos x="csX5" y="csY5"/>
                  </a:cxn>
                </a:cxnLst>
                <a:rect l="l" t="t" r="r" b="b"/>
                <a:pathLst>
                  <a:path w="23545" h="28140">
                    <a:moveTo>
                      <a:pt x="23545" y="390"/>
                    </a:moveTo>
                    <a:cubicBezTo>
                      <a:pt x="21366" y="12763"/>
                      <a:pt x="13990" y="27103"/>
                      <a:pt x="152" y="28140"/>
                    </a:cubicBezTo>
                    <a:cubicBezTo>
                      <a:pt x="152" y="28140"/>
                      <a:pt x="0" y="27293"/>
                      <a:pt x="0" y="27293"/>
                    </a:cubicBezTo>
                    <a:cubicBezTo>
                      <a:pt x="11544" y="23661"/>
                      <a:pt x="14666" y="10537"/>
                      <a:pt x="14038" y="0"/>
                    </a:cubicBezTo>
                    <a:cubicBezTo>
                      <a:pt x="14038" y="0"/>
                      <a:pt x="23545" y="390"/>
                      <a:pt x="23545" y="390"/>
                    </a:cubicBezTo>
                    <a:lnTo>
                      <a:pt x="23545" y="390"/>
                    </a:lnTo>
                    <a:close/>
                  </a:path>
                </a:pathLst>
              </a:custGeom>
              <a:solidFill>
                <a:srgbClr val="FF6F30"/>
              </a:solidFill>
              <a:ln w="9513" cap="flat">
                <a:noFill/>
                <a:prstDash val="solid"/>
                <a:miter/>
              </a:ln>
            </p:spPr>
            <p:txBody>
              <a:bodyPr/>
              <a:lstStyle/>
              <a:p>
                <a:endParaRPr lang="en-US"/>
              </a:p>
            </p:txBody>
          </p:sp>
          <p:sp>
            <p:nvSpPr>
              <p:cNvPr id="853" name="Freeform 935">
                <a:extLst>
                  <a:ext uri="{FF2B5EF4-FFF2-40B4-BE49-F238E27FC236}">
                    <a16:creationId xmlns:a16="http://schemas.microsoft.com/office/drawing/2014/main" id="{88AF4B29-D20E-FB12-9777-EAE447489EE2}"/>
                  </a:ext>
                </a:extLst>
              </p:cNvPr>
              <p:cNvSpPr/>
              <p:nvPr/>
            </p:nvSpPr>
            <p:spPr>
              <a:xfrm>
                <a:off x="4646820" y="5355021"/>
                <a:ext cx="19543" cy="28672"/>
              </a:xfrm>
              <a:custGeom>
                <a:avLst/>
                <a:gdLst>
                  <a:gd name="csX0" fmla="*/ 17987 w 19543"/>
                  <a:gd name="csY0" fmla="*/ 28568 h 28672"/>
                  <a:gd name="csX1" fmla="*/ 0 w 19543"/>
                  <a:gd name="csY1" fmla="*/ 9462 h 28672"/>
                  <a:gd name="csX2" fmla="*/ 971 w 19543"/>
                  <a:gd name="csY2" fmla="*/ 0 h 28672"/>
                  <a:gd name="csX3" fmla="*/ 10212 w 19543"/>
                  <a:gd name="csY3" fmla="*/ 3794 h 28672"/>
                  <a:gd name="csX4" fmla="*/ 18863 w 19543"/>
                  <a:gd name="csY4" fmla="*/ 28672 h 28672"/>
                  <a:gd name="csX5" fmla="*/ 17978 w 19543"/>
                  <a:gd name="csY5" fmla="*/ 28558 h 28672"/>
                  <a:gd name="csX6" fmla="*/ 17978 w 19543"/>
                  <a:gd name="csY6" fmla="*/ 28558 h 2867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543" h="28672">
                    <a:moveTo>
                      <a:pt x="17987" y="28568"/>
                    </a:moveTo>
                    <a:cubicBezTo>
                      <a:pt x="17806" y="18059"/>
                      <a:pt x="10945" y="8350"/>
                      <a:pt x="0" y="9462"/>
                    </a:cubicBezTo>
                    <a:cubicBezTo>
                      <a:pt x="0" y="9462"/>
                      <a:pt x="971" y="0"/>
                      <a:pt x="971" y="0"/>
                    </a:cubicBezTo>
                    <a:cubicBezTo>
                      <a:pt x="4178" y="828"/>
                      <a:pt x="7385" y="1826"/>
                      <a:pt x="10212" y="3794"/>
                    </a:cubicBezTo>
                    <a:cubicBezTo>
                      <a:pt x="18596" y="8835"/>
                      <a:pt x="20861" y="20189"/>
                      <a:pt x="18863" y="28672"/>
                    </a:cubicBezTo>
                    <a:cubicBezTo>
                      <a:pt x="18863" y="28672"/>
                      <a:pt x="17978" y="28558"/>
                      <a:pt x="17978" y="28558"/>
                    </a:cubicBezTo>
                    <a:lnTo>
                      <a:pt x="17978" y="28558"/>
                    </a:lnTo>
                    <a:close/>
                  </a:path>
                </a:pathLst>
              </a:custGeom>
              <a:solidFill>
                <a:srgbClr val="FF6F30"/>
              </a:solidFill>
              <a:ln w="9513" cap="flat">
                <a:noFill/>
                <a:prstDash val="solid"/>
                <a:miter/>
              </a:ln>
            </p:spPr>
            <p:txBody>
              <a:bodyPr/>
              <a:lstStyle/>
              <a:p>
                <a:endParaRPr lang="en-US"/>
              </a:p>
            </p:txBody>
          </p:sp>
          <p:sp>
            <p:nvSpPr>
              <p:cNvPr id="854" name="Freeform 936">
                <a:extLst>
                  <a:ext uri="{FF2B5EF4-FFF2-40B4-BE49-F238E27FC236}">
                    <a16:creationId xmlns:a16="http://schemas.microsoft.com/office/drawing/2014/main" id="{3861E8B3-E65E-03F6-337C-B9EF46CB2167}"/>
                  </a:ext>
                </a:extLst>
              </p:cNvPr>
              <p:cNvSpPr/>
              <p:nvPr/>
            </p:nvSpPr>
            <p:spPr>
              <a:xfrm>
                <a:off x="4585255" y="5368145"/>
                <a:ext cx="11849" cy="25771"/>
              </a:xfrm>
              <a:custGeom>
                <a:avLst/>
                <a:gdLst>
                  <a:gd name="csX0" fmla="*/ 761 w 11849"/>
                  <a:gd name="csY0" fmla="*/ 25315 h 25771"/>
                  <a:gd name="csX1" fmla="*/ 0 w 11849"/>
                  <a:gd name="csY1" fmla="*/ 5278 h 25771"/>
                  <a:gd name="csX2" fmla="*/ 1875 w 11849"/>
                  <a:gd name="csY2" fmla="*/ 0 h 25771"/>
                  <a:gd name="csX3" fmla="*/ 11477 w 11849"/>
                  <a:gd name="csY3" fmla="*/ 13666 h 25771"/>
                  <a:gd name="csX4" fmla="*/ 1114 w 11849"/>
                  <a:gd name="csY4" fmla="*/ 25772 h 25771"/>
                  <a:gd name="csX5" fmla="*/ 771 w 11849"/>
                  <a:gd name="csY5" fmla="*/ 25315 h 25771"/>
                  <a:gd name="csX6" fmla="*/ 771 w 11849"/>
                  <a:gd name="csY6" fmla="*/ 25315 h 2577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849" h="25771">
                    <a:moveTo>
                      <a:pt x="761" y="25315"/>
                    </a:moveTo>
                    <a:cubicBezTo>
                      <a:pt x="8356" y="18373"/>
                      <a:pt x="13343" y="8150"/>
                      <a:pt x="0" y="5278"/>
                    </a:cubicBezTo>
                    <a:cubicBezTo>
                      <a:pt x="0" y="5278"/>
                      <a:pt x="1875" y="0"/>
                      <a:pt x="1875" y="0"/>
                    </a:cubicBezTo>
                    <a:cubicBezTo>
                      <a:pt x="7004" y="2111"/>
                      <a:pt x="13476" y="7247"/>
                      <a:pt x="11477" y="13666"/>
                    </a:cubicBezTo>
                    <a:cubicBezTo>
                      <a:pt x="9650" y="19410"/>
                      <a:pt x="5301" y="22776"/>
                      <a:pt x="1114" y="25772"/>
                    </a:cubicBezTo>
                    <a:lnTo>
                      <a:pt x="771" y="25315"/>
                    </a:lnTo>
                    <a:lnTo>
                      <a:pt x="771" y="25315"/>
                    </a:lnTo>
                    <a:close/>
                  </a:path>
                </a:pathLst>
              </a:custGeom>
              <a:solidFill>
                <a:srgbClr val="FF6F30"/>
              </a:solidFill>
              <a:ln w="9513" cap="flat">
                <a:noFill/>
                <a:prstDash val="solid"/>
                <a:miter/>
              </a:ln>
            </p:spPr>
            <p:txBody>
              <a:bodyPr/>
              <a:lstStyle/>
              <a:p>
                <a:endParaRPr lang="en-US"/>
              </a:p>
            </p:txBody>
          </p:sp>
          <p:sp>
            <p:nvSpPr>
              <p:cNvPr id="855" name="Freeform 937">
                <a:extLst>
                  <a:ext uri="{FF2B5EF4-FFF2-40B4-BE49-F238E27FC236}">
                    <a16:creationId xmlns:a16="http://schemas.microsoft.com/office/drawing/2014/main" id="{552B78CA-E4DD-2E79-82D3-BD5DDB5C2684}"/>
                  </a:ext>
                </a:extLst>
              </p:cNvPr>
              <p:cNvSpPr/>
              <p:nvPr/>
            </p:nvSpPr>
            <p:spPr>
              <a:xfrm>
                <a:off x="4688924" y="5362943"/>
                <a:ext cx="19205" cy="23993"/>
              </a:xfrm>
              <a:custGeom>
                <a:avLst/>
                <a:gdLst>
                  <a:gd name="csX0" fmla="*/ 0 w 19205"/>
                  <a:gd name="csY0" fmla="*/ 23993 h 23993"/>
                  <a:gd name="csX1" fmla="*/ 19205 w 19205"/>
                  <a:gd name="csY1" fmla="*/ 0 h 23993"/>
                  <a:gd name="csX2" fmla="*/ 18558 w 19205"/>
                  <a:gd name="csY2" fmla="*/ 9491 h 23993"/>
                  <a:gd name="csX3" fmla="*/ 0 w 19205"/>
                  <a:gd name="csY3" fmla="*/ 23993 h 23993"/>
                  <a:gd name="csX4" fmla="*/ 0 w 19205"/>
                  <a:gd name="csY4" fmla="*/ 23993 h 23993"/>
                </a:gdLst>
                <a:ahLst/>
                <a:cxnLst>
                  <a:cxn ang="0">
                    <a:pos x="csX0" y="csY0"/>
                  </a:cxn>
                  <a:cxn ang="0">
                    <a:pos x="csX1" y="csY1"/>
                  </a:cxn>
                  <a:cxn ang="0">
                    <a:pos x="csX2" y="csY2"/>
                  </a:cxn>
                  <a:cxn ang="0">
                    <a:pos x="csX3" y="csY3"/>
                  </a:cxn>
                  <a:cxn ang="0">
                    <a:pos x="csX4" y="csY4"/>
                  </a:cxn>
                </a:cxnLst>
                <a:rect l="l" t="t" r="r" b="b"/>
                <a:pathLst>
                  <a:path w="19205" h="23993">
                    <a:moveTo>
                      <a:pt x="0" y="23993"/>
                    </a:moveTo>
                    <a:cubicBezTo>
                      <a:pt x="1180" y="13647"/>
                      <a:pt x="6871" y="542"/>
                      <a:pt x="19205" y="0"/>
                    </a:cubicBezTo>
                    <a:cubicBezTo>
                      <a:pt x="19205" y="0"/>
                      <a:pt x="18558" y="9491"/>
                      <a:pt x="18558" y="9491"/>
                    </a:cubicBezTo>
                    <a:cubicBezTo>
                      <a:pt x="10212" y="6838"/>
                      <a:pt x="3797" y="18126"/>
                      <a:pt x="0" y="23993"/>
                    </a:cubicBezTo>
                    <a:lnTo>
                      <a:pt x="0" y="23993"/>
                    </a:lnTo>
                    <a:close/>
                  </a:path>
                </a:pathLst>
              </a:custGeom>
              <a:solidFill>
                <a:srgbClr val="FF6F30"/>
              </a:solidFill>
              <a:ln w="9513" cap="flat">
                <a:noFill/>
                <a:prstDash val="solid"/>
                <a:miter/>
              </a:ln>
            </p:spPr>
            <p:txBody>
              <a:bodyPr/>
              <a:lstStyle/>
              <a:p>
                <a:endParaRPr lang="en-US"/>
              </a:p>
            </p:txBody>
          </p:sp>
          <p:sp>
            <p:nvSpPr>
              <p:cNvPr id="856" name="Freeform 938">
                <a:extLst>
                  <a:ext uri="{FF2B5EF4-FFF2-40B4-BE49-F238E27FC236}">
                    <a16:creationId xmlns:a16="http://schemas.microsoft.com/office/drawing/2014/main" id="{408F29BF-5AB6-55C7-58D2-6A3AEC638884}"/>
                  </a:ext>
                </a:extLst>
              </p:cNvPr>
              <p:cNvSpPr/>
              <p:nvPr/>
            </p:nvSpPr>
            <p:spPr>
              <a:xfrm>
                <a:off x="4475863" y="4866329"/>
                <a:ext cx="84646" cy="126804"/>
              </a:xfrm>
              <a:custGeom>
                <a:avLst/>
                <a:gdLst>
                  <a:gd name="csX0" fmla="*/ 84647 w 84646"/>
                  <a:gd name="csY0" fmla="*/ 1816 h 126804"/>
                  <a:gd name="csX1" fmla="*/ 55744 w 84646"/>
                  <a:gd name="csY1" fmla="*/ 54977 h 126804"/>
                  <a:gd name="csX2" fmla="*/ 3438 w 84646"/>
                  <a:gd name="csY2" fmla="*/ 126481 h 126804"/>
                  <a:gd name="csX3" fmla="*/ 2401 w 84646"/>
                  <a:gd name="csY3" fmla="*/ 126805 h 126804"/>
                  <a:gd name="csX4" fmla="*/ 564 w 84646"/>
                  <a:gd name="csY4" fmla="*/ 107243 h 126804"/>
                  <a:gd name="csX5" fmla="*/ 34835 w 84646"/>
                  <a:gd name="csY5" fmla="*/ 60017 h 126804"/>
                  <a:gd name="csX6" fmla="*/ 60788 w 84646"/>
                  <a:gd name="csY6" fmla="*/ 34454 h 126804"/>
                  <a:gd name="csX7" fmla="*/ 69344 w 84646"/>
                  <a:gd name="csY7" fmla="*/ 0 h 126804"/>
                  <a:gd name="csX8" fmla="*/ 84647 w 84646"/>
                  <a:gd name="csY8" fmla="*/ 1816 h 126804"/>
                  <a:gd name="csX9" fmla="*/ 84647 w 84646"/>
                  <a:gd name="csY9" fmla="*/ 1816 h 126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4646" h="126804">
                    <a:moveTo>
                      <a:pt x="84647" y="1816"/>
                    </a:moveTo>
                    <a:cubicBezTo>
                      <a:pt x="78404" y="21483"/>
                      <a:pt x="71428" y="41263"/>
                      <a:pt x="55744" y="54977"/>
                    </a:cubicBezTo>
                    <a:cubicBezTo>
                      <a:pt x="34873" y="75185"/>
                      <a:pt x="-1511" y="92655"/>
                      <a:pt x="3438" y="126481"/>
                    </a:cubicBezTo>
                    <a:cubicBezTo>
                      <a:pt x="3438" y="126481"/>
                      <a:pt x="2401" y="126805"/>
                      <a:pt x="2401" y="126805"/>
                    </a:cubicBezTo>
                    <a:cubicBezTo>
                      <a:pt x="145" y="120728"/>
                      <a:pt x="-645" y="113919"/>
                      <a:pt x="564" y="107243"/>
                    </a:cubicBezTo>
                    <a:cubicBezTo>
                      <a:pt x="5056" y="87728"/>
                      <a:pt x="20559" y="72665"/>
                      <a:pt x="34835" y="60017"/>
                    </a:cubicBezTo>
                    <a:cubicBezTo>
                      <a:pt x="44418" y="51277"/>
                      <a:pt x="55334" y="44868"/>
                      <a:pt x="60788" y="34454"/>
                    </a:cubicBezTo>
                    <a:cubicBezTo>
                      <a:pt x="66641" y="24269"/>
                      <a:pt x="69705" y="11564"/>
                      <a:pt x="69344" y="0"/>
                    </a:cubicBezTo>
                    <a:lnTo>
                      <a:pt x="84647" y="1816"/>
                    </a:lnTo>
                    <a:lnTo>
                      <a:pt x="84647" y="1816"/>
                    </a:lnTo>
                    <a:close/>
                  </a:path>
                </a:pathLst>
              </a:custGeom>
              <a:solidFill>
                <a:srgbClr val="FF6F30"/>
              </a:solidFill>
              <a:ln w="9513" cap="flat">
                <a:noFill/>
                <a:prstDash val="solid"/>
                <a:miter/>
              </a:ln>
            </p:spPr>
            <p:txBody>
              <a:bodyPr/>
              <a:lstStyle/>
              <a:p>
                <a:endParaRPr lang="en-US"/>
              </a:p>
            </p:txBody>
          </p:sp>
          <p:sp>
            <p:nvSpPr>
              <p:cNvPr id="857" name="Freeform 939">
                <a:extLst>
                  <a:ext uri="{FF2B5EF4-FFF2-40B4-BE49-F238E27FC236}">
                    <a16:creationId xmlns:a16="http://schemas.microsoft.com/office/drawing/2014/main" id="{771999FF-F2FF-F214-1A6C-08D4F2C5DC2B}"/>
                  </a:ext>
                </a:extLst>
              </p:cNvPr>
              <p:cNvSpPr/>
              <p:nvPr/>
            </p:nvSpPr>
            <p:spPr>
              <a:xfrm>
                <a:off x="4467139" y="4913869"/>
                <a:ext cx="32072" cy="35188"/>
              </a:xfrm>
              <a:custGeom>
                <a:avLst/>
                <a:gdLst>
                  <a:gd name="csX0" fmla="*/ 1085 w 32072"/>
                  <a:gd name="csY0" fmla="*/ 0 h 35188"/>
                  <a:gd name="csX1" fmla="*/ 29389 w 32072"/>
                  <a:gd name="csY1" fmla="*/ 27036 h 35188"/>
                  <a:gd name="csX2" fmla="*/ 32072 w 32072"/>
                  <a:gd name="csY2" fmla="*/ 33332 h 35188"/>
                  <a:gd name="csX3" fmla="*/ 5920 w 32072"/>
                  <a:gd name="csY3" fmla="*/ 26019 h 35188"/>
                  <a:gd name="csX4" fmla="*/ 0 w 32072"/>
                  <a:gd name="csY4" fmla="*/ 38 h 35188"/>
                  <a:gd name="csX5" fmla="*/ 1094 w 32072"/>
                  <a:gd name="csY5" fmla="*/ 9 h 35188"/>
                  <a:gd name="csX6" fmla="*/ 1094 w 32072"/>
                  <a:gd name="csY6" fmla="*/ 9 h 351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072" h="35188">
                    <a:moveTo>
                      <a:pt x="1085" y="0"/>
                    </a:moveTo>
                    <a:cubicBezTo>
                      <a:pt x="2275" y="15244"/>
                      <a:pt x="11078" y="37155"/>
                      <a:pt x="29389" y="27036"/>
                    </a:cubicBezTo>
                    <a:cubicBezTo>
                      <a:pt x="29389" y="27036"/>
                      <a:pt x="32072" y="33332"/>
                      <a:pt x="32072" y="33332"/>
                    </a:cubicBezTo>
                    <a:cubicBezTo>
                      <a:pt x="23155" y="37145"/>
                      <a:pt x="10697" y="35262"/>
                      <a:pt x="5920" y="26019"/>
                    </a:cubicBezTo>
                    <a:cubicBezTo>
                      <a:pt x="1104" y="17859"/>
                      <a:pt x="86" y="8806"/>
                      <a:pt x="0" y="38"/>
                    </a:cubicBezTo>
                    <a:lnTo>
                      <a:pt x="1094" y="9"/>
                    </a:lnTo>
                    <a:lnTo>
                      <a:pt x="1094" y="9"/>
                    </a:lnTo>
                    <a:close/>
                  </a:path>
                </a:pathLst>
              </a:custGeom>
              <a:solidFill>
                <a:srgbClr val="FF6F30"/>
              </a:solidFill>
              <a:ln w="9513" cap="flat">
                <a:noFill/>
                <a:prstDash val="solid"/>
                <a:miter/>
              </a:ln>
            </p:spPr>
            <p:txBody>
              <a:bodyPr/>
              <a:lstStyle/>
              <a:p>
                <a:endParaRPr lang="en-US"/>
              </a:p>
            </p:txBody>
          </p:sp>
          <p:sp>
            <p:nvSpPr>
              <p:cNvPr id="858" name="Freeform 940">
                <a:extLst>
                  <a:ext uri="{FF2B5EF4-FFF2-40B4-BE49-F238E27FC236}">
                    <a16:creationId xmlns:a16="http://schemas.microsoft.com/office/drawing/2014/main" id="{FBF6774C-F6BB-6A87-6079-A0498B7BC216}"/>
                  </a:ext>
                </a:extLst>
              </p:cNvPr>
              <p:cNvSpPr/>
              <p:nvPr/>
            </p:nvSpPr>
            <p:spPr>
              <a:xfrm>
                <a:off x="4564593" y="4837763"/>
                <a:ext cx="117763" cy="33109"/>
              </a:xfrm>
              <a:custGeom>
                <a:avLst/>
                <a:gdLst>
                  <a:gd name="csX0" fmla="*/ 0 w 117763"/>
                  <a:gd name="csY0" fmla="*/ 23459 h 33109"/>
                  <a:gd name="csX1" fmla="*/ 61461 w 117763"/>
                  <a:gd name="csY1" fmla="*/ 21404 h 33109"/>
                  <a:gd name="csX2" fmla="*/ 101899 w 117763"/>
                  <a:gd name="csY2" fmla="*/ 2794 h 33109"/>
                  <a:gd name="csX3" fmla="*/ 117764 w 117763"/>
                  <a:gd name="csY3" fmla="*/ 454 h 33109"/>
                  <a:gd name="csX4" fmla="*/ 117621 w 117763"/>
                  <a:gd name="csY4" fmla="*/ 1481 h 33109"/>
                  <a:gd name="csX5" fmla="*/ 62556 w 117763"/>
                  <a:gd name="csY5" fmla="*/ 30268 h 33109"/>
                  <a:gd name="csX6" fmla="*/ 29 w 117763"/>
                  <a:gd name="csY6" fmla="*/ 32968 h 33109"/>
                  <a:gd name="csX7" fmla="*/ 29 w 117763"/>
                  <a:gd name="csY7" fmla="*/ 23459 h 33109"/>
                  <a:gd name="csX8" fmla="*/ 29 w 117763"/>
                  <a:gd name="csY8" fmla="*/ 23459 h 331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7763" h="33109">
                    <a:moveTo>
                      <a:pt x="0" y="23459"/>
                    </a:moveTo>
                    <a:cubicBezTo>
                      <a:pt x="18054" y="22821"/>
                      <a:pt x="43845" y="22755"/>
                      <a:pt x="61461" y="21404"/>
                    </a:cubicBezTo>
                    <a:cubicBezTo>
                      <a:pt x="75803" y="20891"/>
                      <a:pt x="88318" y="8414"/>
                      <a:pt x="101899" y="2794"/>
                    </a:cubicBezTo>
                    <a:cubicBezTo>
                      <a:pt x="106791" y="759"/>
                      <a:pt x="112434" y="-811"/>
                      <a:pt x="117764" y="454"/>
                    </a:cubicBezTo>
                    <a:lnTo>
                      <a:pt x="117621" y="1481"/>
                    </a:lnTo>
                    <a:cubicBezTo>
                      <a:pt x="96389" y="3887"/>
                      <a:pt x="84549" y="28708"/>
                      <a:pt x="62556" y="30268"/>
                    </a:cubicBezTo>
                    <a:cubicBezTo>
                      <a:pt x="41466" y="32949"/>
                      <a:pt x="20861" y="33396"/>
                      <a:pt x="29" y="32968"/>
                    </a:cubicBezTo>
                    <a:lnTo>
                      <a:pt x="29" y="23459"/>
                    </a:lnTo>
                    <a:lnTo>
                      <a:pt x="29" y="23459"/>
                    </a:lnTo>
                    <a:close/>
                  </a:path>
                </a:pathLst>
              </a:custGeom>
              <a:solidFill>
                <a:srgbClr val="FF6F30"/>
              </a:solidFill>
              <a:ln w="9513" cap="flat">
                <a:noFill/>
                <a:prstDash val="solid"/>
                <a:miter/>
              </a:ln>
            </p:spPr>
            <p:txBody>
              <a:bodyPr/>
              <a:lstStyle/>
              <a:p>
                <a:endParaRPr lang="en-US"/>
              </a:p>
            </p:txBody>
          </p:sp>
          <p:sp>
            <p:nvSpPr>
              <p:cNvPr id="859" name="Freeform 941">
                <a:extLst>
                  <a:ext uri="{FF2B5EF4-FFF2-40B4-BE49-F238E27FC236}">
                    <a16:creationId xmlns:a16="http://schemas.microsoft.com/office/drawing/2014/main" id="{6FC5F42E-31EF-FD50-5CE9-AD65C6231486}"/>
                  </a:ext>
                </a:extLst>
              </p:cNvPr>
              <p:cNvSpPr/>
              <p:nvPr/>
            </p:nvSpPr>
            <p:spPr>
              <a:xfrm>
                <a:off x="4627615" y="4859212"/>
                <a:ext cx="46557" cy="24424"/>
              </a:xfrm>
              <a:custGeom>
                <a:avLst/>
                <a:gdLst>
                  <a:gd name="csX0" fmla="*/ 46557 w 46557"/>
                  <a:gd name="csY0" fmla="*/ 24425 h 24424"/>
                  <a:gd name="csX1" fmla="*/ 1018 w 46557"/>
                  <a:gd name="csY1" fmla="*/ 7669 h 24424"/>
                  <a:gd name="csX2" fmla="*/ 0 w 46557"/>
                  <a:gd name="csY2" fmla="*/ 270 h 24424"/>
                  <a:gd name="csX3" fmla="*/ 46557 w 46557"/>
                  <a:gd name="csY3" fmla="*/ 24425 h 24424"/>
                  <a:gd name="csX4" fmla="*/ 46557 w 46557"/>
                  <a:gd name="csY4" fmla="*/ 24425 h 24424"/>
                </a:gdLst>
                <a:ahLst/>
                <a:cxnLst>
                  <a:cxn ang="0">
                    <a:pos x="csX0" y="csY0"/>
                  </a:cxn>
                  <a:cxn ang="0">
                    <a:pos x="csX1" y="csY1"/>
                  </a:cxn>
                  <a:cxn ang="0">
                    <a:pos x="csX2" y="csY2"/>
                  </a:cxn>
                  <a:cxn ang="0">
                    <a:pos x="csX3" y="csY3"/>
                  </a:cxn>
                  <a:cxn ang="0">
                    <a:pos x="csX4" y="csY4"/>
                  </a:cxn>
                </a:cxnLst>
                <a:rect l="l" t="t" r="r" b="b"/>
                <a:pathLst>
                  <a:path w="46557" h="24424">
                    <a:moveTo>
                      <a:pt x="46557" y="24425"/>
                    </a:moveTo>
                    <a:cubicBezTo>
                      <a:pt x="38154" y="7573"/>
                      <a:pt x="17816" y="3760"/>
                      <a:pt x="1018" y="7669"/>
                    </a:cubicBezTo>
                    <a:cubicBezTo>
                      <a:pt x="1018" y="7669"/>
                      <a:pt x="0" y="270"/>
                      <a:pt x="0" y="270"/>
                    </a:cubicBezTo>
                    <a:cubicBezTo>
                      <a:pt x="18244" y="-1546"/>
                      <a:pt x="40419" y="5729"/>
                      <a:pt x="46557" y="24425"/>
                    </a:cubicBezTo>
                    <a:lnTo>
                      <a:pt x="46557" y="24425"/>
                    </a:lnTo>
                    <a:close/>
                  </a:path>
                </a:pathLst>
              </a:custGeom>
              <a:solidFill>
                <a:srgbClr val="FF6F30"/>
              </a:solidFill>
              <a:ln w="9513" cap="flat">
                <a:noFill/>
                <a:prstDash val="solid"/>
                <a:miter/>
              </a:ln>
            </p:spPr>
            <p:txBody>
              <a:bodyPr/>
              <a:lstStyle/>
              <a:p>
                <a:endParaRPr lang="en-US"/>
              </a:p>
            </p:txBody>
          </p:sp>
        </p:grpSp>
      </p:grpSp>
      <p:sp>
        <p:nvSpPr>
          <p:cNvPr id="860" name="Freeform 942">
            <a:extLst>
              <a:ext uri="{FF2B5EF4-FFF2-40B4-BE49-F238E27FC236}">
                <a16:creationId xmlns:a16="http://schemas.microsoft.com/office/drawing/2014/main" id="{DA70F627-1B09-7C27-475C-9B144E894E78}"/>
              </a:ext>
            </a:extLst>
          </p:cNvPr>
          <p:cNvSpPr/>
          <p:nvPr/>
        </p:nvSpPr>
        <p:spPr>
          <a:xfrm>
            <a:off x="9191002" y="5496111"/>
            <a:ext cx="53764" cy="63159"/>
          </a:xfrm>
          <a:custGeom>
            <a:avLst/>
            <a:gdLst>
              <a:gd name="csX0" fmla="*/ 21430 w 58480"/>
              <a:gd name="csY0" fmla="*/ 4897 h 68699"/>
              <a:gd name="csX1" fmla="*/ 8972 w 58480"/>
              <a:gd name="csY1" fmla="*/ 31915 h 68699"/>
              <a:gd name="csX2" fmla="*/ 8830 w 58480"/>
              <a:gd name="csY2" fmla="*/ 58381 h 68699"/>
              <a:gd name="csX3" fmla="*/ 46993 w 58480"/>
              <a:gd name="csY3" fmla="*/ 54682 h 68699"/>
              <a:gd name="csX4" fmla="*/ 52732 w 58480"/>
              <a:gd name="csY4" fmla="*/ 43850 h 68699"/>
              <a:gd name="csX5" fmla="*/ 58480 w 58480"/>
              <a:gd name="csY5" fmla="*/ 43669 h 68699"/>
              <a:gd name="csX6" fmla="*/ 36134 w 58480"/>
              <a:gd name="csY6" fmla="*/ 66065 h 68699"/>
              <a:gd name="csX7" fmla="*/ 5070 w 58480"/>
              <a:gd name="csY7" fmla="*/ 61843 h 68699"/>
              <a:gd name="csX8" fmla="*/ 2586 w 58480"/>
              <a:gd name="csY8" fmla="*/ 30241 h 68699"/>
              <a:gd name="csX9" fmla="*/ 10152 w 58480"/>
              <a:gd name="csY9" fmla="*/ 0 h 68699"/>
              <a:gd name="csX10" fmla="*/ 21440 w 58480"/>
              <a:gd name="csY10" fmla="*/ 4897 h 68699"/>
              <a:gd name="csX11" fmla="*/ 21440 w 58480"/>
              <a:gd name="csY11" fmla="*/ 4897 h 686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8480" h="68699">
                <a:moveTo>
                  <a:pt x="21430" y="4897"/>
                </a:moveTo>
                <a:cubicBezTo>
                  <a:pt x="16158" y="13333"/>
                  <a:pt x="11989" y="22443"/>
                  <a:pt x="8972" y="31915"/>
                </a:cubicBezTo>
                <a:cubicBezTo>
                  <a:pt x="6174" y="41216"/>
                  <a:pt x="3034" y="51847"/>
                  <a:pt x="8830" y="58381"/>
                </a:cubicBezTo>
                <a:cubicBezTo>
                  <a:pt x="19003" y="69136"/>
                  <a:pt x="36971" y="62746"/>
                  <a:pt x="46993" y="54682"/>
                </a:cubicBezTo>
                <a:cubicBezTo>
                  <a:pt x="50533" y="51695"/>
                  <a:pt x="53122" y="47768"/>
                  <a:pt x="52732" y="43850"/>
                </a:cubicBezTo>
                <a:lnTo>
                  <a:pt x="58480" y="43669"/>
                </a:lnTo>
                <a:cubicBezTo>
                  <a:pt x="57861" y="56231"/>
                  <a:pt x="45965" y="62033"/>
                  <a:pt x="36134" y="66065"/>
                </a:cubicBezTo>
                <a:cubicBezTo>
                  <a:pt x="26569" y="69878"/>
                  <a:pt x="13598" y="70401"/>
                  <a:pt x="5070" y="61843"/>
                </a:cubicBezTo>
                <a:cubicBezTo>
                  <a:pt x="-3181" y="52951"/>
                  <a:pt x="673" y="40426"/>
                  <a:pt x="2586" y="30241"/>
                </a:cubicBezTo>
                <a:cubicBezTo>
                  <a:pt x="4699" y="20132"/>
                  <a:pt x="7373" y="10128"/>
                  <a:pt x="10152" y="0"/>
                </a:cubicBezTo>
                <a:lnTo>
                  <a:pt x="21440" y="4897"/>
                </a:lnTo>
                <a:lnTo>
                  <a:pt x="21440" y="4897"/>
                </a:lnTo>
                <a:close/>
              </a:path>
            </a:pathLst>
          </a:custGeom>
          <a:solidFill>
            <a:srgbClr val="FF6F30"/>
          </a:solidFill>
          <a:ln w="9513" cap="flat">
            <a:noFill/>
            <a:prstDash val="solid"/>
            <a:miter/>
          </a:ln>
        </p:spPr>
        <p:txBody>
          <a:bodyPr/>
          <a:lstStyle/>
          <a:p>
            <a:endParaRPr lang="en-US"/>
          </a:p>
        </p:txBody>
      </p:sp>
      <p:sp>
        <p:nvSpPr>
          <p:cNvPr id="861" name="Freeform 943">
            <a:extLst>
              <a:ext uri="{FF2B5EF4-FFF2-40B4-BE49-F238E27FC236}">
                <a16:creationId xmlns:a16="http://schemas.microsoft.com/office/drawing/2014/main" id="{B20278BC-9C59-13F8-E98B-D9D05BA59413}"/>
              </a:ext>
            </a:extLst>
          </p:cNvPr>
          <p:cNvSpPr/>
          <p:nvPr/>
        </p:nvSpPr>
        <p:spPr>
          <a:xfrm>
            <a:off x="8094591" y="1632247"/>
            <a:ext cx="1350900" cy="3046174"/>
          </a:xfrm>
          <a:custGeom>
            <a:avLst/>
            <a:gdLst>
              <a:gd name="csX0" fmla="*/ 205 w 1469389"/>
              <a:gd name="csY0" fmla="*/ 3278864 h 3313356"/>
              <a:gd name="csX1" fmla="*/ 47533 w 1469389"/>
              <a:gd name="csY1" fmla="*/ 2939153 h 3313356"/>
              <a:gd name="csX2" fmla="*/ 45563 w 1469389"/>
              <a:gd name="csY2" fmla="*/ 2899288 h 3313356"/>
              <a:gd name="csX3" fmla="*/ 10674 w 1469389"/>
              <a:gd name="csY3" fmla="*/ 2782564 h 3313356"/>
              <a:gd name="csX4" fmla="*/ 60134 w 1469389"/>
              <a:gd name="csY4" fmla="*/ 2524409 h 3313356"/>
              <a:gd name="csX5" fmla="*/ 328648 w 1469389"/>
              <a:gd name="csY5" fmla="*/ 2049630 h 3313356"/>
              <a:gd name="csX6" fmla="*/ 426350 w 1469389"/>
              <a:gd name="csY6" fmla="*/ 1914105 h 3313356"/>
              <a:gd name="csX7" fmla="*/ 515553 w 1469389"/>
              <a:gd name="csY7" fmla="*/ 1829515 h 3313356"/>
              <a:gd name="csX8" fmla="*/ 516067 w 1469389"/>
              <a:gd name="csY8" fmla="*/ 1829153 h 3313356"/>
              <a:gd name="csX9" fmla="*/ 559341 w 1469389"/>
              <a:gd name="csY9" fmla="*/ 1750744 h 3313356"/>
              <a:gd name="csX10" fmla="*/ 564547 w 1469389"/>
              <a:gd name="csY10" fmla="*/ 1689292 h 3313356"/>
              <a:gd name="csX11" fmla="*/ 532541 w 1469389"/>
              <a:gd name="csY11" fmla="*/ 1542098 h 3313356"/>
              <a:gd name="csX12" fmla="*/ 526469 w 1469389"/>
              <a:gd name="csY12" fmla="*/ 1521937 h 3313356"/>
              <a:gd name="csX13" fmla="*/ 510233 w 1469389"/>
              <a:gd name="csY13" fmla="*/ 1423862 h 3313356"/>
              <a:gd name="csX14" fmla="*/ 397818 w 1469389"/>
              <a:gd name="csY14" fmla="*/ 1332149 h 3313356"/>
              <a:gd name="csX15" fmla="*/ 392269 w 1469389"/>
              <a:gd name="csY15" fmla="*/ 1330323 h 3313356"/>
              <a:gd name="csX16" fmla="*/ 321205 w 1469389"/>
              <a:gd name="csY16" fmla="*/ 1328288 h 3313356"/>
              <a:gd name="csX17" fmla="*/ 171626 w 1469389"/>
              <a:gd name="csY17" fmla="*/ 1323504 h 3313356"/>
              <a:gd name="csX18" fmla="*/ 147053 w 1469389"/>
              <a:gd name="csY18" fmla="*/ 1186163 h 3313356"/>
              <a:gd name="csX19" fmla="*/ 116560 w 1469389"/>
              <a:gd name="csY19" fmla="*/ 1102182 h 3313356"/>
              <a:gd name="csX20" fmla="*/ 123993 w 1469389"/>
              <a:gd name="csY20" fmla="*/ 1077018 h 3313356"/>
              <a:gd name="csX21" fmla="*/ 101999 w 1469389"/>
              <a:gd name="csY21" fmla="*/ 1055345 h 3313356"/>
              <a:gd name="csX22" fmla="*/ 95023 w 1469389"/>
              <a:gd name="csY22" fmla="*/ 1028813 h 3313356"/>
              <a:gd name="csX23" fmla="*/ 112316 w 1469389"/>
              <a:gd name="csY23" fmla="*/ 986827 h 3313356"/>
              <a:gd name="csX24" fmla="*/ 99268 w 1469389"/>
              <a:gd name="csY24" fmla="*/ 960142 h 3313356"/>
              <a:gd name="csX25" fmla="*/ 19315 w 1469389"/>
              <a:gd name="csY25" fmla="*/ 883588 h 3313356"/>
              <a:gd name="csX26" fmla="*/ 127029 w 1469389"/>
              <a:gd name="csY26" fmla="*/ 711231 h 3313356"/>
              <a:gd name="csX27" fmla="*/ 142352 w 1469389"/>
              <a:gd name="csY27" fmla="*/ 629370 h 3313356"/>
              <a:gd name="csX28" fmla="*/ 126725 w 1469389"/>
              <a:gd name="csY28" fmla="*/ 563125 h 3313356"/>
              <a:gd name="csX29" fmla="*/ 374158 w 1469389"/>
              <a:gd name="csY29" fmla="*/ 88954 h 3313356"/>
              <a:gd name="csX30" fmla="*/ 779365 w 1469389"/>
              <a:gd name="csY30" fmla="*/ 426 h 3313356"/>
              <a:gd name="csX31" fmla="*/ 1305934 w 1469389"/>
              <a:gd name="csY31" fmla="*/ 382285 h 3313356"/>
              <a:gd name="csX32" fmla="*/ 1191701 w 1469389"/>
              <a:gd name="csY32" fmla="*/ 925431 h 3313356"/>
              <a:gd name="csX33" fmla="*/ 1249954 w 1469389"/>
              <a:gd name="csY33" fmla="*/ 1631386 h 3313356"/>
              <a:gd name="csX34" fmla="*/ 1395746 w 1469389"/>
              <a:gd name="csY34" fmla="*/ 1954731 h 3313356"/>
              <a:gd name="csX35" fmla="*/ 1469322 w 1469389"/>
              <a:gd name="csY35" fmla="*/ 2533501 h 3313356"/>
              <a:gd name="csX36" fmla="*/ 1445692 w 1469389"/>
              <a:gd name="csY36" fmla="*/ 2739275 h 3313356"/>
              <a:gd name="csX37" fmla="*/ 1424212 w 1469389"/>
              <a:gd name="csY37" fmla="*/ 2904604 h 3313356"/>
              <a:gd name="csX38" fmla="*/ 1425259 w 1469389"/>
              <a:gd name="csY38" fmla="*/ 3313356 h 33133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469389" h="3313356">
                <a:moveTo>
                  <a:pt x="205" y="3278864"/>
                </a:moveTo>
                <a:cubicBezTo>
                  <a:pt x="-2526" y="3156225"/>
                  <a:pt x="22503" y="3042078"/>
                  <a:pt x="47533" y="2939153"/>
                </a:cubicBezTo>
                <a:cubicBezTo>
                  <a:pt x="50721" y="2925963"/>
                  <a:pt x="49960" y="2912174"/>
                  <a:pt x="45563" y="2899288"/>
                </a:cubicBezTo>
                <a:cubicBezTo>
                  <a:pt x="25996" y="2843503"/>
                  <a:pt x="14462" y="2804541"/>
                  <a:pt x="10674" y="2782564"/>
                </a:cubicBezTo>
                <a:cubicBezTo>
                  <a:pt x="-3135" y="2702671"/>
                  <a:pt x="27662" y="2601867"/>
                  <a:pt x="60134" y="2524409"/>
                </a:cubicBezTo>
                <a:cubicBezTo>
                  <a:pt x="128856" y="2360393"/>
                  <a:pt x="218364" y="2202130"/>
                  <a:pt x="328648" y="2049630"/>
                </a:cubicBezTo>
                <a:cubicBezTo>
                  <a:pt x="332435" y="2044323"/>
                  <a:pt x="365060" y="1999151"/>
                  <a:pt x="426350" y="1914105"/>
                </a:cubicBezTo>
                <a:cubicBezTo>
                  <a:pt x="454263" y="1875295"/>
                  <a:pt x="479141" y="1855134"/>
                  <a:pt x="515553" y="1829515"/>
                </a:cubicBezTo>
                <a:cubicBezTo>
                  <a:pt x="515724" y="1829391"/>
                  <a:pt x="515895" y="1829267"/>
                  <a:pt x="516067" y="1829153"/>
                </a:cubicBezTo>
                <a:cubicBezTo>
                  <a:pt x="541534" y="1811103"/>
                  <a:pt x="556705" y="1781832"/>
                  <a:pt x="559341" y="1750744"/>
                </a:cubicBezTo>
                <a:lnTo>
                  <a:pt x="564547" y="1689292"/>
                </a:lnTo>
                <a:cubicBezTo>
                  <a:pt x="562424" y="1643055"/>
                  <a:pt x="551803" y="1594088"/>
                  <a:pt x="532541" y="1542098"/>
                </a:cubicBezTo>
                <a:cubicBezTo>
                  <a:pt x="530114" y="1535584"/>
                  <a:pt x="528144" y="1528756"/>
                  <a:pt x="526469" y="1521937"/>
                </a:cubicBezTo>
                <a:cubicBezTo>
                  <a:pt x="521768" y="1502080"/>
                  <a:pt x="516457" y="1469338"/>
                  <a:pt x="510233" y="1423862"/>
                </a:cubicBezTo>
                <a:cubicBezTo>
                  <a:pt x="499916" y="1348981"/>
                  <a:pt x="456833" y="1347612"/>
                  <a:pt x="397818" y="1332149"/>
                </a:cubicBezTo>
                <a:lnTo>
                  <a:pt x="392269" y="1330323"/>
                </a:lnTo>
                <a:cubicBezTo>
                  <a:pt x="369285" y="1322763"/>
                  <a:pt x="344617" y="1322183"/>
                  <a:pt x="321205" y="1328288"/>
                </a:cubicBezTo>
                <a:cubicBezTo>
                  <a:pt x="257603" y="1344873"/>
                  <a:pt x="199663" y="1349609"/>
                  <a:pt x="171626" y="1323504"/>
                </a:cubicBezTo>
                <a:cubicBezTo>
                  <a:pt x="132635" y="1287120"/>
                  <a:pt x="140829" y="1241339"/>
                  <a:pt x="147053" y="1186163"/>
                </a:cubicBezTo>
                <a:cubicBezTo>
                  <a:pt x="151602" y="1146754"/>
                  <a:pt x="98354" y="1135228"/>
                  <a:pt x="116560" y="1102182"/>
                </a:cubicBezTo>
                <a:cubicBezTo>
                  <a:pt x="123232" y="1089904"/>
                  <a:pt x="125668" y="1081412"/>
                  <a:pt x="123993" y="1077018"/>
                </a:cubicBezTo>
                <a:cubicBezTo>
                  <a:pt x="122328" y="1072929"/>
                  <a:pt x="115038" y="1065797"/>
                  <a:pt x="101999" y="1055345"/>
                </a:cubicBezTo>
                <a:cubicBezTo>
                  <a:pt x="94110" y="1048974"/>
                  <a:pt x="91226" y="1038218"/>
                  <a:pt x="95023" y="1028813"/>
                </a:cubicBezTo>
                <a:lnTo>
                  <a:pt x="112316" y="986827"/>
                </a:lnTo>
                <a:cubicBezTo>
                  <a:pt x="116713" y="975757"/>
                  <a:pt x="110650" y="963328"/>
                  <a:pt x="99268" y="960142"/>
                </a:cubicBezTo>
                <a:cubicBezTo>
                  <a:pt x="66196" y="950747"/>
                  <a:pt x="-10264" y="928760"/>
                  <a:pt x="19315" y="883588"/>
                </a:cubicBezTo>
                <a:cubicBezTo>
                  <a:pt x="61495" y="819159"/>
                  <a:pt x="97441" y="761710"/>
                  <a:pt x="127029" y="711231"/>
                </a:cubicBezTo>
                <a:cubicBezTo>
                  <a:pt x="144474" y="681675"/>
                  <a:pt x="154486" y="663939"/>
                  <a:pt x="142352" y="629370"/>
                </a:cubicBezTo>
                <a:cubicBezTo>
                  <a:pt x="131121" y="596932"/>
                  <a:pt x="125963" y="574793"/>
                  <a:pt x="126725" y="563125"/>
                </a:cubicBezTo>
                <a:cubicBezTo>
                  <a:pt x="140686" y="367117"/>
                  <a:pt x="204545" y="180058"/>
                  <a:pt x="374158" y="88954"/>
                </a:cubicBezTo>
                <a:cubicBezTo>
                  <a:pt x="492189" y="25590"/>
                  <a:pt x="627197" y="-3967"/>
                  <a:pt x="779365" y="426"/>
                </a:cubicBezTo>
                <a:cubicBezTo>
                  <a:pt x="1034384" y="7702"/>
                  <a:pt x="1239333" y="134135"/>
                  <a:pt x="1305934" y="382285"/>
                </a:cubicBezTo>
                <a:cubicBezTo>
                  <a:pt x="1362522" y="593604"/>
                  <a:pt x="1304421" y="747312"/>
                  <a:pt x="1191701" y="925431"/>
                </a:cubicBezTo>
                <a:cubicBezTo>
                  <a:pt x="1063049" y="1128866"/>
                  <a:pt x="1142241" y="1435378"/>
                  <a:pt x="1249954" y="1631386"/>
                </a:cubicBezTo>
                <a:cubicBezTo>
                  <a:pt x="1309721" y="1740226"/>
                  <a:pt x="1366462" y="1845130"/>
                  <a:pt x="1395746" y="1954731"/>
                </a:cubicBezTo>
                <a:cubicBezTo>
                  <a:pt x="1446263" y="2143463"/>
                  <a:pt x="1470845" y="2336437"/>
                  <a:pt x="1469322" y="2533501"/>
                </a:cubicBezTo>
                <a:cubicBezTo>
                  <a:pt x="1468780" y="2610274"/>
                  <a:pt x="1460890" y="2678840"/>
                  <a:pt x="1445692" y="2739275"/>
                </a:cubicBezTo>
                <a:cubicBezTo>
                  <a:pt x="1432082" y="2793405"/>
                  <a:pt x="1424069" y="2848791"/>
                  <a:pt x="1424212" y="2904604"/>
                </a:cubicBezTo>
                <a:lnTo>
                  <a:pt x="1425259" y="3313356"/>
                </a:lnTo>
              </a:path>
            </a:pathLst>
          </a:custGeom>
          <a:noFill/>
          <a:ln w="4757" cap="flat">
            <a:solidFill>
              <a:srgbClr val="000000"/>
            </a:solidFill>
            <a:prstDash val="solid"/>
            <a:miter/>
          </a:ln>
        </p:spPr>
        <p:txBody>
          <a:bodyPr/>
          <a:lstStyle/>
          <a:p>
            <a:endParaRPr lang="en-US"/>
          </a:p>
        </p:txBody>
      </p:sp>
      <p:grpSp>
        <p:nvGrpSpPr>
          <p:cNvPr id="862" name="Group 861">
            <a:extLst>
              <a:ext uri="{FF2B5EF4-FFF2-40B4-BE49-F238E27FC236}">
                <a16:creationId xmlns:a16="http://schemas.microsoft.com/office/drawing/2014/main" id="{E323C8AC-3A53-A176-E93F-942A733C78BC}"/>
              </a:ext>
            </a:extLst>
          </p:cNvPr>
          <p:cNvGrpSpPr/>
          <p:nvPr/>
        </p:nvGrpSpPr>
        <p:grpSpPr>
          <a:xfrm>
            <a:off x="8287547" y="1677520"/>
            <a:ext cx="973759" cy="764542"/>
            <a:chOff x="6552153" y="1738648"/>
            <a:chExt cx="1474932" cy="1158035"/>
          </a:xfrm>
        </p:grpSpPr>
        <p:sp>
          <p:nvSpPr>
            <p:cNvPr id="863" name="Freeform 11">
              <a:extLst>
                <a:ext uri="{FF2B5EF4-FFF2-40B4-BE49-F238E27FC236}">
                  <a16:creationId xmlns:a16="http://schemas.microsoft.com/office/drawing/2014/main" id="{55B389AA-8D91-C5CC-A9C6-E673E5376218}"/>
                </a:ext>
              </a:extLst>
            </p:cNvPr>
            <p:cNvSpPr/>
            <p:nvPr/>
          </p:nvSpPr>
          <p:spPr>
            <a:xfrm>
              <a:off x="7447874" y="2511405"/>
              <a:ext cx="548396" cy="382855"/>
            </a:xfrm>
            <a:custGeom>
              <a:avLst/>
              <a:gdLst>
                <a:gd name="csX0" fmla="*/ 431837 w 548396"/>
                <a:gd name="csY0" fmla="*/ 2 h 382855"/>
                <a:gd name="csX1" fmla="*/ 547991 w 548396"/>
                <a:gd name="csY1" fmla="*/ 53093 h 382855"/>
                <a:gd name="csX2" fmla="*/ 481618 w 548396"/>
                <a:gd name="csY2" fmla="*/ 238915 h 382855"/>
                <a:gd name="csX3" fmla="*/ 332278 w 548396"/>
                <a:gd name="csY3" fmla="*/ 378282 h 382855"/>
                <a:gd name="csX4" fmla="*/ 129837 w 548396"/>
                <a:gd name="csY4" fmla="*/ 361691 h 382855"/>
                <a:gd name="csX5" fmla="*/ 40232 w 548396"/>
                <a:gd name="csY5" fmla="*/ 272097 h 382855"/>
                <a:gd name="csX6" fmla="*/ 50188 w 548396"/>
                <a:gd name="csY6" fmla="*/ 245551 h 382855"/>
                <a:gd name="csX7" fmla="*/ 3726 w 548396"/>
                <a:gd name="csY7" fmla="*/ 159277 h 382855"/>
                <a:gd name="csX8" fmla="*/ 123199 w 548396"/>
                <a:gd name="csY8" fmla="*/ 9955 h 382855"/>
                <a:gd name="csX9" fmla="*/ 431837 w 548396"/>
                <a:gd name="csY9" fmla="*/ 0 h 3828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48396" h="382855">
                  <a:moveTo>
                    <a:pt x="431837" y="2"/>
                  </a:moveTo>
                  <a:cubicBezTo>
                    <a:pt x="431837" y="2"/>
                    <a:pt x="544673" y="29866"/>
                    <a:pt x="547991" y="53093"/>
                  </a:cubicBezTo>
                  <a:cubicBezTo>
                    <a:pt x="551309" y="76321"/>
                    <a:pt x="534716" y="219006"/>
                    <a:pt x="481618" y="238915"/>
                  </a:cubicBezTo>
                  <a:cubicBezTo>
                    <a:pt x="474980" y="282052"/>
                    <a:pt x="468343" y="368328"/>
                    <a:pt x="332278" y="378282"/>
                  </a:cubicBezTo>
                  <a:cubicBezTo>
                    <a:pt x="196212" y="388237"/>
                    <a:pt x="172980" y="381600"/>
                    <a:pt x="129837" y="361691"/>
                  </a:cubicBezTo>
                  <a:cubicBezTo>
                    <a:pt x="86695" y="341781"/>
                    <a:pt x="33596" y="311916"/>
                    <a:pt x="40232" y="272097"/>
                  </a:cubicBezTo>
                  <a:cubicBezTo>
                    <a:pt x="43550" y="248870"/>
                    <a:pt x="50188" y="245551"/>
                    <a:pt x="50188" y="245551"/>
                  </a:cubicBezTo>
                  <a:cubicBezTo>
                    <a:pt x="50188" y="245551"/>
                    <a:pt x="-16185" y="205731"/>
                    <a:pt x="3726" y="159277"/>
                  </a:cubicBezTo>
                  <a:cubicBezTo>
                    <a:pt x="23638" y="112820"/>
                    <a:pt x="96649" y="3319"/>
                    <a:pt x="123199" y="9955"/>
                  </a:cubicBezTo>
                  <a:cubicBezTo>
                    <a:pt x="149750" y="16592"/>
                    <a:pt x="431837" y="0"/>
                    <a:pt x="431837" y="0"/>
                  </a:cubicBezTo>
                  <a:close/>
                </a:path>
              </a:pathLst>
            </a:custGeom>
            <a:solidFill>
              <a:srgbClr val="98AAA1"/>
            </a:solidFill>
            <a:ln w="1704" cap="flat">
              <a:noFill/>
              <a:prstDash val="solid"/>
              <a:miter/>
            </a:ln>
          </p:spPr>
          <p:txBody>
            <a:bodyPr/>
            <a:lstStyle/>
            <a:p>
              <a:endParaRPr lang="en-US"/>
            </a:p>
          </p:txBody>
        </p:sp>
        <p:sp>
          <p:nvSpPr>
            <p:cNvPr id="864" name="Freeform 12">
              <a:extLst>
                <a:ext uri="{FF2B5EF4-FFF2-40B4-BE49-F238E27FC236}">
                  <a16:creationId xmlns:a16="http://schemas.microsoft.com/office/drawing/2014/main" id="{CCE10022-04AD-9D79-9965-EBB60978F25C}"/>
                </a:ext>
              </a:extLst>
            </p:cNvPr>
            <p:cNvSpPr/>
            <p:nvPr/>
          </p:nvSpPr>
          <p:spPr>
            <a:xfrm>
              <a:off x="7445333" y="2508909"/>
              <a:ext cx="553339" cy="387774"/>
            </a:xfrm>
            <a:custGeom>
              <a:avLst/>
              <a:gdLst>
                <a:gd name="csX0" fmla="*/ 237196 w 553339"/>
                <a:gd name="csY0" fmla="*/ 387774 h 387774"/>
                <a:gd name="csX1" fmla="*/ 131340 w 553339"/>
                <a:gd name="csY1" fmla="*/ 366434 h 387774"/>
                <a:gd name="csX2" fmla="*/ 40331 w 553339"/>
                <a:gd name="csY2" fmla="*/ 274185 h 387774"/>
                <a:gd name="csX3" fmla="*/ 48736 w 553339"/>
                <a:gd name="csY3" fmla="*/ 248448 h 387774"/>
                <a:gd name="csX4" fmla="*/ 3991 w 553339"/>
                <a:gd name="csY4" fmla="*/ 160797 h 387774"/>
                <a:gd name="csX5" fmla="*/ 126340 w 553339"/>
                <a:gd name="csY5" fmla="*/ 10049 h 387774"/>
                <a:gd name="csX6" fmla="*/ 434233 w 553339"/>
                <a:gd name="csY6" fmla="*/ 24 h 387774"/>
                <a:gd name="csX7" fmla="*/ 434627 w 553339"/>
                <a:gd name="csY7" fmla="*/ 0 h 387774"/>
                <a:gd name="csX8" fmla="*/ 435011 w 553339"/>
                <a:gd name="csY8" fmla="*/ 101 h 387774"/>
                <a:gd name="csX9" fmla="*/ 552984 w 553339"/>
                <a:gd name="csY9" fmla="*/ 55239 h 387774"/>
                <a:gd name="csX10" fmla="*/ 486392 w 553339"/>
                <a:gd name="csY10" fmla="*/ 243187 h 387774"/>
                <a:gd name="csX11" fmla="*/ 485736 w 553339"/>
                <a:gd name="csY11" fmla="*/ 247602 h 387774"/>
                <a:gd name="csX12" fmla="*/ 334997 w 553339"/>
                <a:gd name="csY12" fmla="*/ 383245 h 387774"/>
                <a:gd name="csX13" fmla="*/ 237194 w 553339"/>
                <a:gd name="csY13" fmla="*/ 387773 h 387774"/>
                <a:gd name="csX14" fmla="*/ 53837 w 553339"/>
                <a:gd name="csY14" fmla="*/ 250262 h 387774"/>
                <a:gd name="csX15" fmla="*/ 45224 w 553339"/>
                <a:gd name="csY15" fmla="*/ 274944 h 387774"/>
                <a:gd name="csX16" fmla="*/ 133415 w 553339"/>
                <a:gd name="csY16" fmla="*/ 361939 h 387774"/>
                <a:gd name="csX17" fmla="*/ 334637 w 553339"/>
                <a:gd name="csY17" fmla="*/ 378310 h 387774"/>
                <a:gd name="csX18" fmla="*/ 480837 w 553339"/>
                <a:gd name="csY18" fmla="*/ 246882 h 387774"/>
                <a:gd name="csX19" fmla="*/ 481711 w 553339"/>
                <a:gd name="csY19" fmla="*/ 241033 h 387774"/>
                <a:gd name="csX20" fmla="*/ 481932 w 553339"/>
                <a:gd name="csY20" fmla="*/ 239602 h 387774"/>
                <a:gd name="csX21" fmla="*/ 483290 w 553339"/>
                <a:gd name="csY21" fmla="*/ 239093 h 387774"/>
                <a:gd name="csX22" fmla="*/ 548081 w 553339"/>
                <a:gd name="csY22" fmla="*/ 55940 h 387774"/>
                <a:gd name="csX23" fmla="*/ 434126 w 553339"/>
                <a:gd name="csY23" fmla="*/ 4992 h 387774"/>
                <a:gd name="csX24" fmla="*/ 125139 w 553339"/>
                <a:gd name="csY24" fmla="*/ 14854 h 387774"/>
                <a:gd name="csX25" fmla="*/ 8543 w 553339"/>
                <a:gd name="csY25" fmla="*/ 162749 h 387774"/>
                <a:gd name="csX26" fmla="*/ 54003 w 553339"/>
                <a:gd name="csY26" fmla="*/ 245924 h 387774"/>
                <a:gd name="csX27" fmla="*/ 57866 w 553339"/>
                <a:gd name="csY27" fmla="*/ 248245 h 387774"/>
                <a:gd name="csX28" fmla="*/ 53835 w 553339"/>
                <a:gd name="csY28" fmla="*/ 250262 h 387774"/>
                <a:gd name="csX29" fmla="*/ 53835 w 553339"/>
                <a:gd name="csY29" fmla="*/ 250262 h 3877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53339" h="387774">
                  <a:moveTo>
                    <a:pt x="237196" y="387774"/>
                  </a:moveTo>
                  <a:cubicBezTo>
                    <a:pt x="180697" y="387774"/>
                    <a:pt x="160780" y="380020"/>
                    <a:pt x="131340" y="366434"/>
                  </a:cubicBezTo>
                  <a:cubicBezTo>
                    <a:pt x="88932" y="346862"/>
                    <a:pt x="33361" y="316007"/>
                    <a:pt x="40331" y="274185"/>
                  </a:cubicBezTo>
                  <a:cubicBezTo>
                    <a:pt x="42515" y="258904"/>
                    <a:pt x="46136" y="251747"/>
                    <a:pt x="48736" y="248448"/>
                  </a:cubicBezTo>
                  <a:cubicBezTo>
                    <a:pt x="36055" y="240144"/>
                    <a:pt x="-14406" y="203714"/>
                    <a:pt x="3991" y="160797"/>
                  </a:cubicBezTo>
                  <a:cubicBezTo>
                    <a:pt x="23778" y="114632"/>
                    <a:pt x="97332" y="2768"/>
                    <a:pt x="126340" y="10049"/>
                  </a:cubicBezTo>
                  <a:cubicBezTo>
                    <a:pt x="152224" y="16522"/>
                    <a:pt x="431417" y="189"/>
                    <a:pt x="434233" y="24"/>
                  </a:cubicBezTo>
                  <a:lnTo>
                    <a:pt x="434627" y="0"/>
                  </a:lnTo>
                  <a:lnTo>
                    <a:pt x="435011" y="101"/>
                  </a:lnTo>
                  <a:cubicBezTo>
                    <a:pt x="446722" y="3201"/>
                    <a:pt x="549531" y="31081"/>
                    <a:pt x="552984" y="55239"/>
                  </a:cubicBezTo>
                  <a:cubicBezTo>
                    <a:pt x="555924" y="75824"/>
                    <a:pt x="541222" y="220358"/>
                    <a:pt x="486392" y="243187"/>
                  </a:cubicBezTo>
                  <a:cubicBezTo>
                    <a:pt x="486176" y="244617"/>
                    <a:pt x="485958" y="246089"/>
                    <a:pt x="485736" y="247602"/>
                  </a:cubicBezTo>
                  <a:cubicBezTo>
                    <a:pt x="479242" y="291628"/>
                    <a:pt x="467157" y="373577"/>
                    <a:pt x="334997" y="383245"/>
                  </a:cubicBezTo>
                  <a:cubicBezTo>
                    <a:pt x="293035" y="386316"/>
                    <a:pt x="261676" y="387771"/>
                    <a:pt x="237194" y="387773"/>
                  </a:cubicBezTo>
                  <a:close/>
                  <a:moveTo>
                    <a:pt x="53837" y="250262"/>
                  </a:moveTo>
                  <a:cubicBezTo>
                    <a:pt x="53854" y="250262"/>
                    <a:pt x="48208" y="254061"/>
                    <a:pt x="45224" y="274944"/>
                  </a:cubicBezTo>
                  <a:cubicBezTo>
                    <a:pt x="38801" y="313483"/>
                    <a:pt x="92480" y="343049"/>
                    <a:pt x="133415" y="361939"/>
                  </a:cubicBezTo>
                  <a:cubicBezTo>
                    <a:pt x="174786" y="381031"/>
                    <a:pt x="197061" y="388373"/>
                    <a:pt x="334637" y="378310"/>
                  </a:cubicBezTo>
                  <a:cubicBezTo>
                    <a:pt x="462838" y="368931"/>
                    <a:pt x="474105" y="292530"/>
                    <a:pt x="480837" y="246882"/>
                  </a:cubicBezTo>
                  <a:cubicBezTo>
                    <a:pt x="481135" y="244858"/>
                    <a:pt x="481422" y="242906"/>
                    <a:pt x="481711" y="241033"/>
                  </a:cubicBezTo>
                  <a:lnTo>
                    <a:pt x="481932" y="239602"/>
                  </a:lnTo>
                  <a:lnTo>
                    <a:pt x="483290" y="239093"/>
                  </a:lnTo>
                  <a:cubicBezTo>
                    <a:pt x="533869" y="220130"/>
                    <a:pt x="551661" y="81008"/>
                    <a:pt x="548081" y="55940"/>
                  </a:cubicBezTo>
                  <a:cubicBezTo>
                    <a:pt x="545824" y="40136"/>
                    <a:pt x="478847" y="16861"/>
                    <a:pt x="434126" y="4992"/>
                  </a:cubicBezTo>
                  <a:cubicBezTo>
                    <a:pt x="417882" y="5945"/>
                    <a:pt x="151507" y="21448"/>
                    <a:pt x="125139" y="14854"/>
                  </a:cubicBezTo>
                  <a:cubicBezTo>
                    <a:pt x="101730" y="8988"/>
                    <a:pt x="29525" y="113799"/>
                    <a:pt x="8543" y="162749"/>
                  </a:cubicBezTo>
                  <a:cubicBezTo>
                    <a:pt x="-10284" y="206671"/>
                    <a:pt x="53359" y="245539"/>
                    <a:pt x="54003" y="245924"/>
                  </a:cubicBezTo>
                  <a:lnTo>
                    <a:pt x="57866" y="248245"/>
                  </a:lnTo>
                  <a:lnTo>
                    <a:pt x="53835" y="250262"/>
                  </a:lnTo>
                  <a:lnTo>
                    <a:pt x="53835" y="250262"/>
                  </a:lnTo>
                  <a:close/>
                </a:path>
              </a:pathLst>
            </a:custGeom>
            <a:solidFill>
              <a:srgbClr val="707E78"/>
            </a:solidFill>
            <a:ln w="1704" cap="flat">
              <a:noFill/>
              <a:prstDash val="solid"/>
              <a:miter/>
            </a:ln>
          </p:spPr>
          <p:txBody>
            <a:bodyPr/>
            <a:lstStyle/>
            <a:p>
              <a:endParaRPr lang="en-US"/>
            </a:p>
          </p:txBody>
        </p:sp>
        <p:grpSp>
          <p:nvGrpSpPr>
            <p:cNvPr id="865" name="Graphic 10">
              <a:extLst>
                <a:ext uri="{FF2B5EF4-FFF2-40B4-BE49-F238E27FC236}">
                  <a16:creationId xmlns:a16="http://schemas.microsoft.com/office/drawing/2014/main" id="{19FDFC17-93A0-90EA-78B9-72A07A6262FE}"/>
                </a:ext>
              </a:extLst>
            </p:cNvPr>
            <p:cNvGrpSpPr/>
            <p:nvPr/>
          </p:nvGrpSpPr>
          <p:grpSpPr>
            <a:xfrm>
              <a:off x="7472386" y="2578055"/>
              <a:ext cx="491545" cy="302071"/>
              <a:chOff x="7472386" y="2578055"/>
              <a:chExt cx="491545" cy="302071"/>
            </a:xfrm>
            <a:solidFill>
              <a:srgbClr val="707E78"/>
            </a:solidFill>
          </p:grpSpPr>
          <p:sp>
            <p:nvSpPr>
              <p:cNvPr id="911" name="Freeform 61">
                <a:extLst>
                  <a:ext uri="{FF2B5EF4-FFF2-40B4-BE49-F238E27FC236}">
                    <a16:creationId xmlns:a16="http://schemas.microsoft.com/office/drawing/2014/main" id="{11391E8A-3956-8D41-92CF-217EEE21B2AF}"/>
                  </a:ext>
                </a:extLst>
              </p:cNvPr>
              <p:cNvSpPr/>
              <p:nvPr/>
            </p:nvSpPr>
            <p:spPr>
              <a:xfrm>
                <a:off x="7498059" y="2690039"/>
                <a:ext cx="446158" cy="68478"/>
              </a:xfrm>
              <a:custGeom>
                <a:avLst/>
                <a:gdLst>
                  <a:gd name="csX0" fmla="*/ 2 w 446158"/>
                  <a:gd name="csY0" fmla="*/ 66918 h 68478"/>
                  <a:gd name="csX1" fmla="*/ 113715 w 446158"/>
                  <a:gd name="csY1" fmla="*/ 57402 h 68478"/>
                  <a:gd name="csX2" fmla="*/ 170466 w 446158"/>
                  <a:gd name="csY2" fmla="*/ 52677 h 68478"/>
                  <a:gd name="csX3" fmla="*/ 227126 w 446158"/>
                  <a:gd name="csY3" fmla="*/ 47538 h 68478"/>
                  <a:gd name="csX4" fmla="*/ 283644 w 446158"/>
                  <a:gd name="csY4" fmla="*/ 41574 h 68478"/>
                  <a:gd name="csX5" fmla="*/ 339889 w 446158"/>
                  <a:gd name="csY5" fmla="*/ 34047 h 68478"/>
                  <a:gd name="csX6" fmla="*/ 395401 w 446158"/>
                  <a:gd name="csY6" fmla="*/ 23083 h 68478"/>
                  <a:gd name="csX7" fmla="*/ 422289 w 446158"/>
                  <a:gd name="csY7" fmla="*/ 14626 h 68478"/>
                  <a:gd name="csX8" fmla="*/ 434986 w 446158"/>
                  <a:gd name="csY8" fmla="*/ 8587 h 68478"/>
                  <a:gd name="csX9" fmla="*/ 446159 w 446158"/>
                  <a:gd name="csY9" fmla="*/ 0 h 68478"/>
                  <a:gd name="csX10" fmla="*/ 436100 w 446158"/>
                  <a:gd name="csY10" fmla="*/ 10258 h 68478"/>
                  <a:gd name="csX11" fmla="*/ 423844 w 446158"/>
                  <a:gd name="csY11" fmla="*/ 17963 h 68478"/>
                  <a:gd name="csX12" fmla="*/ 397293 w 446158"/>
                  <a:gd name="csY12" fmla="*/ 29321 h 68478"/>
                  <a:gd name="csX13" fmla="*/ 341758 w 446158"/>
                  <a:gd name="csY13" fmla="*/ 44237 h 68478"/>
                  <a:gd name="csX14" fmla="*/ 285255 w 446158"/>
                  <a:gd name="csY14" fmla="*/ 54039 h 68478"/>
                  <a:gd name="csX15" fmla="*/ 228399 w 446158"/>
                  <a:gd name="csY15" fmla="*/ 60743 h 68478"/>
                  <a:gd name="csX16" fmla="*/ 171379 w 446158"/>
                  <a:gd name="csY16" fmla="*/ 65178 h 68478"/>
                  <a:gd name="csX17" fmla="*/ 114278 w 446158"/>
                  <a:gd name="csY17" fmla="*/ 67708 h 68478"/>
                  <a:gd name="csX18" fmla="*/ 0 w 446158"/>
                  <a:gd name="csY18" fmla="*/ 66921 h 684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46158" h="68478">
                    <a:moveTo>
                      <a:pt x="2" y="66918"/>
                    </a:moveTo>
                    <a:cubicBezTo>
                      <a:pt x="37958" y="63399"/>
                      <a:pt x="75851" y="60436"/>
                      <a:pt x="113715" y="57402"/>
                    </a:cubicBezTo>
                    <a:lnTo>
                      <a:pt x="170466" y="52677"/>
                    </a:lnTo>
                    <a:cubicBezTo>
                      <a:pt x="189372" y="51082"/>
                      <a:pt x="208269" y="49481"/>
                      <a:pt x="227126" y="47538"/>
                    </a:cubicBezTo>
                    <a:cubicBezTo>
                      <a:pt x="246005" y="45827"/>
                      <a:pt x="264844" y="43803"/>
                      <a:pt x="283644" y="41574"/>
                    </a:cubicBezTo>
                    <a:cubicBezTo>
                      <a:pt x="302466" y="39502"/>
                      <a:pt x="321196" y="36836"/>
                      <a:pt x="339889" y="34047"/>
                    </a:cubicBezTo>
                    <a:cubicBezTo>
                      <a:pt x="358537" y="31043"/>
                      <a:pt x="377160" y="27775"/>
                      <a:pt x="395401" y="23083"/>
                    </a:cubicBezTo>
                    <a:cubicBezTo>
                      <a:pt x="404538" y="20802"/>
                      <a:pt x="413546" y="18059"/>
                      <a:pt x="422289" y="14626"/>
                    </a:cubicBezTo>
                    <a:cubicBezTo>
                      <a:pt x="426651" y="12901"/>
                      <a:pt x="430949" y="10971"/>
                      <a:pt x="434986" y="8587"/>
                    </a:cubicBezTo>
                    <a:cubicBezTo>
                      <a:pt x="439055" y="6265"/>
                      <a:pt x="442959" y="3549"/>
                      <a:pt x="446159" y="0"/>
                    </a:cubicBezTo>
                    <a:cubicBezTo>
                      <a:pt x="443566" y="4036"/>
                      <a:pt x="439905" y="7311"/>
                      <a:pt x="436100" y="10258"/>
                    </a:cubicBezTo>
                    <a:cubicBezTo>
                      <a:pt x="432257" y="13202"/>
                      <a:pt x="428091" y="15673"/>
                      <a:pt x="423844" y="17963"/>
                    </a:cubicBezTo>
                    <a:cubicBezTo>
                      <a:pt x="415317" y="22502"/>
                      <a:pt x="406339" y="26069"/>
                      <a:pt x="397293" y="29321"/>
                    </a:cubicBezTo>
                    <a:cubicBezTo>
                      <a:pt x="379110" y="35593"/>
                      <a:pt x="360489" y="40313"/>
                      <a:pt x="341758" y="44237"/>
                    </a:cubicBezTo>
                    <a:cubicBezTo>
                      <a:pt x="323042" y="48283"/>
                      <a:pt x="304144" y="51214"/>
                      <a:pt x="285255" y="54039"/>
                    </a:cubicBezTo>
                    <a:cubicBezTo>
                      <a:pt x="266338" y="56666"/>
                      <a:pt x="247372" y="58805"/>
                      <a:pt x="228399" y="60743"/>
                    </a:cubicBezTo>
                    <a:cubicBezTo>
                      <a:pt x="209402" y="62442"/>
                      <a:pt x="190402" y="64008"/>
                      <a:pt x="171379" y="65178"/>
                    </a:cubicBezTo>
                    <a:cubicBezTo>
                      <a:pt x="152348" y="66213"/>
                      <a:pt x="133327" y="67274"/>
                      <a:pt x="114278" y="67708"/>
                    </a:cubicBezTo>
                    <a:cubicBezTo>
                      <a:pt x="76201" y="68799"/>
                      <a:pt x="38085" y="68894"/>
                      <a:pt x="0" y="66921"/>
                    </a:cubicBezTo>
                    <a:close/>
                  </a:path>
                </a:pathLst>
              </a:custGeom>
              <a:grpFill/>
              <a:ln w="1704" cap="flat">
                <a:noFill/>
                <a:prstDash val="solid"/>
                <a:miter/>
              </a:ln>
            </p:spPr>
            <p:txBody>
              <a:bodyPr/>
              <a:lstStyle/>
              <a:p>
                <a:endParaRPr lang="en-US"/>
              </a:p>
            </p:txBody>
          </p:sp>
          <p:sp>
            <p:nvSpPr>
              <p:cNvPr id="912" name="Freeform 62">
                <a:extLst>
                  <a:ext uri="{FF2B5EF4-FFF2-40B4-BE49-F238E27FC236}">
                    <a16:creationId xmlns:a16="http://schemas.microsoft.com/office/drawing/2014/main" id="{8761A8A2-EB96-8ED7-B6FA-40600EF05256}"/>
                  </a:ext>
                </a:extLst>
              </p:cNvPr>
              <p:cNvSpPr/>
              <p:nvPr/>
            </p:nvSpPr>
            <p:spPr>
              <a:xfrm>
                <a:off x="7536779" y="2610473"/>
                <a:ext cx="427151" cy="127237"/>
              </a:xfrm>
              <a:custGeom>
                <a:avLst/>
                <a:gdLst>
                  <a:gd name="csX0" fmla="*/ 0 w 427151"/>
                  <a:gd name="csY0" fmla="*/ 126575 h 127237"/>
                  <a:gd name="csX1" fmla="*/ 117480 w 427151"/>
                  <a:gd name="csY1" fmla="*/ 114121 h 127237"/>
                  <a:gd name="csX2" fmla="*/ 175942 w 427151"/>
                  <a:gd name="csY2" fmla="*/ 106823 h 127237"/>
                  <a:gd name="csX3" fmla="*/ 234110 w 427151"/>
                  <a:gd name="csY3" fmla="*/ 98133 h 127237"/>
                  <a:gd name="csX4" fmla="*/ 291749 w 427151"/>
                  <a:gd name="csY4" fmla="*/ 87163 h 127237"/>
                  <a:gd name="csX5" fmla="*/ 348203 w 427151"/>
                  <a:gd name="csY5" fmla="*/ 72141 h 127237"/>
                  <a:gd name="csX6" fmla="*/ 375341 w 427151"/>
                  <a:gd name="csY6" fmla="*/ 61813 h 127237"/>
                  <a:gd name="csX7" fmla="*/ 400610 w 427151"/>
                  <a:gd name="csY7" fmla="*/ 48040 h 127237"/>
                  <a:gd name="csX8" fmla="*/ 420366 w 427151"/>
                  <a:gd name="csY8" fmla="*/ 27892 h 127237"/>
                  <a:gd name="csX9" fmla="*/ 425125 w 427151"/>
                  <a:gd name="csY9" fmla="*/ 14541 h 127237"/>
                  <a:gd name="csX10" fmla="*/ 424771 w 427151"/>
                  <a:gd name="csY10" fmla="*/ 0 h 127237"/>
                  <a:gd name="csX11" fmla="*/ 427126 w 427151"/>
                  <a:gd name="csY11" fmla="*/ 14724 h 127237"/>
                  <a:gd name="csX12" fmla="*/ 423655 w 427151"/>
                  <a:gd name="csY12" fmla="*/ 29544 h 127237"/>
                  <a:gd name="csX13" fmla="*/ 404553 w 427151"/>
                  <a:gd name="csY13" fmla="*/ 53229 h 127237"/>
                  <a:gd name="csX14" fmla="*/ 351695 w 427151"/>
                  <a:gd name="csY14" fmla="*/ 81892 h 127237"/>
                  <a:gd name="csX15" fmla="*/ 236288 w 427151"/>
                  <a:gd name="csY15" fmla="*/ 111217 h 127237"/>
                  <a:gd name="csX16" fmla="*/ 177472 w 427151"/>
                  <a:gd name="csY16" fmla="*/ 119259 h 127237"/>
                  <a:gd name="csX17" fmla="*/ 118411 w 427151"/>
                  <a:gd name="csY17" fmla="*/ 124396 h 127237"/>
                  <a:gd name="csX18" fmla="*/ 3 w 427151"/>
                  <a:gd name="csY18" fmla="*/ 126573 h 127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27151" h="127237">
                    <a:moveTo>
                      <a:pt x="0" y="126575"/>
                    </a:moveTo>
                    <a:cubicBezTo>
                      <a:pt x="39274" y="122568"/>
                      <a:pt x="78422" y="118587"/>
                      <a:pt x="117480" y="114121"/>
                    </a:cubicBezTo>
                    <a:cubicBezTo>
                      <a:pt x="136991" y="111751"/>
                      <a:pt x="156509" y="109573"/>
                      <a:pt x="175942" y="106823"/>
                    </a:cubicBezTo>
                    <a:cubicBezTo>
                      <a:pt x="195391" y="104226"/>
                      <a:pt x="214806" y="101450"/>
                      <a:pt x="234110" y="98133"/>
                    </a:cubicBezTo>
                    <a:cubicBezTo>
                      <a:pt x="253446" y="95017"/>
                      <a:pt x="272682" y="91391"/>
                      <a:pt x="291749" y="87163"/>
                    </a:cubicBezTo>
                    <a:cubicBezTo>
                      <a:pt x="310852" y="83090"/>
                      <a:pt x="329707" y="78067"/>
                      <a:pt x="348203" y="72141"/>
                    </a:cubicBezTo>
                    <a:cubicBezTo>
                      <a:pt x="357450" y="69163"/>
                      <a:pt x="366498" y="65679"/>
                      <a:pt x="375341" y="61813"/>
                    </a:cubicBezTo>
                    <a:cubicBezTo>
                      <a:pt x="384175" y="57935"/>
                      <a:pt x="392741" y="53467"/>
                      <a:pt x="400610" y="48040"/>
                    </a:cubicBezTo>
                    <a:cubicBezTo>
                      <a:pt x="408403" y="42597"/>
                      <a:pt x="415606" y="36087"/>
                      <a:pt x="420366" y="27892"/>
                    </a:cubicBezTo>
                    <a:cubicBezTo>
                      <a:pt x="422848" y="23839"/>
                      <a:pt x="424286" y="19257"/>
                      <a:pt x="425125" y="14541"/>
                    </a:cubicBezTo>
                    <a:cubicBezTo>
                      <a:pt x="425982" y="9778"/>
                      <a:pt x="425509" y="4882"/>
                      <a:pt x="424771" y="0"/>
                    </a:cubicBezTo>
                    <a:cubicBezTo>
                      <a:pt x="426253" y="4684"/>
                      <a:pt x="427335" y="9641"/>
                      <a:pt x="427126" y="14724"/>
                    </a:cubicBezTo>
                    <a:cubicBezTo>
                      <a:pt x="426838" y="19749"/>
                      <a:pt x="425823" y="24879"/>
                      <a:pt x="423655" y="29544"/>
                    </a:cubicBezTo>
                    <a:cubicBezTo>
                      <a:pt x="419490" y="39004"/>
                      <a:pt x="412249" y="46669"/>
                      <a:pt x="404553" y="53229"/>
                    </a:cubicBezTo>
                    <a:cubicBezTo>
                      <a:pt x="388664" y="65967"/>
                      <a:pt x="370292" y="74706"/>
                      <a:pt x="351695" y="81892"/>
                    </a:cubicBezTo>
                    <a:cubicBezTo>
                      <a:pt x="314313" y="96181"/>
                      <a:pt x="275294" y="104497"/>
                      <a:pt x="236288" y="111217"/>
                    </a:cubicBezTo>
                    <a:cubicBezTo>
                      <a:pt x="216724" y="114317"/>
                      <a:pt x="197125" y="117076"/>
                      <a:pt x="177472" y="119259"/>
                    </a:cubicBezTo>
                    <a:cubicBezTo>
                      <a:pt x="157805" y="121315"/>
                      <a:pt x="138134" y="123233"/>
                      <a:pt x="118411" y="124396"/>
                    </a:cubicBezTo>
                    <a:cubicBezTo>
                      <a:pt x="78992" y="126934"/>
                      <a:pt x="39480" y="128057"/>
                      <a:pt x="3" y="126573"/>
                    </a:cubicBezTo>
                    <a:close/>
                  </a:path>
                </a:pathLst>
              </a:custGeom>
              <a:grpFill/>
              <a:ln w="1704" cap="flat">
                <a:noFill/>
                <a:prstDash val="solid"/>
                <a:miter/>
              </a:ln>
            </p:spPr>
            <p:txBody>
              <a:bodyPr/>
              <a:lstStyle/>
              <a:p>
                <a:endParaRPr lang="en-US"/>
              </a:p>
            </p:txBody>
          </p:sp>
          <p:sp>
            <p:nvSpPr>
              <p:cNvPr id="913" name="Freeform 703">
                <a:extLst>
                  <a:ext uri="{FF2B5EF4-FFF2-40B4-BE49-F238E27FC236}">
                    <a16:creationId xmlns:a16="http://schemas.microsoft.com/office/drawing/2014/main" id="{36A4F24F-B98B-B9CB-EB30-8ECB739B8027}"/>
                  </a:ext>
                </a:extLst>
              </p:cNvPr>
              <p:cNvSpPr/>
              <p:nvPr/>
            </p:nvSpPr>
            <p:spPr>
              <a:xfrm>
                <a:off x="7472386" y="2698056"/>
                <a:ext cx="36462" cy="47101"/>
              </a:xfrm>
              <a:custGeom>
                <a:avLst/>
                <a:gdLst>
                  <a:gd name="csX0" fmla="*/ 1615 w 36462"/>
                  <a:gd name="csY0" fmla="*/ 2 h 47101"/>
                  <a:gd name="csX1" fmla="*/ 10358 w 36462"/>
                  <a:gd name="csY1" fmla="*/ 13120 h 47101"/>
                  <a:gd name="csX2" fmla="*/ 17779 w 36462"/>
                  <a:gd name="csY2" fmla="*/ 25068 h 47101"/>
                  <a:gd name="csX3" fmla="*/ 25738 w 36462"/>
                  <a:gd name="csY3" fmla="*/ 35835 h 47101"/>
                  <a:gd name="csX4" fmla="*/ 36462 w 36462"/>
                  <a:gd name="csY4" fmla="*/ 46456 h 47101"/>
                  <a:gd name="csX5" fmla="*/ 19448 w 36462"/>
                  <a:gd name="csY5" fmla="*/ 44163 h 47101"/>
                  <a:gd name="csX6" fmla="*/ 6676 w 36462"/>
                  <a:gd name="csY6" fmla="*/ 32334 h 47101"/>
                  <a:gd name="csX7" fmla="*/ 580 w 36462"/>
                  <a:gd name="csY7" fmla="*/ 16664 h 47101"/>
                  <a:gd name="csX8" fmla="*/ 1617 w 36462"/>
                  <a:gd name="csY8" fmla="*/ 0 h 47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6462" h="47101">
                    <a:moveTo>
                      <a:pt x="1615" y="2"/>
                    </a:moveTo>
                    <a:cubicBezTo>
                      <a:pt x="5084" y="4636"/>
                      <a:pt x="7775" y="8937"/>
                      <a:pt x="10358" y="13120"/>
                    </a:cubicBezTo>
                    <a:cubicBezTo>
                      <a:pt x="12920" y="17291"/>
                      <a:pt x="15323" y="21269"/>
                      <a:pt x="17779" y="25068"/>
                    </a:cubicBezTo>
                    <a:cubicBezTo>
                      <a:pt x="20307" y="28814"/>
                      <a:pt x="22843" y="32320"/>
                      <a:pt x="25738" y="35835"/>
                    </a:cubicBezTo>
                    <a:cubicBezTo>
                      <a:pt x="28677" y="39353"/>
                      <a:pt x="32122" y="42424"/>
                      <a:pt x="36462" y="46456"/>
                    </a:cubicBezTo>
                    <a:cubicBezTo>
                      <a:pt x="30883" y="47855"/>
                      <a:pt x="24706" y="46929"/>
                      <a:pt x="19448" y="44163"/>
                    </a:cubicBezTo>
                    <a:cubicBezTo>
                      <a:pt x="14238" y="41358"/>
                      <a:pt x="9850" y="37137"/>
                      <a:pt x="6676" y="32334"/>
                    </a:cubicBezTo>
                    <a:cubicBezTo>
                      <a:pt x="3557" y="27493"/>
                      <a:pt x="1543" y="22136"/>
                      <a:pt x="580" y="16664"/>
                    </a:cubicBezTo>
                    <a:cubicBezTo>
                      <a:pt x="-298" y="11185"/>
                      <a:pt x="-346" y="5530"/>
                      <a:pt x="1617" y="0"/>
                    </a:cubicBezTo>
                    <a:close/>
                  </a:path>
                </a:pathLst>
              </a:custGeom>
              <a:grpFill/>
              <a:ln w="1704" cap="flat">
                <a:noFill/>
                <a:prstDash val="solid"/>
                <a:miter/>
              </a:ln>
            </p:spPr>
            <p:txBody>
              <a:bodyPr/>
              <a:lstStyle/>
              <a:p>
                <a:endParaRPr lang="en-US"/>
              </a:p>
            </p:txBody>
          </p:sp>
          <p:sp>
            <p:nvSpPr>
              <p:cNvPr id="914" name="Freeform 704">
                <a:extLst>
                  <a:ext uri="{FF2B5EF4-FFF2-40B4-BE49-F238E27FC236}">
                    <a16:creationId xmlns:a16="http://schemas.microsoft.com/office/drawing/2014/main" id="{91AF9D05-E283-95B6-78B2-43CC7612FB9B}"/>
                  </a:ext>
                </a:extLst>
              </p:cNvPr>
              <p:cNvSpPr/>
              <p:nvPr/>
            </p:nvSpPr>
            <p:spPr>
              <a:xfrm>
                <a:off x="7490718" y="2685145"/>
                <a:ext cx="37210" cy="59571"/>
              </a:xfrm>
              <a:custGeom>
                <a:avLst/>
                <a:gdLst>
                  <a:gd name="csX0" fmla="*/ 706 w 37210"/>
                  <a:gd name="csY0" fmla="*/ 0 h 59571"/>
                  <a:gd name="csX1" fmla="*/ 10883 w 37210"/>
                  <a:gd name="csY1" fmla="*/ 15483 h 59571"/>
                  <a:gd name="csX2" fmla="*/ 18985 w 37210"/>
                  <a:gd name="csY2" fmla="*/ 30841 h 59571"/>
                  <a:gd name="csX3" fmla="*/ 26752 w 37210"/>
                  <a:gd name="csY3" fmla="*/ 45654 h 59571"/>
                  <a:gd name="csX4" fmla="*/ 37210 w 37210"/>
                  <a:gd name="csY4" fmla="*/ 59369 h 59571"/>
                  <a:gd name="csX5" fmla="*/ 27268 w 37210"/>
                  <a:gd name="csY5" fmla="*/ 57876 h 59571"/>
                  <a:gd name="csX6" fmla="*/ 18764 w 37210"/>
                  <a:gd name="csY6" fmla="*/ 52372 h 59571"/>
                  <a:gd name="csX7" fmla="*/ 7145 w 37210"/>
                  <a:gd name="csY7" fmla="*/ 36834 h 59571"/>
                  <a:gd name="csX8" fmla="*/ 1098 w 37210"/>
                  <a:gd name="csY8" fmla="*/ 19012 h 59571"/>
                  <a:gd name="csX9" fmla="*/ 706 w 37210"/>
                  <a:gd name="csY9" fmla="*/ 0 h 595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7210" h="59571">
                    <a:moveTo>
                      <a:pt x="706" y="0"/>
                    </a:moveTo>
                    <a:cubicBezTo>
                      <a:pt x="4824" y="5150"/>
                      <a:pt x="7944" y="10320"/>
                      <a:pt x="10883" y="15483"/>
                    </a:cubicBezTo>
                    <a:cubicBezTo>
                      <a:pt x="13795" y="20641"/>
                      <a:pt x="16407" y="25793"/>
                      <a:pt x="18985" y="30841"/>
                    </a:cubicBezTo>
                    <a:cubicBezTo>
                      <a:pt x="21554" y="35902"/>
                      <a:pt x="24030" y="40871"/>
                      <a:pt x="26752" y="45654"/>
                    </a:cubicBezTo>
                    <a:cubicBezTo>
                      <a:pt x="29571" y="50415"/>
                      <a:pt x="32259" y="55025"/>
                      <a:pt x="37210" y="59369"/>
                    </a:cubicBezTo>
                    <a:cubicBezTo>
                      <a:pt x="33904" y="59960"/>
                      <a:pt x="30408" y="59192"/>
                      <a:pt x="27268" y="57876"/>
                    </a:cubicBezTo>
                    <a:cubicBezTo>
                      <a:pt x="24113" y="56528"/>
                      <a:pt x="21285" y="54569"/>
                      <a:pt x="18764" y="52372"/>
                    </a:cubicBezTo>
                    <a:cubicBezTo>
                      <a:pt x="13773" y="47908"/>
                      <a:pt x="9997" y="42501"/>
                      <a:pt x="7145" y="36834"/>
                    </a:cubicBezTo>
                    <a:cubicBezTo>
                      <a:pt x="4267" y="31157"/>
                      <a:pt x="2298" y="25157"/>
                      <a:pt x="1098" y="19012"/>
                    </a:cubicBezTo>
                    <a:cubicBezTo>
                      <a:pt x="-21" y="12851"/>
                      <a:pt x="-501" y="6524"/>
                      <a:pt x="706" y="0"/>
                    </a:cubicBezTo>
                    <a:close/>
                  </a:path>
                </a:pathLst>
              </a:custGeom>
              <a:grpFill/>
              <a:ln w="1704" cap="flat">
                <a:noFill/>
                <a:prstDash val="solid"/>
                <a:miter/>
              </a:ln>
            </p:spPr>
            <p:txBody>
              <a:bodyPr/>
              <a:lstStyle/>
              <a:p>
                <a:endParaRPr lang="en-US"/>
              </a:p>
            </p:txBody>
          </p:sp>
          <p:sp>
            <p:nvSpPr>
              <p:cNvPr id="915" name="Freeform 705">
                <a:extLst>
                  <a:ext uri="{FF2B5EF4-FFF2-40B4-BE49-F238E27FC236}">
                    <a16:creationId xmlns:a16="http://schemas.microsoft.com/office/drawing/2014/main" id="{EF260493-FA19-0BDF-3110-830B4C4AE1FF}"/>
                  </a:ext>
                </a:extLst>
              </p:cNvPr>
              <p:cNvSpPr/>
              <p:nvPr/>
            </p:nvSpPr>
            <p:spPr>
              <a:xfrm>
                <a:off x="7517199" y="2673761"/>
                <a:ext cx="13515" cy="63288"/>
              </a:xfrm>
              <a:custGeom>
                <a:avLst/>
                <a:gdLst>
                  <a:gd name="csX0" fmla="*/ 10730 w 13515"/>
                  <a:gd name="csY0" fmla="*/ 0 h 63288"/>
                  <a:gd name="csX1" fmla="*/ 13301 w 13515"/>
                  <a:gd name="csY1" fmla="*/ 16482 h 63288"/>
                  <a:gd name="csX2" fmla="*/ 13340 w 13515"/>
                  <a:gd name="csY2" fmla="*/ 32089 h 63288"/>
                  <a:gd name="csX3" fmla="*/ 12159 w 13515"/>
                  <a:gd name="csY3" fmla="*/ 47299 h 63288"/>
                  <a:gd name="csX4" fmla="*/ 10730 w 13515"/>
                  <a:gd name="csY4" fmla="*/ 63288 h 63288"/>
                  <a:gd name="csX5" fmla="*/ 1768 w 13515"/>
                  <a:gd name="csY5" fmla="*/ 48288 h 63288"/>
                  <a:gd name="csX6" fmla="*/ 83 w 13515"/>
                  <a:gd name="csY6" fmla="*/ 31472 h 63288"/>
                  <a:gd name="csX7" fmla="*/ 2983 w 13515"/>
                  <a:gd name="csY7" fmla="*/ 15154 h 63288"/>
                  <a:gd name="csX8" fmla="*/ 10728 w 13515"/>
                  <a:gd name="csY8" fmla="*/ 2 h 63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15" h="63288">
                    <a:moveTo>
                      <a:pt x="10730" y="0"/>
                    </a:moveTo>
                    <a:cubicBezTo>
                      <a:pt x="12363" y="5768"/>
                      <a:pt x="12962" y="11161"/>
                      <a:pt x="13301" y="16482"/>
                    </a:cubicBezTo>
                    <a:cubicBezTo>
                      <a:pt x="13582" y="21790"/>
                      <a:pt x="13579" y="26973"/>
                      <a:pt x="13340" y="32089"/>
                    </a:cubicBezTo>
                    <a:cubicBezTo>
                      <a:pt x="13087" y="37213"/>
                      <a:pt x="12655" y="42249"/>
                      <a:pt x="12159" y="47299"/>
                    </a:cubicBezTo>
                    <a:cubicBezTo>
                      <a:pt x="11680" y="52408"/>
                      <a:pt x="10919" y="57335"/>
                      <a:pt x="10730" y="63288"/>
                    </a:cubicBezTo>
                    <a:cubicBezTo>
                      <a:pt x="5806" y="59587"/>
                      <a:pt x="3316" y="53762"/>
                      <a:pt x="1768" y="48288"/>
                    </a:cubicBezTo>
                    <a:cubicBezTo>
                      <a:pt x="260" y="42700"/>
                      <a:pt x="-212" y="37017"/>
                      <a:pt x="83" y="31472"/>
                    </a:cubicBezTo>
                    <a:cubicBezTo>
                      <a:pt x="358" y="25913"/>
                      <a:pt x="1305" y="20443"/>
                      <a:pt x="2983" y="15154"/>
                    </a:cubicBezTo>
                    <a:cubicBezTo>
                      <a:pt x="4706" y="9878"/>
                      <a:pt x="6966" y="4706"/>
                      <a:pt x="10728" y="2"/>
                    </a:cubicBezTo>
                    <a:close/>
                  </a:path>
                </a:pathLst>
              </a:custGeom>
              <a:grpFill/>
              <a:ln w="1704" cap="flat">
                <a:noFill/>
                <a:prstDash val="solid"/>
                <a:miter/>
              </a:ln>
            </p:spPr>
            <p:txBody>
              <a:bodyPr/>
              <a:lstStyle/>
              <a:p>
                <a:endParaRPr lang="en-US"/>
              </a:p>
            </p:txBody>
          </p:sp>
          <p:sp>
            <p:nvSpPr>
              <p:cNvPr id="916" name="Freeform 706">
                <a:extLst>
                  <a:ext uri="{FF2B5EF4-FFF2-40B4-BE49-F238E27FC236}">
                    <a16:creationId xmlns:a16="http://schemas.microsoft.com/office/drawing/2014/main" id="{76186BA5-2D12-C116-3E7D-F883D0B66E59}"/>
                  </a:ext>
                </a:extLst>
              </p:cNvPr>
              <p:cNvSpPr/>
              <p:nvPr/>
            </p:nvSpPr>
            <p:spPr>
              <a:xfrm>
                <a:off x="7536767" y="2617036"/>
                <a:ext cx="58641" cy="104246"/>
              </a:xfrm>
              <a:custGeom>
                <a:avLst/>
                <a:gdLst>
                  <a:gd name="csX0" fmla="*/ 58642 w 58641"/>
                  <a:gd name="csY0" fmla="*/ 0 h 104246"/>
                  <a:gd name="csX1" fmla="*/ 41892 w 58641"/>
                  <a:gd name="csY1" fmla="*/ 25133 h 104246"/>
                  <a:gd name="csX2" fmla="*/ 27212 w 58641"/>
                  <a:gd name="csY2" fmla="*/ 50653 h 104246"/>
                  <a:gd name="csX3" fmla="*/ 13833 w 58641"/>
                  <a:gd name="csY3" fmla="*/ 77046 h 104246"/>
                  <a:gd name="csX4" fmla="*/ 7164 w 58641"/>
                  <a:gd name="csY4" fmla="*/ 90551 h 104246"/>
                  <a:gd name="csX5" fmla="*/ 10 w 58641"/>
                  <a:gd name="csY5" fmla="*/ 104247 h 104246"/>
                  <a:gd name="csX6" fmla="*/ 929 w 58641"/>
                  <a:gd name="csY6" fmla="*/ 88651 h 104246"/>
                  <a:gd name="csX7" fmla="*/ 4052 w 58641"/>
                  <a:gd name="csY7" fmla="*/ 73397 h 104246"/>
                  <a:gd name="csX8" fmla="*/ 8971 w 58641"/>
                  <a:gd name="csY8" fmla="*/ 58591 h 104246"/>
                  <a:gd name="csX9" fmla="*/ 15516 w 58641"/>
                  <a:gd name="csY9" fmla="*/ 44379 h 104246"/>
                  <a:gd name="csX10" fmla="*/ 33631 w 58641"/>
                  <a:gd name="csY10" fmla="*/ 18809 h 104246"/>
                  <a:gd name="csX11" fmla="*/ 58640 w 58641"/>
                  <a:gd name="csY11" fmla="*/ 0 h 1042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8641" h="104246">
                    <a:moveTo>
                      <a:pt x="58642" y="0"/>
                    </a:moveTo>
                    <a:cubicBezTo>
                      <a:pt x="52470" y="8418"/>
                      <a:pt x="47102" y="16732"/>
                      <a:pt x="41892" y="25133"/>
                    </a:cubicBezTo>
                    <a:cubicBezTo>
                      <a:pt x="36704" y="33525"/>
                      <a:pt x="31905" y="42045"/>
                      <a:pt x="27212" y="50653"/>
                    </a:cubicBezTo>
                    <a:cubicBezTo>
                      <a:pt x="22672" y="59347"/>
                      <a:pt x="18157" y="68078"/>
                      <a:pt x="13833" y="77046"/>
                    </a:cubicBezTo>
                    <a:cubicBezTo>
                      <a:pt x="11502" y="81462"/>
                      <a:pt x="9595" y="86073"/>
                      <a:pt x="7164" y="90551"/>
                    </a:cubicBezTo>
                    <a:cubicBezTo>
                      <a:pt x="4864" y="95079"/>
                      <a:pt x="2797" y="99719"/>
                      <a:pt x="10" y="104247"/>
                    </a:cubicBezTo>
                    <a:cubicBezTo>
                      <a:pt x="-72" y="99015"/>
                      <a:pt x="341" y="93828"/>
                      <a:pt x="929" y="88651"/>
                    </a:cubicBezTo>
                    <a:cubicBezTo>
                      <a:pt x="1800" y="83554"/>
                      <a:pt x="2592" y="78377"/>
                      <a:pt x="4052" y="73397"/>
                    </a:cubicBezTo>
                    <a:cubicBezTo>
                      <a:pt x="5420" y="68383"/>
                      <a:pt x="6976" y="63406"/>
                      <a:pt x="8971" y="58591"/>
                    </a:cubicBezTo>
                    <a:cubicBezTo>
                      <a:pt x="10782" y="53697"/>
                      <a:pt x="13177" y="49047"/>
                      <a:pt x="15516" y="44379"/>
                    </a:cubicBezTo>
                    <a:cubicBezTo>
                      <a:pt x="20526" y="35208"/>
                      <a:pt x="26511" y="26518"/>
                      <a:pt x="33631" y="18809"/>
                    </a:cubicBezTo>
                    <a:cubicBezTo>
                      <a:pt x="40790" y="11211"/>
                      <a:pt x="48926" y="4195"/>
                      <a:pt x="58640" y="0"/>
                    </a:cubicBezTo>
                    <a:close/>
                  </a:path>
                </a:pathLst>
              </a:custGeom>
              <a:grpFill/>
              <a:ln w="1704" cap="flat">
                <a:noFill/>
                <a:prstDash val="solid"/>
                <a:miter/>
              </a:ln>
            </p:spPr>
            <p:txBody>
              <a:bodyPr/>
              <a:lstStyle/>
              <a:p>
                <a:endParaRPr lang="en-US"/>
              </a:p>
            </p:txBody>
          </p:sp>
          <p:sp>
            <p:nvSpPr>
              <p:cNvPr id="917" name="Freeform 707">
                <a:extLst>
                  <a:ext uri="{FF2B5EF4-FFF2-40B4-BE49-F238E27FC236}">
                    <a16:creationId xmlns:a16="http://schemas.microsoft.com/office/drawing/2014/main" id="{778F44EF-9114-3353-58EA-115004C61089}"/>
                  </a:ext>
                </a:extLst>
              </p:cNvPr>
              <p:cNvSpPr/>
              <p:nvPr/>
            </p:nvSpPr>
            <p:spPr>
              <a:xfrm>
                <a:off x="7554360" y="2595187"/>
                <a:ext cx="99126" cy="126096"/>
              </a:xfrm>
              <a:custGeom>
                <a:avLst/>
                <a:gdLst>
                  <a:gd name="csX0" fmla="*/ 99127 w 99126"/>
                  <a:gd name="csY0" fmla="*/ 3 h 126096"/>
                  <a:gd name="csX1" fmla="*/ 75775 w 99126"/>
                  <a:gd name="csY1" fmla="*/ 33194 h 126096"/>
                  <a:gd name="csX2" fmla="*/ 50467 w 99126"/>
                  <a:gd name="csY2" fmla="*/ 64381 h 126096"/>
                  <a:gd name="csX3" fmla="*/ 24287 w 99126"/>
                  <a:gd name="csY3" fmla="*/ 94618 h 126096"/>
                  <a:gd name="csX4" fmla="*/ 11277 w 99126"/>
                  <a:gd name="csY4" fmla="*/ 109719 h 126096"/>
                  <a:gd name="csX5" fmla="*/ 5085 w 99126"/>
                  <a:gd name="csY5" fmla="*/ 117495 h 126096"/>
                  <a:gd name="csX6" fmla="*/ 83 w 99126"/>
                  <a:gd name="csY6" fmla="*/ 126096 h 126096"/>
                  <a:gd name="csX7" fmla="*/ 1808 w 99126"/>
                  <a:gd name="csY7" fmla="*/ 115819 h 126096"/>
                  <a:gd name="csX8" fmla="*/ 5784 w 99126"/>
                  <a:gd name="csY8" fmla="*/ 106207 h 126096"/>
                  <a:gd name="csX9" fmla="*/ 15946 w 99126"/>
                  <a:gd name="csY9" fmla="*/ 88341 h 126096"/>
                  <a:gd name="csX10" fmla="*/ 40335 w 99126"/>
                  <a:gd name="csY10" fmla="*/ 55808 h 126096"/>
                  <a:gd name="csX11" fmla="*/ 68025 w 99126"/>
                  <a:gd name="csY11" fmla="*/ 26252 h 126096"/>
                  <a:gd name="csX12" fmla="*/ 99127 w 99126"/>
                  <a:gd name="csY12" fmla="*/ 0 h 1260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9126" h="126096">
                    <a:moveTo>
                      <a:pt x="99127" y="3"/>
                    </a:moveTo>
                    <a:cubicBezTo>
                      <a:pt x="91949" y="11686"/>
                      <a:pt x="83931" y="22511"/>
                      <a:pt x="75775" y="33194"/>
                    </a:cubicBezTo>
                    <a:cubicBezTo>
                      <a:pt x="67564" y="43824"/>
                      <a:pt x="59095" y="54185"/>
                      <a:pt x="50467" y="64381"/>
                    </a:cubicBezTo>
                    <a:cubicBezTo>
                      <a:pt x="41858" y="74592"/>
                      <a:pt x="33062" y="84610"/>
                      <a:pt x="24287" y="94618"/>
                    </a:cubicBezTo>
                    <a:cubicBezTo>
                      <a:pt x="19941" y="99647"/>
                      <a:pt x="15464" y="104583"/>
                      <a:pt x="11277" y="109719"/>
                    </a:cubicBezTo>
                    <a:cubicBezTo>
                      <a:pt x="9080" y="112228"/>
                      <a:pt x="7066" y="114844"/>
                      <a:pt x="5085" y="117495"/>
                    </a:cubicBezTo>
                    <a:cubicBezTo>
                      <a:pt x="3187" y="120186"/>
                      <a:pt x="1158" y="122849"/>
                      <a:pt x="83" y="126096"/>
                    </a:cubicBezTo>
                    <a:cubicBezTo>
                      <a:pt x="-314" y="122595"/>
                      <a:pt x="784" y="119123"/>
                      <a:pt x="1808" y="115819"/>
                    </a:cubicBezTo>
                    <a:cubicBezTo>
                      <a:pt x="2899" y="112498"/>
                      <a:pt x="4327" y="109333"/>
                      <a:pt x="5784" y="106207"/>
                    </a:cubicBezTo>
                    <a:cubicBezTo>
                      <a:pt x="8855" y="100036"/>
                      <a:pt x="12242" y="94066"/>
                      <a:pt x="15946" y="88341"/>
                    </a:cubicBezTo>
                    <a:cubicBezTo>
                      <a:pt x="23363" y="76902"/>
                      <a:pt x="31607" y="66126"/>
                      <a:pt x="40335" y="55808"/>
                    </a:cubicBezTo>
                    <a:cubicBezTo>
                      <a:pt x="49077" y="45500"/>
                      <a:pt x="58310" y="35643"/>
                      <a:pt x="68025" y="26252"/>
                    </a:cubicBezTo>
                    <a:cubicBezTo>
                      <a:pt x="77808" y="16928"/>
                      <a:pt x="87909" y="7907"/>
                      <a:pt x="99127" y="0"/>
                    </a:cubicBezTo>
                    <a:close/>
                  </a:path>
                </a:pathLst>
              </a:custGeom>
              <a:grpFill/>
              <a:ln w="1704" cap="flat">
                <a:noFill/>
                <a:prstDash val="solid"/>
                <a:miter/>
              </a:ln>
            </p:spPr>
            <p:txBody>
              <a:bodyPr/>
              <a:lstStyle/>
              <a:p>
                <a:endParaRPr lang="en-US"/>
              </a:p>
            </p:txBody>
          </p:sp>
          <p:sp>
            <p:nvSpPr>
              <p:cNvPr id="918" name="Freeform 708">
                <a:extLst>
                  <a:ext uri="{FF2B5EF4-FFF2-40B4-BE49-F238E27FC236}">
                    <a16:creationId xmlns:a16="http://schemas.microsoft.com/office/drawing/2014/main" id="{B94B4810-A33F-E64B-C17B-AF49C6D3DF9E}"/>
                  </a:ext>
                </a:extLst>
              </p:cNvPr>
              <p:cNvSpPr/>
              <p:nvPr/>
            </p:nvSpPr>
            <p:spPr>
              <a:xfrm>
                <a:off x="7574200" y="2589382"/>
                <a:ext cx="145153" cy="134113"/>
              </a:xfrm>
              <a:custGeom>
                <a:avLst/>
                <a:gdLst>
                  <a:gd name="csX0" fmla="*/ 145153 w 145153"/>
                  <a:gd name="csY0" fmla="*/ 2 h 134113"/>
                  <a:gd name="csX1" fmla="*/ 109895 w 145153"/>
                  <a:gd name="csY1" fmla="*/ 35382 h 134113"/>
                  <a:gd name="csX2" fmla="*/ 72883 w 145153"/>
                  <a:gd name="csY2" fmla="*/ 68433 h 134113"/>
                  <a:gd name="csX3" fmla="*/ 35021 w 145153"/>
                  <a:gd name="csY3" fmla="*/ 100307 h 134113"/>
                  <a:gd name="csX4" fmla="*/ 16106 w 145153"/>
                  <a:gd name="csY4" fmla="*/ 116178 h 134113"/>
                  <a:gd name="csX5" fmla="*/ 6969 w 145153"/>
                  <a:gd name="csY5" fmla="*/ 124405 h 134113"/>
                  <a:gd name="csX6" fmla="*/ 2817 w 145153"/>
                  <a:gd name="csY6" fmla="*/ 128850 h 134113"/>
                  <a:gd name="csX7" fmla="*/ 1113 w 145153"/>
                  <a:gd name="csY7" fmla="*/ 131301 h 134113"/>
                  <a:gd name="csX8" fmla="*/ 743 w 145153"/>
                  <a:gd name="csY8" fmla="*/ 134113 h 134113"/>
                  <a:gd name="csX9" fmla="*/ 127 w 145153"/>
                  <a:gd name="csY9" fmla="*/ 130980 h 134113"/>
                  <a:gd name="csX10" fmla="*/ 1086 w 145153"/>
                  <a:gd name="csY10" fmla="*/ 127832 h 134113"/>
                  <a:gd name="csX11" fmla="*/ 4081 w 145153"/>
                  <a:gd name="csY11" fmla="*/ 122122 h 134113"/>
                  <a:gd name="csX12" fmla="*/ 11369 w 145153"/>
                  <a:gd name="csY12" fmla="*/ 111698 h 134113"/>
                  <a:gd name="csX13" fmla="*/ 27879 w 145153"/>
                  <a:gd name="csY13" fmla="*/ 92692 h 134113"/>
                  <a:gd name="csX14" fmla="*/ 64219 w 145153"/>
                  <a:gd name="csY14" fmla="*/ 58377 h 134113"/>
                  <a:gd name="csX15" fmla="*/ 103262 w 145153"/>
                  <a:gd name="csY15" fmla="*/ 27366 h 134113"/>
                  <a:gd name="csX16" fmla="*/ 145148 w 145153"/>
                  <a:gd name="csY16" fmla="*/ 0 h 134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45153" h="134113">
                    <a:moveTo>
                      <a:pt x="145153" y="2"/>
                    </a:moveTo>
                    <a:cubicBezTo>
                      <a:pt x="133936" y="12505"/>
                      <a:pt x="121978" y="24028"/>
                      <a:pt x="109895" y="35382"/>
                    </a:cubicBezTo>
                    <a:cubicBezTo>
                      <a:pt x="97764" y="46676"/>
                      <a:pt x="85396" y="57654"/>
                      <a:pt x="72883" y="68433"/>
                    </a:cubicBezTo>
                    <a:cubicBezTo>
                      <a:pt x="60378" y="79222"/>
                      <a:pt x="47699" y="89778"/>
                      <a:pt x="35021" y="100307"/>
                    </a:cubicBezTo>
                    <a:cubicBezTo>
                      <a:pt x="28702" y="105590"/>
                      <a:pt x="22280" y="110764"/>
                      <a:pt x="16106" y="116178"/>
                    </a:cubicBezTo>
                    <a:cubicBezTo>
                      <a:pt x="12951" y="118820"/>
                      <a:pt x="9926" y="121581"/>
                      <a:pt x="6969" y="124405"/>
                    </a:cubicBezTo>
                    <a:cubicBezTo>
                      <a:pt x="5511" y="125826"/>
                      <a:pt x="4083" y="127286"/>
                      <a:pt x="2817" y="128850"/>
                    </a:cubicBezTo>
                    <a:cubicBezTo>
                      <a:pt x="2188" y="129628"/>
                      <a:pt x="1562" y="130430"/>
                      <a:pt x="1113" y="131301"/>
                    </a:cubicBezTo>
                    <a:cubicBezTo>
                      <a:pt x="660" y="132154"/>
                      <a:pt x="247" y="133145"/>
                      <a:pt x="743" y="134113"/>
                    </a:cubicBezTo>
                    <a:cubicBezTo>
                      <a:pt x="-106" y="133378"/>
                      <a:pt x="-94" y="132005"/>
                      <a:pt x="127" y="130980"/>
                    </a:cubicBezTo>
                    <a:cubicBezTo>
                      <a:pt x="314" y="129877"/>
                      <a:pt x="691" y="128850"/>
                      <a:pt x="1086" y="127832"/>
                    </a:cubicBezTo>
                    <a:cubicBezTo>
                      <a:pt x="1941" y="125838"/>
                      <a:pt x="2998" y="123970"/>
                      <a:pt x="4081" y="122122"/>
                    </a:cubicBezTo>
                    <a:cubicBezTo>
                      <a:pt x="6296" y="118469"/>
                      <a:pt x="8834" y="115077"/>
                      <a:pt x="11369" y="111698"/>
                    </a:cubicBezTo>
                    <a:cubicBezTo>
                      <a:pt x="16608" y="105093"/>
                      <a:pt x="22107" y="98741"/>
                      <a:pt x="27879" y="92692"/>
                    </a:cubicBezTo>
                    <a:cubicBezTo>
                      <a:pt x="39409" y="80574"/>
                      <a:pt x="51615" y="69224"/>
                      <a:pt x="64219" y="58377"/>
                    </a:cubicBezTo>
                    <a:cubicBezTo>
                      <a:pt x="76830" y="47534"/>
                      <a:pt x="89847" y="37194"/>
                      <a:pt x="103262" y="27366"/>
                    </a:cubicBezTo>
                    <a:cubicBezTo>
                      <a:pt x="116733" y="17610"/>
                      <a:pt x="130470" y="8190"/>
                      <a:pt x="145148" y="0"/>
                    </a:cubicBezTo>
                    <a:close/>
                  </a:path>
                </a:pathLst>
              </a:custGeom>
              <a:grpFill/>
              <a:ln w="1704" cap="flat">
                <a:noFill/>
                <a:prstDash val="solid"/>
                <a:miter/>
              </a:ln>
            </p:spPr>
            <p:txBody>
              <a:bodyPr/>
              <a:lstStyle/>
              <a:p>
                <a:endParaRPr lang="en-US"/>
              </a:p>
            </p:txBody>
          </p:sp>
          <p:sp>
            <p:nvSpPr>
              <p:cNvPr id="919" name="Freeform 709">
                <a:extLst>
                  <a:ext uri="{FF2B5EF4-FFF2-40B4-BE49-F238E27FC236}">
                    <a16:creationId xmlns:a16="http://schemas.microsoft.com/office/drawing/2014/main" id="{B35B5524-7A3C-BD97-6047-A2A74E29117A}"/>
                  </a:ext>
                </a:extLst>
              </p:cNvPr>
              <p:cNvSpPr/>
              <p:nvPr/>
            </p:nvSpPr>
            <p:spPr>
              <a:xfrm>
                <a:off x="7603963" y="2578055"/>
                <a:ext cx="201076" cy="143231"/>
              </a:xfrm>
              <a:custGeom>
                <a:avLst/>
                <a:gdLst>
                  <a:gd name="csX0" fmla="*/ 201076 w 201076"/>
                  <a:gd name="csY0" fmla="*/ 0 h 143231"/>
                  <a:gd name="csX1" fmla="*/ 150893 w 201076"/>
                  <a:gd name="csY1" fmla="*/ 36815 h 143231"/>
                  <a:gd name="csX2" fmla="*/ 99563 w 201076"/>
                  <a:gd name="csY2" fmla="*/ 71500 h 143231"/>
                  <a:gd name="csX3" fmla="*/ 47878 w 201076"/>
                  <a:gd name="csY3" fmla="*/ 105385 h 143231"/>
                  <a:gd name="csX4" fmla="*/ 22409 w 201076"/>
                  <a:gd name="csY4" fmla="*/ 122739 h 143231"/>
                  <a:gd name="csX5" fmla="*/ 10150 w 201076"/>
                  <a:gd name="csY5" fmla="*/ 131983 h 143231"/>
                  <a:gd name="csX6" fmla="*/ 4466 w 201076"/>
                  <a:gd name="csY6" fmla="*/ 137088 h 143231"/>
                  <a:gd name="csX7" fmla="*/ 0 w 201076"/>
                  <a:gd name="csY7" fmla="*/ 143232 h 143231"/>
                  <a:gd name="csX8" fmla="*/ 2879 w 201076"/>
                  <a:gd name="csY8" fmla="*/ 135858 h 143231"/>
                  <a:gd name="csX9" fmla="*/ 7529 w 201076"/>
                  <a:gd name="csY9" fmla="*/ 129399 h 143231"/>
                  <a:gd name="csX10" fmla="*/ 18210 w 201076"/>
                  <a:gd name="csY10" fmla="*/ 117754 h 143231"/>
                  <a:gd name="csX11" fmla="*/ 41753 w 201076"/>
                  <a:gd name="csY11" fmla="*/ 97032 h 143231"/>
                  <a:gd name="csX12" fmla="*/ 92253 w 201076"/>
                  <a:gd name="csY12" fmla="*/ 60426 h 143231"/>
                  <a:gd name="csX13" fmla="*/ 145415 w 201076"/>
                  <a:gd name="csY13" fmla="*/ 28072 h 143231"/>
                  <a:gd name="csX14" fmla="*/ 201076 w 201076"/>
                  <a:gd name="csY14" fmla="*/ 2 h 1432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1076" h="143231">
                    <a:moveTo>
                      <a:pt x="201076" y="0"/>
                    </a:moveTo>
                    <a:cubicBezTo>
                      <a:pt x="184739" y="12985"/>
                      <a:pt x="167890" y="25030"/>
                      <a:pt x="150893" y="36815"/>
                    </a:cubicBezTo>
                    <a:cubicBezTo>
                      <a:pt x="133946" y="48676"/>
                      <a:pt x="116765" y="60123"/>
                      <a:pt x="99563" y="71500"/>
                    </a:cubicBezTo>
                    <a:lnTo>
                      <a:pt x="47878" y="105385"/>
                    </a:lnTo>
                    <a:cubicBezTo>
                      <a:pt x="39341" y="111112"/>
                      <a:pt x="30732" y="116750"/>
                      <a:pt x="22409" y="122739"/>
                    </a:cubicBezTo>
                    <a:cubicBezTo>
                      <a:pt x="18193" y="125668"/>
                      <a:pt x="14114" y="128761"/>
                      <a:pt x="10150" y="131983"/>
                    </a:cubicBezTo>
                    <a:cubicBezTo>
                      <a:pt x="8160" y="133589"/>
                      <a:pt x="6240" y="135272"/>
                      <a:pt x="4466" y="137088"/>
                    </a:cubicBezTo>
                    <a:cubicBezTo>
                      <a:pt x="2677" y="138891"/>
                      <a:pt x="965" y="140798"/>
                      <a:pt x="0" y="143232"/>
                    </a:cubicBezTo>
                    <a:cubicBezTo>
                      <a:pt x="206" y="140587"/>
                      <a:pt x="1556" y="138135"/>
                      <a:pt x="2879" y="135858"/>
                    </a:cubicBezTo>
                    <a:cubicBezTo>
                      <a:pt x="4280" y="133587"/>
                      <a:pt x="5874" y="131460"/>
                      <a:pt x="7529" y="129399"/>
                    </a:cubicBezTo>
                    <a:cubicBezTo>
                      <a:pt x="10849" y="125270"/>
                      <a:pt x="14519" y="121492"/>
                      <a:pt x="18210" y="117754"/>
                    </a:cubicBezTo>
                    <a:cubicBezTo>
                      <a:pt x="25736" y="110437"/>
                      <a:pt x="33623" y="103565"/>
                      <a:pt x="41753" y="97032"/>
                    </a:cubicBezTo>
                    <a:cubicBezTo>
                      <a:pt x="57949" y="83882"/>
                      <a:pt x="74936" y="71874"/>
                      <a:pt x="92253" y="60426"/>
                    </a:cubicBezTo>
                    <a:cubicBezTo>
                      <a:pt x="109596" y="49017"/>
                      <a:pt x="127289" y="38177"/>
                      <a:pt x="145415" y="28072"/>
                    </a:cubicBezTo>
                    <a:cubicBezTo>
                      <a:pt x="163500" y="17908"/>
                      <a:pt x="181908" y="8279"/>
                      <a:pt x="201076" y="2"/>
                    </a:cubicBezTo>
                    <a:close/>
                  </a:path>
                </a:pathLst>
              </a:custGeom>
              <a:grpFill/>
              <a:ln w="1704" cap="flat">
                <a:noFill/>
                <a:prstDash val="solid"/>
                <a:miter/>
              </a:ln>
            </p:spPr>
            <p:txBody>
              <a:bodyPr/>
              <a:lstStyle/>
              <a:p>
                <a:endParaRPr lang="en-US"/>
              </a:p>
            </p:txBody>
          </p:sp>
          <p:sp>
            <p:nvSpPr>
              <p:cNvPr id="920" name="Freeform 710">
                <a:extLst>
                  <a:ext uri="{FF2B5EF4-FFF2-40B4-BE49-F238E27FC236}">
                    <a16:creationId xmlns:a16="http://schemas.microsoft.com/office/drawing/2014/main" id="{42C69101-2055-A24D-617A-2B50A8376025}"/>
                  </a:ext>
                </a:extLst>
              </p:cNvPr>
              <p:cNvSpPr/>
              <p:nvPr/>
            </p:nvSpPr>
            <p:spPr>
              <a:xfrm>
                <a:off x="7646924" y="2581642"/>
                <a:ext cx="195576" cy="133187"/>
              </a:xfrm>
              <a:custGeom>
                <a:avLst/>
                <a:gdLst>
                  <a:gd name="csX0" fmla="*/ 195576 w 195576"/>
                  <a:gd name="csY0" fmla="*/ 0 h 133187"/>
                  <a:gd name="csX1" fmla="*/ 150009 w 195576"/>
                  <a:gd name="csY1" fmla="*/ 38100 h 133187"/>
                  <a:gd name="csX2" fmla="*/ 102202 w 195576"/>
                  <a:gd name="csY2" fmla="*/ 73029 h 133187"/>
                  <a:gd name="csX3" fmla="*/ 52531 w 195576"/>
                  <a:gd name="csY3" fmla="*/ 105292 h 133187"/>
                  <a:gd name="csX4" fmla="*/ 39797 w 195576"/>
                  <a:gd name="csY4" fmla="*/ 112898 h 133187"/>
                  <a:gd name="csX5" fmla="*/ 26867 w 195576"/>
                  <a:gd name="csY5" fmla="*/ 120217 h 133187"/>
                  <a:gd name="csX6" fmla="*/ 0 w 195576"/>
                  <a:gd name="csY6" fmla="*/ 133188 h 133187"/>
                  <a:gd name="csX7" fmla="*/ 23268 w 195576"/>
                  <a:gd name="csY7" fmla="*/ 114784 h 133187"/>
                  <a:gd name="csX8" fmla="*/ 46718 w 195576"/>
                  <a:gd name="csY8" fmla="*/ 96720 h 133187"/>
                  <a:gd name="csX9" fmla="*/ 94666 w 195576"/>
                  <a:gd name="csY9" fmla="*/ 62107 h 133187"/>
                  <a:gd name="csX10" fmla="*/ 144114 w 195576"/>
                  <a:gd name="csY10" fmla="*/ 29631 h 133187"/>
                  <a:gd name="csX11" fmla="*/ 195576 w 195576"/>
                  <a:gd name="csY11" fmla="*/ 2 h 133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5576" h="133187">
                    <a:moveTo>
                      <a:pt x="195576" y="0"/>
                    </a:moveTo>
                    <a:cubicBezTo>
                      <a:pt x="180999" y="13566"/>
                      <a:pt x="165644" y="26031"/>
                      <a:pt x="150009" y="38100"/>
                    </a:cubicBezTo>
                    <a:cubicBezTo>
                      <a:pt x="134420" y="50237"/>
                      <a:pt x="118428" y="61799"/>
                      <a:pt x="102202" y="73029"/>
                    </a:cubicBezTo>
                    <a:cubicBezTo>
                      <a:pt x="85963" y="84236"/>
                      <a:pt x="69453" y="95067"/>
                      <a:pt x="52531" y="105292"/>
                    </a:cubicBezTo>
                    <a:cubicBezTo>
                      <a:pt x="48283" y="107823"/>
                      <a:pt x="44089" y="110435"/>
                      <a:pt x="39797" y="112898"/>
                    </a:cubicBezTo>
                    <a:lnTo>
                      <a:pt x="26867" y="120217"/>
                    </a:lnTo>
                    <a:cubicBezTo>
                      <a:pt x="18090" y="124820"/>
                      <a:pt x="9439" y="129791"/>
                      <a:pt x="0" y="133188"/>
                    </a:cubicBezTo>
                    <a:cubicBezTo>
                      <a:pt x="7944" y="127245"/>
                      <a:pt x="15508" y="120906"/>
                      <a:pt x="23268" y="114784"/>
                    </a:cubicBezTo>
                    <a:cubicBezTo>
                      <a:pt x="31046" y="108702"/>
                      <a:pt x="38815" y="102617"/>
                      <a:pt x="46718" y="96720"/>
                    </a:cubicBezTo>
                    <a:cubicBezTo>
                      <a:pt x="62422" y="84779"/>
                      <a:pt x="78451" y="73317"/>
                      <a:pt x="94666" y="62107"/>
                    </a:cubicBezTo>
                    <a:cubicBezTo>
                      <a:pt x="110904" y="50934"/>
                      <a:pt x="127330" y="40026"/>
                      <a:pt x="144114" y="29631"/>
                    </a:cubicBezTo>
                    <a:cubicBezTo>
                      <a:pt x="160856" y="19171"/>
                      <a:pt x="177848" y="9067"/>
                      <a:pt x="195576" y="2"/>
                    </a:cubicBezTo>
                    <a:close/>
                  </a:path>
                </a:pathLst>
              </a:custGeom>
              <a:grpFill/>
              <a:ln w="1704" cap="flat">
                <a:noFill/>
                <a:prstDash val="solid"/>
                <a:miter/>
              </a:ln>
            </p:spPr>
            <p:txBody>
              <a:bodyPr/>
              <a:lstStyle/>
              <a:p>
                <a:endParaRPr lang="en-US"/>
              </a:p>
            </p:txBody>
          </p:sp>
          <p:sp>
            <p:nvSpPr>
              <p:cNvPr id="921" name="Freeform 711">
                <a:extLst>
                  <a:ext uri="{FF2B5EF4-FFF2-40B4-BE49-F238E27FC236}">
                    <a16:creationId xmlns:a16="http://schemas.microsoft.com/office/drawing/2014/main" id="{39E61A51-749D-E396-5DC3-27456E242B00}"/>
                  </a:ext>
                </a:extLst>
              </p:cNvPr>
              <p:cNvSpPr/>
              <p:nvPr/>
            </p:nvSpPr>
            <p:spPr>
              <a:xfrm>
                <a:off x="7690637" y="2589382"/>
                <a:ext cx="202882" cy="125443"/>
              </a:xfrm>
              <a:custGeom>
                <a:avLst/>
                <a:gdLst>
                  <a:gd name="csX0" fmla="*/ 202883 w 202882"/>
                  <a:gd name="csY0" fmla="*/ 2 h 125443"/>
                  <a:gd name="csX1" fmla="*/ 159327 w 202882"/>
                  <a:gd name="csY1" fmla="*/ 41894 h 125443"/>
                  <a:gd name="csX2" fmla="*/ 110986 w 202882"/>
                  <a:gd name="csY2" fmla="*/ 78231 h 125443"/>
                  <a:gd name="csX3" fmla="*/ 58110 w 202882"/>
                  <a:gd name="csY3" fmla="*/ 108022 h 125443"/>
                  <a:gd name="csX4" fmla="*/ 0 w 202882"/>
                  <a:gd name="csY4" fmla="*/ 125443 h 125443"/>
                  <a:gd name="csX5" fmla="*/ 53352 w 202882"/>
                  <a:gd name="csY5" fmla="*/ 98821 h 125443"/>
                  <a:gd name="csX6" fmla="*/ 103652 w 202882"/>
                  <a:gd name="csY6" fmla="*/ 67171 h 125443"/>
                  <a:gd name="csX7" fmla="*/ 153064 w 202882"/>
                  <a:gd name="csY7" fmla="*/ 33691 h 125443"/>
                  <a:gd name="csX8" fmla="*/ 202881 w 202882"/>
                  <a:gd name="csY8" fmla="*/ 0 h 1254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2" h="125443">
                    <a:moveTo>
                      <a:pt x="202883" y="2"/>
                    </a:moveTo>
                    <a:cubicBezTo>
                      <a:pt x="189533" y="15199"/>
                      <a:pt x="174706" y="28893"/>
                      <a:pt x="159327" y="41894"/>
                    </a:cubicBezTo>
                    <a:cubicBezTo>
                      <a:pt x="143984" y="54960"/>
                      <a:pt x="127839" y="67086"/>
                      <a:pt x="110986" y="78231"/>
                    </a:cubicBezTo>
                    <a:cubicBezTo>
                      <a:pt x="94149" y="89374"/>
                      <a:pt x="76672" y="99716"/>
                      <a:pt x="58110" y="108022"/>
                    </a:cubicBezTo>
                    <a:cubicBezTo>
                      <a:pt x="39681" y="116356"/>
                      <a:pt x="20231" y="123498"/>
                      <a:pt x="0" y="125443"/>
                    </a:cubicBezTo>
                    <a:cubicBezTo>
                      <a:pt x="18839" y="118126"/>
                      <a:pt x="36182" y="108661"/>
                      <a:pt x="53352" y="98821"/>
                    </a:cubicBezTo>
                    <a:cubicBezTo>
                      <a:pt x="70464" y="88897"/>
                      <a:pt x="87111" y="78134"/>
                      <a:pt x="103652" y="67171"/>
                    </a:cubicBezTo>
                    <a:cubicBezTo>
                      <a:pt x="120234" y="56265"/>
                      <a:pt x="136597" y="44957"/>
                      <a:pt x="153064" y="33691"/>
                    </a:cubicBezTo>
                    <a:cubicBezTo>
                      <a:pt x="169484" y="22350"/>
                      <a:pt x="185958" y="11026"/>
                      <a:pt x="202881" y="0"/>
                    </a:cubicBezTo>
                    <a:close/>
                  </a:path>
                </a:pathLst>
              </a:custGeom>
              <a:grpFill/>
              <a:ln w="1704" cap="flat">
                <a:noFill/>
                <a:prstDash val="solid"/>
                <a:miter/>
              </a:ln>
            </p:spPr>
            <p:txBody>
              <a:bodyPr/>
              <a:lstStyle/>
              <a:p>
                <a:endParaRPr lang="en-US"/>
              </a:p>
            </p:txBody>
          </p:sp>
          <p:sp>
            <p:nvSpPr>
              <p:cNvPr id="922" name="Freeform 712">
                <a:extLst>
                  <a:ext uri="{FF2B5EF4-FFF2-40B4-BE49-F238E27FC236}">
                    <a16:creationId xmlns:a16="http://schemas.microsoft.com/office/drawing/2014/main" id="{9BF87535-F5E8-0D85-F92E-E91B1554CA1F}"/>
                  </a:ext>
                </a:extLst>
              </p:cNvPr>
              <p:cNvSpPr/>
              <p:nvPr/>
            </p:nvSpPr>
            <p:spPr>
              <a:xfrm>
                <a:off x="7783398" y="2604016"/>
                <a:ext cx="137159" cy="94038"/>
              </a:xfrm>
              <a:custGeom>
                <a:avLst/>
                <a:gdLst>
                  <a:gd name="csX0" fmla="*/ 137159 w 137159"/>
                  <a:gd name="csY0" fmla="*/ 3 h 94038"/>
                  <a:gd name="csX1" fmla="*/ 129887 w 137159"/>
                  <a:gd name="csY1" fmla="*/ 20845 h 94038"/>
                  <a:gd name="csX2" fmla="*/ 124044 w 137159"/>
                  <a:gd name="csY2" fmla="*/ 30361 h 94038"/>
                  <a:gd name="csX3" fmla="*/ 117209 w 137159"/>
                  <a:gd name="csY3" fmla="*/ 39211 h 94038"/>
                  <a:gd name="csX4" fmla="*/ 82996 w 137159"/>
                  <a:gd name="csY4" fmla="*/ 67517 h 94038"/>
                  <a:gd name="csX5" fmla="*/ 42891 w 137159"/>
                  <a:gd name="csY5" fmla="*/ 85732 h 94038"/>
                  <a:gd name="csX6" fmla="*/ 21681 w 137159"/>
                  <a:gd name="csY6" fmla="*/ 91183 h 94038"/>
                  <a:gd name="csX7" fmla="*/ 0 w 137159"/>
                  <a:gd name="csY7" fmla="*/ 94039 h 94038"/>
                  <a:gd name="csX8" fmla="*/ 19698 w 137159"/>
                  <a:gd name="csY8" fmla="*/ 84975 h 94038"/>
                  <a:gd name="csX9" fmla="*/ 39062 w 137159"/>
                  <a:gd name="csY9" fmla="*/ 76023 h 94038"/>
                  <a:gd name="csX10" fmla="*/ 76089 w 137159"/>
                  <a:gd name="csY10" fmla="*/ 56185 h 94038"/>
                  <a:gd name="csX11" fmla="*/ 109790 w 137159"/>
                  <a:gd name="csY11" fmla="*/ 31917 h 94038"/>
                  <a:gd name="csX12" fmla="*/ 117398 w 137159"/>
                  <a:gd name="csY12" fmla="*/ 24809 h 94038"/>
                  <a:gd name="csX13" fmla="*/ 124545 w 137159"/>
                  <a:gd name="csY13" fmla="*/ 17169 h 94038"/>
                  <a:gd name="csX14" fmla="*/ 137158 w 137159"/>
                  <a:gd name="csY14" fmla="*/ 0 h 9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7159" h="94038">
                    <a:moveTo>
                      <a:pt x="137159" y="3"/>
                    </a:moveTo>
                    <a:cubicBezTo>
                      <a:pt x="136289" y="7326"/>
                      <a:pt x="133339" y="14301"/>
                      <a:pt x="129887" y="20845"/>
                    </a:cubicBezTo>
                    <a:cubicBezTo>
                      <a:pt x="128216" y="24197"/>
                      <a:pt x="126029" y="27179"/>
                      <a:pt x="124044" y="30361"/>
                    </a:cubicBezTo>
                    <a:cubicBezTo>
                      <a:pt x="121912" y="33412"/>
                      <a:pt x="119540" y="36284"/>
                      <a:pt x="117209" y="39211"/>
                    </a:cubicBezTo>
                    <a:cubicBezTo>
                      <a:pt x="107491" y="50566"/>
                      <a:pt x="95609" y="59833"/>
                      <a:pt x="82996" y="67517"/>
                    </a:cubicBezTo>
                    <a:cubicBezTo>
                      <a:pt x="70445" y="75426"/>
                      <a:pt x="56715" y="80992"/>
                      <a:pt x="42891" y="85732"/>
                    </a:cubicBezTo>
                    <a:cubicBezTo>
                      <a:pt x="35869" y="87802"/>
                      <a:pt x="28756" y="89535"/>
                      <a:pt x="21681" y="91183"/>
                    </a:cubicBezTo>
                    <a:cubicBezTo>
                      <a:pt x="14450" y="92318"/>
                      <a:pt x="7267" y="93482"/>
                      <a:pt x="0" y="94039"/>
                    </a:cubicBezTo>
                    <a:cubicBezTo>
                      <a:pt x="6527" y="90623"/>
                      <a:pt x="13137" y="87814"/>
                      <a:pt x="19698" y="84975"/>
                    </a:cubicBezTo>
                    <a:cubicBezTo>
                      <a:pt x="26185" y="81943"/>
                      <a:pt x="32605" y="78872"/>
                      <a:pt x="39062" y="76023"/>
                    </a:cubicBezTo>
                    <a:cubicBezTo>
                      <a:pt x="51683" y="69665"/>
                      <a:pt x="64316" y="63597"/>
                      <a:pt x="76089" y="56185"/>
                    </a:cubicBezTo>
                    <a:cubicBezTo>
                      <a:pt x="87951" y="48969"/>
                      <a:pt x="99433" y="41139"/>
                      <a:pt x="109790" y="31917"/>
                    </a:cubicBezTo>
                    <a:lnTo>
                      <a:pt x="117398" y="24809"/>
                    </a:lnTo>
                    <a:cubicBezTo>
                      <a:pt x="119773" y="22295"/>
                      <a:pt x="122363" y="19886"/>
                      <a:pt x="124545" y="17169"/>
                    </a:cubicBezTo>
                    <a:cubicBezTo>
                      <a:pt x="129263" y="11955"/>
                      <a:pt x="133521" y="6320"/>
                      <a:pt x="137158" y="0"/>
                    </a:cubicBezTo>
                    <a:close/>
                  </a:path>
                </a:pathLst>
              </a:custGeom>
              <a:grpFill/>
              <a:ln w="1704" cap="flat">
                <a:noFill/>
                <a:prstDash val="solid"/>
                <a:miter/>
              </a:ln>
            </p:spPr>
            <p:txBody>
              <a:bodyPr/>
              <a:lstStyle/>
              <a:p>
                <a:endParaRPr lang="en-US"/>
              </a:p>
            </p:txBody>
          </p:sp>
          <p:sp>
            <p:nvSpPr>
              <p:cNvPr id="923" name="Freeform 713">
                <a:extLst>
                  <a:ext uri="{FF2B5EF4-FFF2-40B4-BE49-F238E27FC236}">
                    <a16:creationId xmlns:a16="http://schemas.microsoft.com/office/drawing/2014/main" id="{0CA1FA51-F44A-E91D-7C56-1458D42B4C97}"/>
                  </a:ext>
                </a:extLst>
              </p:cNvPr>
              <p:cNvSpPr/>
              <p:nvPr/>
            </p:nvSpPr>
            <p:spPr>
              <a:xfrm>
                <a:off x="7493798" y="2762739"/>
                <a:ext cx="24564" cy="52209"/>
              </a:xfrm>
              <a:custGeom>
                <a:avLst/>
                <a:gdLst>
                  <a:gd name="csX0" fmla="*/ 6438 w 24564"/>
                  <a:gd name="csY0" fmla="*/ 52209 h 52209"/>
                  <a:gd name="csX1" fmla="*/ 418 w 24564"/>
                  <a:gd name="csY1" fmla="*/ 37393 h 52209"/>
                  <a:gd name="csX2" fmla="*/ 1346 w 24564"/>
                  <a:gd name="csY2" fmla="*/ 21346 h 52209"/>
                  <a:gd name="csX3" fmla="*/ 9598 w 24564"/>
                  <a:gd name="csY3" fmla="*/ 6862 h 52209"/>
                  <a:gd name="csX4" fmla="*/ 24564 w 24564"/>
                  <a:gd name="csY4" fmla="*/ 0 h 52209"/>
                  <a:gd name="csX5" fmla="*/ 18127 w 24564"/>
                  <a:gd name="csY5" fmla="*/ 12880 h 52209"/>
                  <a:gd name="csX6" fmla="*/ 14135 w 24564"/>
                  <a:gd name="csY6" fmla="*/ 24886 h 52209"/>
                  <a:gd name="csX7" fmla="*/ 10813 w 24564"/>
                  <a:gd name="csY7" fmla="*/ 37792 h 52209"/>
                  <a:gd name="csX8" fmla="*/ 6439 w 24564"/>
                  <a:gd name="csY8" fmla="*/ 52207 h 522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564" h="52209">
                    <a:moveTo>
                      <a:pt x="6438" y="52209"/>
                    </a:moveTo>
                    <a:cubicBezTo>
                      <a:pt x="2926" y="47783"/>
                      <a:pt x="1258" y="42631"/>
                      <a:pt x="418" y="37393"/>
                    </a:cubicBezTo>
                    <a:cubicBezTo>
                      <a:pt x="-341" y="32137"/>
                      <a:pt x="-87" y="26667"/>
                      <a:pt x="1346" y="21346"/>
                    </a:cubicBezTo>
                    <a:cubicBezTo>
                      <a:pt x="2838" y="16044"/>
                      <a:pt x="5630" y="10916"/>
                      <a:pt x="9598" y="6862"/>
                    </a:cubicBezTo>
                    <a:cubicBezTo>
                      <a:pt x="13623" y="2831"/>
                      <a:pt x="19033" y="233"/>
                      <a:pt x="24564" y="0"/>
                    </a:cubicBezTo>
                    <a:cubicBezTo>
                      <a:pt x="21868" y="5028"/>
                      <a:pt x="19714" y="8841"/>
                      <a:pt x="18127" y="12880"/>
                    </a:cubicBezTo>
                    <a:cubicBezTo>
                      <a:pt x="16579" y="16904"/>
                      <a:pt x="15335" y="20787"/>
                      <a:pt x="14135" y="24886"/>
                    </a:cubicBezTo>
                    <a:lnTo>
                      <a:pt x="10813" y="37792"/>
                    </a:lnTo>
                    <a:cubicBezTo>
                      <a:pt x="9636" y="42316"/>
                      <a:pt x="8373" y="46982"/>
                      <a:pt x="6439" y="52207"/>
                    </a:cubicBezTo>
                    <a:close/>
                  </a:path>
                </a:pathLst>
              </a:custGeom>
              <a:grpFill/>
              <a:ln w="1704" cap="flat">
                <a:noFill/>
                <a:prstDash val="solid"/>
                <a:miter/>
              </a:ln>
            </p:spPr>
            <p:txBody>
              <a:bodyPr/>
              <a:lstStyle/>
              <a:p>
                <a:endParaRPr lang="en-US"/>
              </a:p>
            </p:txBody>
          </p:sp>
          <p:sp>
            <p:nvSpPr>
              <p:cNvPr id="924" name="Freeform 714">
                <a:extLst>
                  <a:ext uri="{FF2B5EF4-FFF2-40B4-BE49-F238E27FC236}">
                    <a16:creationId xmlns:a16="http://schemas.microsoft.com/office/drawing/2014/main" id="{9E04F7D6-024D-4FAF-3F6C-A6A00452E78F}"/>
                  </a:ext>
                </a:extLst>
              </p:cNvPr>
              <p:cNvSpPr/>
              <p:nvPr/>
            </p:nvSpPr>
            <p:spPr>
              <a:xfrm>
                <a:off x="7512124" y="2762739"/>
                <a:ext cx="21810" cy="64395"/>
              </a:xfrm>
              <a:custGeom>
                <a:avLst/>
                <a:gdLst>
                  <a:gd name="csX0" fmla="*/ 5924 w 21810"/>
                  <a:gd name="csY0" fmla="*/ 64395 h 64395"/>
                  <a:gd name="csX1" fmla="*/ 519 w 21810"/>
                  <a:gd name="csY1" fmla="*/ 47037 h 64395"/>
                  <a:gd name="csX2" fmla="*/ 769 w 21810"/>
                  <a:gd name="csY2" fmla="*/ 29088 h 64395"/>
                  <a:gd name="csX3" fmla="*/ 6882 w 21810"/>
                  <a:gd name="csY3" fmla="*/ 11591 h 64395"/>
                  <a:gd name="csX4" fmla="*/ 13100 w 21810"/>
                  <a:gd name="csY4" fmla="*/ 4144 h 64395"/>
                  <a:gd name="csX5" fmla="*/ 21810 w 21810"/>
                  <a:gd name="csY5" fmla="*/ 0 h 64395"/>
                  <a:gd name="csX6" fmla="*/ 16537 w 21810"/>
                  <a:gd name="csY6" fmla="*/ 15557 h 64395"/>
                  <a:gd name="csX7" fmla="*/ 13872 w 21810"/>
                  <a:gd name="csY7" fmla="*/ 31191 h 64395"/>
                  <a:gd name="csX8" fmla="*/ 10913 w 21810"/>
                  <a:gd name="csY8" fmla="*/ 47419 h 64395"/>
                  <a:gd name="csX9" fmla="*/ 5924 w 21810"/>
                  <a:gd name="csY9" fmla="*/ 64393 h 64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810" h="64395">
                    <a:moveTo>
                      <a:pt x="5924" y="64395"/>
                    </a:moveTo>
                    <a:cubicBezTo>
                      <a:pt x="2807" y="58838"/>
                      <a:pt x="1340" y="52956"/>
                      <a:pt x="519" y="47037"/>
                    </a:cubicBezTo>
                    <a:cubicBezTo>
                      <a:pt x="-222" y="41108"/>
                      <a:pt x="-196" y="35086"/>
                      <a:pt x="769" y="29088"/>
                    </a:cubicBezTo>
                    <a:cubicBezTo>
                      <a:pt x="1715" y="23109"/>
                      <a:pt x="3597" y="17092"/>
                      <a:pt x="6882" y="11591"/>
                    </a:cubicBezTo>
                    <a:cubicBezTo>
                      <a:pt x="8559" y="8865"/>
                      <a:pt x="10589" y="6269"/>
                      <a:pt x="13100" y="4144"/>
                    </a:cubicBezTo>
                    <a:cubicBezTo>
                      <a:pt x="15608" y="2051"/>
                      <a:pt x="18602" y="365"/>
                      <a:pt x="21810" y="0"/>
                    </a:cubicBezTo>
                    <a:cubicBezTo>
                      <a:pt x="18662" y="5482"/>
                      <a:pt x="17661" y="10431"/>
                      <a:pt x="16537" y="15557"/>
                    </a:cubicBezTo>
                    <a:cubicBezTo>
                      <a:pt x="15510" y="20672"/>
                      <a:pt x="14732" y="25875"/>
                      <a:pt x="13872" y="31191"/>
                    </a:cubicBezTo>
                    <a:cubicBezTo>
                      <a:pt x="13001" y="36496"/>
                      <a:pt x="12105" y="41910"/>
                      <a:pt x="10913" y="47419"/>
                    </a:cubicBezTo>
                    <a:cubicBezTo>
                      <a:pt x="9697" y="52943"/>
                      <a:pt x="8296" y="58524"/>
                      <a:pt x="5924" y="64393"/>
                    </a:cubicBezTo>
                    <a:close/>
                  </a:path>
                </a:pathLst>
              </a:custGeom>
              <a:grpFill/>
              <a:ln w="1704" cap="flat">
                <a:noFill/>
                <a:prstDash val="solid"/>
                <a:miter/>
              </a:ln>
            </p:spPr>
            <p:txBody>
              <a:bodyPr/>
              <a:lstStyle/>
              <a:p>
                <a:endParaRPr lang="en-US"/>
              </a:p>
            </p:txBody>
          </p:sp>
          <p:sp>
            <p:nvSpPr>
              <p:cNvPr id="925" name="Freeform 715">
                <a:extLst>
                  <a:ext uri="{FF2B5EF4-FFF2-40B4-BE49-F238E27FC236}">
                    <a16:creationId xmlns:a16="http://schemas.microsoft.com/office/drawing/2014/main" id="{26EA4BF7-D259-FF0E-5F2B-73EDBEA9309F}"/>
                  </a:ext>
                </a:extLst>
              </p:cNvPr>
              <p:cNvSpPr/>
              <p:nvPr/>
            </p:nvSpPr>
            <p:spPr>
              <a:xfrm>
                <a:off x="7534833" y="2768937"/>
                <a:ext cx="26515" cy="76041"/>
              </a:xfrm>
              <a:custGeom>
                <a:avLst/>
                <a:gdLst>
                  <a:gd name="csX0" fmla="*/ 26512 w 26515"/>
                  <a:gd name="csY0" fmla="*/ 76041 h 76041"/>
                  <a:gd name="csX1" fmla="*/ 11830 w 26515"/>
                  <a:gd name="csY1" fmla="*/ 60611 h 76041"/>
                  <a:gd name="csX2" fmla="*/ 2620 w 26515"/>
                  <a:gd name="csY2" fmla="*/ 41399 h 76041"/>
                  <a:gd name="csX3" fmla="*/ 299 w 26515"/>
                  <a:gd name="csY3" fmla="*/ 19548 h 76041"/>
                  <a:gd name="csX4" fmla="*/ 10346 w 26515"/>
                  <a:gd name="csY4" fmla="*/ 0 h 76041"/>
                  <a:gd name="csX5" fmla="*/ 10737 w 26515"/>
                  <a:gd name="csY5" fmla="*/ 19411 h 76041"/>
                  <a:gd name="csX6" fmla="*/ 15315 w 26515"/>
                  <a:gd name="csY6" fmla="*/ 37526 h 76041"/>
                  <a:gd name="csX7" fmla="*/ 21190 w 26515"/>
                  <a:gd name="csY7" fmla="*/ 56065 h 76041"/>
                  <a:gd name="csX8" fmla="*/ 26515 w 26515"/>
                  <a:gd name="csY8" fmla="*/ 76040 h 76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515" h="76041">
                    <a:moveTo>
                      <a:pt x="26512" y="76041"/>
                    </a:moveTo>
                    <a:cubicBezTo>
                      <a:pt x="20472" y="71860"/>
                      <a:pt x="15817" y="66441"/>
                      <a:pt x="11830" y="60611"/>
                    </a:cubicBezTo>
                    <a:cubicBezTo>
                      <a:pt x="7888" y="54744"/>
                      <a:pt x="4755" y="48297"/>
                      <a:pt x="2620" y="41399"/>
                    </a:cubicBezTo>
                    <a:cubicBezTo>
                      <a:pt x="524" y="34509"/>
                      <a:pt x="-568" y="27066"/>
                      <a:pt x="299" y="19548"/>
                    </a:cubicBezTo>
                    <a:cubicBezTo>
                      <a:pt x="1098" y="12140"/>
                      <a:pt x="4356" y="4372"/>
                      <a:pt x="10346" y="0"/>
                    </a:cubicBezTo>
                    <a:cubicBezTo>
                      <a:pt x="9227" y="7252"/>
                      <a:pt x="9647" y="13298"/>
                      <a:pt x="10737" y="19411"/>
                    </a:cubicBezTo>
                    <a:cubicBezTo>
                      <a:pt x="11796" y="25477"/>
                      <a:pt x="13491" y="31450"/>
                      <a:pt x="15315" y="37526"/>
                    </a:cubicBezTo>
                    <a:lnTo>
                      <a:pt x="21190" y="56065"/>
                    </a:lnTo>
                    <a:cubicBezTo>
                      <a:pt x="23156" y="62421"/>
                      <a:pt x="25101" y="68885"/>
                      <a:pt x="26515" y="76040"/>
                    </a:cubicBezTo>
                    <a:close/>
                  </a:path>
                </a:pathLst>
              </a:custGeom>
              <a:grpFill/>
              <a:ln w="1704" cap="flat">
                <a:noFill/>
                <a:prstDash val="solid"/>
                <a:miter/>
              </a:ln>
            </p:spPr>
            <p:txBody>
              <a:bodyPr/>
              <a:lstStyle/>
              <a:p>
                <a:endParaRPr lang="en-US"/>
              </a:p>
            </p:txBody>
          </p:sp>
          <p:sp>
            <p:nvSpPr>
              <p:cNvPr id="926" name="Freeform 716">
                <a:extLst>
                  <a:ext uri="{FF2B5EF4-FFF2-40B4-BE49-F238E27FC236}">
                    <a16:creationId xmlns:a16="http://schemas.microsoft.com/office/drawing/2014/main" id="{8E2B02B2-A62D-9810-3321-65A5C1492C8E}"/>
                  </a:ext>
                </a:extLst>
              </p:cNvPr>
              <p:cNvSpPr/>
              <p:nvPr/>
            </p:nvSpPr>
            <p:spPr>
              <a:xfrm>
                <a:off x="7554812" y="2772073"/>
                <a:ext cx="52332" cy="94938"/>
              </a:xfrm>
              <a:custGeom>
                <a:avLst/>
                <a:gdLst>
                  <a:gd name="csX0" fmla="*/ 52332 w 52332"/>
                  <a:gd name="csY0" fmla="*/ 94938 h 94938"/>
                  <a:gd name="csX1" fmla="*/ 29959 w 52332"/>
                  <a:gd name="csY1" fmla="*/ 77642 h 94938"/>
                  <a:gd name="csX2" fmla="*/ 12465 w 52332"/>
                  <a:gd name="csY2" fmla="*/ 55364 h 94938"/>
                  <a:gd name="csX3" fmla="*/ 1355 w 52332"/>
                  <a:gd name="csY3" fmla="*/ 28737 h 94938"/>
                  <a:gd name="csX4" fmla="*/ 3761 w 52332"/>
                  <a:gd name="csY4" fmla="*/ 0 h 94938"/>
                  <a:gd name="csX5" fmla="*/ 11275 w 52332"/>
                  <a:gd name="csY5" fmla="*/ 25491 h 94938"/>
                  <a:gd name="csX6" fmla="*/ 23806 w 52332"/>
                  <a:gd name="csY6" fmla="*/ 48473 h 94938"/>
                  <a:gd name="csX7" fmla="*/ 38077 w 52332"/>
                  <a:gd name="csY7" fmla="*/ 71140 h 94938"/>
                  <a:gd name="csX8" fmla="*/ 52332 w 52332"/>
                  <a:gd name="csY8" fmla="*/ 94936 h 94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2332" h="94938">
                    <a:moveTo>
                      <a:pt x="52332" y="94938"/>
                    </a:moveTo>
                    <a:cubicBezTo>
                      <a:pt x="43879" y="90376"/>
                      <a:pt x="36617" y="84288"/>
                      <a:pt x="29959" y="77642"/>
                    </a:cubicBezTo>
                    <a:cubicBezTo>
                      <a:pt x="23340" y="70948"/>
                      <a:pt x="17444" y="63499"/>
                      <a:pt x="12465" y="55364"/>
                    </a:cubicBezTo>
                    <a:cubicBezTo>
                      <a:pt x="7518" y="47228"/>
                      <a:pt x="3499" y="38311"/>
                      <a:pt x="1355" y="28737"/>
                    </a:cubicBezTo>
                    <a:cubicBezTo>
                      <a:pt x="-705" y="19279"/>
                      <a:pt x="-792" y="8604"/>
                      <a:pt x="3761" y="0"/>
                    </a:cubicBezTo>
                    <a:cubicBezTo>
                      <a:pt x="4769" y="9525"/>
                      <a:pt x="7690" y="17577"/>
                      <a:pt x="11275" y="25491"/>
                    </a:cubicBezTo>
                    <a:cubicBezTo>
                      <a:pt x="14907" y="33362"/>
                      <a:pt x="19243" y="40923"/>
                      <a:pt x="23806" y="48473"/>
                    </a:cubicBezTo>
                    <a:cubicBezTo>
                      <a:pt x="28399" y="56005"/>
                      <a:pt x="33208" y="63516"/>
                      <a:pt x="38077" y="71140"/>
                    </a:cubicBezTo>
                    <a:cubicBezTo>
                      <a:pt x="42919" y="78800"/>
                      <a:pt x="47797" y="86522"/>
                      <a:pt x="52332" y="94936"/>
                    </a:cubicBezTo>
                    <a:close/>
                  </a:path>
                </a:pathLst>
              </a:custGeom>
              <a:grpFill/>
              <a:ln w="1704" cap="flat">
                <a:noFill/>
                <a:prstDash val="solid"/>
                <a:miter/>
              </a:ln>
            </p:spPr>
            <p:txBody>
              <a:bodyPr/>
              <a:lstStyle/>
              <a:p>
                <a:endParaRPr lang="en-US"/>
              </a:p>
            </p:txBody>
          </p:sp>
          <p:sp>
            <p:nvSpPr>
              <p:cNvPr id="927" name="Freeform 717">
                <a:extLst>
                  <a:ext uri="{FF2B5EF4-FFF2-40B4-BE49-F238E27FC236}">
                    <a16:creationId xmlns:a16="http://schemas.microsoft.com/office/drawing/2014/main" id="{83E6D62F-CC04-7344-A14D-AE18BF6276CB}"/>
                  </a:ext>
                </a:extLst>
              </p:cNvPr>
              <p:cNvSpPr/>
              <p:nvPr/>
            </p:nvSpPr>
            <p:spPr>
              <a:xfrm>
                <a:off x="7782092" y="2747927"/>
                <a:ext cx="139774" cy="36187"/>
              </a:xfrm>
              <a:custGeom>
                <a:avLst/>
                <a:gdLst>
                  <a:gd name="csX0" fmla="*/ 139775 w 139774"/>
                  <a:gd name="csY0" fmla="*/ 7645 h 36187"/>
                  <a:gd name="csX1" fmla="*/ 105728 w 139774"/>
                  <a:gd name="csY1" fmla="*/ 26951 h 36187"/>
                  <a:gd name="csX2" fmla="*/ 67035 w 139774"/>
                  <a:gd name="csY2" fmla="*/ 35975 h 36187"/>
                  <a:gd name="csX3" fmla="*/ 46675 w 139774"/>
                  <a:gd name="csY3" fmla="*/ 35175 h 36187"/>
                  <a:gd name="csX4" fmla="*/ 26908 w 139774"/>
                  <a:gd name="csY4" fmla="*/ 29169 h 36187"/>
                  <a:gd name="csX5" fmla="*/ 10306 w 139774"/>
                  <a:gd name="csY5" fmla="*/ 17037 h 36187"/>
                  <a:gd name="csX6" fmla="*/ 0 w 139774"/>
                  <a:gd name="csY6" fmla="*/ 0 h 36187"/>
                  <a:gd name="csX7" fmla="*/ 14525 w 139774"/>
                  <a:gd name="csY7" fmla="*/ 12071 h 36187"/>
                  <a:gd name="csX8" fmla="*/ 30782 w 139774"/>
                  <a:gd name="csY8" fmla="*/ 19478 h 36187"/>
                  <a:gd name="csX9" fmla="*/ 48175 w 139774"/>
                  <a:gd name="csY9" fmla="*/ 22675 h 36187"/>
                  <a:gd name="csX10" fmla="*/ 66152 w 139774"/>
                  <a:gd name="csY10" fmla="*/ 22736 h 36187"/>
                  <a:gd name="csX11" fmla="*/ 102667 w 139774"/>
                  <a:gd name="csY11" fmla="*/ 17010 h 36187"/>
                  <a:gd name="csX12" fmla="*/ 139775 w 139774"/>
                  <a:gd name="csY12" fmla="*/ 7645 h 36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9774" h="36187">
                    <a:moveTo>
                      <a:pt x="139775" y="7645"/>
                    </a:moveTo>
                    <a:cubicBezTo>
                      <a:pt x="129591" y="15937"/>
                      <a:pt x="117912" y="22055"/>
                      <a:pt x="105728" y="26951"/>
                    </a:cubicBezTo>
                    <a:cubicBezTo>
                      <a:pt x="93503" y="31761"/>
                      <a:pt x="80487" y="34994"/>
                      <a:pt x="67035" y="35975"/>
                    </a:cubicBezTo>
                    <a:cubicBezTo>
                      <a:pt x="60306" y="36404"/>
                      <a:pt x="53464" y="36203"/>
                      <a:pt x="46675" y="35175"/>
                    </a:cubicBezTo>
                    <a:cubicBezTo>
                      <a:pt x="39902" y="34159"/>
                      <a:pt x="33139" y="32272"/>
                      <a:pt x="26908" y="29169"/>
                    </a:cubicBezTo>
                    <a:cubicBezTo>
                      <a:pt x="20654" y="26149"/>
                      <a:pt x="15009" y="21949"/>
                      <a:pt x="10306" y="17037"/>
                    </a:cubicBezTo>
                    <a:cubicBezTo>
                      <a:pt x="5790" y="11905"/>
                      <a:pt x="2232" y="6159"/>
                      <a:pt x="0" y="0"/>
                    </a:cubicBezTo>
                    <a:cubicBezTo>
                      <a:pt x="4732" y="4586"/>
                      <a:pt x="9367" y="8784"/>
                      <a:pt x="14525" y="12071"/>
                    </a:cubicBezTo>
                    <a:cubicBezTo>
                      <a:pt x="19659" y="15373"/>
                      <a:pt x="25172" y="17714"/>
                      <a:pt x="30782" y="19478"/>
                    </a:cubicBezTo>
                    <a:cubicBezTo>
                      <a:pt x="36404" y="21238"/>
                      <a:pt x="42241" y="22252"/>
                      <a:pt x="48175" y="22675"/>
                    </a:cubicBezTo>
                    <a:cubicBezTo>
                      <a:pt x="54098" y="23130"/>
                      <a:pt x="60107" y="23154"/>
                      <a:pt x="66152" y="22736"/>
                    </a:cubicBezTo>
                    <a:cubicBezTo>
                      <a:pt x="78247" y="21863"/>
                      <a:pt x="90450" y="19783"/>
                      <a:pt x="102667" y="17010"/>
                    </a:cubicBezTo>
                    <a:cubicBezTo>
                      <a:pt x="114921" y="14304"/>
                      <a:pt x="127145" y="10974"/>
                      <a:pt x="139775" y="7645"/>
                    </a:cubicBezTo>
                    <a:close/>
                  </a:path>
                </a:pathLst>
              </a:custGeom>
              <a:grpFill/>
              <a:ln w="1704" cap="flat">
                <a:noFill/>
                <a:prstDash val="solid"/>
                <a:miter/>
              </a:ln>
            </p:spPr>
            <p:txBody>
              <a:bodyPr/>
              <a:lstStyle/>
              <a:p>
                <a:endParaRPr lang="en-US"/>
              </a:p>
            </p:txBody>
          </p:sp>
          <p:sp>
            <p:nvSpPr>
              <p:cNvPr id="928" name="Freeform 718">
                <a:extLst>
                  <a:ext uri="{FF2B5EF4-FFF2-40B4-BE49-F238E27FC236}">
                    <a16:creationId xmlns:a16="http://schemas.microsoft.com/office/drawing/2014/main" id="{DA50296E-4716-1F25-DBA4-8263D58C4890}"/>
                  </a:ext>
                </a:extLst>
              </p:cNvPr>
              <p:cNvSpPr/>
              <p:nvPr/>
            </p:nvSpPr>
            <p:spPr>
              <a:xfrm>
                <a:off x="7730780" y="2756957"/>
                <a:ext cx="180265" cy="57391"/>
              </a:xfrm>
              <a:custGeom>
                <a:avLst/>
                <a:gdLst>
                  <a:gd name="csX0" fmla="*/ 180266 w 180265"/>
                  <a:gd name="csY0" fmla="*/ 40685 h 57391"/>
                  <a:gd name="csX1" fmla="*/ 131766 w 180265"/>
                  <a:gd name="csY1" fmla="*/ 54824 h 57391"/>
                  <a:gd name="csX2" fmla="*/ 80689 w 180265"/>
                  <a:gd name="csY2" fmla="*/ 56313 h 57391"/>
                  <a:gd name="csX3" fmla="*/ 55263 w 180265"/>
                  <a:gd name="csY3" fmla="*/ 50946 h 57391"/>
                  <a:gd name="csX4" fmla="*/ 31449 w 180265"/>
                  <a:gd name="csY4" fmla="*/ 39984 h 57391"/>
                  <a:gd name="csX5" fmla="*/ 11903 w 180265"/>
                  <a:gd name="csY5" fmla="*/ 22612 h 57391"/>
                  <a:gd name="csX6" fmla="*/ 0 w 180265"/>
                  <a:gd name="csY6" fmla="*/ 0 h 57391"/>
                  <a:gd name="csX7" fmla="*/ 16603 w 180265"/>
                  <a:gd name="csY7" fmla="*/ 18098 h 57391"/>
                  <a:gd name="csX8" fmla="*/ 36554 w 180265"/>
                  <a:gd name="csY8" fmla="*/ 30884 h 57391"/>
                  <a:gd name="csX9" fmla="*/ 47415 w 180265"/>
                  <a:gd name="csY9" fmla="*/ 35466 h 57391"/>
                  <a:gd name="csX10" fmla="*/ 58760 w 180265"/>
                  <a:gd name="csY10" fmla="*/ 38854 h 57391"/>
                  <a:gd name="csX11" fmla="*/ 82216 w 180265"/>
                  <a:gd name="csY11" fmla="*/ 43135 h 57391"/>
                  <a:gd name="csX12" fmla="*/ 130725 w 180265"/>
                  <a:gd name="csY12" fmla="*/ 44477 h 57391"/>
                  <a:gd name="csX13" fmla="*/ 180262 w 180265"/>
                  <a:gd name="csY13" fmla="*/ 40686 h 57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80265" h="57391">
                    <a:moveTo>
                      <a:pt x="180266" y="40685"/>
                    </a:moveTo>
                    <a:cubicBezTo>
                      <a:pt x="164918" y="47747"/>
                      <a:pt x="148469" y="52046"/>
                      <a:pt x="131766" y="54824"/>
                    </a:cubicBezTo>
                    <a:cubicBezTo>
                      <a:pt x="115036" y="57501"/>
                      <a:pt x="97839" y="58233"/>
                      <a:pt x="80689" y="56313"/>
                    </a:cubicBezTo>
                    <a:cubicBezTo>
                      <a:pt x="72123" y="55340"/>
                      <a:pt x="63584" y="53558"/>
                      <a:pt x="55263" y="50946"/>
                    </a:cubicBezTo>
                    <a:cubicBezTo>
                      <a:pt x="46951" y="48343"/>
                      <a:pt x="38829" y="44789"/>
                      <a:pt x="31449" y="39984"/>
                    </a:cubicBezTo>
                    <a:cubicBezTo>
                      <a:pt x="24046" y="35251"/>
                      <a:pt x="17357" y="29388"/>
                      <a:pt x="11903" y="22612"/>
                    </a:cubicBezTo>
                    <a:cubicBezTo>
                      <a:pt x="6617" y="15689"/>
                      <a:pt x="2492" y="8056"/>
                      <a:pt x="0" y="0"/>
                    </a:cubicBezTo>
                    <a:cubicBezTo>
                      <a:pt x="5131" y="6730"/>
                      <a:pt x="10464" y="12914"/>
                      <a:pt x="16603" y="18098"/>
                    </a:cubicBezTo>
                    <a:cubicBezTo>
                      <a:pt x="22672" y="23347"/>
                      <a:pt x="29519" y="27421"/>
                      <a:pt x="36554" y="30884"/>
                    </a:cubicBezTo>
                    <a:cubicBezTo>
                      <a:pt x="40061" y="32659"/>
                      <a:pt x="43773" y="34015"/>
                      <a:pt x="47415" y="35466"/>
                    </a:cubicBezTo>
                    <a:cubicBezTo>
                      <a:pt x="51193" y="36639"/>
                      <a:pt x="54890" y="37962"/>
                      <a:pt x="58760" y="38854"/>
                    </a:cubicBezTo>
                    <a:cubicBezTo>
                      <a:pt x="66424" y="40792"/>
                      <a:pt x="74254" y="42268"/>
                      <a:pt x="82216" y="43135"/>
                    </a:cubicBezTo>
                    <a:cubicBezTo>
                      <a:pt x="98132" y="44929"/>
                      <a:pt x="114380" y="45161"/>
                      <a:pt x="130725" y="44477"/>
                    </a:cubicBezTo>
                    <a:cubicBezTo>
                      <a:pt x="147095" y="43855"/>
                      <a:pt x="163524" y="42393"/>
                      <a:pt x="180262" y="40686"/>
                    </a:cubicBezTo>
                    <a:close/>
                  </a:path>
                </a:pathLst>
              </a:custGeom>
              <a:grpFill/>
              <a:ln w="1704" cap="flat">
                <a:noFill/>
                <a:prstDash val="solid"/>
                <a:miter/>
              </a:ln>
            </p:spPr>
            <p:txBody>
              <a:bodyPr/>
              <a:lstStyle/>
              <a:p>
                <a:endParaRPr lang="en-US"/>
              </a:p>
            </p:txBody>
          </p:sp>
          <p:sp>
            <p:nvSpPr>
              <p:cNvPr id="929" name="Freeform 720">
                <a:extLst>
                  <a:ext uri="{FF2B5EF4-FFF2-40B4-BE49-F238E27FC236}">
                    <a16:creationId xmlns:a16="http://schemas.microsoft.com/office/drawing/2014/main" id="{2B01718F-4A0D-273D-72EB-78E7468828CD}"/>
                  </a:ext>
                </a:extLst>
              </p:cNvPr>
              <p:cNvSpPr/>
              <p:nvPr/>
            </p:nvSpPr>
            <p:spPr>
              <a:xfrm>
                <a:off x="7592233" y="2772073"/>
                <a:ext cx="112442" cy="104766"/>
              </a:xfrm>
              <a:custGeom>
                <a:avLst/>
                <a:gdLst>
                  <a:gd name="csX0" fmla="*/ 112443 w 112442"/>
                  <a:gd name="csY0" fmla="*/ 104766 h 104766"/>
                  <a:gd name="csX1" fmla="*/ 75590 w 112442"/>
                  <a:gd name="csY1" fmla="*/ 89542 h 104766"/>
                  <a:gd name="csX2" fmla="*/ 42598 w 112442"/>
                  <a:gd name="csY2" fmla="*/ 66899 h 104766"/>
                  <a:gd name="csX3" fmla="*/ 15262 w 112442"/>
                  <a:gd name="csY3" fmla="*/ 37199 h 104766"/>
                  <a:gd name="csX4" fmla="*/ 0 w 112442"/>
                  <a:gd name="csY4" fmla="*/ 0 h 104766"/>
                  <a:gd name="csX5" fmla="*/ 23421 w 112442"/>
                  <a:gd name="csY5" fmla="*/ 30689 h 104766"/>
                  <a:gd name="csX6" fmla="*/ 51179 w 112442"/>
                  <a:gd name="csY6" fmla="*/ 56778 h 104766"/>
                  <a:gd name="csX7" fmla="*/ 81269 w 112442"/>
                  <a:gd name="csY7" fmla="*/ 80828 h 104766"/>
                  <a:gd name="csX8" fmla="*/ 112441 w 112442"/>
                  <a:gd name="csY8" fmla="*/ 104766 h 1047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2442" h="104766">
                    <a:moveTo>
                      <a:pt x="112443" y="104766"/>
                    </a:moveTo>
                    <a:cubicBezTo>
                      <a:pt x="99462" y="101409"/>
                      <a:pt x="87291" y="95876"/>
                      <a:pt x="75590" y="89542"/>
                    </a:cubicBezTo>
                    <a:cubicBezTo>
                      <a:pt x="63955" y="83083"/>
                      <a:pt x="52826" y="75596"/>
                      <a:pt x="42598" y="66899"/>
                    </a:cubicBezTo>
                    <a:cubicBezTo>
                      <a:pt x="32359" y="58246"/>
                      <a:pt x="22951" y="48388"/>
                      <a:pt x="15262" y="37199"/>
                    </a:cubicBezTo>
                    <a:cubicBezTo>
                      <a:pt x="7634" y="26062"/>
                      <a:pt x="1645" y="13339"/>
                      <a:pt x="0" y="0"/>
                    </a:cubicBezTo>
                    <a:cubicBezTo>
                      <a:pt x="6917" y="11442"/>
                      <a:pt x="14676" y="21443"/>
                      <a:pt x="23421" y="30689"/>
                    </a:cubicBezTo>
                    <a:cubicBezTo>
                      <a:pt x="32072" y="39963"/>
                      <a:pt x="41451" y="48525"/>
                      <a:pt x="51179" y="56778"/>
                    </a:cubicBezTo>
                    <a:cubicBezTo>
                      <a:pt x="60888" y="65053"/>
                      <a:pt x="71012" y="72945"/>
                      <a:pt x="81269" y="80828"/>
                    </a:cubicBezTo>
                    <a:cubicBezTo>
                      <a:pt x="91523" y="88741"/>
                      <a:pt x="101973" y="96480"/>
                      <a:pt x="112441" y="104766"/>
                    </a:cubicBezTo>
                    <a:close/>
                  </a:path>
                </a:pathLst>
              </a:custGeom>
              <a:grpFill/>
              <a:ln w="1704" cap="flat">
                <a:noFill/>
                <a:prstDash val="solid"/>
                <a:miter/>
              </a:ln>
            </p:spPr>
            <p:txBody>
              <a:bodyPr/>
              <a:lstStyle/>
              <a:p>
                <a:endParaRPr lang="en-US"/>
              </a:p>
            </p:txBody>
          </p:sp>
          <p:sp>
            <p:nvSpPr>
              <p:cNvPr id="930" name="Freeform 721">
                <a:extLst>
                  <a:ext uri="{FF2B5EF4-FFF2-40B4-BE49-F238E27FC236}">
                    <a16:creationId xmlns:a16="http://schemas.microsoft.com/office/drawing/2014/main" id="{CA466B19-5CAF-2CA5-B2A5-7BC1272E8272}"/>
                  </a:ext>
                </a:extLst>
              </p:cNvPr>
              <p:cNvSpPr/>
              <p:nvPr/>
            </p:nvSpPr>
            <p:spPr>
              <a:xfrm>
                <a:off x="7612676" y="2769549"/>
                <a:ext cx="144640" cy="110577"/>
              </a:xfrm>
              <a:custGeom>
                <a:avLst/>
                <a:gdLst>
                  <a:gd name="csX0" fmla="*/ 144639 w 144640"/>
                  <a:gd name="csY0" fmla="*/ 110577 h 110577"/>
                  <a:gd name="csX1" fmla="*/ 100831 w 144640"/>
                  <a:gd name="csY1" fmla="*/ 94380 h 110577"/>
                  <a:gd name="csX2" fmla="*/ 60409 w 144640"/>
                  <a:gd name="csY2" fmla="*/ 70772 h 110577"/>
                  <a:gd name="csX3" fmla="*/ 50956 w 144640"/>
                  <a:gd name="csY3" fmla="*/ 63771 h 110577"/>
                  <a:gd name="csX4" fmla="*/ 41823 w 144640"/>
                  <a:gd name="csY4" fmla="*/ 56327 h 110577"/>
                  <a:gd name="csX5" fmla="*/ 33051 w 144640"/>
                  <a:gd name="csY5" fmla="*/ 48430 h 110577"/>
                  <a:gd name="csX6" fmla="*/ 24853 w 144640"/>
                  <a:gd name="csY6" fmla="*/ 39883 h 110577"/>
                  <a:gd name="csX7" fmla="*/ 0 w 144640"/>
                  <a:gd name="csY7" fmla="*/ 0 h 110577"/>
                  <a:gd name="csX8" fmla="*/ 32136 w 144640"/>
                  <a:gd name="csY8" fmla="*/ 32406 h 110577"/>
                  <a:gd name="csX9" fmla="*/ 40793 w 144640"/>
                  <a:gd name="csY9" fmla="*/ 39655 h 110577"/>
                  <a:gd name="csX10" fmla="*/ 49758 w 144640"/>
                  <a:gd name="csY10" fmla="*/ 46556 h 110577"/>
                  <a:gd name="csX11" fmla="*/ 58845 w 144640"/>
                  <a:gd name="csY11" fmla="*/ 53302 h 110577"/>
                  <a:gd name="csX12" fmla="*/ 68046 w 144640"/>
                  <a:gd name="csY12" fmla="*/ 59921 h 110577"/>
                  <a:gd name="csX13" fmla="*/ 105915 w 144640"/>
                  <a:gd name="csY13" fmla="*/ 85306 h 110577"/>
                  <a:gd name="csX14" fmla="*/ 144640 w 144640"/>
                  <a:gd name="csY14" fmla="*/ 110577 h 1105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44640" h="110577">
                    <a:moveTo>
                      <a:pt x="144639" y="110577"/>
                    </a:moveTo>
                    <a:cubicBezTo>
                      <a:pt x="129399" y="106913"/>
                      <a:pt x="114923" y="101018"/>
                      <a:pt x="100831" y="94380"/>
                    </a:cubicBezTo>
                    <a:cubicBezTo>
                      <a:pt x="86806" y="87593"/>
                      <a:pt x="73184" y="79863"/>
                      <a:pt x="60409" y="70772"/>
                    </a:cubicBezTo>
                    <a:cubicBezTo>
                      <a:pt x="57162" y="68589"/>
                      <a:pt x="54074" y="66153"/>
                      <a:pt x="50956" y="63771"/>
                    </a:cubicBezTo>
                    <a:cubicBezTo>
                      <a:pt x="47888" y="61321"/>
                      <a:pt x="44721" y="59011"/>
                      <a:pt x="41823" y="56327"/>
                    </a:cubicBezTo>
                    <a:cubicBezTo>
                      <a:pt x="38890" y="53698"/>
                      <a:pt x="35920" y="51118"/>
                      <a:pt x="33051" y="48430"/>
                    </a:cubicBezTo>
                    <a:cubicBezTo>
                      <a:pt x="30278" y="45610"/>
                      <a:pt x="27553" y="42751"/>
                      <a:pt x="24853" y="39883"/>
                    </a:cubicBezTo>
                    <a:cubicBezTo>
                      <a:pt x="14404" y="28108"/>
                      <a:pt x="5075" y="14873"/>
                      <a:pt x="0" y="0"/>
                    </a:cubicBezTo>
                    <a:cubicBezTo>
                      <a:pt x="9941" y="12112"/>
                      <a:pt x="20713" y="22566"/>
                      <a:pt x="32136" y="32406"/>
                    </a:cubicBezTo>
                    <a:cubicBezTo>
                      <a:pt x="35055" y="34803"/>
                      <a:pt x="37948" y="37209"/>
                      <a:pt x="40793" y="39655"/>
                    </a:cubicBezTo>
                    <a:lnTo>
                      <a:pt x="49758" y="46556"/>
                    </a:lnTo>
                    <a:cubicBezTo>
                      <a:pt x="52672" y="48931"/>
                      <a:pt x="55790" y="51085"/>
                      <a:pt x="58845" y="53302"/>
                    </a:cubicBezTo>
                    <a:cubicBezTo>
                      <a:pt x="61886" y="55541"/>
                      <a:pt x="64875" y="57840"/>
                      <a:pt x="68046" y="59921"/>
                    </a:cubicBezTo>
                    <a:cubicBezTo>
                      <a:pt x="80362" y="68707"/>
                      <a:pt x="93117" y="76974"/>
                      <a:pt x="105915" y="85306"/>
                    </a:cubicBezTo>
                    <a:cubicBezTo>
                      <a:pt x="118724" y="93650"/>
                      <a:pt x="131670" y="101870"/>
                      <a:pt x="144640" y="110577"/>
                    </a:cubicBezTo>
                    <a:close/>
                  </a:path>
                </a:pathLst>
              </a:custGeom>
              <a:grpFill/>
              <a:ln w="1704" cap="flat">
                <a:noFill/>
                <a:prstDash val="solid"/>
                <a:miter/>
              </a:ln>
            </p:spPr>
            <p:txBody>
              <a:bodyPr/>
              <a:lstStyle/>
              <a:p>
                <a:endParaRPr lang="en-US"/>
              </a:p>
            </p:txBody>
          </p:sp>
          <p:sp>
            <p:nvSpPr>
              <p:cNvPr id="931" name="Freeform 722">
                <a:extLst>
                  <a:ext uri="{FF2B5EF4-FFF2-40B4-BE49-F238E27FC236}">
                    <a16:creationId xmlns:a16="http://schemas.microsoft.com/office/drawing/2014/main" id="{1F739812-DE38-76FD-3706-E651A471F270}"/>
                  </a:ext>
                </a:extLst>
              </p:cNvPr>
              <p:cNvSpPr/>
              <p:nvPr/>
            </p:nvSpPr>
            <p:spPr>
              <a:xfrm>
                <a:off x="7574156" y="2772178"/>
                <a:ext cx="83656" cy="103813"/>
              </a:xfrm>
              <a:custGeom>
                <a:avLst/>
                <a:gdLst>
                  <a:gd name="csX0" fmla="*/ 83656 w 83656"/>
                  <a:gd name="csY0" fmla="*/ 103812 h 103813"/>
                  <a:gd name="csX1" fmla="*/ 53942 w 83656"/>
                  <a:gd name="csY1" fmla="*/ 86089 h 103813"/>
                  <a:gd name="csX2" fmla="*/ 28340 w 83656"/>
                  <a:gd name="csY2" fmla="*/ 62779 h 103813"/>
                  <a:gd name="csX3" fmla="*/ 8109 w 83656"/>
                  <a:gd name="csY3" fmla="*/ 34183 h 103813"/>
                  <a:gd name="csX4" fmla="*/ 1731 w 83656"/>
                  <a:gd name="csY4" fmla="*/ 17589 h 103813"/>
                  <a:gd name="csX5" fmla="*/ 339 w 83656"/>
                  <a:gd name="csY5" fmla="*/ 0 h 103813"/>
                  <a:gd name="csX6" fmla="*/ 16980 w 83656"/>
                  <a:gd name="csY6" fmla="*/ 28684 h 103813"/>
                  <a:gd name="csX7" fmla="*/ 38177 w 83656"/>
                  <a:gd name="csY7" fmla="*/ 53877 h 103813"/>
                  <a:gd name="csX8" fmla="*/ 60890 w 83656"/>
                  <a:gd name="csY8" fmla="*/ 78351 h 103813"/>
                  <a:gd name="csX9" fmla="*/ 83654 w 83656"/>
                  <a:gd name="csY9" fmla="*/ 103813 h 1038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3656" h="103813">
                    <a:moveTo>
                      <a:pt x="83656" y="103812"/>
                    </a:moveTo>
                    <a:cubicBezTo>
                      <a:pt x="72913" y="99226"/>
                      <a:pt x="63173" y="92973"/>
                      <a:pt x="53942" y="86089"/>
                    </a:cubicBezTo>
                    <a:cubicBezTo>
                      <a:pt x="44745" y="79150"/>
                      <a:pt x="36153" y="71373"/>
                      <a:pt x="28340" y="62779"/>
                    </a:cubicBezTo>
                    <a:cubicBezTo>
                      <a:pt x="20546" y="54182"/>
                      <a:pt x="13543" y="44686"/>
                      <a:pt x="8109" y="34183"/>
                    </a:cubicBezTo>
                    <a:cubicBezTo>
                      <a:pt x="5457" y="28898"/>
                      <a:pt x="3203" y="23359"/>
                      <a:pt x="1731" y="17589"/>
                    </a:cubicBezTo>
                    <a:cubicBezTo>
                      <a:pt x="341" y="11819"/>
                      <a:pt x="-511" y="5823"/>
                      <a:pt x="339" y="0"/>
                    </a:cubicBezTo>
                    <a:cubicBezTo>
                      <a:pt x="4424" y="10896"/>
                      <a:pt x="10489" y="19887"/>
                      <a:pt x="16980" y="28684"/>
                    </a:cubicBezTo>
                    <a:cubicBezTo>
                      <a:pt x="23589" y="37393"/>
                      <a:pt x="30775" y="45675"/>
                      <a:pt x="38177" y="53877"/>
                    </a:cubicBezTo>
                    <a:cubicBezTo>
                      <a:pt x="45600" y="62059"/>
                      <a:pt x="53217" y="70163"/>
                      <a:pt x="60890" y="78351"/>
                    </a:cubicBezTo>
                    <a:cubicBezTo>
                      <a:pt x="68543" y="86579"/>
                      <a:pt x="76231" y="94849"/>
                      <a:pt x="83654" y="103813"/>
                    </a:cubicBezTo>
                    <a:close/>
                  </a:path>
                </a:pathLst>
              </a:custGeom>
              <a:grpFill/>
              <a:ln w="1704" cap="flat">
                <a:noFill/>
                <a:prstDash val="solid"/>
                <a:miter/>
              </a:ln>
            </p:spPr>
            <p:txBody>
              <a:bodyPr/>
              <a:lstStyle/>
              <a:p>
                <a:endParaRPr lang="en-US"/>
              </a:p>
            </p:txBody>
          </p:sp>
          <p:sp>
            <p:nvSpPr>
              <p:cNvPr id="932" name="Freeform 723">
                <a:extLst>
                  <a:ext uri="{FF2B5EF4-FFF2-40B4-BE49-F238E27FC236}">
                    <a16:creationId xmlns:a16="http://schemas.microsoft.com/office/drawing/2014/main" id="{A83253D3-B687-BF4E-991B-BA3F6D6CC7FC}"/>
                  </a:ext>
                </a:extLst>
              </p:cNvPr>
              <p:cNvSpPr/>
              <p:nvPr/>
            </p:nvSpPr>
            <p:spPr>
              <a:xfrm>
                <a:off x="7642605" y="2764680"/>
                <a:ext cx="168244" cy="99443"/>
              </a:xfrm>
              <a:custGeom>
                <a:avLst/>
                <a:gdLst>
                  <a:gd name="csX0" fmla="*/ 168243 w 168244"/>
                  <a:gd name="csY0" fmla="*/ 99443 h 99443"/>
                  <a:gd name="csX1" fmla="*/ 117543 w 168244"/>
                  <a:gd name="csY1" fmla="*/ 91943 h 99443"/>
                  <a:gd name="csX2" fmla="*/ 69192 w 168244"/>
                  <a:gd name="csY2" fmla="*/ 73992 h 99443"/>
                  <a:gd name="csX3" fmla="*/ 26437 w 168244"/>
                  <a:gd name="csY3" fmla="*/ 44280 h 99443"/>
                  <a:gd name="csX4" fmla="*/ 0 w 168244"/>
                  <a:gd name="csY4" fmla="*/ 0 h 99443"/>
                  <a:gd name="csX5" fmla="*/ 33327 w 168244"/>
                  <a:gd name="csY5" fmla="*/ 36438 h 99443"/>
                  <a:gd name="csX6" fmla="*/ 75141 w 168244"/>
                  <a:gd name="csY6" fmla="*/ 62130 h 99443"/>
                  <a:gd name="csX7" fmla="*/ 120735 w 168244"/>
                  <a:gd name="csY7" fmla="*/ 82043 h 99443"/>
                  <a:gd name="csX8" fmla="*/ 168244 w 168244"/>
                  <a:gd name="csY8" fmla="*/ 99443 h 994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8244" h="99443">
                    <a:moveTo>
                      <a:pt x="168243" y="99443"/>
                    </a:moveTo>
                    <a:cubicBezTo>
                      <a:pt x="151090" y="99154"/>
                      <a:pt x="134155" y="96145"/>
                      <a:pt x="117543" y="91943"/>
                    </a:cubicBezTo>
                    <a:cubicBezTo>
                      <a:pt x="100954" y="87623"/>
                      <a:pt x="84683" y="81741"/>
                      <a:pt x="69192" y="73992"/>
                    </a:cubicBezTo>
                    <a:cubicBezTo>
                      <a:pt x="53757" y="66215"/>
                      <a:pt x="38940" y="56610"/>
                      <a:pt x="26437" y="44280"/>
                    </a:cubicBezTo>
                    <a:cubicBezTo>
                      <a:pt x="13922" y="32145"/>
                      <a:pt x="3819" y="16772"/>
                      <a:pt x="0" y="0"/>
                    </a:cubicBezTo>
                    <a:cubicBezTo>
                      <a:pt x="9013" y="14571"/>
                      <a:pt x="20300" y="26531"/>
                      <a:pt x="33327" y="36438"/>
                    </a:cubicBezTo>
                    <a:cubicBezTo>
                      <a:pt x="46188" y="46492"/>
                      <a:pt x="60451" y="54699"/>
                      <a:pt x="75141" y="62130"/>
                    </a:cubicBezTo>
                    <a:cubicBezTo>
                      <a:pt x="89876" y="69517"/>
                      <a:pt x="105162" y="76004"/>
                      <a:pt x="120735" y="82043"/>
                    </a:cubicBezTo>
                    <a:cubicBezTo>
                      <a:pt x="136306" y="88131"/>
                      <a:pt x="152137" y="93721"/>
                      <a:pt x="168244" y="99443"/>
                    </a:cubicBezTo>
                    <a:close/>
                  </a:path>
                </a:pathLst>
              </a:custGeom>
              <a:grpFill/>
              <a:ln w="1704" cap="flat">
                <a:noFill/>
                <a:prstDash val="solid"/>
                <a:miter/>
              </a:ln>
            </p:spPr>
            <p:txBody>
              <a:bodyPr/>
              <a:lstStyle/>
              <a:p>
                <a:endParaRPr lang="en-US"/>
              </a:p>
            </p:txBody>
          </p:sp>
          <p:sp>
            <p:nvSpPr>
              <p:cNvPr id="933" name="Freeform 724">
                <a:extLst>
                  <a:ext uri="{FF2B5EF4-FFF2-40B4-BE49-F238E27FC236}">
                    <a16:creationId xmlns:a16="http://schemas.microsoft.com/office/drawing/2014/main" id="{68675A8C-67EE-6184-A8DE-9FFC6AE554D6}"/>
                  </a:ext>
                </a:extLst>
              </p:cNvPr>
              <p:cNvSpPr/>
              <p:nvPr/>
            </p:nvSpPr>
            <p:spPr>
              <a:xfrm>
                <a:off x="7673193" y="2762739"/>
                <a:ext cx="202646" cy="77834"/>
              </a:xfrm>
              <a:custGeom>
                <a:avLst/>
                <a:gdLst>
                  <a:gd name="csX0" fmla="*/ 202646 w 202646"/>
                  <a:gd name="csY0" fmla="*/ 70537 h 77834"/>
                  <a:gd name="csX1" fmla="*/ 146171 w 202646"/>
                  <a:gd name="csY1" fmla="*/ 77812 h 77834"/>
                  <a:gd name="csX2" fmla="*/ 89307 w 202646"/>
                  <a:gd name="csY2" fmla="*/ 68971 h 77834"/>
                  <a:gd name="csX3" fmla="*/ 62366 w 202646"/>
                  <a:gd name="csY3" fmla="*/ 58178 h 77834"/>
                  <a:gd name="csX4" fmla="*/ 37720 w 202646"/>
                  <a:gd name="csY4" fmla="*/ 42859 h 77834"/>
                  <a:gd name="csX5" fmla="*/ 26554 w 202646"/>
                  <a:gd name="csY5" fmla="*/ 33648 h 77834"/>
                  <a:gd name="csX6" fmla="*/ 16505 w 202646"/>
                  <a:gd name="csY6" fmla="*/ 23298 h 77834"/>
                  <a:gd name="csX7" fmla="*/ 0 w 202646"/>
                  <a:gd name="csY7" fmla="*/ 0 h 77834"/>
                  <a:gd name="csX8" fmla="*/ 43539 w 202646"/>
                  <a:gd name="csY8" fmla="*/ 34289 h 77834"/>
                  <a:gd name="csX9" fmla="*/ 67737 w 202646"/>
                  <a:gd name="csY9" fmla="*/ 46792 h 77834"/>
                  <a:gd name="csX10" fmla="*/ 93233 w 202646"/>
                  <a:gd name="csY10" fmla="*/ 56296 h 77834"/>
                  <a:gd name="csX11" fmla="*/ 146865 w 202646"/>
                  <a:gd name="csY11" fmla="*/ 67517 h 77834"/>
                  <a:gd name="csX12" fmla="*/ 202644 w 202646"/>
                  <a:gd name="csY12" fmla="*/ 70537 h 77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02646" h="77834">
                    <a:moveTo>
                      <a:pt x="202646" y="70537"/>
                    </a:moveTo>
                    <a:cubicBezTo>
                      <a:pt x="184480" y="76160"/>
                      <a:pt x="165279" y="78072"/>
                      <a:pt x="146171" y="77812"/>
                    </a:cubicBezTo>
                    <a:cubicBezTo>
                      <a:pt x="127037" y="77544"/>
                      <a:pt x="107781" y="74734"/>
                      <a:pt x="89307" y="68971"/>
                    </a:cubicBezTo>
                    <a:cubicBezTo>
                      <a:pt x="80077" y="66092"/>
                      <a:pt x="71007" y="62591"/>
                      <a:pt x="62366" y="58178"/>
                    </a:cubicBezTo>
                    <a:cubicBezTo>
                      <a:pt x="53728" y="53796"/>
                      <a:pt x="45336" y="48847"/>
                      <a:pt x="37720" y="42859"/>
                    </a:cubicBezTo>
                    <a:cubicBezTo>
                      <a:pt x="33800" y="40033"/>
                      <a:pt x="30189" y="36796"/>
                      <a:pt x="26554" y="33648"/>
                    </a:cubicBezTo>
                    <a:cubicBezTo>
                      <a:pt x="23175" y="30187"/>
                      <a:pt x="19583" y="26999"/>
                      <a:pt x="16505" y="23298"/>
                    </a:cubicBezTo>
                    <a:cubicBezTo>
                      <a:pt x="10088" y="16169"/>
                      <a:pt x="4657" y="8231"/>
                      <a:pt x="0" y="0"/>
                    </a:cubicBezTo>
                    <a:cubicBezTo>
                      <a:pt x="13660" y="13146"/>
                      <a:pt x="27805" y="25003"/>
                      <a:pt x="43539" y="34289"/>
                    </a:cubicBezTo>
                    <a:cubicBezTo>
                      <a:pt x="51342" y="38995"/>
                      <a:pt x="59435" y="43140"/>
                      <a:pt x="67737" y="46792"/>
                    </a:cubicBezTo>
                    <a:cubicBezTo>
                      <a:pt x="76005" y="50514"/>
                      <a:pt x="84551" y="53625"/>
                      <a:pt x="93233" y="56296"/>
                    </a:cubicBezTo>
                    <a:cubicBezTo>
                      <a:pt x="110578" y="61761"/>
                      <a:pt x="128593" y="65189"/>
                      <a:pt x="146865" y="67517"/>
                    </a:cubicBezTo>
                    <a:cubicBezTo>
                      <a:pt x="165175" y="69668"/>
                      <a:pt x="183726" y="70712"/>
                      <a:pt x="202644" y="70537"/>
                    </a:cubicBezTo>
                    <a:close/>
                  </a:path>
                </a:pathLst>
              </a:custGeom>
              <a:grpFill/>
              <a:ln w="1704" cap="flat">
                <a:noFill/>
                <a:prstDash val="solid"/>
                <a:miter/>
              </a:ln>
            </p:spPr>
            <p:txBody>
              <a:bodyPr/>
              <a:lstStyle/>
              <a:p>
                <a:endParaRPr lang="en-US"/>
              </a:p>
            </p:txBody>
          </p:sp>
        </p:grpSp>
        <p:sp>
          <p:nvSpPr>
            <p:cNvPr id="866" name="Freeform 14">
              <a:extLst>
                <a:ext uri="{FF2B5EF4-FFF2-40B4-BE49-F238E27FC236}">
                  <a16:creationId xmlns:a16="http://schemas.microsoft.com/office/drawing/2014/main" id="{B909060B-4765-0771-3E41-66DBFF2459E5}"/>
                </a:ext>
              </a:extLst>
            </p:cNvPr>
            <p:cNvSpPr/>
            <p:nvPr/>
          </p:nvSpPr>
          <p:spPr>
            <a:xfrm>
              <a:off x="6555447" y="1741972"/>
              <a:ext cx="1468316" cy="1032606"/>
            </a:xfrm>
            <a:custGeom>
              <a:avLst/>
              <a:gdLst>
                <a:gd name="csX0" fmla="*/ 439833 w 1468316"/>
                <a:gd name="csY0" fmla="*/ 777728 h 1032606"/>
                <a:gd name="csX1" fmla="*/ 338613 w 1468316"/>
                <a:gd name="csY1" fmla="*/ 809252 h 1032606"/>
                <a:gd name="csX2" fmla="*/ 240710 w 1468316"/>
                <a:gd name="csY2" fmla="*/ 837457 h 1032606"/>
                <a:gd name="csX3" fmla="*/ 174338 w 1468316"/>
                <a:gd name="csY3" fmla="*/ 837457 h 1032606"/>
                <a:gd name="csX4" fmla="*/ 74776 w 1468316"/>
                <a:gd name="csY4" fmla="*/ 807593 h 1032606"/>
                <a:gd name="csX5" fmla="*/ 41590 w 1468316"/>
                <a:gd name="csY5" fmla="*/ 741227 h 1032606"/>
                <a:gd name="csX6" fmla="*/ 28316 w 1468316"/>
                <a:gd name="csY6" fmla="*/ 704727 h 1032606"/>
                <a:gd name="csX7" fmla="*/ 8403 w 1468316"/>
                <a:gd name="csY7" fmla="*/ 661590 h 1032606"/>
                <a:gd name="csX8" fmla="*/ 11722 w 1468316"/>
                <a:gd name="csY8" fmla="*/ 593565 h 1032606"/>
                <a:gd name="csX9" fmla="*/ 10839 w 1468316"/>
                <a:gd name="csY9" fmla="*/ 527234 h 1032606"/>
                <a:gd name="csX10" fmla="*/ 23889 w 1468316"/>
                <a:gd name="csY10" fmla="*/ 417698 h 1032606"/>
                <a:gd name="csX11" fmla="*/ 61864 w 1468316"/>
                <a:gd name="csY11" fmla="*/ 310961 h 1032606"/>
                <a:gd name="csX12" fmla="*/ 146127 w 1468316"/>
                <a:gd name="csY12" fmla="*/ 215285 h 1032606"/>
                <a:gd name="csX13" fmla="*/ 209181 w 1468316"/>
                <a:gd name="csY13" fmla="*/ 152238 h 1032606"/>
                <a:gd name="csX14" fmla="*/ 288830 w 1468316"/>
                <a:gd name="csY14" fmla="*/ 109101 h 1032606"/>
                <a:gd name="csX15" fmla="*/ 426555 w 1468316"/>
                <a:gd name="csY15" fmla="*/ 40266 h 1032606"/>
                <a:gd name="csX16" fmla="*/ 557644 w 1468316"/>
                <a:gd name="csY16" fmla="*/ 6236 h 1032606"/>
                <a:gd name="csX17" fmla="*/ 663841 w 1468316"/>
                <a:gd name="csY17" fmla="*/ 6236 h 1032606"/>
                <a:gd name="csX18" fmla="*/ 693709 w 1468316"/>
                <a:gd name="csY18" fmla="*/ 22827 h 1032606"/>
                <a:gd name="csX19" fmla="*/ 763402 w 1468316"/>
                <a:gd name="csY19" fmla="*/ 2918 h 1032606"/>
                <a:gd name="csX20" fmla="*/ 856325 w 1468316"/>
                <a:gd name="csY20" fmla="*/ 12873 h 1032606"/>
                <a:gd name="csX21" fmla="*/ 942610 w 1468316"/>
                <a:gd name="csY21" fmla="*/ 46055 h 1032606"/>
                <a:gd name="csX22" fmla="*/ 1015621 w 1468316"/>
                <a:gd name="csY22" fmla="*/ 52692 h 1032606"/>
                <a:gd name="csX23" fmla="*/ 1081994 w 1468316"/>
                <a:gd name="csY23" fmla="*/ 79239 h 1032606"/>
                <a:gd name="csX24" fmla="*/ 1141731 w 1468316"/>
                <a:gd name="csY24" fmla="*/ 129013 h 1032606"/>
                <a:gd name="csX25" fmla="*/ 1254566 w 1468316"/>
                <a:gd name="csY25" fmla="*/ 202014 h 1032606"/>
                <a:gd name="csX26" fmla="*/ 1327577 w 1468316"/>
                <a:gd name="csY26" fmla="*/ 298243 h 1032606"/>
                <a:gd name="csX27" fmla="*/ 1374038 w 1468316"/>
                <a:gd name="csY27" fmla="*/ 384518 h 1032606"/>
                <a:gd name="csX28" fmla="*/ 1417181 w 1468316"/>
                <a:gd name="csY28" fmla="*/ 494021 h 1032606"/>
                <a:gd name="csX29" fmla="*/ 1463643 w 1468316"/>
                <a:gd name="csY29" fmla="*/ 653298 h 1032606"/>
                <a:gd name="csX30" fmla="*/ 1463643 w 1468316"/>
                <a:gd name="csY30" fmla="*/ 782710 h 1032606"/>
                <a:gd name="csX31" fmla="*/ 1274479 w 1468316"/>
                <a:gd name="csY31" fmla="*/ 819210 h 1032606"/>
                <a:gd name="csX32" fmla="*/ 1141731 w 1468316"/>
                <a:gd name="csY32" fmla="*/ 842437 h 1032606"/>
                <a:gd name="csX33" fmla="*/ 1055446 w 1468316"/>
                <a:gd name="csY33" fmla="*/ 835800 h 1032606"/>
                <a:gd name="csX34" fmla="*/ 1008983 w 1468316"/>
                <a:gd name="csY34" fmla="*/ 882256 h 1032606"/>
                <a:gd name="csX35" fmla="*/ 869598 w 1468316"/>
                <a:gd name="csY35" fmla="*/ 948622 h 1032606"/>
                <a:gd name="csX36" fmla="*/ 743488 w 1468316"/>
                <a:gd name="csY36" fmla="*/ 991759 h 1032606"/>
                <a:gd name="csX37" fmla="*/ 428212 w 1468316"/>
                <a:gd name="csY37" fmla="*/ 961895 h 1032606"/>
                <a:gd name="csX38" fmla="*/ 413879 w 1468316"/>
                <a:gd name="csY38" fmla="*/ 853556 h 1032606"/>
                <a:gd name="csX39" fmla="*/ 439828 w 1468316"/>
                <a:gd name="csY39" fmla="*/ 777732 h 1032606"/>
                <a:gd name="csX40" fmla="*/ 439828 w 1468316"/>
                <a:gd name="csY40" fmla="*/ 777732 h 10326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468316" h="1032606">
                  <a:moveTo>
                    <a:pt x="439833" y="777728"/>
                  </a:moveTo>
                  <a:cubicBezTo>
                    <a:pt x="393372" y="800956"/>
                    <a:pt x="378437" y="792660"/>
                    <a:pt x="338613" y="809252"/>
                  </a:cubicBezTo>
                  <a:cubicBezTo>
                    <a:pt x="298788" y="825843"/>
                    <a:pt x="277217" y="814230"/>
                    <a:pt x="240710" y="837457"/>
                  </a:cubicBezTo>
                  <a:cubicBezTo>
                    <a:pt x="204206" y="860684"/>
                    <a:pt x="227436" y="840775"/>
                    <a:pt x="174338" y="837457"/>
                  </a:cubicBezTo>
                  <a:cubicBezTo>
                    <a:pt x="121239" y="834139"/>
                    <a:pt x="88052" y="834139"/>
                    <a:pt x="74776" y="807593"/>
                  </a:cubicBezTo>
                  <a:cubicBezTo>
                    <a:pt x="61502" y="781046"/>
                    <a:pt x="48226" y="761136"/>
                    <a:pt x="41590" y="741227"/>
                  </a:cubicBezTo>
                  <a:cubicBezTo>
                    <a:pt x="34952" y="721317"/>
                    <a:pt x="48228" y="718000"/>
                    <a:pt x="28316" y="704727"/>
                  </a:cubicBezTo>
                  <a:cubicBezTo>
                    <a:pt x="8403" y="691455"/>
                    <a:pt x="-1553" y="688135"/>
                    <a:pt x="8403" y="661590"/>
                  </a:cubicBezTo>
                  <a:cubicBezTo>
                    <a:pt x="18360" y="635043"/>
                    <a:pt x="24998" y="620112"/>
                    <a:pt x="11722" y="593565"/>
                  </a:cubicBezTo>
                  <a:cubicBezTo>
                    <a:pt x="-1553" y="567020"/>
                    <a:pt x="-5753" y="550461"/>
                    <a:pt x="10839" y="527234"/>
                  </a:cubicBezTo>
                  <a:cubicBezTo>
                    <a:pt x="27433" y="504006"/>
                    <a:pt x="-5978" y="440926"/>
                    <a:pt x="23889" y="417698"/>
                  </a:cubicBezTo>
                  <a:cubicBezTo>
                    <a:pt x="53757" y="394471"/>
                    <a:pt x="22039" y="330871"/>
                    <a:pt x="61864" y="310961"/>
                  </a:cubicBezTo>
                  <a:cubicBezTo>
                    <a:pt x="101688" y="291052"/>
                    <a:pt x="112940" y="215285"/>
                    <a:pt x="146127" y="215285"/>
                  </a:cubicBezTo>
                  <a:cubicBezTo>
                    <a:pt x="179313" y="215285"/>
                    <a:pt x="159401" y="152238"/>
                    <a:pt x="209181" y="152238"/>
                  </a:cubicBezTo>
                  <a:cubicBezTo>
                    <a:pt x="258962" y="152238"/>
                    <a:pt x="225775" y="115737"/>
                    <a:pt x="288830" y="109101"/>
                  </a:cubicBezTo>
                  <a:cubicBezTo>
                    <a:pt x="351885" y="102464"/>
                    <a:pt x="261289" y="60205"/>
                    <a:pt x="426555" y="40266"/>
                  </a:cubicBezTo>
                  <a:cubicBezTo>
                    <a:pt x="499981" y="31408"/>
                    <a:pt x="487951" y="9553"/>
                    <a:pt x="557644" y="6236"/>
                  </a:cubicBezTo>
                  <a:cubicBezTo>
                    <a:pt x="627336" y="2918"/>
                    <a:pt x="650567" y="2918"/>
                    <a:pt x="663841" y="6236"/>
                  </a:cubicBezTo>
                  <a:cubicBezTo>
                    <a:pt x="677115" y="9553"/>
                    <a:pt x="683753" y="19508"/>
                    <a:pt x="693709" y="22827"/>
                  </a:cubicBezTo>
                  <a:cubicBezTo>
                    <a:pt x="703665" y="26147"/>
                    <a:pt x="710303" y="-10355"/>
                    <a:pt x="763402" y="2918"/>
                  </a:cubicBezTo>
                  <a:cubicBezTo>
                    <a:pt x="816501" y="16190"/>
                    <a:pt x="829775" y="-3719"/>
                    <a:pt x="856325" y="12873"/>
                  </a:cubicBezTo>
                  <a:cubicBezTo>
                    <a:pt x="882875" y="29465"/>
                    <a:pt x="945930" y="36100"/>
                    <a:pt x="942610" y="46055"/>
                  </a:cubicBezTo>
                  <a:cubicBezTo>
                    <a:pt x="939292" y="56010"/>
                    <a:pt x="989071" y="29463"/>
                    <a:pt x="1015621" y="52692"/>
                  </a:cubicBezTo>
                  <a:cubicBezTo>
                    <a:pt x="1042172" y="75919"/>
                    <a:pt x="1062082" y="56010"/>
                    <a:pt x="1081994" y="79239"/>
                  </a:cubicBezTo>
                  <a:cubicBezTo>
                    <a:pt x="1101907" y="102466"/>
                    <a:pt x="1118499" y="129013"/>
                    <a:pt x="1141731" y="129013"/>
                  </a:cubicBezTo>
                  <a:cubicBezTo>
                    <a:pt x="1164963" y="129013"/>
                    <a:pt x="1228016" y="155559"/>
                    <a:pt x="1254566" y="202014"/>
                  </a:cubicBezTo>
                  <a:cubicBezTo>
                    <a:pt x="1281117" y="248470"/>
                    <a:pt x="1307665" y="228559"/>
                    <a:pt x="1327577" y="298243"/>
                  </a:cubicBezTo>
                  <a:cubicBezTo>
                    <a:pt x="1347490" y="367926"/>
                    <a:pt x="1374038" y="328107"/>
                    <a:pt x="1374038" y="384518"/>
                  </a:cubicBezTo>
                  <a:cubicBezTo>
                    <a:pt x="1374038" y="440929"/>
                    <a:pt x="1413862" y="444247"/>
                    <a:pt x="1417181" y="494021"/>
                  </a:cubicBezTo>
                  <a:cubicBezTo>
                    <a:pt x="1420499" y="543795"/>
                    <a:pt x="1470279" y="557067"/>
                    <a:pt x="1463643" y="653298"/>
                  </a:cubicBezTo>
                  <a:cubicBezTo>
                    <a:pt x="1457005" y="749526"/>
                    <a:pt x="1476917" y="756163"/>
                    <a:pt x="1463643" y="782710"/>
                  </a:cubicBezTo>
                  <a:cubicBezTo>
                    <a:pt x="1450369" y="809257"/>
                    <a:pt x="1426350" y="860624"/>
                    <a:pt x="1274479" y="819210"/>
                  </a:cubicBezTo>
                  <a:cubicBezTo>
                    <a:pt x="1237974" y="809255"/>
                    <a:pt x="1166182" y="831572"/>
                    <a:pt x="1141731" y="842437"/>
                  </a:cubicBezTo>
                  <a:cubicBezTo>
                    <a:pt x="1111863" y="855710"/>
                    <a:pt x="1083653" y="829716"/>
                    <a:pt x="1055446" y="835800"/>
                  </a:cubicBezTo>
                  <a:cubicBezTo>
                    <a:pt x="987242" y="850509"/>
                    <a:pt x="1048808" y="849073"/>
                    <a:pt x="1008983" y="882256"/>
                  </a:cubicBezTo>
                  <a:cubicBezTo>
                    <a:pt x="969159" y="915440"/>
                    <a:pt x="979115" y="941985"/>
                    <a:pt x="869598" y="948622"/>
                  </a:cubicBezTo>
                  <a:cubicBezTo>
                    <a:pt x="760081" y="955259"/>
                    <a:pt x="835172" y="975249"/>
                    <a:pt x="743488" y="991759"/>
                  </a:cubicBezTo>
                  <a:cubicBezTo>
                    <a:pt x="637306" y="1010879"/>
                    <a:pt x="473016" y="1087988"/>
                    <a:pt x="428212" y="961895"/>
                  </a:cubicBezTo>
                  <a:cubicBezTo>
                    <a:pt x="417862" y="932764"/>
                    <a:pt x="411935" y="888275"/>
                    <a:pt x="413879" y="853556"/>
                  </a:cubicBezTo>
                  <a:cubicBezTo>
                    <a:pt x="415399" y="826388"/>
                    <a:pt x="424461" y="800188"/>
                    <a:pt x="439828" y="777732"/>
                  </a:cubicBezTo>
                  <a:lnTo>
                    <a:pt x="439828" y="777732"/>
                  </a:lnTo>
                  <a:close/>
                </a:path>
              </a:pathLst>
            </a:custGeom>
            <a:solidFill>
              <a:srgbClr val="BFCCC5"/>
            </a:solidFill>
            <a:ln w="1704" cap="flat">
              <a:noFill/>
              <a:prstDash val="solid"/>
              <a:miter/>
            </a:ln>
          </p:spPr>
          <p:txBody>
            <a:bodyPr/>
            <a:lstStyle/>
            <a:p>
              <a:endParaRPr lang="en-US"/>
            </a:p>
          </p:txBody>
        </p:sp>
        <p:sp>
          <p:nvSpPr>
            <p:cNvPr id="867" name="Freeform 15">
              <a:extLst>
                <a:ext uri="{FF2B5EF4-FFF2-40B4-BE49-F238E27FC236}">
                  <a16:creationId xmlns:a16="http://schemas.microsoft.com/office/drawing/2014/main" id="{BA853BE2-2F25-FC22-B9B0-BD0365BB3E51}"/>
                </a:ext>
              </a:extLst>
            </p:cNvPr>
            <p:cNvSpPr/>
            <p:nvPr/>
          </p:nvSpPr>
          <p:spPr>
            <a:xfrm>
              <a:off x="6552153" y="1738648"/>
              <a:ext cx="1474932" cy="1039236"/>
            </a:xfrm>
            <a:custGeom>
              <a:avLst/>
              <a:gdLst>
                <a:gd name="csX0" fmla="*/ 540913 w 1474932"/>
                <a:gd name="csY0" fmla="*/ 1039232 h 1039236"/>
                <a:gd name="csX1" fmla="*/ 531212 w 1474932"/>
                <a:gd name="csY1" fmla="*/ 1039009 h 1039236"/>
                <a:gd name="csX2" fmla="*/ 428400 w 1474932"/>
                <a:gd name="csY2" fmla="*/ 966321 h 1039236"/>
                <a:gd name="csX3" fmla="*/ 413880 w 1474932"/>
                <a:gd name="csY3" fmla="*/ 856693 h 1039236"/>
                <a:gd name="csX4" fmla="*/ 434274 w 1474932"/>
                <a:gd name="csY4" fmla="*/ 788896 h 1039236"/>
                <a:gd name="csX5" fmla="*/ 385557 w 1474932"/>
                <a:gd name="csY5" fmla="*/ 803545 h 1039236"/>
                <a:gd name="csX6" fmla="*/ 343176 w 1474932"/>
                <a:gd name="csY6" fmla="*/ 815621 h 1039236"/>
                <a:gd name="csX7" fmla="*/ 297568 w 1474932"/>
                <a:gd name="csY7" fmla="*/ 826735 h 1039236"/>
                <a:gd name="csX8" fmla="*/ 245778 w 1474932"/>
                <a:gd name="csY8" fmla="*/ 843566 h 1039236"/>
                <a:gd name="csX9" fmla="*/ 213131 w 1474932"/>
                <a:gd name="csY9" fmla="*/ 852469 h 1039236"/>
                <a:gd name="csX10" fmla="*/ 177425 w 1474932"/>
                <a:gd name="csY10" fmla="*/ 844075 h 1039236"/>
                <a:gd name="csX11" fmla="*/ 166375 w 1474932"/>
                <a:gd name="csY11" fmla="*/ 843407 h 1039236"/>
                <a:gd name="csX12" fmla="*/ 75118 w 1474932"/>
                <a:gd name="csY12" fmla="*/ 812394 h 1039236"/>
                <a:gd name="csX13" fmla="*/ 61362 w 1474932"/>
                <a:gd name="csY13" fmla="*/ 786494 h 1039236"/>
                <a:gd name="csX14" fmla="*/ 41753 w 1474932"/>
                <a:gd name="csY14" fmla="*/ 745597 h 1039236"/>
                <a:gd name="csX15" fmla="*/ 39748 w 1474932"/>
                <a:gd name="csY15" fmla="*/ 727209 h 1039236"/>
                <a:gd name="csX16" fmla="*/ 29778 w 1474932"/>
                <a:gd name="csY16" fmla="*/ 710800 h 1039236"/>
                <a:gd name="csX17" fmla="*/ 24815 w 1474932"/>
                <a:gd name="csY17" fmla="*/ 707541 h 1039236"/>
                <a:gd name="csX18" fmla="*/ 8606 w 1474932"/>
                <a:gd name="csY18" fmla="*/ 663756 h 1039236"/>
                <a:gd name="csX19" fmla="*/ 9835 w 1474932"/>
                <a:gd name="csY19" fmla="*/ 660488 h 1039236"/>
                <a:gd name="csX20" fmla="*/ 12063 w 1474932"/>
                <a:gd name="csY20" fmla="*/ 598367 h 1039236"/>
                <a:gd name="csX21" fmla="*/ 11448 w 1474932"/>
                <a:gd name="csY21" fmla="*/ 528641 h 1039236"/>
                <a:gd name="csX22" fmla="*/ 13443 w 1474932"/>
                <a:gd name="csY22" fmla="*/ 484525 h 1039236"/>
                <a:gd name="csX23" fmla="*/ 25158 w 1474932"/>
                <a:gd name="csY23" fmla="*/ 418420 h 1039236"/>
                <a:gd name="csX24" fmla="*/ 38979 w 1474932"/>
                <a:gd name="csY24" fmla="*/ 371040 h 1039236"/>
                <a:gd name="csX25" fmla="*/ 63683 w 1474932"/>
                <a:gd name="csY25" fmla="*/ 311337 h 1039236"/>
                <a:gd name="csX26" fmla="*/ 105607 w 1474932"/>
                <a:gd name="csY26" fmla="*/ 259695 h 1039236"/>
                <a:gd name="csX27" fmla="*/ 149423 w 1474932"/>
                <a:gd name="csY27" fmla="*/ 215312 h 1039236"/>
                <a:gd name="csX28" fmla="*/ 170005 w 1474932"/>
                <a:gd name="csY28" fmla="*/ 190818 h 1039236"/>
                <a:gd name="csX29" fmla="*/ 212480 w 1474932"/>
                <a:gd name="csY29" fmla="*/ 152264 h 1039236"/>
                <a:gd name="csX30" fmla="*/ 243719 w 1474932"/>
                <a:gd name="csY30" fmla="*/ 136123 h 1039236"/>
                <a:gd name="csX31" fmla="*/ 291782 w 1474932"/>
                <a:gd name="csY31" fmla="*/ 109144 h 1039236"/>
                <a:gd name="csX32" fmla="*/ 316727 w 1474932"/>
                <a:gd name="csY32" fmla="*/ 91750 h 1039236"/>
                <a:gd name="csX33" fmla="*/ 336157 w 1474932"/>
                <a:gd name="csY33" fmla="*/ 63930 h 1039236"/>
                <a:gd name="csX34" fmla="*/ 429457 w 1474932"/>
                <a:gd name="csY34" fmla="*/ 40316 h 1039236"/>
                <a:gd name="csX35" fmla="*/ 493858 w 1474932"/>
                <a:gd name="csY35" fmla="*/ 22235 h 1039236"/>
                <a:gd name="csX36" fmla="*/ 560784 w 1474932"/>
                <a:gd name="csY36" fmla="*/ 6265 h 1039236"/>
                <a:gd name="csX37" fmla="*/ 667941 w 1474932"/>
                <a:gd name="csY37" fmla="*/ 6359 h 1039236"/>
                <a:gd name="csX38" fmla="*/ 686880 w 1474932"/>
                <a:gd name="csY38" fmla="*/ 16374 h 1039236"/>
                <a:gd name="csX39" fmla="*/ 698051 w 1474932"/>
                <a:gd name="csY39" fmla="*/ 23021 h 1039236"/>
                <a:gd name="csX40" fmla="*/ 704413 w 1474932"/>
                <a:gd name="csY40" fmla="*/ 18141 h 1039236"/>
                <a:gd name="csX41" fmla="*/ 767501 w 1474932"/>
                <a:gd name="csY41" fmla="*/ 3041 h 1039236"/>
                <a:gd name="csX42" fmla="*/ 822368 w 1474932"/>
                <a:gd name="csY42" fmla="*/ 6733 h 1039236"/>
                <a:gd name="csX43" fmla="*/ 861374 w 1474932"/>
                <a:gd name="csY43" fmla="*/ 13399 h 1039236"/>
                <a:gd name="csX44" fmla="*/ 912990 w 1474932"/>
                <a:gd name="csY44" fmla="*/ 31602 h 1039236"/>
                <a:gd name="csX45" fmla="*/ 948615 w 1474932"/>
                <a:gd name="csY45" fmla="*/ 45844 h 1039236"/>
                <a:gd name="csX46" fmla="*/ 949335 w 1474932"/>
                <a:gd name="csY46" fmla="*/ 48391 h 1039236"/>
                <a:gd name="csX47" fmla="*/ 958928 w 1474932"/>
                <a:gd name="csY47" fmla="*/ 46694 h 1039236"/>
                <a:gd name="csX48" fmla="*/ 1021096 w 1474932"/>
                <a:gd name="csY48" fmla="*/ 53533 h 1039236"/>
                <a:gd name="csX49" fmla="*/ 1054658 w 1474932"/>
                <a:gd name="csY49" fmla="*/ 65985 h 1039236"/>
                <a:gd name="csX50" fmla="*/ 1087802 w 1474932"/>
                <a:gd name="csY50" fmla="*/ 80416 h 1039236"/>
                <a:gd name="csX51" fmla="*/ 1098108 w 1474932"/>
                <a:gd name="csY51" fmla="*/ 92883 h 1039236"/>
                <a:gd name="csX52" fmla="*/ 1145031 w 1474932"/>
                <a:gd name="csY52" fmla="*/ 129038 h 1039236"/>
                <a:gd name="csX53" fmla="*/ 1260732 w 1474932"/>
                <a:gd name="csY53" fmla="*/ 203704 h 1039236"/>
                <a:gd name="csX54" fmla="*/ 1292212 w 1474932"/>
                <a:gd name="csY54" fmla="*/ 237240 h 1039236"/>
                <a:gd name="csX55" fmla="*/ 1334052 w 1474932"/>
                <a:gd name="csY55" fmla="*/ 300664 h 1039236"/>
                <a:gd name="csX56" fmla="*/ 1363419 w 1474932"/>
                <a:gd name="csY56" fmla="*/ 346947 h 1039236"/>
                <a:gd name="csX57" fmla="*/ 1380641 w 1474932"/>
                <a:gd name="csY57" fmla="*/ 387846 h 1039236"/>
                <a:gd name="csX58" fmla="*/ 1402030 w 1474932"/>
                <a:gd name="csY58" fmla="*/ 445440 h 1039236"/>
                <a:gd name="csX59" fmla="*/ 1423775 w 1474932"/>
                <a:gd name="csY59" fmla="*/ 497129 h 1039236"/>
                <a:gd name="csX60" fmla="*/ 1442381 w 1474932"/>
                <a:gd name="csY60" fmla="*/ 544460 h 1039236"/>
                <a:gd name="csX61" fmla="*/ 1470239 w 1474932"/>
                <a:gd name="csY61" fmla="*/ 656852 h 1039236"/>
                <a:gd name="csX62" fmla="*/ 1473053 w 1474932"/>
                <a:gd name="csY62" fmla="*/ 749375 h 1039236"/>
                <a:gd name="csX63" fmla="*/ 1469898 w 1474932"/>
                <a:gd name="csY63" fmla="*/ 787514 h 1039236"/>
                <a:gd name="csX64" fmla="*/ 1469519 w 1474932"/>
                <a:gd name="csY64" fmla="*/ 788269 h 1039236"/>
                <a:gd name="csX65" fmla="*/ 1276910 w 1474932"/>
                <a:gd name="csY65" fmla="*/ 825722 h 1039236"/>
                <a:gd name="csX66" fmla="*/ 1146373 w 1474932"/>
                <a:gd name="csY66" fmla="*/ 848781 h 1039236"/>
                <a:gd name="csX67" fmla="*/ 1095761 w 1474932"/>
                <a:gd name="csY67" fmla="*/ 846985 h 1039236"/>
                <a:gd name="csX68" fmla="*/ 1059443 w 1474932"/>
                <a:gd name="csY68" fmla="*/ 842357 h 1039236"/>
                <a:gd name="csX69" fmla="*/ 1027739 w 1474932"/>
                <a:gd name="csY69" fmla="*/ 852524 h 1039236"/>
                <a:gd name="csX70" fmla="*/ 1028509 w 1474932"/>
                <a:gd name="csY70" fmla="*/ 855766 h 1039236"/>
                <a:gd name="csX71" fmla="*/ 1014400 w 1474932"/>
                <a:gd name="csY71" fmla="*/ 888119 h 1039236"/>
                <a:gd name="csX72" fmla="*/ 992130 w 1474932"/>
                <a:gd name="csY72" fmla="*/ 910580 h 1039236"/>
                <a:gd name="csX73" fmla="*/ 873100 w 1474932"/>
                <a:gd name="csY73" fmla="*/ 955242 h 1039236"/>
                <a:gd name="csX74" fmla="*/ 804439 w 1474932"/>
                <a:gd name="csY74" fmla="*/ 973519 h 1039236"/>
                <a:gd name="csX75" fmla="*/ 747374 w 1474932"/>
                <a:gd name="csY75" fmla="*/ 998335 h 1039236"/>
                <a:gd name="csX76" fmla="*/ 678592 w 1474932"/>
                <a:gd name="csY76" fmla="*/ 1014560 h 1039236"/>
                <a:gd name="csX77" fmla="*/ 540917 w 1474932"/>
                <a:gd name="csY77" fmla="*/ 1039237 h 1039236"/>
                <a:gd name="csX78" fmla="*/ 453046 w 1474932"/>
                <a:gd name="csY78" fmla="*/ 772404 h 1039236"/>
                <a:gd name="csX79" fmla="*/ 445851 w 1474932"/>
                <a:gd name="csY79" fmla="*/ 782919 h 1039236"/>
                <a:gd name="csX80" fmla="*/ 420473 w 1474932"/>
                <a:gd name="csY80" fmla="*/ 857063 h 1039236"/>
                <a:gd name="csX81" fmla="*/ 434621 w 1474932"/>
                <a:gd name="csY81" fmla="*/ 964112 h 1039236"/>
                <a:gd name="csX82" fmla="*/ 676922 w 1474932"/>
                <a:gd name="csY82" fmla="*/ 1008169 h 1039236"/>
                <a:gd name="csX83" fmla="*/ 746200 w 1474932"/>
                <a:gd name="csY83" fmla="*/ 991833 h 1039236"/>
                <a:gd name="csX84" fmla="*/ 799229 w 1474932"/>
                <a:gd name="csY84" fmla="*/ 969457 h 1039236"/>
                <a:gd name="csX85" fmla="*/ 872696 w 1474932"/>
                <a:gd name="csY85" fmla="*/ 948651 h 1039236"/>
                <a:gd name="csX86" fmla="*/ 987163 w 1474932"/>
                <a:gd name="csY86" fmla="*/ 906220 h 1039236"/>
                <a:gd name="csX87" fmla="*/ 1010167 w 1474932"/>
                <a:gd name="csY87" fmla="*/ 883045 h 1039236"/>
                <a:gd name="csX88" fmla="*/ 1022324 w 1474932"/>
                <a:gd name="csY88" fmla="*/ 858086 h 1039236"/>
                <a:gd name="csX89" fmla="*/ 1021936 w 1474932"/>
                <a:gd name="csY89" fmla="*/ 849359 h 1039236"/>
                <a:gd name="csX90" fmla="*/ 1058045 w 1474932"/>
                <a:gd name="csY90" fmla="*/ 835898 h 1039236"/>
                <a:gd name="csX91" fmla="*/ 1097607 w 1474932"/>
                <a:gd name="csY91" fmla="*/ 840643 h 1039236"/>
                <a:gd name="csX92" fmla="*/ 1143684 w 1474932"/>
                <a:gd name="csY92" fmla="*/ 842744 h 1039236"/>
                <a:gd name="csX93" fmla="*/ 1278641 w 1474932"/>
                <a:gd name="csY93" fmla="*/ 819349 h 1039236"/>
                <a:gd name="csX94" fmla="*/ 1463606 w 1474932"/>
                <a:gd name="csY94" fmla="*/ 785317 h 1039236"/>
                <a:gd name="csX95" fmla="*/ 1463985 w 1474932"/>
                <a:gd name="csY95" fmla="*/ 784557 h 1039236"/>
                <a:gd name="csX96" fmla="*/ 1466513 w 1474932"/>
                <a:gd name="csY96" fmla="*/ 750337 h 1039236"/>
                <a:gd name="csX97" fmla="*/ 1463646 w 1474932"/>
                <a:gd name="csY97" fmla="*/ 656394 h 1039236"/>
                <a:gd name="csX98" fmla="*/ 1436727 w 1474932"/>
                <a:gd name="csY98" fmla="*/ 547877 h 1039236"/>
                <a:gd name="csX99" fmla="*/ 1417183 w 1474932"/>
                <a:gd name="csY99" fmla="*/ 497566 h 1039236"/>
                <a:gd name="csX100" fmla="*/ 1396716 w 1474932"/>
                <a:gd name="csY100" fmla="*/ 449362 h 1039236"/>
                <a:gd name="csX101" fmla="*/ 1374034 w 1474932"/>
                <a:gd name="csY101" fmla="*/ 387844 h 1039236"/>
                <a:gd name="csX102" fmla="*/ 1359872 w 1474932"/>
                <a:gd name="csY102" fmla="*/ 352517 h 1039236"/>
                <a:gd name="csX103" fmla="*/ 1327700 w 1474932"/>
                <a:gd name="csY103" fmla="*/ 302477 h 1039236"/>
                <a:gd name="csX104" fmla="*/ 1288359 w 1474932"/>
                <a:gd name="csY104" fmla="*/ 242604 h 1039236"/>
                <a:gd name="csX105" fmla="*/ 1254996 w 1474932"/>
                <a:gd name="csY105" fmla="*/ 206980 h 1039236"/>
                <a:gd name="csX106" fmla="*/ 1145026 w 1474932"/>
                <a:gd name="csY106" fmla="*/ 135643 h 1039236"/>
                <a:gd name="csX107" fmla="*/ 1092976 w 1474932"/>
                <a:gd name="csY107" fmla="*/ 97046 h 1039236"/>
                <a:gd name="csX108" fmla="*/ 1082784 w 1474932"/>
                <a:gd name="csY108" fmla="*/ 84716 h 1039236"/>
                <a:gd name="csX109" fmla="*/ 1054147 w 1474932"/>
                <a:gd name="csY109" fmla="*/ 72571 h 1039236"/>
                <a:gd name="csX110" fmla="*/ 1016743 w 1474932"/>
                <a:gd name="csY110" fmla="*/ 58505 h 1039236"/>
                <a:gd name="csX111" fmla="*/ 960254 w 1474932"/>
                <a:gd name="csY111" fmla="*/ 53165 h 1039236"/>
                <a:gd name="csX112" fmla="*/ 943571 w 1474932"/>
                <a:gd name="csY112" fmla="*/ 53256 h 1039236"/>
                <a:gd name="csX113" fmla="*/ 942651 w 1474932"/>
                <a:gd name="csY113" fmla="*/ 48752 h 1039236"/>
                <a:gd name="csX114" fmla="*/ 911288 w 1474932"/>
                <a:gd name="csY114" fmla="*/ 37985 h 1039236"/>
                <a:gd name="csX115" fmla="*/ 857870 w 1474932"/>
                <a:gd name="csY115" fmla="*/ 19001 h 1039236"/>
                <a:gd name="csX116" fmla="*/ 822980 w 1474932"/>
                <a:gd name="csY116" fmla="*/ 13308 h 1039236"/>
                <a:gd name="csX117" fmla="*/ 765895 w 1474932"/>
                <a:gd name="csY117" fmla="*/ 9449 h 1039236"/>
                <a:gd name="csX118" fmla="*/ 709094 w 1474932"/>
                <a:gd name="csY118" fmla="*/ 22797 h 1039236"/>
                <a:gd name="csX119" fmla="*/ 695960 w 1474932"/>
                <a:gd name="csY119" fmla="*/ 29288 h 1039236"/>
                <a:gd name="csX120" fmla="*/ 682966 w 1474932"/>
                <a:gd name="csY120" fmla="*/ 21698 h 1039236"/>
                <a:gd name="csX121" fmla="*/ 666335 w 1474932"/>
                <a:gd name="csY121" fmla="*/ 12768 h 1039236"/>
                <a:gd name="csX122" fmla="*/ 561094 w 1474932"/>
                <a:gd name="csY122" fmla="*/ 12862 h 1039236"/>
                <a:gd name="csX123" fmla="*/ 496663 w 1474932"/>
                <a:gd name="csY123" fmla="*/ 28212 h 1039236"/>
                <a:gd name="csX124" fmla="*/ 430244 w 1474932"/>
                <a:gd name="csY124" fmla="*/ 46874 h 1039236"/>
                <a:gd name="csX125" fmla="*/ 323179 w 1474932"/>
                <a:gd name="csY125" fmla="*/ 93133 h 1039236"/>
                <a:gd name="csX126" fmla="*/ 292468 w 1474932"/>
                <a:gd name="csY126" fmla="*/ 115714 h 1039236"/>
                <a:gd name="csX127" fmla="*/ 249430 w 1474932"/>
                <a:gd name="csY127" fmla="*/ 139432 h 1039236"/>
                <a:gd name="csX128" fmla="*/ 212474 w 1474932"/>
                <a:gd name="csY128" fmla="*/ 158870 h 1039236"/>
                <a:gd name="csX129" fmla="*/ 176273 w 1474932"/>
                <a:gd name="csY129" fmla="*/ 192883 h 1039236"/>
                <a:gd name="csX130" fmla="*/ 149418 w 1474932"/>
                <a:gd name="csY130" fmla="*/ 221917 h 1039236"/>
                <a:gd name="csX131" fmla="*/ 111374 w 1474932"/>
                <a:gd name="csY131" fmla="*/ 262906 h 1039236"/>
                <a:gd name="csX132" fmla="*/ 66633 w 1474932"/>
                <a:gd name="csY132" fmla="*/ 317246 h 1039236"/>
                <a:gd name="csX133" fmla="*/ 45575 w 1474932"/>
                <a:gd name="csY133" fmla="*/ 371258 h 1039236"/>
                <a:gd name="csX134" fmla="*/ 29208 w 1474932"/>
                <a:gd name="csY134" fmla="*/ 423636 h 1039236"/>
                <a:gd name="csX135" fmla="*/ 19988 w 1474932"/>
                <a:gd name="csY135" fmla="*/ 483692 h 1039236"/>
                <a:gd name="csX136" fmla="*/ 16818 w 1474932"/>
                <a:gd name="csY136" fmla="*/ 532485 h 1039236"/>
                <a:gd name="csX137" fmla="*/ 17966 w 1474932"/>
                <a:gd name="csY137" fmla="*/ 595421 h 1039236"/>
                <a:gd name="csX138" fmla="*/ 16012 w 1474932"/>
                <a:gd name="csY138" fmla="*/ 662824 h 1039236"/>
                <a:gd name="csX139" fmla="*/ 14787 w 1474932"/>
                <a:gd name="csY139" fmla="*/ 666082 h 1039236"/>
                <a:gd name="csX140" fmla="*/ 28418 w 1474932"/>
                <a:gd name="csY140" fmla="*/ 702016 h 1039236"/>
                <a:gd name="csX141" fmla="*/ 33439 w 1474932"/>
                <a:gd name="csY141" fmla="*/ 705315 h 1039236"/>
                <a:gd name="csX142" fmla="*/ 46330 w 1474932"/>
                <a:gd name="csY142" fmla="*/ 727709 h 1039236"/>
                <a:gd name="csX143" fmla="*/ 48014 w 1474932"/>
                <a:gd name="csY143" fmla="*/ 743516 h 1039236"/>
                <a:gd name="csX144" fmla="*/ 67148 w 1474932"/>
                <a:gd name="csY144" fmla="*/ 783327 h 1039236"/>
                <a:gd name="csX145" fmla="*/ 81021 w 1474932"/>
                <a:gd name="csY145" fmla="*/ 809450 h 1039236"/>
                <a:gd name="csX146" fmla="*/ 166766 w 1474932"/>
                <a:gd name="csY146" fmla="*/ 836825 h 1039236"/>
                <a:gd name="csX147" fmla="*/ 177835 w 1474932"/>
                <a:gd name="csY147" fmla="*/ 837495 h 1039236"/>
                <a:gd name="csX148" fmla="*/ 216170 w 1474932"/>
                <a:gd name="csY148" fmla="*/ 846617 h 1039236"/>
                <a:gd name="csX149" fmla="*/ 242231 w 1474932"/>
                <a:gd name="csY149" fmla="*/ 838004 h 1039236"/>
                <a:gd name="csX150" fmla="*/ 296705 w 1474932"/>
                <a:gd name="csY150" fmla="*/ 820197 h 1039236"/>
                <a:gd name="csX151" fmla="*/ 340636 w 1474932"/>
                <a:gd name="csY151" fmla="*/ 809538 h 1039236"/>
                <a:gd name="csX152" fmla="*/ 384296 w 1474932"/>
                <a:gd name="csY152" fmla="*/ 797072 h 1039236"/>
                <a:gd name="csX153" fmla="*/ 441650 w 1474932"/>
                <a:gd name="csY153" fmla="*/ 778109 h 1039236"/>
                <a:gd name="csX154" fmla="*/ 453048 w 1474932"/>
                <a:gd name="csY154" fmla="*/ 772411 h 1039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474932" h="1039236">
                  <a:moveTo>
                    <a:pt x="540913" y="1039232"/>
                  </a:moveTo>
                  <a:cubicBezTo>
                    <a:pt x="537650" y="1039232"/>
                    <a:pt x="534414" y="1039161"/>
                    <a:pt x="531212" y="1039009"/>
                  </a:cubicBezTo>
                  <a:cubicBezTo>
                    <a:pt x="478530" y="1036534"/>
                    <a:pt x="444900" y="1012759"/>
                    <a:pt x="428400" y="966321"/>
                  </a:cubicBezTo>
                  <a:cubicBezTo>
                    <a:pt x="417894" y="936751"/>
                    <a:pt x="411922" y="891671"/>
                    <a:pt x="413880" y="856693"/>
                  </a:cubicBezTo>
                  <a:cubicBezTo>
                    <a:pt x="415213" y="832873"/>
                    <a:pt x="422223" y="809653"/>
                    <a:pt x="434274" y="788896"/>
                  </a:cubicBezTo>
                  <a:cubicBezTo>
                    <a:pt x="413688" y="798073"/>
                    <a:pt x="399418" y="800849"/>
                    <a:pt x="385557" y="803545"/>
                  </a:cubicBezTo>
                  <a:cubicBezTo>
                    <a:pt x="372638" y="806057"/>
                    <a:pt x="360436" y="808431"/>
                    <a:pt x="343176" y="815621"/>
                  </a:cubicBezTo>
                  <a:cubicBezTo>
                    <a:pt x="325260" y="823086"/>
                    <a:pt x="311184" y="824942"/>
                    <a:pt x="297568" y="826735"/>
                  </a:cubicBezTo>
                  <a:cubicBezTo>
                    <a:pt x="281136" y="828899"/>
                    <a:pt x="265614" y="830945"/>
                    <a:pt x="245778" y="843566"/>
                  </a:cubicBezTo>
                  <a:cubicBezTo>
                    <a:pt x="224928" y="856834"/>
                    <a:pt x="221987" y="857062"/>
                    <a:pt x="213131" y="852469"/>
                  </a:cubicBezTo>
                  <a:cubicBezTo>
                    <a:pt x="207753" y="849679"/>
                    <a:pt x="199624" y="845463"/>
                    <a:pt x="177425" y="844075"/>
                  </a:cubicBezTo>
                  <a:cubicBezTo>
                    <a:pt x="173641" y="843839"/>
                    <a:pt x="169957" y="843620"/>
                    <a:pt x="166375" y="843407"/>
                  </a:cubicBezTo>
                  <a:cubicBezTo>
                    <a:pt x="119359" y="840603"/>
                    <a:pt x="88298" y="838753"/>
                    <a:pt x="75118" y="812394"/>
                  </a:cubicBezTo>
                  <a:cubicBezTo>
                    <a:pt x="70443" y="803045"/>
                    <a:pt x="65827" y="794632"/>
                    <a:pt x="61362" y="786494"/>
                  </a:cubicBezTo>
                  <a:cubicBezTo>
                    <a:pt x="53190" y="771598"/>
                    <a:pt x="46133" y="758736"/>
                    <a:pt x="41753" y="745597"/>
                  </a:cubicBezTo>
                  <a:cubicBezTo>
                    <a:pt x="38996" y="737323"/>
                    <a:pt x="39412" y="731714"/>
                    <a:pt x="39748" y="727209"/>
                  </a:cubicBezTo>
                  <a:cubicBezTo>
                    <a:pt x="40225" y="720822"/>
                    <a:pt x="40441" y="717907"/>
                    <a:pt x="29778" y="710800"/>
                  </a:cubicBezTo>
                  <a:cubicBezTo>
                    <a:pt x="28046" y="709645"/>
                    <a:pt x="26388" y="708566"/>
                    <a:pt x="24815" y="707541"/>
                  </a:cubicBezTo>
                  <a:cubicBezTo>
                    <a:pt x="7905" y="696527"/>
                    <a:pt x="-1410" y="690459"/>
                    <a:pt x="8606" y="663756"/>
                  </a:cubicBezTo>
                  <a:lnTo>
                    <a:pt x="9835" y="660488"/>
                  </a:lnTo>
                  <a:cubicBezTo>
                    <a:pt x="19060" y="636003"/>
                    <a:pt x="24140" y="622516"/>
                    <a:pt x="12063" y="598367"/>
                  </a:cubicBezTo>
                  <a:cubicBezTo>
                    <a:pt x="-2004" y="570234"/>
                    <a:pt x="-5686" y="552624"/>
                    <a:pt x="11448" y="528641"/>
                  </a:cubicBezTo>
                  <a:cubicBezTo>
                    <a:pt x="17923" y="519577"/>
                    <a:pt x="15747" y="502550"/>
                    <a:pt x="13443" y="484525"/>
                  </a:cubicBezTo>
                  <a:cubicBezTo>
                    <a:pt x="10337" y="460227"/>
                    <a:pt x="6815" y="432685"/>
                    <a:pt x="25158" y="418420"/>
                  </a:cubicBezTo>
                  <a:cubicBezTo>
                    <a:pt x="37763" y="408618"/>
                    <a:pt x="38353" y="390363"/>
                    <a:pt x="38979" y="371040"/>
                  </a:cubicBezTo>
                  <a:cubicBezTo>
                    <a:pt x="39745" y="347377"/>
                    <a:pt x="40537" y="322908"/>
                    <a:pt x="63683" y="311337"/>
                  </a:cubicBezTo>
                  <a:cubicBezTo>
                    <a:pt x="81969" y="302194"/>
                    <a:pt x="93987" y="280588"/>
                    <a:pt x="105607" y="259695"/>
                  </a:cubicBezTo>
                  <a:cubicBezTo>
                    <a:pt x="118302" y="236870"/>
                    <a:pt x="130292" y="215312"/>
                    <a:pt x="149423" y="215312"/>
                  </a:cubicBezTo>
                  <a:cubicBezTo>
                    <a:pt x="161345" y="215312"/>
                    <a:pt x="165011" y="206005"/>
                    <a:pt x="170005" y="190818"/>
                  </a:cubicBezTo>
                  <a:cubicBezTo>
                    <a:pt x="175655" y="173642"/>
                    <a:pt x="182685" y="152264"/>
                    <a:pt x="212480" y="152264"/>
                  </a:cubicBezTo>
                  <a:cubicBezTo>
                    <a:pt x="234385" y="152264"/>
                    <a:pt x="238504" y="145140"/>
                    <a:pt x="243719" y="136123"/>
                  </a:cubicBezTo>
                  <a:cubicBezTo>
                    <a:pt x="249732" y="125724"/>
                    <a:pt x="257216" y="112782"/>
                    <a:pt x="291782" y="109144"/>
                  </a:cubicBezTo>
                  <a:cubicBezTo>
                    <a:pt x="313501" y="106858"/>
                    <a:pt x="314785" y="100848"/>
                    <a:pt x="316727" y="91750"/>
                  </a:cubicBezTo>
                  <a:cubicBezTo>
                    <a:pt x="318475" y="83567"/>
                    <a:pt x="320650" y="73381"/>
                    <a:pt x="336157" y="63930"/>
                  </a:cubicBezTo>
                  <a:cubicBezTo>
                    <a:pt x="353173" y="53561"/>
                    <a:pt x="383693" y="45835"/>
                    <a:pt x="429457" y="40316"/>
                  </a:cubicBezTo>
                  <a:cubicBezTo>
                    <a:pt x="464382" y="36102"/>
                    <a:pt x="479365" y="29052"/>
                    <a:pt x="493858" y="22235"/>
                  </a:cubicBezTo>
                  <a:cubicBezTo>
                    <a:pt x="509403" y="14921"/>
                    <a:pt x="524088" y="8011"/>
                    <a:pt x="560784" y="6265"/>
                  </a:cubicBezTo>
                  <a:cubicBezTo>
                    <a:pt x="631197" y="2911"/>
                    <a:pt x="654232" y="2932"/>
                    <a:pt x="667941" y="6359"/>
                  </a:cubicBezTo>
                  <a:cubicBezTo>
                    <a:pt x="675995" y="8373"/>
                    <a:pt x="681778" y="12624"/>
                    <a:pt x="686880" y="16374"/>
                  </a:cubicBezTo>
                  <a:cubicBezTo>
                    <a:pt x="690622" y="19124"/>
                    <a:pt x="694156" y="21722"/>
                    <a:pt x="698051" y="23021"/>
                  </a:cubicBezTo>
                  <a:cubicBezTo>
                    <a:pt x="699184" y="23395"/>
                    <a:pt x="701843" y="20725"/>
                    <a:pt x="704413" y="18141"/>
                  </a:cubicBezTo>
                  <a:cubicBezTo>
                    <a:pt x="713607" y="8894"/>
                    <a:pt x="728984" y="-6583"/>
                    <a:pt x="767501" y="3041"/>
                  </a:cubicBezTo>
                  <a:cubicBezTo>
                    <a:pt x="793210" y="9469"/>
                    <a:pt x="809377" y="7951"/>
                    <a:pt x="822368" y="6733"/>
                  </a:cubicBezTo>
                  <a:cubicBezTo>
                    <a:pt x="836131" y="5440"/>
                    <a:pt x="847002" y="4419"/>
                    <a:pt x="861374" y="13399"/>
                  </a:cubicBezTo>
                  <a:cubicBezTo>
                    <a:pt x="873798" y="21164"/>
                    <a:pt x="894620" y="26709"/>
                    <a:pt x="912990" y="31602"/>
                  </a:cubicBezTo>
                  <a:cubicBezTo>
                    <a:pt x="934432" y="37313"/>
                    <a:pt x="945754" y="40540"/>
                    <a:pt x="948615" y="45844"/>
                  </a:cubicBezTo>
                  <a:cubicBezTo>
                    <a:pt x="949059" y="46667"/>
                    <a:pt x="949299" y="47525"/>
                    <a:pt x="949335" y="48391"/>
                  </a:cubicBezTo>
                  <a:cubicBezTo>
                    <a:pt x="951602" y="48200"/>
                    <a:pt x="955579" y="47383"/>
                    <a:pt x="958928" y="46694"/>
                  </a:cubicBezTo>
                  <a:cubicBezTo>
                    <a:pt x="975388" y="43309"/>
                    <a:pt x="1002937" y="37646"/>
                    <a:pt x="1021096" y="53533"/>
                  </a:cubicBezTo>
                  <a:cubicBezTo>
                    <a:pt x="1033464" y="64355"/>
                    <a:pt x="1044238" y="65183"/>
                    <a:pt x="1054658" y="65985"/>
                  </a:cubicBezTo>
                  <a:cubicBezTo>
                    <a:pt x="1065591" y="66825"/>
                    <a:pt x="1076898" y="67695"/>
                    <a:pt x="1087802" y="80416"/>
                  </a:cubicBezTo>
                  <a:cubicBezTo>
                    <a:pt x="1091332" y="84534"/>
                    <a:pt x="1094777" y="88777"/>
                    <a:pt x="1098108" y="92883"/>
                  </a:cubicBezTo>
                  <a:cubicBezTo>
                    <a:pt x="1113202" y="111476"/>
                    <a:pt x="1127458" y="129038"/>
                    <a:pt x="1145031" y="129038"/>
                  </a:cubicBezTo>
                  <a:cubicBezTo>
                    <a:pt x="1170777" y="129038"/>
                    <a:pt x="1234262" y="157386"/>
                    <a:pt x="1260732" y="203704"/>
                  </a:cubicBezTo>
                  <a:cubicBezTo>
                    <a:pt x="1271338" y="222261"/>
                    <a:pt x="1281949" y="229877"/>
                    <a:pt x="1292212" y="237240"/>
                  </a:cubicBezTo>
                  <a:cubicBezTo>
                    <a:pt x="1307554" y="248249"/>
                    <a:pt x="1322046" y="258650"/>
                    <a:pt x="1334052" y="300664"/>
                  </a:cubicBezTo>
                  <a:cubicBezTo>
                    <a:pt x="1343689" y="334393"/>
                    <a:pt x="1354631" y="341354"/>
                    <a:pt x="1363419" y="346947"/>
                  </a:cubicBezTo>
                  <a:cubicBezTo>
                    <a:pt x="1374097" y="353740"/>
                    <a:pt x="1380641" y="359351"/>
                    <a:pt x="1380641" y="387846"/>
                  </a:cubicBezTo>
                  <a:cubicBezTo>
                    <a:pt x="1380641" y="416511"/>
                    <a:pt x="1391031" y="430563"/>
                    <a:pt x="1402030" y="445440"/>
                  </a:cubicBezTo>
                  <a:cubicBezTo>
                    <a:pt x="1411918" y="458813"/>
                    <a:pt x="1422143" y="472643"/>
                    <a:pt x="1423775" y="497129"/>
                  </a:cubicBezTo>
                  <a:cubicBezTo>
                    <a:pt x="1425021" y="515803"/>
                    <a:pt x="1433066" y="529083"/>
                    <a:pt x="1442381" y="544460"/>
                  </a:cubicBezTo>
                  <a:cubicBezTo>
                    <a:pt x="1457366" y="569197"/>
                    <a:pt x="1474351" y="597234"/>
                    <a:pt x="1470239" y="656852"/>
                  </a:cubicBezTo>
                  <a:cubicBezTo>
                    <a:pt x="1466785" y="706924"/>
                    <a:pt x="1470556" y="732472"/>
                    <a:pt x="1473053" y="749375"/>
                  </a:cubicBezTo>
                  <a:cubicBezTo>
                    <a:pt x="1475393" y="765220"/>
                    <a:pt x="1476680" y="773950"/>
                    <a:pt x="1469898" y="787514"/>
                  </a:cubicBezTo>
                  <a:lnTo>
                    <a:pt x="1469519" y="788269"/>
                  </a:lnTo>
                  <a:cubicBezTo>
                    <a:pt x="1455695" y="815945"/>
                    <a:pt x="1429957" y="867453"/>
                    <a:pt x="1276910" y="825722"/>
                  </a:cubicBezTo>
                  <a:cubicBezTo>
                    <a:pt x="1242892" y="816447"/>
                    <a:pt x="1174003" y="836503"/>
                    <a:pt x="1146373" y="848781"/>
                  </a:cubicBezTo>
                  <a:cubicBezTo>
                    <a:pt x="1128739" y="856618"/>
                    <a:pt x="1111971" y="851720"/>
                    <a:pt x="1095761" y="846985"/>
                  </a:cubicBezTo>
                  <a:cubicBezTo>
                    <a:pt x="1083140" y="843299"/>
                    <a:pt x="1071213" y="839812"/>
                    <a:pt x="1059443" y="842357"/>
                  </a:cubicBezTo>
                  <a:cubicBezTo>
                    <a:pt x="1052111" y="843938"/>
                    <a:pt x="1029798" y="848749"/>
                    <a:pt x="1027739" y="852524"/>
                  </a:cubicBezTo>
                  <a:cubicBezTo>
                    <a:pt x="1027472" y="853012"/>
                    <a:pt x="1027976" y="854351"/>
                    <a:pt x="1028509" y="855766"/>
                  </a:cubicBezTo>
                  <a:cubicBezTo>
                    <a:pt x="1031495" y="863701"/>
                    <a:pt x="1032866" y="872733"/>
                    <a:pt x="1014400" y="888119"/>
                  </a:cubicBezTo>
                  <a:cubicBezTo>
                    <a:pt x="1004922" y="896015"/>
                    <a:pt x="998420" y="903420"/>
                    <a:pt x="992130" y="910580"/>
                  </a:cubicBezTo>
                  <a:cubicBezTo>
                    <a:pt x="972716" y="932680"/>
                    <a:pt x="957383" y="950137"/>
                    <a:pt x="873100" y="955242"/>
                  </a:cubicBezTo>
                  <a:cubicBezTo>
                    <a:pt x="815994" y="958704"/>
                    <a:pt x="810640" y="965569"/>
                    <a:pt x="804439" y="973519"/>
                  </a:cubicBezTo>
                  <a:cubicBezTo>
                    <a:pt x="798257" y="981448"/>
                    <a:pt x="791249" y="990433"/>
                    <a:pt x="747374" y="998335"/>
                  </a:cubicBezTo>
                  <a:cubicBezTo>
                    <a:pt x="726329" y="1002123"/>
                    <a:pt x="703142" y="1008164"/>
                    <a:pt x="678592" y="1014560"/>
                  </a:cubicBezTo>
                  <a:cubicBezTo>
                    <a:pt x="631972" y="1026706"/>
                    <a:pt x="583874" y="1039237"/>
                    <a:pt x="540917" y="1039237"/>
                  </a:cubicBezTo>
                  <a:close/>
                  <a:moveTo>
                    <a:pt x="453046" y="772404"/>
                  </a:moveTo>
                  <a:lnTo>
                    <a:pt x="445851" y="782919"/>
                  </a:lnTo>
                  <a:cubicBezTo>
                    <a:pt x="430727" y="805020"/>
                    <a:pt x="421952" y="830659"/>
                    <a:pt x="420473" y="857063"/>
                  </a:cubicBezTo>
                  <a:cubicBezTo>
                    <a:pt x="418559" y="891260"/>
                    <a:pt x="424377" y="935279"/>
                    <a:pt x="434621" y="964112"/>
                  </a:cubicBezTo>
                  <a:cubicBezTo>
                    <a:pt x="469477" y="1062214"/>
                    <a:pt x="579685" y="1033499"/>
                    <a:pt x="676922" y="1008169"/>
                  </a:cubicBezTo>
                  <a:cubicBezTo>
                    <a:pt x="701598" y="1001741"/>
                    <a:pt x="724905" y="995668"/>
                    <a:pt x="746200" y="991833"/>
                  </a:cubicBezTo>
                  <a:cubicBezTo>
                    <a:pt x="787590" y="984382"/>
                    <a:pt x="793772" y="976452"/>
                    <a:pt x="799229" y="969457"/>
                  </a:cubicBezTo>
                  <a:cubicBezTo>
                    <a:pt x="806412" y="960244"/>
                    <a:pt x="812616" y="952291"/>
                    <a:pt x="872696" y="948651"/>
                  </a:cubicBezTo>
                  <a:cubicBezTo>
                    <a:pt x="954233" y="943711"/>
                    <a:pt x="968046" y="927984"/>
                    <a:pt x="987163" y="906220"/>
                  </a:cubicBezTo>
                  <a:cubicBezTo>
                    <a:pt x="993317" y="899211"/>
                    <a:pt x="1000295" y="891270"/>
                    <a:pt x="1010167" y="883045"/>
                  </a:cubicBezTo>
                  <a:cubicBezTo>
                    <a:pt x="1026571" y="869376"/>
                    <a:pt x="1024216" y="863116"/>
                    <a:pt x="1022324" y="858086"/>
                  </a:cubicBezTo>
                  <a:cubicBezTo>
                    <a:pt x="1021338" y="855468"/>
                    <a:pt x="1020221" y="852502"/>
                    <a:pt x="1021936" y="849359"/>
                  </a:cubicBezTo>
                  <a:cubicBezTo>
                    <a:pt x="1024262" y="845093"/>
                    <a:pt x="1030485" y="841841"/>
                    <a:pt x="1058045" y="835898"/>
                  </a:cubicBezTo>
                  <a:cubicBezTo>
                    <a:pt x="1071463" y="833005"/>
                    <a:pt x="1084753" y="836888"/>
                    <a:pt x="1097607" y="840643"/>
                  </a:cubicBezTo>
                  <a:cubicBezTo>
                    <a:pt x="1113370" y="845248"/>
                    <a:pt x="1128262" y="849597"/>
                    <a:pt x="1143684" y="842744"/>
                  </a:cubicBezTo>
                  <a:cubicBezTo>
                    <a:pt x="1166098" y="832786"/>
                    <a:pt x="1239706" y="808734"/>
                    <a:pt x="1278641" y="819349"/>
                  </a:cubicBezTo>
                  <a:cubicBezTo>
                    <a:pt x="1426474" y="859661"/>
                    <a:pt x="1450628" y="811299"/>
                    <a:pt x="1463606" y="785317"/>
                  </a:cubicBezTo>
                  <a:lnTo>
                    <a:pt x="1463985" y="784557"/>
                  </a:lnTo>
                  <a:cubicBezTo>
                    <a:pt x="1469838" y="772853"/>
                    <a:pt x="1468727" y="765328"/>
                    <a:pt x="1466513" y="750337"/>
                  </a:cubicBezTo>
                  <a:cubicBezTo>
                    <a:pt x="1463976" y="733150"/>
                    <a:pt x="1460142" y="707179"/>
                    <a:pt x="1463646" y="656394"/>
                  </a:cubicBezTo>
                  <a:cubicBezTo>
                    <a:pt x="1467613" y="598862"/>
                    <a:pt x="1451204" y="571776"/>
                    <a:pt x="1436727" y="547877"/>
                  </a:cubicBezTo>
                  <a:cubicBezTo>
                    <a:pt x="1427372" y="532433"/>
                    <a:pt x="1418534" y="517844"/>
                    <a:pt x="1417183" y="497566"/>
                  </a:cubicBezTo>
                  <a:cubicBezTo>
                    <a:pt x="1415678" y="475009"/>
                    <a:pt x="1406468" y="462552"/>
                    <a:pt x="1396716" y="449362"/>
                  </a:cubicBezTo>
                  <a:cubicBezTo>
                    <a:pt x="1385565" y="434280"/>
                    <a:pt x="1374034" y="418685"/>
                    <a:pt x="1374034" y="387844"/>
                  </a:cubicBezTo>
                  <a:cubicBezTo>
                    <a:pt x="1374034" y="361527"/>
                    <a:pt x="1368400" y="357942"/>
                    <a:pt x="1359872" y="352517"/>
                  </a:cubicBezTo>
                  <a:cubicBezTo>
                    <a:pt x="1350654" y="346651"/>
                    <a:pt x="1338026" y="338617"/>
                    <a:pt x="1327700" y="302477"/>
                  </a:cubicBezTo>
                  <a:cubicBezTo>
                    <a:pt x="1316325" y="262673"/>
                    <a:pt x="1302740" y="252926"/>
                    <a:pt x="1288359" y="242604"/>
                  </a:cubicBezTo>
                  <a:cubicBezTo>
                    <a:pt x="1277522" y="234828"/>
                    <a:pt x="1266316" y="226787"/>
                    <a:pt x="1254996" y="206980"/>
                  </a:cubicBezTo>
                  <a:cubicBezTo>
                    <a:pt x="1230103" y="163423"/>
                    <a:pt x="1168786" y="135643"/>
                    <a:pt x="1145026" y="135643"/>
                  </a:cubicBezTo>
                  <a:cubicBezTo>
                    <a:pt x="1124306" y="135643"/>
                    <a:pt x="1109089" y="116895"/>
                    <a:pt x="1092976" y="97046"/>
                  </a:cubicBezTo>
                  <a:cubicBezTo>
                    <a:pt x="1089673" y="92976"/>
                    <a:pt x="1086256" y="88767"/>
                    <a:pt x="1082784" y="84716"/>
                  </a:cubicBezTo>
                  <a:cubicBezTo>
                    <a:pt x="1073659" y="74070"/>
                    <a:pt x="1064616" y="73376"/>
                    <a:pt x="1054147" y="72571"/>
                  </a:cubicBezTo>
                  <a:cubicBezTo>
                    <a:pt x="1043187" y="71729"/>
                    <a:pt x="1030765" y="70773"/>
                    <a:pt x="1016743" y="58505"/>
                  </a:cubicBezTo>
                  <a:cubicBezTo>
                    <a:pt x="1001052" y="44776"/>
                    <a:pt x="975517" y="50029"/>
                    <a:pt x="960254" y="53165"/>
                  </a:cubicBezTo>
                  <a:cubicBezTo>
                    <a:pt x="950814" y="55106"/>
                    <a:pt x="946078" y="56080"/>
                    <a:pt x="943571" y="53256"/>
                  </a:cubicBezTo>
                  <a:cubicBezTo>
                    <a:pt x="942947" y="52551"/>
                    <a:pt x="942035" y="51059"/>
                    <a:pt x="942651" y="48752"/>
                  </a:cubicBezTo>
                  <a:cubicBezTo>
                    <a:pt x="940327" y="45719"/>
                    <a:pt x="923588" y="41260"/>
                    <a:pt x="911288" y="37985"/>
                  </a:cubicBezTo>
                  <a:cubicBezTo>
                    <a:pt x="892466" y="32973"/>
                    <a:pt x="871136" y="27292"/>
                    <a:pt x="857870" y="19001"/>
                  </a:cubicBezTo>
                  <a:cubicBezTo>
                    <a:pt x="845396" y="11207"/>
                    <a:pt x="836484" y="12042"/>
                    <a:pt x="822980" y="13308"/>
                  </a:cubicBezTo>
                  <a:cubicBezTo>
                    <a:pt x="809490" y="14574"/>
                    <a:pt x="792701" y="16148"/>
                    <a:pt x="765895" y="9449"/>
                  </a:cubicBezTo>
                  <a:cubicBezTo>
                    <a:pt x="731027" y="731"/>
                    <a:pt x="717825" y="14011"/>
                    <a:pt x="709094" y="22797"/>
                  </a:cubicBezTo>
                  <a:cubicBezTo>
                    <a:pt x="704739" y="27179"/>
                    <a:pt x="700977" y="30961"/>
                    <a:pt x="695960" y="29288"/>
                  </a:cubicBezTo>
                  <a:cubicBezTo>
                    <a:pt x="691079" y="27660"/>
                    <a:pt x="687139" y="24764"/>
                    <a:pt x="682966" y="21698"/>
                  </a:cubicBezTo>
                  <a:cubicBezTo>
                    <a:pt x="678129" y="18142"/>
                    <a:pt x="673128" y="14466"/>
                    <a:pt x="666335" y="12768"/>
                  </a:cubicBezTo>
                  <a:cubicBezTo>
                    <a:pt x="653519" y="9564"/>
                    <a:pt x="629915" y="9586"/>
                    <a:pt x="561094" y="12862"/>
                  </a:cubicBezTo>
                  <a:cubicBezTo>
                    <a:pt x="525707" y="14547"/>
                    <a:pt x="512248" y="20881"/>
                    <a:pt x="496663" y="28212"/>
                  </a:cubicBezTo>
                  <a:cubicBezTo>
                    <a:pt x="482397" y="34924"/>
                    <a:pt x="466226" y="42533"/>
                    <a:pt x="430244" y="46874"/>
                  </a:cubicBezTo>
                  <a:cubicBezTo>
                    <a:pt x="330489" y="58909"/>
                    <a:pt x="326265" y="78689"/>
                    <a:pt x="323179" y="93133"/>
                  </a:cubicBezTo>
                  <a:cubicBezTo>
                    <a:pt x="320627" y="105090"/>
                    <a:pt x="317109" y="113122"/>
                    <a:pt x="292468" y="115714"/>
                  </a:cubicBezTo>
                  <a:cubicBezTo>
                    <a:pt x="261244" y="119001"/>
                    <a:pt x="255238" y="129388"/>
                    <a:pt x="249430" y="139432"/>
                  </a:cubicBezTo>
                  <a:cubicBezTo>
                    <a:pt x="243904" y="148989"/>
                    <a:pt x="238188" y="158870"/>
                    <a:pt x="212474" y="158870"/>
                  </a:cubicBezTo>
                  <a:cubicBezTo>
                    <a:pt x="187460" y="158870"/>
                    <a:pt x="181773" y="176161"/>
                    <a:pt x="176273" y="192883"/>
                  </a:cubicBezTo>
                  <a:cubicBezTo>
                    <a:pt x="171579" y="207157"/>
                    <a:pt x="166725" y="221917"/>
                    <a:pt x="149418" y="221917"/>
                  </a:cubicBezTo>
                  <a:cubicBezTo>
                    <a:pt x="134171" y="221917"/>
                    <a:pt x="123097" y="241826"/>
                    <a:pt x="111374" y="262906"/>
                  </a:cubicBezTo>
                  <a:cubicBezTo>
                    <a:pt x="99829" y="283664"/>
                    <a:pt x="86744" y="307191"/>
                    <a:pt x="66633" y="317246"/>
                  </a:cubicBezTo>
                  <a:cubicBezTo>
                    <a:pt x="47005" y="327058"/>
                    <a:pt x="46311" y="348527"/>
                    <a:pt x="45575" y="371258"/>
                  </a:cubicBezTo>
                  <a:cubicBezTo>
                    <a:pt x="44928" y="391255"/>
                    <a:pt x="44259" y="411930"/>
                    <a:pt x="29208" y="423636"/>
                  </a:cubicBezTo>
                  <a:cubicBezTo>
                    <a:pt x="13837" y="435589"/>
                    <a:pt x="16963" y="460044"/>
                    <a:pt x="19988" y="483692"/>
                  </a:cubicBezTo>
                  <a:cubicBezTo>
                    <a:pt x="22462" y="503038"/>
                    <a:pt x="24798" y="521311"/>
                    <a:pt x="16818" y="532485"/>
                  </a:cubicBezTo>
                  <a:cubicBezTo>
                    <a:pt x="1458" y="553984"/>
                    <a:pt x="4577" y="568647"/>
                    <a:pt x="17966" y="595421"/>
                  </a:cubicBezTo>
                  <a:cubicBezTo>
                    <a:pt x="31333" y="622151"/>
                    <a:pt x="25238" y="638330"/>
                    <a:pt x="16012" y="662824"/>
                  </a:cubicBezTo>
                  <a:lnTo>
                    <a:pt x="14787" y="666082"/>
                  </a:lnTo>
                  <a:cubicBezTo>
                    <a:pt x="6632" y="687825"/>
                    <a:pt x="12122" y="691401"/>
                    <a:pt x="28418" y="702016"/>
                  </a:cubicBezTo>
                  <a:cubicBezTo>
                    <a:pt x="30010" y="703055"/>
                    <a:pt x="31688" y="704146"/>
                    <a:pt x="33439" y="705315"/>
                  </a:cubicBezTo>
                  <a:cubicBezTo>
                    <a:pt x="46640" y="714115"/>
                    <a:pt x="46938" y="719556"/>
                    <a:pt x="46330" y="727709"/>
                  </a:cubicBezTo>
                  <a:cubicBezTo>
                    <a:pt x="46023" y="731831"/>
                    <a:pt x="45675" y="736502"/>
                    <a:pt x="48014" y="743516"/>
                  </a:cubicBezTo>
                  <a:cubicBezTo>
                    <a:pt x="52207" y="756091"/>
                    <a:pt x="59131" y="768713"/>
                    <a:pt x="67148" y="783327"/>
                  </a:cubicBezTo>
                  <a:cubicBezTo>
                    <a:pt x="71642" y="791518"/>
                    <a:pt x="76290" y="799987"/>
                    <a:pt x="81021" y="809450"/>
                  </a:cubicBezTo>
                  <a:cubicBezTo>
                    <a:pt x="92496" y="832397"/>
                    <a:pt x="120451" y="834064"/>
                    <a:pt x="166766" y="836825"/>
                  </a:cubicBezTo>
                  <a:cubicBezTo>
                    <a:pt x="170353" y="837039"/>
                    <a:pt x="174043" y="837258"/>
                    <a:pt x="177835" y="837495"/>
                  </a:cubicBezTo>
                  <a:cubicBezTo>
                    <a:pt x="201425" y="838970"/>
                    <a:pt x="210654" y="843757"/>
                    <a:pt x="216170" y="846617"/>
                  </a:cubicBezTo>
                  <a:cubicBezTo>
                    <a:pt x="222148" y="849720"/>
                    <a:pt x="223066" y="850198"/>
                    <a:pt x="242231" y="838004"/>
                  </a:cubicBezTo>
                  <a:cubicBezTo>
                    <a:pt x="263301" y="824598"/>
                    <a:pt x="279528" y="822461"/>
                    <a:pt x="296705" y="820197"/>
                  </a:cubicBezTo>
                  <a:cubicBezTo>
                    <a:pt x="309892" y="818461"/>
                    <a:pt x="323527" y="816663"/>
                    <a:pt x="340636" y="809538"/>
                  </a:cubicBezTo>
                  <a:cubicBezTo>
                    <a:pt x="358515" y="802088"/>
                    <a:pt x="371621" y="799538"/>
                    <a:pt x="384296" y="797072"/>
                  </a:cubicBezTo>
                  <a:cubicBezTo>
                    <a:pt x="400647" y="793892"/>
                    <a:pt x="416089" y="790888"/>
                    <a:pt x="441650" y="778109"/>
                  </a:cubicBezTo>
                  <a:lnTo>
                    <a:pt x="453048" y="772411"/>
                  </a:lnTo>
                  <a:close/>
                </a:path>
              </a:pathLst>
            </a:custGeom>
            <a:solidFill>
              <a:srgbClr val="6A7872"/>
            </a:solidFill>
            <a:ln w="6350" cap="flat">
              <a:noFill/>
              <a:prstDash val="solid"/>
              <a:miter/>
            </a:ln>
          </p:spPr>
          <p:txBody>
            <a:bodyPr/>
            <a:lstStyle/>
            <a:p>
              <a:endParaRPr lang="en-US"/>
            </a:p>
          </p:txBody>
        </p:sp>
        <p:grpSp>
          <p:nvGrpSpPr>
            <p:cNvPr id="868" name="Graphic 10">
              <a:extLst>
                <a:ext uri="{FF2B5EF4-FFF2-40B4-BE49-F238E27FC236}">
                  <a16:creationId xmlns:a16="http://schemas.microsoft.com/office/drawing/2014/main" id="{C7E10B1D-AC0A-2005-169E-870C2BE62B2E}"/>
                </a:ext>
              </a:extLst>
            </p:cNvPr>
            <p:cNvGrpSpPr/>
            <p:nvPr/>
          </p:nvGrpSpPr>
          <p:grpSpPr>
            <a:xfrm>
              <a:off x="6582616" y="1762724"/>
              <a:ext cx="1392937" cy="948053"/>
              <a:chOff x="6582616" y="1762724"/>
              <a:chExt cx="1392937" cy="948053"/>
            </a:xfrm>
            <a:solidFill>
              <a:srgbClr val="707E78"/>
            </a:solidFill>
          </p:grpSpPr>
          <p:sp>
            <p:nvSpPr>
              <p:cNvPr id="869" name="Freeform 19">
                <a:extLst>
                  <a:ext uri="{FF2B5EF4-FFF2-40B4-BE49-F238E27FC236}">
                    <a16:creationId xmlns:a16="http://schemas.microsoft.com/office/drawing/2014/main" id="{00619CBA-336A-BBB0-A0DE-32A2A5B73540}"/>
                  </a:ext>
                </a:extLst>
              </p:cNvPr>
              <p:cNvSpPr/>
              <p:nvPr/>
            </p:nvSpPr>
            <p:spPr>
              <a:xfrm>
                <a:off x="6998505" y="2155455"/>
                <a:ext cx="545923" cy="360029"/>
              </a:xfrm>
              <a:custGeom>
                <a:avLst/>
                <a:gdLst>
                  <a:gd name="csX0" fmla="*/ 0 w 545923"/>
                  <a:gd name="csY0" fmla="*/ 360030 h 360029"/>
                  <a:gd name="csX1" fmla="*/ 46082 w 545923"/>
                  <a:gd name="csY1" fmla="*/ 289961 h 360029"/>
                  <a:gd name="csX2" fmla="*/ 104185 w 545923"/>
                  <a:gd name="csY2" fmla="*/ 228895 h 360029"/>
                  <a:gd name="csX3" fmla="*/ 173897 w 545923"/>
                  <a:gd name="csY3" fmla="*/ 180727 h 360029"/>
                  <a:gd name="csX4" fmla="*/ 253273 w 545923"/>
                  <a:gd name="csY4" fmla="*/ 150758 h 360029"/>
                  <a:gd name="csX5" fmla="*/ 408262 w 545923"/>
                  <a:gd name="csY5" fmla="*/ 92399 h 360029"/>
                  <a:gd name="csX6" fmla="*/ 480521 w 545923"/>
                  <a:gd name="csY6" fmla="*/ 51356 h 360029"/>
                  <a:gd name="csX7" fmla="*/ 514600 w 545923"/>
                  <a:gd name="csY7" fmla="*/ 27469 h 360029"/>
                  <a:gd name="csX8" fmla="*/ 545924 w 545923"/>
                  <a:gd name="csY8" fmla="*/ 0 h 360029"/>
                  <a:gd name="csX9" fmla="*/ 516943 w 545923"/>
                  <a:gd name="csY9" fmla="*/ 30307 h 360029"/>
                  <a:gd name="csX10" fmla="*/ 484226 w 545923"/>
                  <a:gd name="csY10" fmla="*/ 56718 h 360029"/>
                  <a:gd name="csX11" fmla="*/ 413058 w 545923"/>
                  <a:gd name="csY11" fmla="*/ 101580 h 360029"/>
                  <a:gd name="csX12" fmla="*/ 394414 w 545923"/>
                  <a:gd name="csY12" fmla="*/ 111383 h 360029"/>
                  <a:gd name="csX13" fmla="*/ 385006 w 545923"/>
                  <a:gd name="csY13" fmla="*/ 116126 h 360029"/>
                  <a:gd name="csX14" fmla="*/ 375450 w 545923"/>
                  <a:gd name="csY14" fmla="*/ 120558 h 360029"/>
                  <a:gd name="csX15" fmla="*/ 356245 w 545923"/>
                  <a:gd name="csY15" fmla="*/ 129239 h 360029"/>
                  <a:gd name="csX16" fmla="*/ 336784 w 545923"/>
                  <a:gd name="csY16" fmla="*/ 137352 h 360029"/>
                  <a:gd name="csX17" fmla="*/ 317029 w 545923"/>
                  <a:gd name="csY17" fmla="*/ 144733 h 360029"/>
                  <a:gd name="csX18" fmla="*/ 307121 w 545923"/>
                  <a:gd name="csY18" fmla="*/ 148347 h 360029"/>
                  <a:gd name="csX19" fmla="*/ 297083 w 545923"/>
                  <a:gd name="csY19" fmla="*/ 151586 h 360029"/>
                  <a:gd name="csX20" fmla="*/ 276977 w 545923"/>
                  <a:gd name="csY20" fmla="*/ 157976 h 360029"/>
                  <a:gd name="csX21" fmla="*/ 256634 w 545923"/>
                  <a:gd name="csY21" fmla="*/ 163592 h 360029"/>
                  <a:gd name="csX22" fmla="*/ 236628 w 545923"/>
                  <a:gd name="csY22" fmla="*/ 168957 h 360029"/>
                  <a:gd name="csX23" fmla="*/ 217156 w 545923"/>
                  <a:gd name="csY23" fmla="*/ 175307 h 360029"/>
                  <a:gd name="csX24" fmla="*/ 179669 w 545923"/>
                  <a:gd name="csY24" fmla="*/ 191852 h 360029"/>
                  <a:gd name="csX25" fmla="*/ 110830 w 545923"/>
                  <a:gd name="csY25" fmla="*/ 236792 h 360029"/>
                  <a:gd name="csX26" fmla="*/ 2 w 545923"/>
                  <a:gd name="csY26" fmla="*/ 360030 h 360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45923" h="360029">
                    <a:moveTo>
                      <a:pt x="0" y="360030"/>
                    </a:moveTo>
                    <a:cubicBezTo>
                      <a:pt x="12830" y="335200"/>
                      <a:pt x="28825" y="312062"/>
                      <a:pt x="46082" y="289961"/>
                    </a:cubicBezTo>
                    <a:cubicBezTo>
                      <a:pt x="63608" y="268056"/>
                      <a:pt x="82907" y="247441"/>
                      <a:pt x="104185" y="228895"/>
                    </a:cubicBezTo>
                    <a:cubicBezTo>
                      <a:pt x="125421" y="210309"/>
                      <a:pt x="148848" y="194095"/>
                      <a:pt x="173897" y="180727"/>
                    </a:cubicBezTo>
                    <a:cubicBezTo>
                      <a:pt x="198672" y="166966"/>
                      <a:pt x="226156" y="157575"/>
                      <a:pt x="253273" y="150758"/>
                    </a:cubicBezTo>
                    <a:cubicBezTo>
                      <a:pt x="306765" y="136884"/>
                      <a:pt x="358688" y="117060"/>
                      <a:pt x="408262" y="92399"/>
                    </a:cubicBezTo>
                    <a:cubicBezTo>
                      <a:pt x="433025" y="80022"/>
                      <a:pt x="457278" y="66501"/>
                      <a:pt x="480521" y="51356"/>
                    </a:cubicBezTo>
                    <a:cubicBezTo>
                      <a:pt x="492116" y="43756"/>
                      <a:pt x="503602" y="35939"/>
                      <a:pt x="514600" y="27469"/>
                    </a:cubicBezTo>
                    <a:cubicBezTo>
                      <a:pt x="525641" y="19061"/>
                      <a:pt x="536472" y="10274"/>
                      <a:pt x="545924" y="0"/>
                    </a:cubicBezTo>
                    <a:cubicBezTo>
                      <a:pt x="537538" y="11192"/>
                      <a:pt x="527419" y="21037"/>
                      <a:pt x="516943" y="30307"/>
                    </a:cubicBezTo>
                    <a:cubicBezTo>
                      <a:pt x="506535" y="39713"/>
                      <a:pt x="495406" y="48244"/>
                      <a:pt x="484226" y="56718"/>
                    </a:cubicBezTo>
                    <a:cubicBezTo>
                      <a:pt x="461599" y="73298"/>
                      <a:pt x="437760" y="88231"/>
                      <a:pt x="413058" y="101580"/>
                    </a:cubicBezTo>
                    <a:cubicBezTo>
                      <a:pt x="406967" y="105085"/>
                      <a:pt x="400651" y="108151"/>
                      <a:pt x="394414" y="111383"/>
                    </a:cubicBezTo>
                    <a:lnTo>
                      <a:pt x="385006" y="116126"/>
                    </a:lnTo>
                    <a:lnTo>
                      <a:pt x="375450" y="120558"/>
                    </a:lnTo>
                    <a:cubicBezTo>
                      <a:pt x="369045" y="123437"/>
                      <a:pt x="362737" y="126554"/>
                      <a:pt x="356245" y="129239"/>
                    </a:cubicBezTo>
                    <a:lnTo>
                      <a:pt x="336784" y="137352"/>
                    </a:lnTo>
                    <a:cubicBezTo>
                      <a:pt x="330291" y="140048"/>
                      <a:pt x="323612" y="142263"/>
                      <a:pt x="317029" y="144733"/>
                    </a:cubicBezTo>
                    <a:lnTo>
                      <a:pt x="307121" y="148347"/>
                    </a:lnTo>
                    <a:lnTo>
                      <a:pt x="297083" y="151586"/>
                    </a:lnTo>
                    <a:cubicBezTo>
                      <a:pt x="290380" y="153711"/>
                      <a:pt x="283709" y="155944"/>
                      <a:pt x="276977" y="157976"/>
                    </a:cubicBezTo>
                    <a:lnTo>
                      <a:pt x="256634" y="163592"/>
                    </a:lnTo>
                    <a:cubicBezTo>
                      <a:pt x="249772" y="165496"/>
                      <a:pt x="243175" y="167038"/>
                      <a:pt x="236628" y="168957"/>
                    </a:cubicBezTo>
                    <a:cubicBezTo>
                      <a:pt x="230076" y="170870"/>
                      <a:pt x="223573" y="172966"/>
                      <a:pt x="217156" y="175307"/>
                    </a:cubicBezTo>
                    <a:cubicBezTo>
                      <a:pt x="204319" y="179966"/>
                      <a:pt x="191729" y="185397"/>
                      <a:pt x="179669" y="191852"/>
                    </a:cubicBezTo>
                    <a:cubicBezTo>
                      <a:pt x="155205" y="204109"/>
                      <a:pt x="132335" y="219575"/>
                      <a:pt x="110830" y="236792"/>
                    </a:cubicBezTo>
                    <a:cubicBezTo>
                      <a:pt x="68193" y="271753"/>
                      <a:pt x="30941" y="313651"/>
                      <a:pt x="2" y="360030"/>
                    </a:cubicBezTo>
                    <a:close/>
                  </a:path>
                </a:pathLst>
              </a:custGeom>
              <a:grpFill/>
              <a:ln w="6350" cap="flat">
                <a:noFill/>
                <a:prstDash val="solid"/>
                <a:miter/>
              </a:ln>
            </p:spPr>
            <p:txBody>
              <a:bodyPr/>
              <a:lstStyle/>
              <a:p>
                <a:endParaRPr lang="en-US"/>
              </a:p>
            </p:txBody>
          </p:sp>
          <p:sp>
            <p:nvSpPr>
              <p:cNvPr id="870" name="Freeform 20">
                <a:extLst>
                  <a:ext uri="{FF2B5EF4-FFF2-40B4-BE49-F238E27FC236}">
                    <a16:creationId xmlns:a16="http://schemas.microsoft.com/office/drawing/2014/main" id="{5AA7BE24-5621-3669-0B28-0CA95FEC8D57}"/>
                  </a:ext>
                </a:extLst>
              </p:cNvPr>
              <p:cNvSpPr/>
              <p:nvPr/>
            </p:nvSpPr>
            <p:spPr>
              <a:xfrm>
                <a:off x="7182785" y="2228573"/>
                <a:ext cx="32707" cy="102288"/>
              </a:xfrm>
              <a:custGeom>
                <a:avLst/>
                <a:gdLst>
                  <a:gd name="csX0" fmla="*/ 2 w 32707"/>
                  <a:gd name="csY0" fmla="*/ 0 h 102288"/>
                  <a:gd name="csX1" fmla="*/ 17727 w 32707"/>
                  <a:gd name="csY1" fmla="*/ 22501 h 102288"/>
                  <a:gd name="csX2" fmla="*/ 29316 w 32707"/>
                  <a:gd name="csY2" fmla="*/ 48859 h 102288"/>
                  <a:gd name="csX3" fmla="*/ 32160 w 32707"/>
                  <a:gd name="csY3" fmla="*/ 78466 h 102288"/>
                  <a:gd name="csX4" fmla="*/ 26872 w 32707"/>
                  <a:gd name="csY4" fmla="*/ 93086 h 102288"/>
                  <a:gd name="csX5" fmla="*/ 15062 w 32707"/>
                  <a:gd name="csY5" fmla="*/ 102288 h 102288"/>
                  <a:gd name="csX6" fmla="*/ 21734 w 32707"/>
                  <a:gd name="csY6" fmla="*/ 77935 h 102288"/>
                  <a:gd name="csX7" fmla="*/ 16575 w 32707"/>
                  <a:gd name="csY7" fmla="*/ 52576 h 102288"/>
                  <a:gd name="csX8" fmla="*/ 8275 w 32707"/>
                  <a:gd name="csY8" fmla="*/ 26847 h 102288"/>
                  <a:gd name="csX9" fmla="*/ 0 w 32707"/>
                  <a:gd name="csY9" fmla="*/ 0 h 102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2707" h="102288">
                    <a:moveTo>
                      <a:pt x="2" y="0"/>
                    </a:moveTo>
                    <a:cubicBezTo>
                      <a:pt x="7162" y="6572"/>
                      <a:pt x="12823" y="14318"/>
                      <a:pt x="17727" y="22501"/>
                    </a:cubicBezTo>
                    <a:cubicBezTo>
                      <a:pt x="22582" y="30718"/>
                      <a:pt x="26548" y="39519"/>
                      <a:pt x="29316" y="48859"/>
                    </a:cubicBezTo>
                    <a:cubicBezTo>
                      <a:pt x="31987" y="58192"/>
                      <a:pt x="33620" y="68205"/>
                      <a:pt x="32160" y="78466"/>
                    </a:cubicBezTo>
                    <a:cubicBezTo>
                      <a:pt x="31406" y="83542"/>
                      <a:pt x="29810" y="88700"/>
                      <a:pt x="26872" y="93086"/>
                    </a:cubicBezTo>
                    <a:cubicBezTo>
                      <a:pt x="23919" y="97433"/>
                      <a:pt x="19748" y="100881"/>
                      <a:pt x="15062" y="102288"/>
                    </a:cubicBezTo>
                    <a:cubicBezTo>
                      <a:pt x="21271" y="94623"/>
                      <a:pt x="22320" y="86277"/>
                      <a:pt x="21734" y="77935"/>
                    </a:cubicBezTo>
                    <a:cubicBezTo>
                      <a:pt x="21175" y="69560"/>
                      <a:pt x="18992" y="61079"/>
                      <a:pt x="16575" y="52576"/>
                    </a:cubicBezTo>
                    <a:cubicBezTo>
                      <a:pt x="14069" y="44073"/>
                      <a:pt x="11199" y="35523"/>
                      <a:pt x="8275" y="26847"/>
                    </a:cubicBezTo>
                    <a:cubicBezTo>
                      <a:pt x="5390" y="18139"/>
                      <a:pt x="2429" y="9367"/>
                      <a:pt x="0" y="0"/>
                    </a:cubicBezTo>
                    <a:close/>
                  </a:path>
                </a:pathLst>
              </a:custGeom>
              <a:grpFill/>
              <a:ln w="6350" cap="flat">
                <a:noFill/>
                <a:prstDash val="solid"/>
                <a:miter/>
              </a:ln>
            </p:spPr>
            <p:txBody>
              <a:bodyPr/>
              <a:lstStyle/>
              <a:p>
                <a:endParaRPr lang="en-US"/>
              </a:p>
            </p:txBody>
          </p:sp>
          <p:sp>
            <p:nvSpPr>
              <p:cNvPr id="871" name="Freeform 21">
                <a:extLst>
                  <a:ext uri="{FF2B5EF4-FFF2-40B4-BE49-F238E27FC236}">
                    <a16:creationId xmlns:a16="http://schemas.microsoft.com/office/drawing/2014/main" id="{322D058F-E13D-3916-8019-C1FD4845D54C}"/>
                  </a:ext>
                </a:extLst>
              </p:cNvPr>
              <p:cNvSpPr/>
              <p:nvPr/>
            </p:nvSpPr>
            <p:spPr>
              <a:xfrm>
                <a:off x="7165741" y="2212279"/>
                <a:ext cx="24837" cy="19698"/>
              </a:xfrm>
              <a:custGeom>
                <a:avLst/>
                <a:gdLst>
                  <a:gd name="csX0" fmla="*/ 0 w 24837"/>
                  <a:gd name="csY0" fmla="*/ 9953 h 19698"/>
                  <a:gd name="csX1" fmla="*/ 8832 w 24837"/>
                  <a:gd name="csY1" fmla="*/ 12491 h 19698"/>
                  <a:gd name="csX2" fmla="*/ 15624 w 24837"/>
                  <a:gd name="csY2" fmla="*/ 12897 h 19698"/>
                  <a:gd name="csX3" fmla="*/ 19681 w 24837"/>
                  <a:gd name="csY3" fmla="*/ 8416 h 19698"/>
                  <a:gd name="csX4" fmla="*/ 23230 w 24837"/>
                  <a:gd name="csY4" fmla="*/ 0 h 19698"/>
                  <a:gd name="csX5" fmla="*/ 24703 w 24837"/>
                  <a:gd name="csY5" fmla="*/ 9835 h 19698"/>
                  <a:gd name="csX6" fmla="*/ 22845 w 24837"/>
                  <a:gd name="csY6" fmla="*/ 15135 h 19698"/>
                  <a:gd name="csX7" fmla="*/ 17754 w 24837"/>
                  <a:gd name="csY7" fmla="*/ 19181 h 19698"/>
                  <a:gd name="csX8" fmla="*/ 6700 w 24837"/>
                  <a:gd name="csY8" fmla="*/ 17235 h 19698"/>
                  <a:gd name="csX9" fmla="*/ 2 w 24837"/>
                  <a:gd name="csY9" fmla="*/ 9955 h 196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4837" h="19698">
                    <a:moveTo>
                      <a:pt x="0" y="9953"/>
                    </a:moveTo>
                    <a:cubicBezTo>
                      <a:pt x="3232" y="10812"/>
                      <a:pt x="6088" y="11823"/>
                      <a:pt x="8832" y="12491"/>
                    </a:cubicBezTo>
                    <a:cubicBezTo>
                      <a:pt x="11531" y="13199"/>
                      <a:pt x="14114" y="13452"/>
                      <a:pt x="15624" y="12897"/>
                    </a:cubicBezTo>
                    <a:cubicBezTo>
                      <a:pt x="17088" y="12512"/>
                      <a:pt x="18449" y="10892"/>
                      <a:pt x="19681" y="8416"/>
                    </a:cubicBezTo>
                    <a:cubicBezTo>
                      <a:pt x="20903" y="5969"/>
                      <a:pt x="21820" y="3052"/>
                      <a:pt x="23230" y="0"/>
                    </a:cubicBezTo>
                    <a:cubicBezTo>
                      <a:pt x="24588" y="3076"/>
                      <a:pt x="25111" y="6349"/>
                      <a:pt x="24703" y="9835"/>
                    </a:cubicBezTo>
                    <a:cubicBezTo>
                      <a:pt x="24451" y="11576"/>
                      <a:pt x="23921" y="13386"/>
                      <a:pt x="22845" y="15135"/>
                    </a:cubicBezTo>
                    <a:cubicBezTo>
                      <a:pt x="21787" y="16878"/>
                      <a:pt x="19914" y="18479"/>
                      <a:pt x="17754" y="19181"/>
                    </a:cubicBezTo>
                    <a:cubicBezTo>
                      <a:pt x="13305" y="20545"/>
                      <a:pt x="9521" y="18974"/>
                      <a:pt x="6700" y="17235"/>
                    </a:cubicBezTo>
                    <a:cubicBezTo>
                      <a:pt x="3851" y="15356"/>
                      <a:pt x="1520" y="12978"/>
                      <a:pt x="2" y="9955"/>
                    </a:cubicBezTo>
                    <a:close/>
                  </a:path>
                </a:pathLst>
              </a:custGeom>
              <a:grpFill/>
              <a:ln w="6350" cap="flat">
                <a:noFill/>
                <a:prstDash val="solid"/>
                <a:miter/>
              </a:ln>
            </p:spPr>
            <p:txBody>
              <a:bodyPr/>
              <a:lstStyle/>
              <a:p>
                <a:endParaRPr lang="en-US"/>
              </a:p>
            </p:txBody>
          </p:sp>
          <p:sp>
            <p:nvSpPr>
              <p:cNvPr id="872" name="Freeform 22">
                <a:extLst>
                  <a:ext uri="{FF2B5EF4-FFF2-40B4-BE49-F238E27FC236}">
                    <a16:creationId xmlns:a16="http://schemas.microsoft.com/office/drawing/2014/main" id="{4EA9777A-F2AD-DE0B-ECD1-CA60D1804A2D}"/>
                  </a:ext>
                </a:extLst>
              </p:cNvPr>
              <p:cNvSpPr/>
              <p:nvPr/>
            </p:nvSpPr>
            <p:spPr>
              <a:xfrm>
                <a:off x="7541355" y="2134222"/>
                <a:ext cx="21722" cy="23944"/>
              </a:xfrm>
              <a:custGeom>
                <a:avLst/>
                <a:gdLst>
                  <a:gd name="csX0" fmla="*/ 6104 w 21722"/>
                  <a:gd name="csY0" fmla="*/ 3 h 23944"/>
                  <a:gd name="csX1" fmla="*/ 5932 w 21722"/>
                  <a:gd name="csY1" fmla="*/ 9189 h 23944"/>
                  <a:gd name="csX2" fmla="*/ 7295 w 21722"/>
                  <a:gd name="csY2" fmla="*/ 15855 h 23944"/>
                  <a:gd name="csX3" fmla="*/ 12673 w 21722"/>
                  <a:gd name="csY3" fmla="*/ 18616 h 23944"/>
                  <a:gd name="csX4" fmla="*/ 21723 w 21722"/>
                  <a:gd name="csY4" fmla="*/ 19870 h 23944"/>
                  <a:gd name="csX5" fmla="*/ 12600 w 21722"/>
                  <a:gd name="csY5" fmla="*/ 23832 h 23944"/>
                  <a:gd name="csX6" fmla="*/ 6998 w 21722"/>
                  <a:gd name="csY6" fmla="*/ 23406 h 23944"/>
                  <a:gd name="csX7" fmla="*/ 1774 w 21722"/>
                  <a:gd name="csY7" fmla="*/ 19533 h 23944"/>
                  <a:gd name="csX8" fmla="*/ 799 w 21722"/>
                  <a:gd name="csY8" fmla="*/ 8351 h 23944"/>
                  <a:gd name="csX9" fmla="*/ 6104 w 21722"/>
                  <a:gd name="csY9" fmla="*/ 0 h 23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722" h="23944">
                    <a:moveTo>
                      <a:pt x="6104" y="3"/>
                    </a:moveTo>
                    <a:cubicBezTo>
                      <a:pt x="6109" y="3349"/>
                      <a:pt x="5869" y="6366"/>
                      <a:pt x="5932" y="9189"/>
                    </a:cubicBezTo>
                    <a:cubicBezTo>
                      <a:pt x="5946" y="11979"/>
                      <a:pt x="6368" y="14539"/>
                      <a:pt x="7295" y="15855"/>
                    </a:cubicBezTo>
                    <a:cubicBezTo>
                      <a:pt x="8046" y="17169"/>
                      <a:pt x="9962" y="18067"/>
                      <a:pt x="12673" y="18616"/>
                    </a:cubicBezTo>
                    <a:cubicBezTo>
                      <a:pt x="15354" y="19164"/>
                      <a:pt x="18408" y="19296"/>
                      <a:pt x="21723" y="19870"/>
                    </a:cubicBezTo>
                    <a:cubicBezTo>
                      <a:pt x="19100" y="21975"/>
                      <a:pt x="16074" y="23325"/>
                      <a:pt x="12600" y="23832"/>
                    </a:cubicBezTo>
                    <a:cubicBezTo>
                      <a:pt x="10851" y="24038"/>
                      <a:pt x="8968" y="23995"/>
                      <a:pt x="6998" y="23406"/>
                    </a:cubicBezTo>
                    <a:cubicBezTo>
                      <a:pt x="5041" y="22833"/>
                      <a:pt x="3012" y="21438"/>
                      <a:pt x="1774" y="19533"/>
                    </a:cubicBezTo>
                    <a:cubicBezTo>
                      <a:pt x="-692" y="15588"/>
                      <a:pt x="-152" y="11525"/>
                      <a:pt x="799" y="8351"/>
                    </a:cubicBezTo>
                    <a:cubicBezTo>
                      <a:pt x="1879" y="5114"/>
                      <a:pt x="3576" y="2248"/>
                      <a:pt x="6104" y="0"/>
                    </a:cubicBezTo>
                    <a:close/>
                  </a:path>
                </a:pathLst>
              </a:custGeom>
              <a:grpFill/>
              <a:ln w="6350" cap="flat">
                <a:noFill/>
                <a:prstDash val="solid"/>
                <a:miter/>
              </a:ln>
            </p:spPr>
            <p:txBody>
              <a:bodyPr/>
              <a:lstStyle/>
              <a:p>
                <a:endParaRPr lang="en-US"/>
              </a:p>
            </p:txBody>
          </p:sp>
          <p:sp>
            <p:nvSpPr>
              <p:cNvPr id="873" name="Freeform 23">
                <a:extLst>
                  <a:ext uri="{FF2B5EF4-FFF2-40B4-BE49-F238E27FC236}">
                    <a16:creationId xmlns:a16="http://schemas.microsoft.com/office/drawing/2014/main" id="{F21184C3-FCF8-0540-5D21-B2632F782442}"/>
                  </a:ext>
                </a:extLst>
              </p:cNvPr>
              <p:cNvSpPr/>
              <p:nvPr/>
            </p:nvSpPr>
            <p:spPr>
              <a:xfrm>
                <a:off x="7351125" y="2219905"/>
                <a:ext cx="21734" cy="59868"/>
              </a:xfrm>
              <a:custGeom>
                <a:avLst/>
                <a:gdLst>
                  <a:gd name="csX0" fmla="*/ 13996 w 21734"/>
                  <a:gd name="csY0" fmla="*/ 2 h 59868"/>
                  <a:gd name="csX1" fmla="*/ 20593 w 21734"/>
                  <a:gd name="csY1" fmla="*/ 16066 h 59868"/>
                  <a:gd name="csX2" fmla="*/ 21393 w 21734"/>
                  <a:gd name="csY2" fmla="*/ 33257 h 59868"/>
                  <a:gd name="csX3" fmla="*/ 15641 w 21734"/>
                  <a:gd name="csY3" fmla="*/ 50360 h 59868"/>
                  <a:gd name="csX4" fmla="*/ 8991 w 21734"/>
                  <a:gd name="csY4" fmla="*/ 57282 h 59868"/>
                  <a:gd name="csX5" fmla="*/ 0 w 21734"/>
                  <a:gd name="csY5" fmla="*/ 59811 h 59868"/>
                  <a:gd name="csX6" fmla="*/ 6105 w 21734"/>
                  <a:gd name="csY6" fmla="*/ 46115 h 59868"/>
                  <a:gd name="csX7" fmla="*/ 8211 w 21734"/>
                  <a:gd name="csY7" fmla="*/ 31724 h 59868"/>
                  <a:gd name="csX8" fmla="*/ 10196 w 21734"/>
                  <a:gd name="csY8" fmla="*/ 16383 h 59868"/>
                  <a:gd name="csX9" fmla="*/ 13996 w 21734"/>
                  <a:gd name="csY9" fmla="*/ 0 h 598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734" h="59868">
                    <a:moveTo>
                      <a:pt x="13996" y="2"/>
                    </a:moveTo>
                    <a:cubicBezTo>
                      <a:pt x="17502" y="5002"/>
                      <a:pt x="19391" y="10484"/>
                      <a:pt x="20593" y="16066"/>
                    </a:cubicBezTo>
                    <a:cubicBezTo>
                      <a:pt x="21727" y="21663"/>
                      <a:pt x="22060" y="27434"/>
                      <a:pt x="21393" y="33257"/>
                    </a:cubicBezTo>
                    <a:cubicBezTo>
                      <a:pt x="20702" y="39053"/>
                      <a:pt x="19084" y="45005"/>
                      <a:pt x="15641" y="50360"/>
                    </a:cubicBezTo>
                    <a:cubicBezTo>
                      <a:pt x="13910" y="53001"/>
                      <a:pt x="11713" y="55482"/>
                      <a:pt x="8991" y="57282"/>
                    </a:cubicBezTo>
                    <a:cubicBezTo>
                      <a:pt x="6282" y="59062"/>
                      <a:pt x="3068" y="60137"/>
                      <a:pt x="0" y="59811"/>
                    </a:cubicBezTo>
                    <a:cubicBezTo>
                      <a:pt x="3949" y="55121"/>
                      <a:pt x="5058" y="50720"/>
                      <a:pt x="6105" y="46115"/>
                    </a:cubicBezTo>
                    <a:cubicBezTo>
                      <a:pt x="7090" y="41526"/>
                      <a:pt x="7601" y="36683"/>
                      <a:pt x="8211" y="31724"/>
                    </a:cubicBezTo>
                    <a:cubicBezTo>
                      <a:pt x="8796" y="26754"/>
                      <a:pt x="9373" y="21639"/>
                      <a:pt x="10196" y="16383"/>
                    </a:cubicBezTo>
                    <a:cubicBezTo>
                      <a:pt x="11055" y="11110"/>
                      <a:pt x="12054" y="5748"/>
                      <a:pt x="13996" y="0"/>
                    </a:cubicBezTo>
                    <a:close/>
                  </a:path>
                </a:pathLst>
              </a:custGeom>
              <a:grpFill/>
              <a:ln w="6350" cap="flat">
                <a:noFill/>
                <a:prstDash val="solid"/>
                <a:miter/>
              </a:ln>
            </p:spPr>
            <p:txBody>
              <a:bodyPr/>
              <a:lstStyle/>
              <a:p>
                <a:endParaRPr lang="en-US"/>
              </a:p>
            </p:txBody>
          </p:sp>
          <p:sp>
            <p:nvSpPr>
              <p:cNvPr id="874" name="Freeform 24">
                <a:extLst>
                  <a:ext uri="{FF2B5EF4-FFF2-40B4-BE49-F238E27FC236}">
                    <a16:creationId xmlns:a16="http://schemas.microsoft.com/office/drawing/2014/main" id="{982ACBF7-C700-88DC-053E-CAFA87296069}"/>
                  </a:ext>
                </a:extLst>
              </p:cNvPr>
              <p:cNvSpPr/>
              <p:nvPr/>
            </p:nvSpPr>
            <p:spPr>
              <a:xfrm>
                <a:off x="7096874" y="2228571"/>
                <a:ext cx="586620" cy="402844"/>
              </a:xfrm>
              <a:custGeom>
                <a:avLst/>
                <a:gdLst>
                  <a:gd name="csX0" fmla="*/ 179 w 586620"/>
                  <a:gd name="csY0" fmla="*/ 402845 h 402844"/>
                  <a:gd name="csX1" fmla="*/ 9699 w 586620"/>
                  <a:gd name="csY1" fmla="*/ 356752 h 402844"/>
                  <a:gd name="csX2" fmla="*/ 21423 w 586620"/>
                  <a:gd name="csY2" fmla="*/ 335927 h 402844"/>
                  <a:gd name="csX3" fmla="*/ 36287 w 586620"/>
                  <a:gd name="csY3" fmla="*/ 317155 h 402844"/>
                  <a:gd name="csX4" fmla="*/ 113804 w 586620"/>
                  <a:gd name="csY4" fmla="*/ 261916 h 402844"/>
                  <a:gd name="csX5" fmla="*/ 157833 w 586620"/>
                  <a:gd name="csY5" fmla="*/ 243619 h 402844"/>
                  <a:gd name="csX6" fmla="*/ 180472 w 586620"/>
                  <a:gd name="csY6" fmla="*/ 236254 h 402844"/>
                  <a:gd name="csX7" fmla="*/ 203135 w 586620"/>
                  <a:gd name="csY7" fmla="*/ 229570 h 402844"/>
                  <a:gd name="csX8" fmla="*/ 292834 w 586620"/>
                  <a:gd name="csY8" fmla="*/ 201819 h 402844"/>
                  <a:gd name="csX9" fmla="*/ 380934 w 586620"/>
                  <a:gd name="csY9" fmla="*/ 169746 h 402844"/>
                  <a:gd name="csX10" fmla="*/ 466013 w 586620"/>
                  <a:gd name="csY10" fmla="*/ 130914 h 402844"/>
                  <a:gd name="csX11" fmla="*/ 506235 w 586620"/>
                  <a:gd name="csY11" fmla="*/ 107314 h 402844"/>
                  <a:gd name="csX12" fmla="*/ 543276 w 586620"/>
                  <a:gd name="csY12" fmla="*/ 79256 h 402844"/>
                  <a:gd name="csX13" fmla="*/ 573316 w 586620"/>
                  <a:gd name="csY13" fmla="*/ 44157 h 402844"/>
                  <a:gd name="csX14" fmla="*/ 586475 w 586620"/>
                  <a:gd name="csY14" fmla="*/ 0 h 402844"/>
                  <a:gd name="csX15" fmla="*/ 584729 w 586620"/>
                  <a:gd name="csY15" fmla="*/ 23553 h 402844"/>
                  <a:gd name="csX16" fmla="*/ 576533 w 586620"/>
                  <a:gd name="csY16" fmla="*/ 45946 h 402844"/>
                  <a:gd name="csX17" fmla="*/ 547767 w 586620"/>
                  <a:gd name="csY17" fmla="*/ 83981 h 402844"/>
                  <a:gd name="csX18" fmla="*/ 471009 w 586620"/>
                  <a:gd name="csY18" fmla="*/ 139988 h 402844"/>
                  <a:gd name="csX19" fmla="*/ 297025 w 586620"/>
                  <a:gd name="csY19" fmla="*/ 214406 h 402844"/>
                  <a:gd name="csX20" fmla="*/ 206518 w 586620"/>
                  <a:gd name="csY20" fmla="*/ 241638 h 402844"/>
                  <a:gd name="csX21" fmla="*/ 183869 w 586620"/>
                  <a:gd name="csY21" fmla="*/ 247833 h 402844"/>
                  <a:gd name="csX22" fmla="*/ 161578 w 586620"/>
                  <a:gd name="csY22" fmla="*/ 254599 h 402844"/>
                  <a:gd name="csX23" fmla="*/ 118178 w 586620"/>
                  <a:gd name="csY23" fmla="*/ 271263 h 402844"/>
                  <a:gd name="csX24" fmla="*/ 40958 w 586620"/>
                  <a:gd name="csY24" fmla="*/ 321650 h 402844"/>
                  <a:gd name="csX25" fmla="*/ 12982 w 586620"/>
                  <a:gd name="csY25" fmla="*/ 358362 h 402844"/>
                  <a:gd name="csX26" fmla="*/ 4031 w 586620"/>
                  <a:gd name="csY26" fmla="*/ 379811 h 402844"/>
                  <a:gd name="csX27" fmla="*/ 175 w 586620"/>
                  <a:gd name="csY27" fmla="*/ 402845 h 402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86620" h="402844">
                    <a:moveTo>
                      <a:pt x="179" y="402845"/>
                    </a:moveTo>
                    <a:cubicBezTo>
                      <a:pt x="-932" y="387087"/>
                      <a:pt x="3245" y="371232"/>
                      <a:pt x="9699" y="356752"/>
                    </a:cubicBezTo>
                    <a:cubicBezTo>
                      <a:pt x="12956" y="349484"/>
                      <a:pt x="16881" y="342490"/>
                      <a:pt x="21423" y="335927"/>
                    </a:cubicBezTo>
                    <a:cubicBezTo>
                      <a:pt x="25910" y="329324"/>
                      <a:pt x="30871" y="323028"/>
                      <a:pt x="36287" y="317155"/>
                    </a:cubicBezTo>
                    <a:cubicBezTo>
                      <a:pt x="57991" y="293554"/>
                      <a:pt x="85247" y="275814"/>
                      <a:pt x="113804" y="261916"/>
                    </a:cubicBezTo>
                    <a:cubicBezTo>
                      <a:pt x="128064" y="254803"/>
                      <a:pt x="142879" y="248966"/>
                      <a:pt x="157833" y="243619"/>
                    </a:cubicBezTo>
                    <a:cubicBezTo>
                      <a:pt x="165350" y="241073"/>
                      <a:pt x="172850" y="238440"/>
                      <a:pt x="180472" y="236254"/>
                    </a:cubicBezTo>
                    <a:cubicBezTo>
                      <a:pt x="188094" y="233916"/>
                      <a:pt x="195626" y="231726"/>
                      <a:pt x="203135" y="229570"/>
                    </a:cubicBezTo>
                    <a:cubicBezTo>
                      <a:pt x="233238" y="220935"/>
                      <a:pt x="263194" y="211820"/>
                      <a:pt x="292834" y="201819"/>
                    </a:cubicBezTo>
                    <a:cubicBezTo>
                      <a:pt x="322557" y="192065"/>
                      <a:pt x="351976" y="181436"/>
                      <a:pt x="380934" y="169746"/>
                    </a:cubicBezTo>
                    <a:cubicBezTo>
                      <a:pt x="409987" y="158279"/>
                      <a:pt x="438398" y="145305"/>
                      <a:pt x="466013" y="130914"/>
                    </a:cubicBezTo>
                    <a:cubicBezTo>
                      <a:pt x="479803" y="123677"/>
                      <a:pt x="493185" y="115735"/>
                      <a:pt x="506235" y="107314"/>
                    </a:cubicBezTo>
                    <a:cubicBezTo>
                      <a:pt x="519278" y="98886"/>
                      <a:pt x="531812" y="89658"/>
                      <a:pt x="543276" y="79256"/>
                    </a:cubicBezTo>
                    <a:cubicBezTo>
                      <a:pt x="554765" y="68924"/>
                      <a:pt x="565334" y="57410"/>
                      <a:pt x="573316" y="44157"/>
                    </a:cubicBezTo>
                    <a:cubicBezTo>
                      <a:pt x="581217" y="30934"/>
                      <a:pt x="586316" y="15778"/>
                      <a:pt x="586475" y="0"/>
                    </a:cubicBezTo>
                    <a:cubicBezTo>
                      <a:pt x="586806" y="7813"/>
                      <a:pt x="586703" y="15833"/>
                      <a:pt x="584729" y="23553"/>
                    </a:cubicBezTo>
                    <a:cubicBezTo>
                      <a:pt x="583157" y="31374"/>
                      <a:pt x="579974" y="38750"/>
                      <a:pt x="576533" y="45946"/>
                    </a:cubicBezTo>
                    <a:cubicBezTo>
                      <a:pt x="569247" y="60203"/>
                      <a:pt x="558922" y="72650"/>
                      <a:pt x="547767" y="83981"/>
                    </a:cubicBezTo>
                    <a:cubicBezTo>
                      <a:pt x="525109" y="106495"/>
                      <a:pt x="498401" y="124186"/>
                      <a:pt x="471009" y="139988"/>
                    </a:cubicBezTo>
                    <a:cubicBezTo>
                      <a:pt x="415821" y="171211"/>
                      <a:pt x="356736" y="194325"/>
                      <a:pt x="297025" y="214406"/>
                    </a:cubicBezTo>
                    <a:cubicBezTo>
                      <a:pt x="267071" y="224241"/>
                      <a:pt x="236908" y="233375"/>
                      <a:pt x="206518" y="241638"/>
                    </a:cubicBezTo>
                    <a:cubicBezTo>
                      <a:pt x="198891" y="243666"/>
                      <a:pt x="191304" y="245710"/>
                      <a:pt x="183869" y="247833"/>
                    </a:cubicBezTo>
                    <a:cubicBezTo>
                      <a:pt x="176352" y="249826"/>
                      <a:pt x="168982" y="252256"/>
                      <a:pt x="161578" y="254599"/>
                    </a:cubicBezTo>
                    <a:cubicBezTo>
                      <a:pt x="146900" y="259605"/>
                      <a:pt x="132265" y="264830"/>
                      <a:pt x="118178" y="271263"/>
                    </a:cubicBezTo>
                    <a:cubicBezTo>
                      <a:pt x="90036" y="283994"/>
                      <a:pt x="62978" y="299926"/>
                      <a:pt x="40958" y="321650"/>
                    </a:cubicBezTo>
                    <a:cubicBezTo>
                      <a:pt x="29886" y="332385"/>
                      <a:pt x="20295" y="344711"/>
                      <a:pt x="12982" y="358362"/>
                    </a:cubicBezTo>
                    <a:cubicBezTo>
                      <a:pt x="9321" y="365183"/>
                      <a:pt x="6287" y="372363"/>
                      <a:pt x="4031" y="379811"/>
                    </a:cubicBezTo>
                    <a:cubicBezTo>
                      <a:pt x="1766" y="387242"/>
                      <a:pt x="194" y="394986"/>
                      <a:pt x="175" y="402845"/>
                    </a:cubicBezTo>
                    <a:close/>
                  </a:path>
                </a:pathLst>
              </a:custGeom>
              <a:grpFill/>
              <a:ln w="6350" cap="flat">
                <a:noFill/>
                <a:prstDash val="solid"/>
                <a:miter/>
              </a:ln>
            </p:spPr>
            <p:txBody>
              <a:bodyPr/>
              <a:lstStyle/>
              <a:p>
                <a:endParaRPr lang="en-US"/>
              </a:p>
            </p:txBody>
          </p:sp>
          <p:sp>
            <p:nvSpPr>
              <p:cNvPr id="875" name="Freeform 25">
                <a:extLst>
                  <a:ext uri="{FF2B5EF4-FFF2-40B4-BE49-F238E27FC236}">
                    <a16:creationId xmlns:a16="http://schemas.microsoft.com/office/drawing/2014/main" id="{D4A8E4A0-2662-A7A0-E480-34087EDC4EB7}"/>
                  </a:ext>
                </a:extLst>
              </p:cNvPr>
              <p:cNvSpPr/>
              <p:nvPr/>
            </p:nvSpPr>
            <p:spPr>
              <a:xfrm>
                <a:off x="7226415" y="1780833"/>
                <a:ext cx="239017" cy="455967"/>
              </a:xfrm>
              <a:custGeom>
                <a:avLst/>
                <a:gdLst>
                  <a:gd name="csX0" fmla="*/ 239012 w 239017"/>
                  <a:gd name="csY0" fmla="*/ 5 h 455967"/>
                  <a:gd name="csX1" fmla="*/ 206912 w 239017"/>
                  <a:gd name="csY1" fmla="*/ 14715 h 455967"/>
                  <a:gd name="csX2" fmla="*/ 176771 w 239017"/>
                  <a:gd name="csY2" fmla="*/ 32533 h 455967"/>
                  <a:gd name="csX3" fmla="*/ 151280 w 239017"/>
                  <a:gd name="csY3" fmla="*/ 55179 h 455967"/>
                  <a:gd name="csX4" fmla="*/ 143206 w 239017"/>
                  <a:gd name="csY4" fmla="*/ 69092 h 455967"/>
                  <a:gd name="csX5" fmla="*/ 140159 w 239017"/>
                  <a:gd name="csY5" fmla="*/ 77532 h 455967"/>
                  <a:gd name="csX6" fmla="*/ 136395 w 239017"/>
                  <a:gd name="csY6" fmla="*/ 86013 h 455967"/>
                  <a:gd name="csX7" fmla="*/ 126178 w 239017"/>
                  <a:gd name="csY7" fmla="*/ 101923 h 455967"/>
                  <a:gd name="csX8" fmla="*/ 112138 w 239017"/>
                  <a:gd name="csY8" fmla="*/ 114740 h 455967"/>
                  <a:gd name="csX9" fmla="*/ 81997 w 239017"/>
                  <a:gd name="csY9" fmla="*/ 133619 h 455967"/>
                  <a:gd name="csX10" fmla="*/ 74752 w 239017"/>
                  <a:gd name="csY10" fmla="*/ 138522 h 455967"/>
                  <a:gd name="csX11" fmla="*/ 67652 w 239017"/>
                  <a:gd name="csY11" fmla="*/ 143442 h 455967"/>
                  <a:gd name="csX12" fmla="*/ 61005 w 239017"/>
                  <a:gd name="csY12" fmla="*/ 148604 h 455967"/>
                  <a:gd name="csX13" fmla="*/ 54840 w 239017"/>
                  <a:gd name="csY13" fmla="*/ 154211 h 455967"/>
                  <a:gd name="csX14" fmla="*/ 49167 w 239017"/>
                  <a:gd name="csY14" fmla="*/ 160283 h 455967"/>
                  <a:gd name="csX15" fmla="*/ 43945 w 239017"/>
                  <a:gd name="csY15" fmla="*/ 166750 h 455967"/>
                  <a:gd name="csX16" fmla="*/ 39175 w 239017"/>
                  <a:gd name="csY16" fmla="*/ 173595 h 455967"/>
                  <a:gd name="csX17" fmla="*/ 35089 w 239017"/>
                  <a:gd name="csY17" fmla="*/ 180922 h 455967"/>
                  <a:gd name="csX18" fmla="*/ 15252 w 239017"/>
                  <a:gd name="csY18" fmla="*/ 245953 h 455967"/>
                  <a:gd name="csX19" fmla="*/ 13072 w 239017"/>
                  <a:gd name="csY19" fmla="*/ 263171 h 455967"/>
                  <a:gd name="csX20" fmla="*/ 11967 w 239017"/>
                  <a:gd name="csY20" fmla="*/ 280558 h 455967"/>
                  <a:gd name="csX21" fmla="*/ 11506 w 239017"/>
                  <a:gd name="csY21" fmla="*/ 289270 h 455967"/>
                  <a:gd name="csX22" fmla="*/ 11254 w 239017"/>
                  <a:gd name="csY22" fmla="*/ 298001 h 455967"/>
                  <a:gd name="csX23" fmla="*/ 11298 w 239017"/>
                  <a:gd name="csY23" fmla="*/ 315517 h 455967"/>
                  <a:gd name="csX24" fmla="*/ 23299 w 239017"/>
                  <a:gd name="csY24" fmla="*/ 455967 h 455967"/>
                  <a:gd name="csX25" fmla="*/ 945 w 239017"/>
                  <a:gd name="csY25" fmla="*/ 315843 h 455967"/>
                  <a:gd name="csX26" fmla="*/ 118 w 239017"/>
                  <a:gd name="csY26" fmla="*/ 297998 h 455967"/>
                  <a:gd name="csX27" fmla="*/ 112 w 239017"/>
                  <a:gd name="csY27" fmla="*/ 289053 h 455967"/>
                  <a:gd name="csX28" fmla="*/ 346 w 239017"/>
                  <a:gd name="csY28" fmla="*/ 280093 h 455967"/>
                  <a:gd name="csX29" fmla="*/ 1017 w 239017"/>
                  <a:gd name="csY29" fmla="*/ 262165 h 455967"/>
                  <a:gd name="csX30" fmla="*/ 2804 w 239017"/>
                  <a:gd name="csY30" fmla="*/ 244233 h 455967"/>
                  <a:gd name="csX31" fmla="*/ 23443 w 239017"/>
                  <a:gd name="csY31" fmla="*/ 174571 h 455967"/>
                  <a:gd name="csX32" fmla="*/ 28052 w 239017"/>
                  <a:gd name="csY32" fmla="*/ 166510 h 455967"/>
                  <a:gd name="csX33" fmla="*/ 33454 w 239017"/>
                  <a:gd name="csY33" fmla="*/ 158888 h 455967"/>
                  <a:gd name="csX34" fmla="*/ 39391 w 239017"/>
                  <a:gd name="csY34" fmla="*/ 151665 h 455967"/>
                  <a:gd name="csX35" fmla="*/ 45846 w 239017"/>
                  <a:gd name="csY35" fmla="*/ 144887 h 455967"/>
                  <a:gd name="csX36" fmla="*/ 52818 w 239017"/>
                  <a:gd name="csY36" fmla="*/ 138663 h 455967"/>
                  <a:gd name="csX37" fmla="*/ 60188 w 239017"/>
                  <a:gd name="csY37" fmla="*/ 133042 h 455967"/>
                  <a:gd name="csX38" fmla="*/ 67669 w 239017"/>
                  <a:gd name="csY38" fmla="*/ 127952 h 455967"/>
                  <a:gd name="csX39" fmla="*/ 75181 w 239017"/>
                  <a:gd name="csY39" fmla="*/ 123103 h 455967"/>
                  <a:gd name="csX40" fmla="*/ 105478 w 239017"/>
                  <a:gd name="csY40" fmla="*/ 105243 h 455967"/>
                  <a:gd name="csX41" fmla="*/ 127248 w 239017"/>
                  <a:gd name="csY41" fmla="*/ 81246 h 455967"/>
                  <a:gd name="csX42" fmla="*/ 130991 w 239017"/>
                  <a:gd name="csY42" fmla="*/ 73721 h 455967"/>
                  <a:gd name="csX43" fmla="*/ 134302 w 239017"/>
                  <a:gd name="csY43" fmla="*/ 65658 h 455967"/>
                  <a:gd name="csX44" fmla="*/ 144666 w 239017"/>
                  <a:gd name="csY44" fmla="*/ 49592 h 455967"/>
                  <a:gd name="csX45" fmla="*/ 173282 w 239017"/>
                  <a:gd name="csY45" fmla="*/ 27069 h 455967"/>
                  <a:gd name="csX46" fmla="*/ 205392 w 239017"/>
                  <a:gd name="csY46" fmla="*/ 11386 h 455967"/>
                  <a:gd name="csX47" fmla="*/ 239017 w 239017"/>
                  <a:gd name="csY47" fmla="*/ 0 h 455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239017" h="455967">
                    <a:moveTo>
                      <a:pt x="239012" y="5"/>
                    </a:moveTo>
                    <a:cubicBezTo>
                      <a:pt x="228052" y="4399"/>
                      <a:pt x="217364" y="9381"/>
                      <a:pt x="206912" y="14715"/>
                    </a:cubicBezTo>
                    <a:cubicBezTo>
                      <a:pt x="196487" y="20096"/>
                      <a:pt x="186292" y="25892"/>
                      <a:pt x="176771" y="32533"/>
                    </a:cubicBezTo>
                    <a:cubicBezTo>
                      <a:pt x="167242" y="39086"/>
                      <a:pt x="158211" y="46470"/>
                      <a:pt x="151280" y="55179"/>
                    </a:cubicBezTo>
                    <a:cubicBezTo>
                      <a:pt x="147863" y="59535"/>
                      <a:pt x="144968" y="64195"/>
                      <a:pt x="143206" y="69092"/>
                    </a:cubicBezTo>
                    <a:lnTo>
                      <a:pt x="140159" y="77532"/>
                    </a:lnTo>
                    <a:cubicBezTo>
                      <a:pt x="138920" y="80358"/>
                      <a:pt x="137836" y="83244"/>
                      <a:pt x="136395" y="86013"/>
                    </a:cubicBezTo>
                    <a:cubicBezTo>
                      <a:pt x="133716" y="91629"/>
                      <a:pt x="130215" y="96979"/>
                      <a:pt x="126178" y="101923"/>
                    </a:cubicBezTo>
                    <a:cubicBezTo>
                      <a:pt x="122122" y="106877"/>
                      <a:pt x="117203" y="111112"/>
                      <a:pt x="112138" y="114740"/>
                    </a:cubicBezTo>
                    <a:cubicBezTo>
                      <a:pt x="101921" y="121996"/>
                      <a:pt x="91400" y="127207"/>
                      <a:pt x="81997" y="133619"/>
                    </a:cubicBezTo>
                    <a:lnTo>
                      <a:pt x="74752" y="138522"/>
                    </a:lnTo>
                    <a:cubicBezTo>
                      <a:pt x="72243" y="140188"/>
                      <a:pt x="70029" y="141802"/>
                      <a:pt x="67652" y="143442"/>
                    </a:cubicBezTo>
                    <a:cubicBezTo>
                      <a:pt x="65345" y="145099"/>
                      <a:pt x="63230" y="146892"/>
                      <a:pt x="61005" y="148604"/>
                    </a:cubicBezTo>
                    <a:cubicBezTo>
                      <a:pt x="58810" y="150337"/>
                      <a:pt x="56909" y="152357"/>
                      <a:pt x="54840" y="154211"/>
                    </a:cubicBezTo>
                    <a:cubicBezTo>
                      <a:pt x="52715" y="156011"/>
                      <a:pt x="51017" y="158219"/>
                      <a:pt x="49167" y="160283"/>
                    </a:cubicBezTo>
                    <a:cubicBezTo>
                      <a:pt x="47357" y="162380"/>
                      <a:pt x="45424" y="164373"/>
                      <a:pt x="43945" y="166750"/>
                    </a:cubicBezTo>
                    <a:lnTo>
                      <a:pt x="39175" y="173595"/>
                    </a:lnTo>
                    <a:cubicBezTo>
                      <a:pt x="37648" y="175920"/>
                      <a:pt x="36467" y="178491"/>
                      <a:pt x="35089" y="180922"/>
                    </a:cubicBezTo>
                    <a:cubicBezTo>
                      <a:pt x="24278" y="200625"/>
                      <a:pt x="18749" y="223223"/>
                      <a:pt x="15252" y="245953"/>
                    </a:cubicBezTo>
                    <a:lnTo>
                      <a:pt x="13072" y="263171"/>
                    </a:lnTo>
                    <a:cubicBezTo>
                      <a:pt x="12387" y="268920"/>
                      <a:pt x="12358" y="274762"/>
                      <a:pt x="11967" y="280558"/>
                    </a:cubicBezTo>
                    <a:lnTo>
                      <a:pt x="11506" y="289270"/>
                    </a:lnTo>
                    <a:cubicBezTo>
                      <a:pt x="11334" y="292175"/>
                      <a:pt x="11170" y="295080"/>
                      <a:pt x="11254" y="298001"/>
                    </a:cubicBezTo>
                    <a:lnTo>
                      <a:pt x="11298" y="315517"/>
                    </a:lnTo>
                    <a:cubicBezTo>
                      <a:pt x="11934" y="362297"/>
                      <a:pt x="17492" y="409089"/>
                      <a:pt x="23299" y="455967"/>
                    </a:cubicBezTo>
                    <a:cubicBezTo>
                      <a:pt x="12068" y="410119"/>
                      <a:pt x="3557" y="363378"/>
                      <a:pt x="945" y="315843"/>
                    </a:cubicBezTo>
                    <a:lnTo>
                      <a:pt x="118" y="297998"/>
                    </a:lnTo>
                    <a:cubicBezTo>
                      <a:pt x="-94" y="295025"/>
                      <a:pt x="28" y="292039"/>
                      <a:pt x="112" y="289053"/>
                    </a:cubicBezTo>
                    <a:lnTo>
                      <a:pt x="346" y="280093"/>
                    </a:lnTo>
                    <a:cubicBezTo>
                      <a:pt x="590" y="274121"/>
                      <a:pt x="470" y="268139"/>
                      <a:pt x="1017" y="262165"/>
                    </a:cubicBezTo>
                    <a:lnTo>
                      <a:pt x="2804" y="244233"/>
                    </a:lnTo>
                    <a:cubicBezTo>
                      <a:pt x="6085" y="220457"/>
                      <a:pt x="11725" y="196457"/>
                      <a:pt x="23443" y="174571"/>
                    </a:cubicBezTo>
                    <a:cubicBezTo>
                      <a:pt x="24987" y="171888"/>
                      <a:pt x="26329" y="169096"/>
                      <a:pt x="28052" y="166510"/>
                    </a:cubicBezTo>
                    <a:lnTo>
                      <a:pt x="33454" y="158888"/>
                    </a:lnTo>
                    <a:cubicBezTo>
                      <a:pt x="35147" y="156269"/>
                      <a:pt x="37328" y="154009"/>
                      <a:pt x="39391" y="151665"/>
                    </a:cubicBezTo>
                    <a:cubicBezTo>
                      <a:pt x="41492" y="149355"/>
                      <a:pt x="43455" y="146907"/>
                      <a:pt x="45846" y="144887"/>
                    </a:cubicBezTo>
                    <a:cubicBezTo>
                      <a:pt x="48173" y="142819"/>
                      <a:pt x="50372" y="140567"/>
                      <a:pt x="52818" y="138663"/>
                    </a:cubicBezTo>
                    <a:cubicBezTo>
                      <a:pt x="55274" y="136792"/>
                      <a:pt x="57692" y="134804"/>
                      <a:pt x="60188" y="133042"/>
                    </a:cubicBezTo>
                    <a:cubicBezTo>
                      <a:pt x="62675" y="131352"/>
                      <a:pt x="65251" y="129525"/>
                      <a:pt x="67669" y="127952"/>
                    </a:cubicBezTo>
                    <a:lnTo>
                      <a:pt x="75181" y="123103"/>
                    </a:lnTo>
                    <a:cubicBezTo>
                      <a:pt x="85468" y="116520"/>
                      <a:pt x="96303" y="111448"/>
                      <a:pt x="105478" y="105243"/>
                    </a:cubicBezTo>
                    <a:cubicBezTo>
                      <a:pt x="114733" y="99144"/>
                      <a:pt x="121885" y="91053"/>
                      <a:pt x="127248" y="81246"/>
                    </a:cubicBezTo>
                    <a:cubicBezTo>
                      <a:pt x="128641" y="78847"/>
                      <a:pt x="129743" y="76235"/>
                      <a:pt x="130991" y="73721"/>
                    </a:cubicBezTo>
                    <a:lnTo>
                      <a:pt x="134302" y="65658"/>
                    </a:lnTo>
                    <a:cubicBezTo>
                      <a:pt x="136810" y="59551"/>
                      <a:pt x="140498" y="54233"/>
                      <a:pt x="144666" y="49592"/>
                    </a:cubicBezTo>
                    <a:cubicBezTo>
                      <a:pt x="153058" y="40323"/>
                      <a:pt x="162992" y="33208"/>
                      <a:pt x="173282" y="27069"/>
                    </a:cubicBezTo>
                    <a:cubicBezTo>
                      <a:pt x="183646" y="21022"/>
                      <a:pt x="194384" y="15829"/>
                      <a:pt x="205392" y="11386"/>
                    </a:cubicBezTo>
                    <a:cubicBezTo>
                      <a:pt x="216388" y="6923"/>
                      <a:pt x="227608" y="3076"/>
                      <a:pt x="239017" y="0"/>
                    </a:cubicBezTo>
                    <a:close/>
                  </a:path>
                </a:pathLst>
              </a:custGeom>
              <a:grpFill/>
              <a:ln w="6350" cap="flat">
                <a:noFill/>
                <a:prstDash val="solid"/>
                <a:miter/>
              </a:ln>
            </p:spPr>
            <p:txBody>
              <a:bodyPr/>
              <a:lstStyle/>
              <a:p>
                <a:endParaRPr lang="en-US"/>
              </a:p>
            </p:txBody>
          </p:sp>
          <p:sp>
            <p:nvSpPr>
              <p:cNvPr id="876" name="Freeform 26">
                <a:extLst>
                  <a:ext uri="{FF2B5EF4-FFF2-40B4-BE49-F238E27FC236}">
                    <a16:creationId xmlns:a16="http://schemas.microsoft.com/office/drawing/2014/main" id="{0D53275B-C853-1DBE-1791-7193E055E3BF}"/>
                  </a:ext>
                </a:extLst>
              </p:cNvPr>
              <p:cNvSpPr/>
              <p:nvPr/>
            </p:nvSpPr>
            <p:spPr>
              <a:xfrm>
                <a:off x="7370586" y="1919098"/>
                <a:ext cx="118074" cy="253293"/>
              </a:xfrm>
              <a:custGeom>
                <a:avLst/>
                <a:gdLst>
                  <a:gd name="csX0" fmla="*/ 118071 w 118074"/>
                  <a:gd name="csY0" fmla="*/ 0 h 253293"/>
                  <a:gd name="csX1" fmla="*/ 55892 w 118074"/>
                  <a:gd name="csY1" fmla="*/ 43003 h 253293"/>
                  <a:gd name="csX2" fmla="*/ 32076 w 118074"/>
                  <a:gd name="csY2" fmla="*/ 70019 h 253293"/>
                  <a:gd name="csX3" fmla="*/ 26365 w 118074"/>
                  <a:gd name="csY3" fmla="*/ 85362 h 253293"/>
                  <a:gd name="csX4" fmla="*/ 26115 w 118074"/>
                  <a:gd name="csY4" fmla="*/ 87299 h 253293"/>
                  <a:gd name="csX5" fmla="*/ 25995 w 118074"/>
                  <a:gd name="csY5" fmla="*/ 89605 h 253293"/>
                  <a:gd name="csX6" fmla="*/ 25772 w 118074"/>
                  <a:gd name="csY6" fmla="*/ 94268 h 253293"/>
                  <a:gd name="csX7" fmla="*/ 25496 w 118074"/>
                  <a:gd name="csY7" fmla="*/ 103669 h 253293"/>
                  <a:gd name="csX8" fmla="*/ 24584 w 118074"/>
                  <a:gd name="csY8" fmla="*/ 141727 h 253293"/>
                  <a:gd name="csX9" fmla="*/ 22284 w 118074"/>
                  <a:gd name="csY9" fmla="*/ 180086 h 253293"/>
                  <a:gd name="csX10" fmla="*/ 19972 w 118074"/>
                  <a:gd name="csY10" fmla="*/ 199264 h 253293"/>
                  <a:gd name="csX11" fmla="*/ 18255 w 118074"/>
                  <a:gd name="csY11" fmla="*/ 208809 h 253293"/>
                  <a:gd name="csX12" fmla="*/ 16152 w 118074"/>
                  <a:gd name="csY12" fmla="*/ 218294 h 253293"/>
                  <a:gd name="csX13" fmla="*/ 10033 w 118074"/>
                  <a:gd name="csY13" fmla="*/ 236777 h 253293"/>
                  <a:gd name="csX14" fmla="*/ 5661 w 118074"/>
                  <a:gd name="csY14" fmla="*/ 245473 h 253293"/>
                  <a:gd name="csX15" fmla="*/ 2931 w 118074"/>
                  <a:gd name="csY15" fmla="*/ 249485 h 253293"/>
                  <a:gd name="csX16" fmla="*/ 0 w 118074"/>
                  <a:gd name="csY16" fmla="*/ 253293 h 253293"/>
                  <a:gd name="csX17" fmla="*/ 9744 w 118074"/>
                  <a:gd name="csY17" fmla="*/ 217105 h 253293"/>
                  <a:gd name="csX18" fmla="*/ 11944 w 118074"/>
                  <a:gd name="csY18" fmla="*/ 179488 h 253293"/>
                  <a:gd name="csX19" fmla="*/ 12018 w 118074"/>
                  <a:gd name="csY19" fmla="*/ 141557 h 253293"/>
                  <a:gd name="csX20" fmla="*/ 12237 w 118074"/>
                  <a:gd name="csY20" fmla="*/ 103289 h 253293"/>
                  <a:gd name="csX21" fmla="*/ 12678 w 118074"/>
                  <a:gd name="csY21" fmla="*/ 93622 h 253293"/>
                  <a:gd name="csX22" fmla="*/ 12990 w 118074"/>
                  <a:gd name="csY22" fmla="*/ 88759 h 253293"/>
                  <a:gd name="csX23" fmla="*/ 13159 w 118074"/>
                  <a:gd name="csY23" fmla="*/ 86305 h 253293"/>
                  <a:gd name="csX24" fmla="*/ 13543 w 118074"/>
                  <a:gd name="csY24" fmla="*/ 83513 h 253293"/>
                  <a:gd name="csX25" fmla="*/ 21388 w 118074"/>
                  <a:gd name="csY25" fmla="*/ 63480 h 253293"/>
                  <a:gd name="csX26" fmla="*/ 49422 w 118074"/>
                  <a:gd name="csY26" fmla="*/ 34969 h 253293"/>
                  <a:gd name="csX27" fmla="*/ 82551 w 118074"/>
                  <a:gd name="csY27" fmla="*/ 14743 h 253293"/>
                  <a:gd name="csX28" fmla="*/ 118075 w 118074"/>
                  <a:gd name="csY28" fmla="*/ 0 h 253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18074" h="253293">
                    <a:moveTo>
                      <a:pt x="118071" y="0"/>
                    </a:moveTo>
                    <a:cubicBezTo>
                      <a:pt x="96128" y="13041"/>
                      <a:pt x="74730" y="26821"/>
                      <a:pt x="55892" y="43003"/>
                    </a:cubicBezTo>
                    <a:cubicBezTo>
                      <a:pt x="46725" y="51246"/>
                      <a:pt x="37872" y="59977"/>
                      <a:pt x="32076" y="70019"/>
                    </a:cubicBezTo>
                    <a:cubicBezTo>
                      <a:pt x="29212" y="74999"/>
                      <a:pt x="27025" y="80175"/>
                      <a:pt x="26365" y="85362"/>
                    </a:cubicBezTo>
                    <a:lnTo>
                      <a:pt x="26115" y="87299"/>
                    </a:lnTo>
                    <a:lnTo>
                      <a:pt x="25995" y="89605"/>
                    </a:lnTo>
                    <a:lnTo>
                      <a:pt x="25772" y="94268"/>
                    </a:lnTo>
                    <a:cubicBezTo>
                      <a:pt x="25601" y="97366"/>
                      <a:pt x="25594" y="100538"/>
                      <a:pt x="25496" y="103669"/>
                    </a:cubicBezTo>
                    <a:cubicBezTo>
                      <a:pt x="25045" y="116256"/>
                      <a:pt x="24949" y="128977"/>
                      <a:pt x="24584" y="141727"/>
                    </a:cubicBezTo>
                    <a:cubicBezTo>
                      <a:pt x="24068" y="154472"/>
                      <a:pt x="23625" y="167293"/>
                      <a:pt x="22284" y="180086"/>
                    </a:cubicBezTo>
                    <a:cubicBezTo>
                      <a:pt x="21688" y="186480"/>
                      <a:pt x="20913" y="192891"/>
                      <a:pt x="19972" y="199264"/>
                    </a:cubicBezTo>
                    <a:lnTo>
                      <a:pt x="18255" y="208809"/>
                    </a:lnTo>
                    <a:cubicBezTo>
                      <a:pt x="17664" y="211983"/>
                      <a:pt x="16867" y="215145"/>
                      <a:pt x="16152" y="218294"/>
                    </a:cubicBezTo>
                    <a:cubicBezTo>
                      <a:pt x="14479" y="224560"/>
                      <a:pt x="12654" y="230809"/>
                      <a:pt x="10033" y="236777"/>
                    </a:cubicBezTo>
                    <a:cubicBezTo>
                      <a:pt x="8941" y="239818"/>
                      <a:pt x="7133" y="242618"/>
                      <a:pt x="5661" y="245473"/>
                    </a:cubicBezTo>
                    <a:cubicBezTo>
                      <a:pt x="4957" y="246922"/>
                      <a:pt x="3903" y="248195"/>
                      <a:pt x="2931" y="249485"/>
                    </a:cubicBezTo>
                    <a:lnTo>
                      <a:pt x="0" y="253293"/>
                    </a:lnTo>
                    <a:cubicBezTo>
                      <a:pt x="5999" y="241947"/>
                      <a:pt x="8249" y="229517"/>
                      <a:pt x="9744" y="217105"/>
                    </a:cubicBezTo>
                    <a:cubicBezTo>
                      <a:pt x="11295" y="204679"/>
                      <a:pt x="11673" y="192085"/>
                      <a:pt x="11944" y="179488"/>
                    </a:cubicBezTo>
                    <a:cubicBezTo>
                      <a:pt x="12039" y="166877"/>
                      <a:pt x="12242" y="154254"/>
                      <a:pt x="12018" y="141557"/>
                    </a:cubicBezTo>
                    <a:cubicBezTo>
                      <a:pt x="12003" y="128864"/>
                      <a:pt x="11997" y="116138"/>
                      <a:pt x="12237" y="103289"/>
                    </a:cubicBezTo>
                    <a:cubicBezTo>
                      <a:pt x="12390" y="100064"/>
                      <a:pt x="12448" y="96871"/>
                      <a:pt x="12678" y="93622"/>
                    </a:cubicBezTo>
                    <a:lnTo>
                      <a:pt x="12990" y="88759"/>
                    </a:lnTo>
                    <a:lnTo>
                      <a:pt x="13159" y="86305"/>
                    </a:lnTo>
                    <a:lnTo>
                      <a:pt x="13543" y="83513"/>
                    </a:lnTo>
                    <a:cubicBezTo>
                      <a:pt x="14692" y="76084"/>
                      <a:pt x="17621" y="69319"/>
                      <a:pt x="21388" y="63480"/>
                    </a:cubicBezTo>
                    <a:cubicBezTo>
                      <a:pt x="29063" y="51842"/>
                      <a:pt x="38933" y="42760"/>
                      <a:pt x="49422" y="34969"/>
                    </a:cubicBezTo>
                    <a:cubicBezTo>
                      <a:pt x="59896" y="27131"/>
                      <a:pt x="71103" y="20607"/>
                      <a:pt x="82551" y="14743"/>
                    </a:cubicBezTo>
                    <a:cubicBezTo>
                      <a:pt x="94089" y="9047"/>
                      <a:pt x="105851" y="3873"/>
                      <a:pt x="118075" y="0"/>
                    </a:cubicBezTo>
                    <a:close/>
                  </a:path>
                </a:pathLst>
              </a:custGeom>
              <a:grpFill/>
              <a:ln w="6350" cap="flat">
                <a:noFill/>
                <a:prstDash val="solid"/>
                <a:miter/>
              </a:ln>
            </p:spPr>
            <p:txBody>
              <a:bodyPr/>
              <a:lstStyle/>
              <a:p>
                <a:endParaRPr lang="en-US"/>
              </a:p>
            </p:txBody>
          </p:sp>
          <p:sp>
            <p:nvSpPr>
              <p:cNvPr id="877" name="Freeform 27">
                <a:extLst>
                  <a:ext uri="{FF2B5EF4-FFF2-40B4-BE49-F238E27FC236}">
                    <a16:creationId xmlns:a16="http://schemas.microsoft.com/office/drawing/2014/main" id="{A2F1F136-7BD1-F070-72F0-830C3C89F4D8}"/>
                  </a:ext>
                </a:extLst>
              </p:cNvPr>
              <p:cNvSpPr/>
              <p:nvPr/>
            </p:nvSpPr>
            <p:spPr>
              <a:xfrm>
                <a:off x="7310241" y="2325585"/>
                <a:ext cx="54682" cy="136198"/>
              </a:xfrm>
              <a:custGeom>
                <a:avLst/>
                <a:gdLst>
                  <a:gd name="csX0" fmla="*/ 54436 w 54682"/>
                  <a:gd name="csY0" fmla="*/ 0 h 136198"/>
                  <a:gd name="csX1" fmla="*/ 52346 w 54682"/>
                  <a:gd name="csY1" fmla="*/ 38046 h 136198"/>
                  <a:gd name="csX2" fmla="*/ 43950 w 54682"/>
                  <a:gd name="csY2" fmla="*/ 75191 h 136198"/>
                  <a:gd name="csX3" fmla="*/ 28669 w 54682"/>
                  <a:gd name="csY3" fmla="*/ 110543 h 136198"/>
                  <a:gd name="csX4" fmla="*/ 16774 w 54682"/>
                  <a:gd name="csY4" fmla="*/ 126201 h 136198"/>
                  <a:gd name="csX5" fmla="*/ 0 w 54682"/>
                  <a:gd name="csY5" fmla="*/ 136199 h 136198"/>
                  <a:gd name="csX6" fmla="*/ 11624 w 54682"/>
                  <a:gd name="csY6" fmla="*/ 122206 h 136198"/>
                  <a:gd name="csX7" fmla="*/ 19336 w 54682"/>
                  <a:gd name="csY7" fmla="*/ 105868 h 136198"/>
                  <a:gd name="csX8" fmla="*/ 31284 w 54682"/>
                  <a:gd name="csY8" fmla="*/ 71231 h 136198"/>
                  <a:gd name="csX9" fmla="*/ 42203 w 54682"/>
                  <a:gd name="csY9" fmla="*/ 35742 h 136198"/>
                  <a:gd name="csX10" fmla="*/ 54436 w 54682"/>
                  <a:gd name="csY10" fmla="*/ 0 h 136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4682" h="136198">
                    <a:moveTo>
                      <a:pt x="54436" y="0"/>
                    </a:moveTo>
                    <a:cubicBezTo>
                      <a:pt x="55198" y="12824"/>
                      <a:pt x="54105" y="25491"/>
                      <a:pt x="52346" y="38046"/>
                    </a:cubicBezTo>
                    <a:cubicBezTo>
                      <a:pt x="50497" y="50588"/>
                      <a:pt x="47739" y="63009"/>
                      <a:pt x="43950" y="75191"/>
                    </a:cubicBezTo>
                    <a:cubicBezTo>
                      <a:pt x="40142" y="87357"/>
                      <a:pt x="35303" y="99337"/>
                      <a:pt x="28669" y="110543"/>
                    </a:cubicBezTo>
                    <a:cubicBezTo>
                      <a:pt x="25320" y="116126"/>
                      <a:pt x="21384" y="121447"/>
                      <a:pt x="16774" y="126201"/>
                    </a:cubicBezTo>
                    <a:cubicBezTo>
                      <a:pt x="12093" y="130783"/>
                      <a:pt x="6431" y="135047"/>
                      <a:pt x="0" y="136199"/>
                    </a:cubicBezTo>
                    <a:cubicBezTo>
                      <a:pt x="5147" y="132322"/>
                      <a:pt x="8662" y="127450"/>
                      <a:pt x="11624" y="122206"/>
                    </a:cubicBezTo>
                    <a:cubicBezTo>
                      <a:pt x="14666" y="117034"/>
                      <a:pt x="17028" y="111455"/>
                      <a:pt x="19336" y="105868"/>
                    </a:cubicBezTo>
                    <a:cubicBezTo>
                      <a:pt x="23828" y="94604"/>
                      <a:pt x="27591" y="82963"/>
                      <a:pt x="31284" y="71231"/>
                    </a:cubicBezTo>
                    <a:lnTo>
                      <a:pt x="42203" y="35742"/>
                    </a:lnTo>
                    <a:cubicBezTo>
                      <a:pt x="45979" y="23858"/>
                      <a:pt x="49741" y="11926"/>
                      <a:pt x="54436" y="0"/>
                    </a:cubicBezTo>
                    <a:close/>
                  </a:path>
                </a:pathLst>
              </a:custGeom>
              <a:grpFill/>
              <a:ln w="6350" cap="flat">
                <a:noFill/>
                <a:prstDash val="solid"/>
                <a:miter/>
              </a:ln>
            </p:spPr>
            <p:txBody>
              <a:bodyPr/>
              <a:lstStyle/>
              <a:p>
                <a:endParaRPr lang="en-US"/>
              </a:p>
            </p:txBody>
          </p:sp>
          <p:sp>
            <p:nvSpPr>
              <p:cNvPr id="878" name="Freeform 28">
                <a:extLst>
                  <a:ext uri="{FF2B5EF4-FFF2-40B4-BE49-F238E27FC236}">
                    <a16:creationId xmlns:a16="http://schemas.microsoft.com/office/drawing/2014/main" id="{85E3D92D-1D00-3D2A-2003-623B0D5183C8}"/>
                  </a:ext>
                </a:extLst>
              </p:cNvPr>
              <p:cNvSpPr/>
              <p:nvPr/>
            </p:nvSpPr>
            <p:spPr>
              <a:xfrm>
                <a:off x="7482915" y="2299038"/>
                <a:ext cx="28934" cy="104008"/>
              </a:xfrm>
              <a:custGeom>
                <a:avLst/>
                <a:gdLst>
                  <a:gd name="csX0" fmla="*/ 11828 w 28934"/>
                  <a:gd name="csY0" fmla="*/ 0 h 104008"/>
                  <a:gd name="csX1" fmla="*/ 24060 w 28934"/>
                  <a:gd name="csY1" fmla="*/ 26506 h 104008"/>
                  <a:gd name="csX2" fmla="*/ 28914 w 28934"/>
                  <a:gd name="csY2" fmla="*/ 55532 h 104008"/>
                  <a:gd name="csX3" fmla="*/ 23515 w 28934"/>
                  <a:gd name="csY3" fmla="*/ 85499 h 104008"/>
                  <a:gd name="csX4" fmla="*/ 13977 w 28934"/>
                  <a:gd name="csY4" fmla="*/ 98120 h 104008"/>
                  <a:gd name="csX5" fmla="*/ 0 w 28934"/>
                  <a:gd name="csY5" fmla="*/ 104009 h 104008"/>
                  <a:gd name="csX6" fmla="*/ 13698 w 28934"/>
                  <a:gd name="csY6" fmla="*/ 81957 h 104008"/>
                  <a:gd name="csX7" fmla="*/ 15648 w 28934"/>
                  <a:gd name="csY7" fmla="*/ 55873 h 104008"/>
                  <a:gd name="csX8" fmla="*/ 13852 w 28934"/>
                  <a:gd name="csY8" fmla="*/ 28500 h 104008"/>
                  <a:gd name="csX9" fmla="*/ 11829 w 28934"/>
                  <a:gd name="csY9" fmla="*/ 2 h 104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8934" h="104008">
                    <a:moveTo>
                      <a:pt x="11828" y="0"/>
                    </a:moveTo>
                    <a:cubicBezTo>
                      <a:pt x="17400" y="8171"/>
                      <a:pt x="21189" y="17200"/>
                      <a:pt x="24060" y="26506"/>
                    </a:cubicBezTo>
                    <a:cubicBezTo>
                      <a:pt x="26867" y="35833"/>
                      <a:pt x="28634" y="45555"/>
                      <a:pt x="28914" y="55532"/>
                    </a:cubicBezTo>
                    <a:cubicBezTo>
                      <a:pt x="29107" y="65459"/>
                      <a:pt x="28009" y="75867"/>
                      <a:pt x="23515" y="85499"/>
                    </a:cubicBezTo>
                    <a:cubicBezTo>
                      <a:pt x="21259" y="90255"/>
                      <a:pt x="18101" y="94762"/>
                      <a:pt x="13977" y="98120"/>
                    </a:cubicBezTo>
                    <a:cubicBezTo>
                      <a:pt x="9838" y="101438"/>
                      <a:pt x="4948" y="103625"/>
                      <a:pt x="0" y="104009"/>
                    </a:cubicBezTo>
                    <a:cubicBezTo>
                      <a:pt x="7910" y="97879"/>
                      <a:pt x="11800" y="90219"/>
                      <a:pt x="13698" y="81957"/>
                    </a:cubicBezTo>
                    <a:cubicBezTo>
                      <a:pt x="15653" y="73688"/>
                      <a:pt x="15806" y="64815"/>
                      <a:pt x="15648" y="55873"/>
                    </a:cubicBezTo>
                    <a:cubicBezTo>
                      <a:pt x="15413" y="46898"/>
                      <a:pt x="14666" y="37768"/>
                      <a:pt x="13852" y="28500"/>
                    </a:cubicBezTo>
                    <a:cubicBezTo>
                      <a:pt x="13077" y="19209"/>
                      <a:pt x="12164" y="9840"/>
                      <a:pt x="11829" y="2"/>
                    </a:cubicBezTo>
                    <a:close/>
                  </a:path>
                </a:pathLst>
              </a:custGeom>
              <a:grpFill/>
              <a:ln w="6350" cap="flat">
                <a:noFill/>
                <a:prstDash val="solid"/>
                <a:miter/>
              </a:ln>
            </p:spPr>
            <p:txBody>
              <a:bodyPr/>
              <a:lstStyle/>
              <a:p>
                <a:endParaRPr lang="en-US"/>
              </a:p>
            </p:txBody>
          </p:sp>
          <p:sp>
            <p:nvSpPr>
              <p:cNvPr id="879" name="Freeform 29">
                <a:extLst>
                  <a:ext uri="{FF2B5EF4-FFF2-40B4-BE49-F238E27FC236}">
                    <a16:creationId xmlns:a16="http://schemas.microsoft.com/office/drawing/2014/main" id="{79AA0CCE-4D54-2928-45D9-119C892F6FEE}"/>
                  </a:ext>
                </a:extLst>
              </p:cNvPr>
              <p:cNvSpPr/>
              <p:nvPr/>
            </p:nvSpPr>
            <p:spPr>
              <a:xfrm>
                <a:off x="7471255" y="2050326"/>
                <a:ext cx="157151" cy="135889"/>
              </a:xfrm>
              <a:custGeom>
                <a:avLst/>
                <a:gdLst>
                  <a:gd name="csX0" fmla="*/ 3 w 157151"/>
                  <a:gd name="csY0" fmla="*/ 76162 h 135889"/>
                  <a:gd name="csX1" fmla="*/ 11553 w 157151"/>
                  <a:gd name="csY1" fmla="*/ 41224 h 135889"/>
                  <a:gd name="csX2" fmla="*/ 36412 w 157151"/>
                  <a:gd name="csY2" fmla="*/ 12614 h 135889"/>
                  <a:gd name="csX3" fmla="*/ 73235 w 157151"/>
                  <a:gd name="csY3" fmla="*/ 136 h 135889"/>
                  <a:gd name="csX4" fmla="*/ 92640 w 157151"/>
                  <a:gd name="csY4" fmla="*/ 1353 h 135889"/>
                  <a:gd name="csX5" fmla="*/ 97393 w 157151"/>
                  <a:gd name="csY5" fmla="*/ 2205 h 135889"/>
                  <a:gd name="csX6" fmla="*/ 102050 w 157151"/>
                  <a:gd name="csY6" fmla="*/ 3351 h 135889"/>
                  <a:gd name="csX7" fmla="*/ 111296 w 157151"/>
                  <a:gd name="csY7" fmla="*/ 6121 h 135889"/>
                  <a:gd name="csX8" fmla="*/ 143691 w 157151"/>
                  <a:gd name="csY8" fmla="*/ 28342 h 135889"/>
                  <a:gd name="csX9" fmla="*/ 156989 w 157151"/>
                  <a:gd name="csY9" fmla="*/ 65102 h 135889"/>
                  <a:gd name="csX10" fmla="*/ 152178 w 157151"/>
                  <a:gd name="csY10" fmla="*/ 102377 h 135889"/>
                  <a:gd name="csX11" fmla="*/ 137151 w 157151"/>
                  <a:gd name="csY11" fmla="*/ 135889 h 135889"/>
                  <a:gd name="csX12" fmla="*/ 145821 w 157151"/>
                  <a:gd name="csY12" fmla="*/ 100930 h 135889"/>
                  <a:gd name="csX13" fmla="*/ 146682 w 157151"/>
                  <a:gd name="csY13" fmla="*/ 66148 h 135889"/>
                  <a:gd name="csX14" fmla="*/ 133942 w 157151"/>
                  <a:gd name="csY14" fmla="*/ 36278 h 135889"/>
                  <a:gd name="csX15" fmla="*/ 106806 w 157151"/>
                  <a:gd name="csY15" fmla="*/ 18603 h 135889"/>
                  <a:gd name="csX16" fmla="*/ 41998 w 157151"/>
                  <a:gd name="csY16" fmla="*/ 21287 h 135889"/>
                  <a:gd name="csX17" fmla="*/ 17035 w 157151"/>
                  <a:gd name="csY17" fmla="*/ 44679 h 135889"/>
                  <a:gd name="csX18" fmla="*/ 0 w 157151"/>
                  <a:gd name="csY18" fmla="*/ 76161 h 135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57151" h="135889">
                    <a:moveTo>
                      <a:pt x="3" y="76162"/>
                    </a:moveTo>
                    <a:cubicBezTo>
                      <a:pt x="1592" y="64045"/>
                      <a:pt x="5728" y="52260"/>
                      <a:pt x="11553" y="41224"/>
                    </a:cubicBezTo>
                    <a:cubicBezTo>
                      <a:pt x="17528" y="30297"/>
                      <a:pt x="25683" y="20082"/>
                      <a:pt x="36412" y="12614"/>
                    </a:cubicBezTo>
                    <a:cubicBezTo>
                      <a:pt x="46995" y="4935"/>
                      <a:pt x="60208" y="896"/>
                      <a:pt x="73235" y="136"/>
                    </a:cubicBezTo>
                    <a:cubicBezTo>
                      <a:pt x="79774" y="-271"/>
                      <a:pt x="86304" y="265"/>
                      <a:pt x="92640" y="1353"/>
                    </a:cubicBezTo>
                    <a:lnTo>
                      <a:pt x="97393" y="2205"/>
                    </a:lnTo>
                    <a:cubicBezTo>
                      <a:pt x="98956" y="2551"/>
                      <a:pt x="100497" y="2971"/>
                      <a:pt x="102050" y="3351"/>
                    </a:cubicBezTo>
                    <a:cubicBezTo>
                      <a:pt x="105160" y="4045"/>
                      <a:pt x="108228" y="5077"/>
                      <a:pt x="111296" y="6121"/>
                    </a:cubicBezTo>
                    <a:cubicBezTo>
                      <a:pt x="123441" y="10413"/>
                      <a:pt x="135252" y="17744"/>
                      <a:pt x="143691" y="28342"/>
                    </a:cubicBezTo>
                    <a:cubicBezTo>
                      <a:pt x="152002" y="39035"/>
                      <a:pt x="156376" y="52284"/>
                      <a:pt x="156989" y="65102"/>
                    </a:cubicBezTo>
                    <a:cubicBezTo>
                      <a:pt x="157766" y="77972"/>
                      <a:pt x="155688" y="90521"/>
                      <a:pt x="152178" y="102377"/>
                    </a:cubicBezTo>
                    <a:cubicBezTo>
                      <a:pt x="148507" y="114194"/>
                      <a:pt x="143686" y="125570"/>
                      <a:pt x="137151" y="135889"/>
                    </a:cubicBezTo>
                    <a:cubicBezTo>
                      <a:pt x="140997" y="124349"/>
                      <a:pt x="144039" y="112681"/>
                      <a:pt x="145821" y="100930"/>
                    </a:cubicBezTo>
                    <a:cubicBezTo>
                      <a:pt x="147739" y="89233"/>
                      <a:pt x="148207" y="77393"/>
                      <a:pt x="146682" y="66148"/>
                    </a:cubicBezTo>
                    <a:cubicBezTo>
                      <a:pt x="144969" y="54955"/>
                      <a:pt x="141045" y="44372"/>
                      <a:pt x="133942" y="36278"/>
                    </a:cubicBezTo>
                    <a:cubicBezTo>
                      <a:pt x="126984" y="28128"/>
                      <a:pt x="117482" y="22168"/>
                      <a:pt x="106806" y="18603"/>
                    </a:cubicBezTo>
                    <a:cubicBezTo>
                      <a:pt x="85490" y="10819"/>
                      <a:pt x="61408" y="9675"/>
                      <a:pt x="41998" y="21287"/>
                    </a:cubicBezTo>
                    <a:cubicBezTo>
                      <a:pt x="32357" y="26985"/>
                      <a:pt x="23919" y="35161"/>
                      <a:pt x="17035" y="44679"/>
                    </a:cubicBezTo>
                    <a:cubicBezTo>
                      <a:pt x="10049" y="54159"/>
                      <a:pt x="4408" y="64835"/>
                      <a:pt x="0" y="76161"/>
                    </a:cubicBezTo>
                    <a:close/>
                  </a:path>
                </a:pathLst>
              </a:custGeom>
              <a:grpFill/>
              <a:ln w="6350" cap="flat">
                <a:noFill/>
                <a:prstDash val="solid"/>
                <a:miter/>
              </a:ln>
            </p:spPr>
            <p:txBody>
              <a:bodyPr/>
              <a:lstStyle/>
              <a:p>
                <a:endParaRPr lang="en-US"/>
              </a:p>
            </p:txBody>
          </p:sp>
          <p:sp>
            <p:nvSpPr>
              <p:cNvPr id="880" name="Freeform 30">
                <a:extLst>
                  <a:ext uri="{FF2B5EF4-FFF2-40B4-BE49-F238E27FC236}">
                    <a16:creationId xmlns:a16="http://schemas.microsoft.com/office/drawing/2014/main" id="{8C3D8BBA-6D03-7EF0-B94F-51D830687914}"/>
                  </a:ext>
                </a:extLst>
              </p:cNvPr>
              <p:cNvSpPr/>
              <p:nvPr/>
            </p:nvSpPr>
            <p:spPr>
              <a:xfrm>
                <a:off x="6791180" y="2112457"/>
                <a:ext cx="326892" cy="173308"/>
              </a:xfrm>
              <a:custGeom>
                <a:avLst/>
                <a:gdLst>
                  <a:gd name="csX0" fmla="*/ 0 w 326892"/>
                  <a:gd name="csY0" fmla="*/ 173309 h 173308"/>
                  <a:gd name="csX1" fmla="*/ 3849 w 326892"/>
                  <a:gd name="csY1" fmla="*/ 146589 h 173308"/>
                  <a:gd name="csX2" fmla="*/ 12441 w 326892"/>
                  <a:gd name="csY2" fmla="*/ 120745 h 173308"/>
                  <a:gd name="csX3" fmla="*/ 26956 w 326892"/>
                  <a:gd name="csY3" fmla="*/ 97221 h 173308"/>
                  <a:gd name="csX4" fmla="*/ 48882 w 326892"/>
                  <a:gd name="csY4" fmla="*/ 79453 h 173308"/>
                  <a:gd name="csX5" fmla="*/ 76387 w 326892"/>
                  <a:gd name="csY5" fmla="*/ 71855 h 173308"/>
                  <a:gd name="csX6" fmla="*/ 83515 w 326892"/>
                  <a:gd name="csY6" fmla="*/ 71672 h 173308"/>
                  <a:gd name="csX7" fmla="*/ 87086 w 326892"/>
                  <a:gd name="csY7" fmla="*/ 71672 h 173308"/>
                  <a:gd name="csX8" fmla="*/ 90609 w 326892"/>
                  <a:gd name="csY8" fmla="*/ 72004 h 173308"/>
                  <a:gd name="csX9" fmla="*/ 97654 w 326892"/>
                  <a:gd name="csY9" fmla="*/ 72763 h 173308"/>
                  <a:gd name="csX10" fmla="*/ 104567 w 326892"/>
                  <a:gd name="csY10" fmla="*/ 74095 h 173308"/>
                  <a:gd name="csX11" fmla="*/ 155824 w 326892"/>
                  <a:gd name="csY11" fmla="*/ 94885 h 173308"/>
                  <a:gd name="csX12" fmla="*/ 146443 w 326892"/>
                  <a:gd name="csY12" fmla="*/ 101152 h 173308"/>
                  <a:gd name="csX13" fmla="*/ 158083 w 326892"/>
                  <a:gd name="csY13" fmla="*/ 48165 h 173308"/>
                  <a:gd name="csX14" fmla="*/ 195725 w 326892"/>
                  <a:gd name="csY14" fmla="*/ 9425 h 173308"/>
                  <a:gd name="csX15" fmla="*/ 222015 w 326892"/>
                  <a:gd name="csY15" fmla="*/ 713 h 173308"/>
                  <a:gd name="csX16" fmla="*/ 249556 w 326892"/>
                  <a:gd name="csY16" fmla="*/ 1918 h 173308"/>
                  <a:gd name="csX17" fmla="*/ 296997 w 326892"/>
                  <a:gd name="csY17" fmla="*/ 26079 h 173308"/>
                  <a:gd name="csX18" fmla="*/ 297468 w 326892"/>
                  <a:gd name="csY18" fmla="*/ 26454 h 173308"/>
                  <a:gd name="csX19" fmla="*/ 297722 w 326892"/>
                  <a:gd name="csY19" fmla="*/ 26754 h 173308"/>
                  <a:gd name="csX20" fmla="*/ 317946 w 326892"/>
                  <a:gd name="csY20" fmla="*/ 60887 h 173308"/>
                  <a:gd name="csX21" fmla="*/ 323844 w 326892"/>
                  <a:gd name="csY21" fmla="*/ 99754 h 173308"/>
                  <a:gd name="csX22" fmla="*/ 319958 w 326892"/>
                  <a:gd name="csY22" fmla="*/ 137940 h 173308"/>
                  <a:gd name="csX23" fmla="*/ 319305 w 326892"/>
                  <a:gd name="csY23" fmla="*/ 156631 h 173308"/>
                  <a:gd name="csX24" fmla="*/ 321518 w 326892"/>
                  <a:gd name="csY24" fmla="*/ 165630 h 173308"/>
                  <a:gd name="csX25" fmla="*/ 326893 w 326892"/>
                  <a:gd name="csY25" fmla="*/ 173309 h 173308"/>
                  <a:gd name="csX26" fmla="*/ 320563 w 326892"/>
                  <a:gd name="csY26" fmla="*/ 166109 h 173308"/>
                  <a:gd name="csX27" fmla="*/ 317206 w 326892"/>
                  <a:gd name="csY27" fmla="*/ 156969 h 173308"/>
                  <a:gd name="csX28" fmla="*/ 316069 w 326892"/>
                  <a:gd name="csY28" fmla="*/ 137654 h 173308"/>
                  <a:gd name="csX29" fmla="*/ 317015 w 326892"/>
                  <a:gd name="csY29" fmla="*/ 99850 h 173308"/>
                  <a:gd name="csX30" fmla="*/ 309438 w 326892"/>
                  <a:gd name="csY30" fmla="*/ 64154 h 173308"/>
                  <a:gd name="csX31" fmla="*/ 289689 w 326892"/>
                  <a:gd name="csY31" fmla="*/ 33926 h 173308"/>
                  <a:gd name="csX32" fmla="*/ 290412 w 326892"/>
                  <a:gd name="csY32" fmla="*/ 34601 h 173308"/>
                  <a:gd name="csX33" fmla="*/ 280204 w 326892"/>
                  <a:gd name="csY33" fmla="*/ 27752 h 173308"/>
                  <a:gd name="csX34" fmla="*/ 274983 w 326892"/>
                  <a:gd name="csY34" fmla="*/ 24573 h 173308"/>
                  <a:gd name="csX35" fmla="*/ 269583 w 326892"/>
                  <a:gd name="csY35" fmla="*/ 21795 h 173308"/>
                  <a:gd name="csX36" fmla="*/ 247048 w 326892"/>
                  <a:gd name="csY36" fmla="*/ 13939 h 173308"/>
                  <a:gd name="csX37" fmla="*/ 223827 w 326892"/>
                  <a:gd name="csY37" fmla="*/ 13369 h 173308"/>
                  <a:gd name="csX38" fmla="*/ 201993 w 326892"/>
                  <a:gd name="csY38" fmla="*/ 20823 h 173308"/>
                  <a:gd name="csX39" fmla="*/ 169556 w 326892"/>
                  <a:gd name="csY39" fmla="*/ 54476 h 173308"/>
                  <a:gd name="csX40" fmla="*/ 160714 w 326892"/>
                  <a:gd name="csY40" fmla="*/ 76523 h 173308"/>
                  <a:gd name="csX41" fmla="*/ 158878 w 326892"/>
                  <a:gd name="csY41" fmla="*/ 99461 h 173308"/>
                  <a:gd name="csX42" fmla="*/ 160151 w 326892"/>
                  <a:gd name="csY42" fmla="*/ 112039 h 173308"/>
                  <a:gd name="csX43" fmla="*/ 149498 w 326892"/>
                  <a:gd name="csY43" fmla="*/ 105728 h 173308"/>
                  <a:gd name="csX44" fmla="*/ 102038 w 326892"/>
                  <a:gd name="csY44" fmla="*/ 84917 h 173308"/>
                  <a:gd name="csX45" fmla="*/ 95809 w 326892"/>
                  <a:gd name="csY45" fmla="*/ 83429 h 173308"/>
                  <a:gd name="csX46" fmla="*/ 89526 w 326892"/>
                  <a:gd name="csY46" fmla="*/ 82483 h 173308"/>
                  <a:gd name="csX47" fmla="*/ 86376 w 326892"/>
                  <a:gd name="csY47" fmla="*/ 82036 h 173308"/>
                  <a:gd name="csX48" fmla="*/ 83228 w 326892"/>
                  <a:gd name="csY48" fmla="*/ 81911 h 173308"/>
                  <a:gd name="csX49" fmla="*/ 76929 w 326892"/>
                  <a:gd name="csY49" fmla="*/ 81793 h 173308"/>
                  <a:gd name="csX50" fmla="*/ 52681 w 326892"/>
                  <a:gd name="csY50" fmla="*/ 87259 h 173308"/>
                  <a:gd name="csX51" fmla="*/ 17041 w 326892"/>
                  <a:gd name="csY51" fmla="*/ 123022 h 173308"/>
                  <a:gd name="csX52" fmla="*/ 2 w 326892"/>
                  <a:gd name="csY52" fmla="*/ 173307 h 1733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326892" h="173308">
                    <a:moveTo>
                      <a:pt x="0" y="173309"/>
                    </a:moveTo>
                    <a:cubicBezTo>
                      <a:pt x="464" y="164344"/>
                      <a:pt x="1782" y="155389"/>
                      <a:pt x="3849" y="146589"/>
                    </a:cubicBezTo>
                    <a:cubicBezTo>
                      <a:pt x="5870" y="137774"/>
                      <a:pt x="8654" y="129080"/>
                      <a:pt x="12441" y="120745"/>
                    </a:cubicBezTo>
                    <a:cubicBezTo>
                      <a:pt x="16219" y="112425"/>
                      <a:pt x="20872" y="104340"/>
                      <a:pt x="26956" y="97221"/>
                    </a:cubicBezTo>
                    <a:cubicBezTo>
                      <a:pt x="32988" y="90092"/>
                      <a:pt x="40381" y="83876"/>
                      <a:pt x="48882" y="79453"/>
                    </a:cubicBezTo>
                    <a:cubicBezTo>
                      <a:pt x="57354" y="75025"/>
                      <a:pt x="66875" y="72408"/>
                      <a:pt x="76387" y="71855"/>
                    </a:cubicBezTo>
                    <a:cubicBezTo>
                      <a:pt x="78768" y="71528"/>
                      <a:pt x="81135" y="71745"/>
                      <a:pt x="83515" y="71672"/>
                    </a:cubicBezTo>
                    <a:lnTo>
                      <a:pt x="87086" y="71672"/>
                    </a:lnTo>
                    <a:cubicBezTo>
                      <a:pt x="87086" y="71672"/>
                      <a:pt x="90609" y="72004"/>
                      <a:pt x="90609" y="72004"/>
                    </a:cubicBezTo>
                    <a:cubicBezTo>
                      <a:pt x="92952" y="72259"/>
                      <a:pt x="95328" y="72414"/>
                      <a:pt x="97654" y="72763"/>
                    </a:cubicBezTo>
                    <a:lnTo>
                      <a:pt x="104567" y="74095"/>
                    </a:lnTo>
                    <a:cubicBezTo>
                      <a:pt x="122961" y="78047"/>
                      <a:pt x="139836" y="85998"/>
                      <a:pt x="155824" y="94885"/>
                    </a:cubicBezTo>
                    <a:lnTo>
                      <a:pt x="146443" y="101152"/>
                    </a:lnTo>
                    <a:cubicBezTo>
                      <a:pt x="144082" y="82093"/>
                      <a:pt x="149604" y="64035"/>
                      <a:pt x="158083" y="48165"/>
                    </a:cubicBezTo>
                    <a:cubicBezTo>
                      <a:pt x="166695" y="32313"/>
                      <a:pt x="179414" y="18289"/>
                      <a:pt x="195725" y="9425"/>
                    </a:cubicBezTo>
                    <a:cubicBezTo>
                      <a:pt x="203841" y="5007"/>
                      <a:pt x="212801" y="1978"/>
                      <a:pt x="222015" y="713"/>
                    </a:cubicBezTo>
                    <a:cubicBezTo>
                      <a:pt x="231229" y="-610"/>
                      <a:pt x="240621" y="-26"/>
                      <a:pt x="249556" y="1918"/>
                    </a:cubicBezTo>
                    <a:cubicBezTo>
                      <a:pt x="267461" y="6034"/>
                      <a:pt x="283291" y="15165"/>
                      <a:pt x="296997" y="26079"/>
                    </a:cubicBezTo>
                    <a:lnTo>
                      <a:pt x="297468" y="26454"/>
                    </a:lnTo>
                    <a:lnTo>
                      <a:pt x="297722" y="26754"/>
                    </a:lnTo>
                    <a:cubicBezTo>
                      <a:pt x="306267" y="36855"/>
                      <a:pt x="313466" y="48326"/>
                      <a:pt x="317946" y="60887"/>
                    </a:cubicBezTo>
                    <a:cubicBezTo>
                      <a:pt x="322371" y="73457"/>
                      <a:pt x="324128" y="86773"/>
                      <a:pt x="323844" y="99754"/>
                    </a:cubicBezTo>
                    <a:cubicBezTo>
                      <a:pt x="323607" y="112771"/>
                      <a:pt x="321473" y="125435"/>
                      <a:pt x="319958" y="137940"/>
                    </a:cubicBezTo>
                    <a:cubicBezTo>
                      <a:pt x="319228" y="144186"/>
                      <a:pt x="318676" y="150453"/>
                      <a:pt x="319305" y="156631"/>
                    </a:cubicBezTo>
                    <a:cubicBezTo>
                      <a:pt x="319650" y="159709"/>
                      <a:pt x="320340" y="162739"/>
                      <a:pt x="321518" y="165630"/>
                    </a:cubicBezTo>
                    <a:cubicBezTo>
                      <a:pt x="322793" y="168473"/>
                      <a:pt x="324637" y="171053"/>
                      <a:pt x="326893" y="173309"/>
                    </a:cubicBezTo>
                    <a:cubicBezTo>
                      <a:pt x="324408" y="171328"/>
                      <a:pt x="322221" y="168920"/>
                      <a:pt x="320563" y="166109"/>
                    </a:cubicBezTo>
                    <a:cubicBezTo>
                      <a:pt x="319012" y="163258"/>
                      <a:pt x="317905" y="160156"/>
                      <a:pt x="317206" y="156969"/>
                    </a:cubicBezTo>
                    <a:cubicBezTo>
                      <a:pt x="315944" y="150568"/>
                      <a:pt x="315922" y="144051"/>
                      <a:pt x="316069" y="137654"/>
                    </a:cubicBezTo>
                    <a:cubicBezTo>
                      <a:pt x="316554" y="124859"/>
                      <a:pt x="317674" y="112259"/>
                      <a:pt x="317015" y="99850"/>
                    </a:cubicBezTo>
                    <a:cubicBezTo>
                      <a:pt x="316544" y="87451"/>
                      <a:pt x="314107" y="75315"/>
                      <a:pt x="309438" y="64154"/>
                    </a:cubicBezTo>
                    <a:cubicBezTo>
                      <a:pt x="304876" y="52938"/>
                      <a:pt x="297917" y="42853"/>
                      <a:pt x="289689" y="33926"/>
                    </a:cubicBezTo>
                    <a:lnTo>
                      <a:pt x="290412" y="34601"/>
                    </a:lnTo>
                    <a:cubicBezTo>
                      <a:pt x="286991" y="32336"/>
                      <a:pt x="283730" y="29794"/>
                      <a:pt x="280204" y="27752"/>
                    </a:cubicBezTo>
                    <a:lnTo>
                      <a:pt x="274983" y="24573"/>
                    </a:lnTo>
                    <a:lnTo>
                      <a:pt x="269583" y="21795"/>
                    </a:lnTo>
                    <a:cubicBezTo>
                      <a:pt x="262326" y="18277"/>
                      <a:pt x="254785" y="15449"/>
                      <a:pt x="247048" y="13939"/>
                    </a:cubicBezTo>
                    <a:cubicBezTo>
                      <a:pt x="239313" y="12479"/>
                      <a:pt x="231464" y="12265"/>
                      <a:pt x="223827" y="13369"/>
                    </a:cubicBezTo>
                    <a:cubicBezTo>
                      <a:pt x="216189" y="14489"/>
                      <a:pt x="208792" y="17051"/>
                      <a:pt x="201993" y="20823"/>
                    </a:cubicBezTo>
                    <a:cubicBezTo>
                      <a:pt x="188355" y="28386"/>
                      <a:pt x="177342" y="40640"/>
                      <a:pt x="169556" y="54476"/>
                    </a:cubicBezTo>
                    <a:cubicBezTo>
                      <a:pt x="165691" y="61434"/>
                      <a:pt x="162667" y="68880"/>
                      <a:pt x="160714" y="76523"/>
                    </a:cubicBezTo>
                    <a:cubicBezTo>
                      <a:pt x="158779" y="84164"/>
                      <a:pt x="158127" y="92032"/>
                      <a:pt x="158878" y="99461"/>
                    </a:cubicBezTo>
                    <a:lnTo>
                      <a:pt x="160151" y="112039"/>
                    </a:lnTo>
                    <a:lnTo>
                      <a:pt x="149498" y="105728"/>
                    </a:lnTo>
                    <a:cubicBezTo>
                      <a:pt x="134470" y="96825"/>
                      <a:pt x="118663" y="88987"/>
                      <a:pt x="102038" y="84917"/>
                    </a:cubicBezTo>
                    <a:lnTo>
                      <a:pt x="95809" y="83429"/>
                    </a:lnTo>
                    <a:cubicBezTo>
                      <a:pt x="93724" y="83023"/>
                      <a:pt x="91622" y="82809"/>
                      <a:pt x="89526" y="82483"/>
                    </a:cubicBezTo>
                    <a:lnTo>
                      <a:pt x="86376" y="82036"/>
                    </a:lnTo>
                    <a:lnTo>
                      <a:pt x="83228" y="81911"/>
                    </a:lnTo>
                    <a:cubicBezTo>
                      <a:pt x="81133" y="81894"/>
                      <a:pt x="79004" y="81578"/>
                      <a:pt x="76929" y="81793"/>
                    </a:cubicBezTo>
                    <a:cubicBezTo>
                      <a:pt x="68512" y="81863"/>
                      <a:pt x="60316" y="83926"/>
                      <a:pt x="52681" y="87259"/>
                    </a:cubicBezTo>
                    <a:cubicBezTo>
                      <a:pt x="37290" y="94052"/>
                      <a:pt x="25404" y="107697"/>
                      <a:pt x="17041" y="123022"/>
                    </a:cubicBezTo>
                    <a:cubicBezTo>
                      <a:pt x="8729" y="138497"/>
                      <a:pt x="3118" y="155670"/>
                      <a:pt x="2" y="173307"/>
                    </a:cubicBezTo>
                    <a:close/>
                  </a:path>
                </a:pathLst>
              </a:custGeom>
              <a:grpFill/>
              <a:ln w="6350" cap="flat">
                <a:noFill/>
                <a:prstDash val="solid"/>
                <a:miter/>
              </a:ln>
            </p:spPr>
            <p:txBody>
              <a:bodyPr/>
              <a:lstStyle/>
              <a:p>
                <a:endParaRPr lang="en-US"/>
              </a:p>
            </p:txBody>
          </p:sp>
          <p:sp>
            <p:nvSpPr>
              <p:cNvPr id="881" name="Freeform 31">
                <a:extLst>
                  <a:ext uri="{FF2B5EF4-FFF2-40B4-BE49-F238E27FC236}">
                    <a16:creationId xmlns:a16="http://schemas.microsoft.com/office/drawing/2014/main" id="{23188972-174C-9393-3416-D3DB078BED40}"/>
                  </a:ext>
                </a:extLst>
              </p:cNvPr>
              <p:cNvSpPr/>
              <p:nvPr/>
            </p:nvSpPr>
            <p:spPr>
              <a:xfrm>
                <a:off x="6829350" y="2250048"/>
                <a:ext cx="174232" cy="208165"/>
              </a:xfrm>
              <a:custGeom>
                <a:avLst/>
                <a:gdLst>
                  <a:gd name="csX0" fmla="*/ 174226 w 174232"/>
                  <a:gd name="csY0" fmla="*/ 179947 h 208165"/>
                  <a:gd name="csX1" fmla="*/ 132994 w 174232"/>
                  <a:gd name="csY1" fmla="*/ 196633 h 208165"/>
                  <a:gd name="csX2" fmla="*/ 89279 w 174232"/>
                  <a:gd name="csY2" fmla="*/ 207103 h 208165"/>
                  <a:gd name="csX3" fmla="*/ 65943 w 174232"/>
                  <a:gd name="csY3" fmla="*/ 207653 h 208165"/>
                  <a:gd name="csX4" fmla="*/ 53695 w 174232"/>
                  <a:gd name="csY4" fmla="*/ 204684 h 208165"/>
                  <a:gd name="csX5" fmla="*/ 47667 w 174232"/>
                  <a:gd name="csY5" fmla="*/ 201501 h 208165"/>
                  <a:gd name="csX6" fmla="*/ 42812 w 174232"/>
                  <a:gd name="csY6" fmla="*/ 197829 h 208165"/>
                  <a:gd name="csX7" fmla="*/ 27440 w 174232"/>
                  <a:gd name="csY7" fmla="*/ 179067 h 208165"/>
                  <a:gd name="csX8" fmla="*/ 18910 w 174232"/>
                  <a:gd name="csY8" fmla="*/ 156841 h 208165"/>
                  <a:gd name="csX9" fmla="*/ 16066 w 174232"/>
                  <a:gd name="csY9" fmla="*/ 111029 h 208165"/>
                  <a:gd name="csX10" fmla="*/ 17119 w 174232"/>
                  <a:gd name="csY10" fmla="*/ 99767 h 208165"/>
                  <a:gd name="csX11" fmla="*/ 18581 w 174232"/>
                  <a:gd name="csY11" fmla="*/ 88599 h 208165"/>
                  <a:gd name="csX12" fmla="*/ 20387 w 174232"/>
                  <a:gd name="csY12" fmla="*/ 77518 h 208165"/>
                  <a:gd name="csX13" fmla="*/ 22694 w 174232"/>
                  <a:gd name="csY13" fmla="*/ 66561 h 208165"/>
                  <a:gd name="csX14" fmla="*/ 27789 w 174232"/>
                  <a:gd name="csY14" fmla="*/ 45023 h 208165"/>
                  <a:gd name="csX15" fmla="*/ 28945 w 174232"/>
                  <a:gd name="csY15" fmla="*/ 39877 h 208165"/>
                  <a:gd name="csX16" fmla="*/ 29541 w 174232"/>
                  <a:gd name="csY16" fmla="*/ 34722 h 208165"/>
                  <a:gd name="csX17" fmla="*/ 29820 w 174232"/>
                  <a:gd name="csY17" fmla="*/ 32128 h 208165"/>
                  <a:gd name="csX18" fmla="*/ 29757 w 174232"/>
                  <a:gd name="csY18" fmla="*/ 29581 h 208165"/>
                  <a:gd name="csX19" fmla="*/ 29430 w 174232"/>
                  <a:gd name="csY19" fmla="*/ 24502 h 208165"/>
                  <a:gd name="csX20" fmla="*/ 20051 w 174232"/>
                  <a:gd name="csY20" fmla="*/ 7281 h 208165"/>
                  <a:gd name="csX21" fmla="*/ 10726 w 174232"/>
                  <a:gd name="csY21" fmla="*/ 2412 h 208165"/>
                  <a:gd name="csX22" fmla="*/ 0 w 174232"/>
                  <a:gd name="csY22" fmla="*/ 352 h 208165"/>
                  <a:gd name="csX23" fmla="*/ 22085 w 174232"/>
                  <a:gd name="csY23" fmla="*/ 4215 h 208165"/>
                  <a:gd name="csX24" fmla="*/ 35819 w 174232"/>
                  <a:gd name="csY24" fmla="*/ 23216 h 208165"/>
                  <a:gd name="csX25" fmla="*/ 36434 w 174232"/>
                  <a:gd name="csY25" fmla="*/ 26138 h 208165"/>
                  <a:gd name="csX26" fmla="*/ 36823 w 174232"/>
                  <a:gd name="csY26" fmla="*/ 29087 h 208165"/>
                  <a:gd name="csX27" fmla="*/ 37173 w 174232"/>
                  <a:gd name="csY27" fmla="*/ 32049 h 208165"/>
                  <a:gd name="csX28" fmla="*/ 37159 w 174232"/>
                  <a:gd name="csY28" fmla="*/ 34974 h 208165"/>
                  <a:gd name="csX29" fmla="*/ 37048 w 174232"/>
                  <a:gd name="csY29" fmla="*/ 40843 h 208165"/>
                  <a:gd name="csX30" fmla="*/ 36347 w 174232"/>
                  <a:gd name="csY30" fmla="*/ 46594 h 208165"/>
                  <a:gd name="csX31" fmla="*/ 34630 w 174232"/>
                  <a:gd name="csY31" fmla="*/ 57624 h 208165"/>
                  <a:gd name="csX32" fmla="*/ 32883 w 174232"/>
                  <a:gd name="csY32" fmla="*/ 68434 h 208165"/>
                  <a:gd name="csX33" fmla="*/ 28622 w 174232"/>
                  <a:gd name="csY33" fmla="*/ 111660 h 208165"/>
                  <a:gd name="csX34" fmla="*/ 31822 w 174232"/>
                  <a:gd name="csY34" fmla="*/ 153780 h 208165"/>
                  <a:gd name="csX35" fmla="*/ 38794 w 174232"/>
                  <a:gd name="csY35" fmla="*/ 172818 h 208165"/>
                  <a:gd name="csX36" fmla="*/ 50977 w 174232"/>
                  <a:gd name="csY36" fmla="*/ 188315 h 208165"/>
                  <a:gd name="csX37" fmla="*/ 54807 w 174232"/>
                  <a:gd name="csY37" fmla="*/ 191480 h 208165"/>
                  <a:gd name="csX38" fmla="*/ 58455 w 174232"/>
                  <a:gd name="csY38" fmla="*/ 193591 h 208165"/>
                  <a:gd name="csX39" fmla="*/ 67530 w 174232"/>
                  <a:gd name="csY39" fmla="*/ 196158 h 208165"/>
                  <a:gd name="csX40" fmla="*/ 88316 w 174232"/>
                  <a:gd name="csY40" fmla="*/ 196826 h 208165"/>
                  <a:gd name="csX41" fmla="*/ 131310 w 174232"/>
                  <a:gd name="csY41" fmla="*/ 190369 h 208165"/>
                  <a:gd name="csX42" fmla="*/ 174233 w 174232"/>
                  <a:gd name="csY42" fmla="*/ 179940 h 208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74232" h="208165">
                    <a:moveTo>
                      <a:pt x="174226" y="179947"/>
                    </a:moveTo>
                    <a:cubicBezTo>
                      <a:pt x="160926" y="186491"/>
                      <a:pt x="147090" y="191874"/>
                      <a:pt x="132994" y="196633"/>
                    </a:cubicBezTo>
                    <a:cubicBezTo>
                      <a:pt x="118843" y="201205"/>
                      <a:pt x="104393" y="205172"/>
                      <a:pt x="89279" y="207103"/>
                    </a:cubicBezTo>
                    <a:cubicBezTo>
                      <a:pt x="81728" y="208087"/>
                      <a:pt x="73988" y="208623"/>
                      <a:pt x="65943" y="207653"/>
                    </a:cubicBezTo>
                    <a:cubicBezTo>
                      <a:pt x="61936" y="207218"/>
                      <a:pt x="57812" y="206360"/>
                      <a:pt x="53695" y="204684"/>
                    </a:cubicBezTo>
                    <a:cubicBezTo>
                      <a:pt x="51650" y="203943"/>
                      <a:pt x="49559" y="202697"/>
                      <a:pt x="47667" y="201501"/>
                    </a:cubicBezTo>
                    <a:lnTo>
                      <a:pt x="42812" y="197829"/>
                    </a:lnTo>
                    <a:cubicBezTo>
                      <a:pt x="36535" y="192618"/>
                      <a:pt x="31428" y="186073"/>
                      <a:pt x="27440" y="179067"/>
                    </a:cubicBezTo>
                    <a:cubicBezTo>
                      <a:pt x="23364" y="172041"/>
                      <a:pt x="20963" y="164417"/>
                      <a:pt x="18910" y="156841"/>
                    </a:cubicBezTo>
                    <a:cubicBezTo>
                      <a:pt x="15549" y="141512"/>
                      <a:pt x="15124" y="126099"/>
                      <a:pt x="16066" y="111029"/>
                    </a:cubicBezTo>
                    <a:cubicBezTo>
                      <a:pt x="16304" y="107252"/>
                      <a:pt x="16615" y="103490"/>
                      <a:pt x="17119" y="99767"/>
                    </a:cubicBezTo>
                    <a:cubicBezTo>
                      <a:pt x="17590" y="96038"/>
                      <a:pt x="17924" y="92283"/>
                      <a:pt x="18581" y="88599"/>
                    </a:cubicBezTo>
                    <a:cubicBezTo>
                      <a:pt x="19186" y="84904"/>
                      <a:pt x="19724" y="81195"/>
                      <a:pt x="20387" y="77518"/>
                    </a:cubicBezTo>
                    <a:lnTo>
                      <a:pt x="22694" y="66561"/>
                    </a:lnTo>
                    <a:cubicBezTo>
                      <a:pt x="24228" y="59349"/>
                      <a:pt x="26267" y="51907"/>
                      <a:pt x="27789" y="45023"/>
                    </a:cubicBezTo>
                    <a:lnTo>
                      <a:pt x="28945" y="39877"/>
                    </a:lnTo>
                    <a:cubicBezTo>
                      <a:pt x="29243" y="38160"/>
                      <a:pt x="29330" y="36448"/>
                      <a:pt x="29541" y="34722"/>
                    </a:cubicBezTo>
                    <a:lnTo>
                      <a:pt x="29820" y="32128"/>
                    </a:lnTo>
                    <a:cubicBezTo>
                      <a:pt x="29841" y="31274"/>
                      <a:pt x="29772" y="30433"/>
                      <a:pt x="29757" y="29581"/>
                    </a:cubicBezTo>
                    <a:cubicBezTo>
                      <a:pt x="29620" y="27907"/>
                      <a:pt x="29834" y="26111"/>
                      <a:pt x="29430" y="24502"/>
                    </a:cubicBezTo>
                    <a:cubicBezTo>
                      <a:pt x="28713" y="17768"/>
                      <a:pt x="25498" y="11553"/>
                      <a:pt x="20051" y="7281"/>
                    </a:cubicBezTo>
                    <a:cubicBezTo>
                      <a:pt x="17347" y="5158"/>
                      <a:pt x="14162" y="3475"/>
                      <a:pt x="10726" y="2412"/>
                    </a:cubicBezTo>
                    <a:cubicBezTo>
                      <a:pt x="7317" y="1245"/>
                      <a:pt x="3694" y="565"/>
                      <a:pt x="0" y="352"/>
                    </a:cubicBezTo>
                    <a:cubicBezTo>
                      <a:pt x="7300" y="-601"/>
                      <a:pt x="15218" y="280"/>
                      <a:pt x="22085" y="4215"/>
                    </a:cubicBezTo>
                    <a:cubicBezTo>
                      <a:pt x="29030" y="8064"/>
                      <a:pt x="34004" y="15445"/>
                      <a:pt x="35819" y="23216"/>
                    </a:cubicBezTo>
                    <a:cubicBezTo>
                      <a:pt x="36172" y="24181"/>
                      <a:pt x="36337" y="25158"/>
                      <a:pt x="36434" y="26138"/>
                    </a:cubicBezTo>
                    <a:lnTo>
                      <a:pt x="36823" y="29087"/>
                    </a:lnTo>
                    <a:cubicBezTo>
                      <a:pt x="36938" y="30071"/>
                      <a:pt x="37103" y="31065"/>
                      <a:pt x="37173" y="32049"/>
                    </a:cubicBezTo>
                    <a:lnTo>
                      <a:pt x="37159" y="34974"/>
                    </a:lnTo>
                    <a:cubicBezTo>
                      <a:pt x="37122" y="36921"/>
                      <a:pt x="37192" y="38909"/>
                      <a:pt x="37048" y="40843"/>
                    </a:cubicBezTo>
                    <a:lnTo>
                      <a:pt x="36347" y="46594"/>
                    </a:lnTo>
                    <a:cubicBezTo>
                      <a:pt x="35930" y="50560"/>
                      <a:pt x="35221" y="53970"/>
                      <a:pt x="34630" y="57624"/>
                    </a:cubicBezTo>
                    <a:cubicBezTo>
                      <a:pt x="34047" y="61229"/>
                      <a:pt x="33325" y="64816"/>
                      <a:pt x="32883" y="68434"/>
                    </a:cubicBezTo>
                    <a:cubicBezTo>
                      <a:pt x="30775" y="82865"/>
                      <a:pt x="29044" y="97294"/>
                      <a:pt x="28622" y="111660"/>
                    </a:cubicBezTo>
                    <a:cubicBezTo>
                      <a:pt x="28082" y="125983"/>
                      <a:pt x="28660" y="140316"/>
                      <a:pt x="31822" y="153780"/>
                    </a:cubicBezTo>
                    <a:cubicBezTo>
                      <a:pt x="33540" y="160409"/>
                      <a:pt x="35502" y="167013"/>
                      <a:pt x="38794" y="172818"/>
                    </a:cubicBezTo>
                    <a:cubicBezTo>
                      <a:pt x="41986" y="178670"/>
                      <a:pt x="46104" y="183861"/>
                      <a:pt x="50977" y="188315"/>
                    </a:cubicBezTo>
                    <a:lnTo>
                      <a:pt x="54807" y="191480"/>
                    </a:lnTo>
                    <a:cubicBezTo>
                      <a:pt x="56012" y="192266"/>
                      <a:pt x="57042" y="193020"/>
                      <a:pt x="58455" y="193591"/>
                    </a:cubicBezTo>
                    <a:cubicBezTo>
                      <a:pt x="61108" y="194823"/>
                      <a:pt x="64234" y="195671"/>
                      <a:pt x="67530" y="196158"/>
                    </a:cubicBezTo>
                    <a:cubicBezTo>
                      <a:pt x="74110" y="197181"/>
                      <a:pt x="81209" y="197236"/>
                      <a:pt x="88316" y="196826"/>
                    </a:cubicBezTo>
                    <a:cubicBezTo>
                      <a:pt x="102562" y="195875"/>
                      <a:pt x="117002" y="193414"/>
                      <a:pt x="131310" y="190369"/>
                    </a:cubicBezTo>
                    <a:cubicBezTo>
                      <a:pt x="145669" y="187413"/>
                      <a:pt x="159925" y="183741"/>
                      <a:pt x="174233" y="179940"/>
                    </a:cubicBezTo>
                    <a:close/>
                  </a:path>
                </a:pathLst>
              </a:custGeom>
              <a:grpFill/>
              <a:ln w="6350" cap="flat">
                <a:noFill/>
                <a:prstDash val="solid"/>
                <a:miter/>
              </a:ln>
            </p:spPr>
            <p:txBody>
              <a:bodyPr/>
              <a:lstStyle/>
              <a:p>
                <a:endParaRPr lang="en-US"/>
              </a:p>
            </p:txBody>
          </p:sp>
          <p:sp>
            <p:nvSpPr>
              <p:cNvPr id="882" name="Freeform 32">
                <a:extLst>
                  <a:ext uri="{FF2B5EF4-FFF2-40B4-BE49-F238E27FC236}">
                    <a16:creationId xmlns:a16="http://schemas.microsoft.com/office/drawing/2014/main" id="{8EB01927-930D-E16A-5DCB-046CB97980D6}"/>
                  </a:ext>
                </a:extLst>
              </p:cNvPr>
              <p:cNvSpPr/>
              <p:nvPr/>
            </p:nvSpPr>
            <p:spPr>
              <a:xfrm>
                <a:off x="6854162" y="2262536"/>
                <a:ext cx="62299" cy="73001"/>
              </a:xfrm>
              <a:custGeom>
                <a:avLst/>
                <a:gdLst>
                  <a:gd name="csX0" fmla="*/ 62300 w 62299"/>
                  <a:gd name="csY0" fmla="*/ 0 h 73001"/>
                  <a:gd name="csX1" fmla="*/ 45339 w 62299"/>
                  <a:gd name="csY1" fmla="*/ 17882 h 73001"/>
                  <a:gd name="csX2" fmla="*/ 29315 w 62299"/>
                  <a:gd name="csY2" fmla="*/ 35197 h 73001"/>
                  <a:gd name="csX3" fmla="*/ 14432 w 62299"/>
                  <a:gd name="csY3" fmla="*/ 53237 h 73001"/>
                  <a:gd name="csX4" fmla="*/ 2 w 62299"/>
                  <a:gd name="csY4" fmla="*/ 73001 h 73001"/>
                  <a:gd name="csX5" fmla="*/ 328 w 62299"/>
                  <a:gd name="csY5" fmla="*/ 66577 h 73001"/>
                  <a:gd name="csX6" fmla="*/ 695 w 62299"/>
                  <a:gd name="csY6" fmla="*/ 63357 h 73001"/>
                  <a:gd name="csX7" fmla="*/ 1368 w 62299"/>
                  <a:gd name="csY7" fmla="*/ 60219 h 73001"/>
                  <a:gd name="csX8" fmla="*/ 3033 w 62299"/>
                  <a:gd name="csY8" fmla="*/ 53971 h 73001"/>
                  <a:gd name="csX9" fmla="*/ 5415 w 62299"/>
                  <a:gd name="csY9" fmla="*/ 47978 h 73001"/>
                  <a:gd name="csX10" fmla="*/ 19378 w 62299"/>
                  <a:gd name="csY10" fmla="*/ 26401 h 73001"/>
                  <a:gd name="csX11" fmla="*/ 38783 w 62299"/>
                  <a:gd name="csY11" fmla="*/ 9806 h 73001"/>
                  <a:gd name="csX12" fmla="*/ 62298 w 62299"/>
                  <a:gd name="csY12" fmla="*/ 0 h 73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2299" h="73001">
                    <a:moveTo>
                      <a:pt x="62300" y="0"/>
                    </a:moveTo>
                    <a:cubicBezTo>
                      <a:pt x="56514" y="6363"/>
                      <a:pt x="50870" y="12107"/>
                      <a:pt x="45339" y="17882"/>
                    </a:cubicBezTo>
                    <a:cubicBezTo>
                      <a:pt x="39808" y="23630"/>
                      <a:pt x="34483" y="29371"/>
                      <a:pt x="29315" y="35197"/>
                    </a:cubicBezTo>
                    <a:cubicBezTo>
                      <a:pt x="24083" y="40985"/>
                      <a:pt x="19238" y="47013"/>
                      <a:pt x="14432" y="53237"/>
                    </a:cubicBezTo>
                    <a:cubicBezTo>
                      <a:pt x="9422" y="59400"/>
                      <a:pt x="5297" y="66090"/>
                      <a:pt x="2" y="73001"/>
                    </a:cubicBezTo>
                    <a:cubicBezTo>
                      <a:pt x="-22" y="70858"/>
                      <a:pt x="134" y="68727"/>
                      <a:pt x="328" y="66577"/>
                    </a:cubicBezTo>
                    <a:cubicBezTo>
                      <a:pt x="397" y="65490"/>
                      <a:pt x="563" y="64433"/>
                      <a:pt x="695" y="63357"/>
                    </a:cubicBezTo>
                    <a:lnTo>
                      <a:pt x="1368" y="60219"/>
                    </a:lnTo>
                    <a:cubicBezTo>
                      <a:pt x="1874" y="58137"/>
                      <a:pt x="2412" y="56043"/>
                      <a:pt x="3033" y="53971"/>
                    </a:cubicBezTo>
                    <a:cubicBezTo>
                      <a:pt x="3780" y="51968"/>
                      <a:pt x="4575" y="49968"/>
                      <a:pt x="5415" y="47978"/>
                    </a:cubicBezTo>
                    <a:cubicBezTo>
                      <a:pt x="8915" y="40121"/>
                      <a:pt x="13616" y="32747"/>
                      <a:pt x="19378" y="26401"/>
                    </a:cubicBezTo>
                    <a:cubicBezTo>
                      <a:pt x="25077" y="19995"/>
                      <a:pt x="31609" y="14380"/>
                      <a:pt x="38783" y="9806"/>
                    </a:cubicBezTo>
                    <a:cubicBezTo>
                      <a:pt x="45987" y="5311"/>
                      <a:pt x="53776" y="1590"/>
                      <a:pt x="62298" y="0"/>
                    </a:cubicBezTo>
                    <a:close/>
                  </a:path>
                </a:pathLst>
              </a:custGeom>
              <a:grpFill/>
              <a:ln w="6350" cap="flat">
                <a:noFill/>
                <a:prstDash val="solid"/>
                <a:miter/>
              </a:ln>
            </p:spPr>
            <p:txBody>
              <a:bodyPr/>
              <a:lstStyle/>
              <a:p>
                <a:endParaRPr lang="en-US"/>
              </a:p>
            </p:txBody>
          </p:sp>
          <p:sp>
            <p:nvSpPr>
              <p:cNvPr id="883" name="Freeform 33">
                <a:extLst>
                  <a:ext uri="{FF2B5EF4-FFF2-40B4-BE49-F238E27FC236}">
                    <a16:creationId xmlns:a16="http://schemas.microsoft.com/office/drawing/2014/main" id="{A53FF383-2E13-9B58-F7B2-509864FE2FED}"/>
                  </a:ext>
                </a:extLst>
              </p:cNvPr>
              <p:cNvSpPr/>
              <p:nvPr/>
            </p:nvSpPr>
            <p:spPr>
              <a:xfrm>
                <a:off x="6846087" y="1965991"/>
                <a:ext cx="240011" cy="176804"/>
              </a:xfrm>
              <a:custGeom>
                <a:avLst/>
                <a:gdLst>
                  <a:gd name="csX0" fmla="*/ 222824 w 240011"/>
                  <a:gd name="csY0" fmla="*/ 166019 h 176804"/>
                  <a:gd name="csX1" fmla="*/ 231877 w 240011"/>
                  <a:gd name="csY1" fmla="*/ 96431 h 176804"/>
                  <a:gd name="csX2" fmla="*/ 231176 w 240011"/>
                  <a:gd name="csY2" fmla="*/ 61853 h 176804"/>
                  <a:gd name="csX3" fmla="*/ 228225 w 240011"/>
                  <a:gd name="csY3" fmla="*/ 45196 h 176804"/>
                  <a:gd name="csX4" fmla="*/ 222262 w 240011"/>
                  <a:gd name="csY4" fmla="*/ 30100 h 176804"/>
                  <a:gd name="csX5" fmla="*/ 212109 w 240011"/>
                  <a:gd name="csY5" fmla="*/ 19160 h 176804"/>
                  <a:gd name="csX6" fmla="*/ 210592 w 240011"/>
                  <a:gd name="csY6" fmla="*/ 18164 h 176804"/>
                  <a:gd name="csX7" fmla="*/ 208934 w 240011"/>
                  <a:gd name="csY7" fmla="*/ 17420 h 176804"/>
                  <a:gd name="csX8" fmla="*/ 205442 w 240011"/>
                  <a:gd name="csY8" fmla="*/ 15986 h 176804"/>
                  <a:gd name="csX9" fmla="*/ 197640 w 240011"/>
                  <a:gd name="csY9" fmla="*/ 13799 h 176804"/>
                  <a:gd name="csX10" fmla="*/ 164620 w 240011"/>
                  <a:gd name="csY10" fmla="*/ 13271 h 176804"/>
                  <a:gd name="csX11" fmla="*/ 97631 w 240011"/>
                  <a:gd name="csY11" fmla="*/ 30929 h 176804"/>
                  <a:gd name="csX12" fmla="*/ 62063 w 240011"/>
                  <a:gd name="csY12" fmla="*/ 39038 h 176804"/>
                  <a:gd name="csX13" fmla="*/ 52247 w 240011"/>
                  <a:gd name="csY13" fmla="*/ 39246 h 176804"/>
                  <a:gd name="csX14" fmla="*/ 48456 w 240011"/>
                  <a:gd name="csY14" fmla="*/ 39107 h 176804"/>
                  <a:gd name="csX15" fmla="*/ 45148 w 240011"/>
                  <a:gd name="csY15" fmla="*/ 39496 h 176804"/>
                  <a:gd name="csX16" fmla="*/ 32170 w 240011"/>
                  <a:gd name="csY16" fmla="*/ 45891 h 176804"/>
                  <a:gd name="csX17" fmla="*/ 14111 w 240011"/>
                  <a:gd name="csY17" fmla="*/ 71588 h 176804"/>
                  <a:gd name="csX18" fmla="*/ 13886 w 240011"/>
                  <a:gd name="csY18" fmla="*/ 101800 h 176804"/>
                  <a:gd name="csX19" fmla="*/ 23340 w 240011"/>
                  <a:gd name="csY19" fmla="*/ 113445 h 176804"/>
                  <a:gd name="csX20" fmla="*/ 37655 w 240011"/>
                  <a:gd name="csY20" fmla="*/ 120515 h 176804"/>
                  <a:gd name="csX21" fmla="*/ 45991 w 240011"/>
                  <a:gd name="csY21" fmla="*/ 122944 h 176804"/>
                  <a:gd name="csX22" fmla="*/ 54561 w 240011"/>
                  <a:gd name="csY22" fmla="*/ 125597 h 176804"/>
                  <a:gd name="csX23" fmla="*/ 71328 w 240011"/>
                  <a:gd name="csY23" fmla="*/ 131961 h 176804"/>
                  <a:gd name="csX24" fmla="*/ 102314 w 240011"/>
                  <a:gd name="csY24" fmla="*/ 149819 h 176804"/>
                  <a:gd name="csX25" fmla="*/ 115600 w 240011"/>
                  <a:gd name="csY25" fmla="*/ 161754 h 176804"/>
                  <a:gd name="csX26" fmla="*/ 121157 w 240011"/>
                  <a:gd name="csY26" fmla="*/ 168732 h 176804"/>
                  <a:gd name="csX27" fmla="*/ 123419 w 240011"/>
                  <a:gd name="csY27" fmla="*/ 172574 h 176804"/>
                  <a:gd name="csX28" fmla="*/ 124254 w 240011"/>
                  <a:gd name="csY28" fmla="*/ 174644 h 176804"/>
                  <a:gd name="csX29" fmla="*/ 124254 w 240011"/>
                  <a:gd name="csY29" fmla="*/ 176805 h 176804"/>
                  <a:gd name="csX30" fmla="*/ 124017 w 240011"/>
                  <a:gd name="csY30" fmla="*/ 174728 h 176804"/>
                  <a:gd name="csX31" fmla="*/ 122980 w 240011"/>
                  <a:gd name="csY31" fmla="*/ 172817 h 176804"/>
                  <a:gd name="csX32" fmla="*/ 120356 w 240011"/>
                  <a:gd name="csY32" fmla="*/ 169338 h 176804"/>
                  <a:gd name="csX33" fmla="*/ 114191 w 240011"/>
                  <a:gd name="csY33" fmla="*/ 163183 h 176804"/>
                  <a:gd name="csX34" fmla="*/ 100219 w 240011"/>
                  <a:gd name="csY34" fmla="*/ 152846 h 176804"/>
                  <a:gd name="csX35" fmla="*/ 68927 w 240011"/>
                  <a:gd name="csY35" fmla="*/ 138019 h 176804"/>
                  <a:gd name="csX36" fmla="*/ 52386 w 240011"/>
                  <a:gd name="csY36" fmla="*/ 132899 h 176804"/>
                  <a:gd name="csX37" fmla="*/ 43974 w 240011"/>
                  <a:gd name="csY37" fmla="*/ 130849 h 176804"/>
                  <a:gd name="csX38" fmla="*/ 35248 w 240011"/>
                  <a:gd name="csY38" fmla="*/ 128873 h 176804"/>
                  <a:gd name="csX39" fmla="*/ 17744 w 240011"/>
                  <a:gd name="csY39" fmla="*/ 121218 h 176804"/>
                  <a:gd name="csX40" fmla="*/ 4568 w 240011"/>
                  <a:gd name="csY40" fmla="*/ 106318 h 176804"/>
                  <a:gd name="csX41" fmla="*/ 4 w 240011"/>
                  <a:gd name="csY41" fmla="*/ 86967 h 176804"/>
                  <a:gd name="csX42" fmla="*/ 3101 w 240011"/>
                  <a:gd name="csY42" fmla="*/ 67837 h 176804"/>
                  <a:gd name="csX43" fmla="*/ 24302 w 240011"/>
                  <a:gd name="csY43" fmla="*/ 36087 h 176804"/>
                  <a:gd name="csX44" fmla="*/ 42587 w 240011"/>
                  <a:gd name="csY44" fmla="*/ 26938 h 176804"/>
                  <a:gd name="csX45" fmla="*/ 48010 w 240011"/>
                  <a:gd name="csY45" fmla="*/ 26258 h 176804"/>
                  <a:gd name="csX46" fmla="*/ 53025 w 240011"/>
                  <a:gd name="csY46" fmla="*/ 26372 h 176804"/>
                  <a:gd name="csX47" fmla="*/ 60805 w 240011"/>
                  <a:gd name="csY47" fmla="*/ 26126 h 176804"/>
                  <a:gd name="csX48" fmla="*/ 93770 w 240011"/>
                  <a:gd name="csY48" fmla="*/ 18234 h 176804"/>
                  <a:gd name="csX49" fmla="*/ 163118 w 240011"/>
                  <a:gd name="csY49" fmla="*/ 827 h 176804"/>
                  <a:gd name="csX50" fmla="*/ 200207 w 240011"/>
                  <a:gd name="csY50" fmla="*/ 2484 h 176804"/>
                  <a:gd name="csX51" fmla="*/ 209293 w 240011"/>
                  <a:gd name="csY51" fmla="*/ 5287 h 176804"/>
                  <a:gd name="csX52" fmla="*/ 213886 w 240011"/>
                  <a:gd name="csY52" fmla="*/ 7316 h 176804"/>
                  <a:gd name="csX53" fmla="*/ 216198 w 240011"/>
                  <a:gd name="csY53" fmla="*/ 8482 h 176804"/>
                  <a:gd name="csX54" fmla="*/ 218318 w 240011"/>
                  <a:gd name="csY54" fmla="*/ 9969 h 176804"/>
                  <a:gd name="csX55" fmla="*/ 231306 w 240011"/>
                  <a:gd name="csY55" fmla="*/ 25128 h 176804"/>
                  <a:gd name="csX56" fmla="*/ 239807 w 240011"/>
                  <a:gd name="csY56" fmla="*/ 61150 h 176804"/>
                  <a:gd name="csX57" fmla="*/ 238338 w 240011"/>
                  <a:gd name="csY57" fmla="*/ 96969 h 176804"/>
                  <a:gd name="csX58" fmla="*/ 222824 w 240011"/>
                  <a:gd name="csY58" fmla="*/ 166016 h 176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Lst>
                <a:rect l="l" t="t" r="r" b="b"/>
                <a:pathLst>
                  <a:path w="240011" h="176804">
                    <a:moveTo>
                      <a:pt x="222824" y="166019"/>
                    </a:moveTo>
                    <a:cubicBezTo>
                      <a:pt x="227349" y="142946"/>
                      <a:pt x="230735" y="119681"/>
                      <a:pt x="231877" y="96431"/>
                    </a:cubicBezTo>
                    <a:cubicBezTo>
                      <a:pt x="232429" y="84828"/>
                      <a:pt x="232431" y="73206"/>
                      <a:pt x="231176" y="61853"/>
                    </a:cubicBezTo>
                    <a:cubicBezTo>
                      <a:pt x="230509" y="56185"/>
                      <a:pt x="229573" y="50602"/>
                      <a:pt x="228225" y="45196"/>
                    </a:cubicBezTo>
                    <a:cubicBezTo>
                      <a:pt x="226761" y="39840"/>
                      <a:pt x="224858" y="34684"/>
                      <a:pt x="222262" y="30100"/>
                    </a:cubicBezTo>
                    <a:cubicBezTo>
                      <a:pt x="219648" y="25529"/>
                      <a:pt x="216186" y="21754"/>
                      <a:pt x="212109" y="19160"/>
                    </a:cubicBezTo>
                    <a:cubicBezTo>
                      <a:pt x="211600" y="18832"/>
                      <a:pt x="211109" y="18474"/>
                      <a:pt x="210592" y="18164"/>
                    </a:cubicBezTo>
                    <a:lnTo>
                      <a:pt x="208934" y="17420"/>
                    </a:lnTo>
                    <a:cubicBezTo>
                      <a:pt x="207836" y="16918"/>
                      <a:pt x="206806" y="16359"/>
                      <a:pt x="205442" y="15986"/>
                    </a:cubicBezTo>
                    <a:cubicBezTo>
                      <a:pt x="202905" y="15071"/>
                      <a:pt x="200271" y="14431"/>
                      <a:pt x="197640" y="13799"/>
                    </a:cubicBezTo>
                    <a:cubicBezTo>
                      <a:pt x="186988" y="11619"/>
                      <a:pt x="175772" y="11727"/>
                      <a:pt x="164620" y="13271"/>
                    </a:cubicBezTo>
                    <a:cubicBezTo>
                      <a:pt x="142198" y="16226"/>
                      <a:pt x="120192" y="23910"/>
                      <a:pt x="97631" y="30929"/>
                    </a:cubicBezTo>
                    <a:cubicBezTo>
                      <a:pt x="86251" y="34273"/>
                      <a:pt x="74751" y="37741"/>
                      <a:pt x="62063" y="39038"/>
                    </a:cubicBezTo>
                    <a:cubicBezTo>
                      <a:pt x="58873" y="39306"/>
                      <a:pt x="55641" y="39513"/>
                      <a:pt x="52247" y="39246"/>
                    </a:cubicBezTo>
                    <a:cubicBezTo>
                      <a:pt x="50290" y="39110"/>
                      <a:pt x="49649" y="39177"/>
                      <a:pt x="48456" y="39107"/>
                    </a:cubicBezTo>
                    <a:cubicBezTo>
                      <a:pt x="47364" y="39193"/>
                      <a:pt x="46259" y="39275"/>
                      <a:pt x="45148" y="39496"/>
                    </a:cubicBezTo>
                    <a:cubicBezTo>
                      <a:pt x="40688" y="40414"/>
                      <a:pt x="36234" y="42779"/>
                      <a:pt x="32170" y="45891"/>
                    </a:cubicBezTo>
                    <a:cubicBezTo>
                      <a:pt x="24070" y="52264"/>
                      <a:pt x="17708" y="61594"/>
                      <a:pt x="14111" y="71588"/>
                    </a:cubicBezTo>
                    <a:cubicBezTo>
                      <a:pt x="10563" y="81575"/>
                      <a:pt x="9788" y="92646"/>
                      <a:pt x="13886" y="101800"/>
                    </a:cubicBezTo>
                    <a:cubicBezTo>
                      <a:pt x="15898" y="106376"/>
                      <a:pt x="19225" y="110302"/>
                      <a:pt x="23340" y="113445"/>
                    </a:cubicBezTo>
                    <a:cubicBezTo>
                      <a:pt x="27466" y="116605"/>
                      <a:pt x="32458" y="118798"/>
                      <a:pt x="37655" y="120515"/>
                    </a:cubicBezTo>
                    <a:cubicBezTo>
                      <a:pt x="40179" y="121345"/>
                      <a:pt x="43090" y="122149"/>
                      <a:pt x="45991" y="122944"/>
                    </a:cubicBezTo>
                    <a:cubicBezTo>
                      <a:pt x="48859" y="123795"/>
                      <a:pt x="51729" y="124628"/>
                      <a:pt x="54561" y="125597"/>
                    </a:cubicBezTo>
                    <a:cubicBezTo>
                      <a:pt x="60242" y="127458"/>
                      <a:pt x="65849" y="129564"/>
                      <a:pt x="71328" y="131961"/>
                    </a:cubicBezTo>
                    <a:cubicBezTo>
                      <a:pt x="82254" y="136806"/>
                      <a:pt x="92800" y="142600"/>
                      <a:pt x="102314" y="149819"/>
                    </a:cubicBezTo>
                    <a:cubicBezTo>
                      <a:pt x="107053" y="153441"/>
                      <a:pt x="111560" y="157375"/>
                      <a:pt x="115600" y="161754"/>
                    </a:cubicBezTo>
                    <a:cubicBezTo>
                      <a:pt x="117600" y="163959"/>
                      <a:pt x="119489" y="166267"/>
                      <a:pt x="121157" y="168732"/>
                    </a:cubicBezTo>
                    <a:cubicBezTo>
                      <a:pt x="121996" y="169957"/>
                      <a:pt x="122762" y="171239"/>
                      <a:pt x="123419" y="172574"/>
                    </a:cubicBezTo>
                    <a:cubicBezTo>
                      <a:pt x="123746" y="173240"/>
                      <a:pt x="124041" y="173928"/>
                      <a:pt x="124254" y="174644"/>
                    </a:cubicBezTo>
                    <a:cubicBezTo>
                      <a:pt x="124456" y="175324"/>
                      <a:pt x="124677" y="176173"/>
                      <a:pt x="124254" y="176805"/>
                    </a:cubicBezTo>
                    <a:cubicBezTo>
                      <a:pt x="124593" y="176137"/>
                      <a:pt x="124290" y="175374"/>
                      <a:pt x="124017" y="174728"/>
                    </a:cubicBezTo>
                    <a:cubicBezTo>
                      <a:pt x="123733" y="174063"/>
                      <a:pt x="123371" y="173429"/>
                      <a:pt x="122980" y="172817"/>
                    </a:cubicBezTo>
                    <a:cubicBezTo>
                      <a:pt x="122193" y="171595"/>
                      <a:pt x="121311" y="170437"/>
                      <a:pt x="120356" y="169338"/>
                    </a:cubicBezTo>
                    <a:cubicBezTo>
                      <a:pt x="118464" y="167129"/>
                      <a:pt x="116373" y="165099"/>
                      <a:pt x="114191" y="163183"/>
                    </a:cubicBezTo>
                    <a:cubicBezTo>
                      <a:pt x="109853" y="159322"/>
                      <a:pt x="105135" y="155908"/>
                      <a:pt x="100219" y="152846"/>
                    </a:cubicBezTo>
                    <a:cubicBezTo>
                      <a:pt x="90375" y="146730"/>
                      <a:pt x="79831" y="141829"/>
                      <a:pt x="68927" y="138019"/>
                    </a:cubicBezTo>
                    <a:cubicBezTo>
                      <a:pt x="63489" y="136079"/>
                      <a:pt x="57977" y="134347"/>
                      <a:pt x="52386" y="132899"/>
                    </a:cubicBezTo>
                    <a:cubicBezTo>
                      <a:pt x="49604" y="132133"/>
                      <a:pt x="46783" y="131502"/>
                      <a:pt x="43974" y="130849"/>
                    </a:cubicBezTo>
                    <a:cubicBezTo>
                      <a:pt x="41167" y="130259"/>
                      <a:pt x="38366" y="129677"/>
                      <a:pt x="35248" y="128873"/>
                    </a:cubicBezTo>
                    <a:cubicBezTo>
                      <a:pt x="29203" y="127324"/>
                      <a:pt x="23165" y="124973"/>
                      <a:pt x="17744" y="121218"/>
                    </a:cubicBezTo>
                    <a:cubicBezTo>
                      <a:pt x="12351" y="117494"/>
                      <a:pt x="7581" y="112396"/>
                      <a:pt x="4568" y="106318"/>
                    </a:cubicBezTo>
                    <a:cubicBezTo>
                      <a:pt x="1505" y="100270"/>
                      <a:pt x="101" y="93533"/>
                      <a:pt x="4" y="86967"/>
                    </a:cubicBezTo>
                    <a:cubicBezTo>
                      <a:pt x="-74" y="80377"/>
                      <a:pt x="1119" y="73934"/>
                      <a:pt x="3101" y="67837"/>
                    </a:cubicBezTo>
                    <a:cubicBezTo>
                      <a:pt x="7168" y="55685"/>
                      <a:pt x="14166" y="44587"/>
                      <a:pt x="24302" y="36087"/>
                    </a:cubicBezTo>
                    <a:cubicBezTo>
                      <a:pt x="29402" y="31899"/>
                      <a:pt x="35529" y="28485"/>
                      <a:pt x="42587" y="26938"/>
                    </a:cubicBezTo>
                    <a:cubicBezTo>
                      <a:pt x="44344" y="26571"/>
                      <a:pt x="46187" y="26381"/>
                      <a:pt x="48010" y="26258"/>
                    </a:cubicBezTo>
                    <a:cubicBezTo>
                      <a:pt x="49753" y="26261"/>
                      <a:pt x="52050" y="26323"/>
                      <a:pt x="53025" y="26372"/>
                    </a:cubicBezTo>
                    <a:cubicBezTo>
                      <a:pt x="55495" y="26561"/>
                      <a:pt x="58150" y="26371"/>
                      <a:pt x="60805" y="26126"/>
                    </a:cubicBezTo>
                    <a:cubicBezTo>
                      <a:pt x="71532" y="24972"/>
                      <a:pt x="82676" y="21598"/>
                      <a:pt x="93770" y="18234"/>
                    </a:cubicBezTo>
                    <a:cubicBezTo>
                      <a:pt x="116082" y="11594"/>
                      <a:pt x="138758" y="3613"/>
                      <a:pt x="163118" y="827"/>
                    </a:cubicBezTo>
                    <a:cubicBezTo>
                      <a:pt x="175248" y="-519"/>
                      <a:pt x="187872" y="-392"/>
                      <a:pt x="200207" y="2484"/>
                    </a:cubicBezTo>
                    <a:cubicBezTo>
                      <a:pt x="203270" y="3292"/>
                      <a:pt x="206323" y="4134"/>
                      <a:pt x="209293" y="5287"/>
                    </a:cubicBezTo>
                    <a:cubicBezTo>
                      <a:pt x="210760" y="5738"/>
                      <a:pt x="212338" y="6545"/>
                      <a:pt x="213886" y="7316"/>
                    </a:cubicBezTo>
                    <a:lnTo>
                      <a:pt x="216198" y="8482"/>
                    </a:lnTo>
                    <a:cubicBezTo>
                      <a:pt x="216923" y="8948"/>
                      <a:pt x="217614" y="9472"/>
                      <a:pt x="218318" y="9969"/>
                    </a:cubicBezTo>
                    <a:cubicBezTo>
                      <a:pt x="223976" y="13933"/>
                      <a:pt x="228345" y="19370"/>
                      <a:pt x="231306" y="25128"/>
                    </a:cubicBezTo>
                    <a:cubicBezTo>
                      <a:pt x="237169" y="36759"/>
                      <a:pt x="239134" y="49115"/>
                      <a:pt x="239807" y="61150"/>
                    </a:cubicBezTo>
                    <a:cubicBezTo>
                      <a:pt x="240385" y="73226"/>
                      <a:pt x="239686" y="85169"/>
                      <a:pt x="238338" y="96969"/>
                    </a:cubicBezTo>
                    <a:cubicBezTo>
                      <a:pt x="235351" y="120529"/>
                      <a:pt x="230185" y="143645"/>
                      <a:pt x="222824" y="166016"/>
                    </a:cubicBezTo>
                    <a:close/>
                  </a:path>
                </a:pathLst>
              </a:custGeom>
              <a:grpFill/>
              <a:ln w="6350" cap="flat">
                <a:noFill/>
                <a:prstDash val="solid"/>
                <a:miter/>
              </a:ln>
            </p:spPr>
            <p:txBody>
              <a:bodyPr/>
              <a:lstStyle/>
              <a:p>
                <a:endParaRPr lang="en-US"/>
              </a:p>
            </p:txBody>
          </p:sp>
          <p:sp>
            <p:nvSpPr>
              <p:cNvPr id="884" name="Freeform 34">
                <a:extLst>
                  <a:ext uri="{FF2B5EF4-FFF2-40B4-BE49-F238E27FC236}">
                    <a16:creationId xmlns:a16="http://schemas.microsoft.com/office/drawing/2014/main" id="{3DFFABE4-C724-50B9-301E-684F186099A6}"/>
                  </a:ext>
                </a:extLst>
              </p:cNvPr>
              <p:cNvSpPr/>
              <p:nvPr/>
            </p:nvSpPr>
            <p:spPr>
              <a:xfrm>
                <a:off x="6982005" y="2025280"/>
                <a:ext cx="43384" cy="93503"/>
              </a:xfrm>
              <a:custGeom>
                <a:avLst/>
                <a:gdLst>
                  <a:gd name="csX0" fmla="*/ 0 w 43384"/>
                  <a:gd name="csY0" fmla="*/ 2 h 93503"/>
                  <a:gd name="csX1" fmla="*/ 19194 w 43384"/>
                  <a:gd name="csY1" fmla="*/ 18535 h 93503"/>
                  <a:gd name="csX2" fmla="*/ 33586 w 43384"/>
                  <a:gd name="csY2" fmla="*/ 40894 h 93503"/>
                  <a:gd name="csX3" fmla="*/ 42409 w 43384"/>
                  <a:gd name="csY3" fmla="*/ 66424 h 93503"/>
                  <a:gd name="csX4" fmla="*/ 43283 w 43384"/>
                  <a:gd name="csY4" fmla="*/ 80209 h 93503"/>
                  <a:gd name="csX5" fmla="*/ 39773 w 43384"/>
                  <a:gd name="csY5" fmla="*/ 93504 h 93503"/>
                  <a:gd name="csX6" fmla="*/ 32390 w 43384"/>
                  <a:gd name="csY6" fmla="*/ 69348 h 93503"/>
                  <a:gd name="csX7" fmla="*/ 21719 w 43384"/>
                  <a:gd name="csY7" fmla="*/ 46832 h 93503"/>
                  <a:gd name="csX8" fmla="*/ 10409 w 43384"/>
                  <a:gd name="csY8" fmla="*/ 24103 h 93503"/>
                  <a:gd name="csX9" fmla="*/ 0 w 43384"/>
                  <a:gd name="csY9" fmla="*/ 0 h 93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3384" h="93503">
                    <a:moveTo>
                      <a:pt x="0" y="2"/>
                    </a:moveTo>
                    <a:cubicBezTo>
                      <a:pt x="7452" y="5223"/>
                      <a:pt x="13607" y="11672"/>
                      <a:pt x="19194" y="18535"/>
                    </a:cubicBezTo>
                    <a:cubicBezTo>
                      <a:pt x="24728" y="25443"/>
                      <a:pt x="29575" y="32911"/>
                      <a:pt x="33586" y="40894"/>
                    </a:cubicBezTo>
                    <a:cubicBezTo>
                      <a:pt x="37588" y="48866"/>
                      <a:pt x="40755" y="57408"/>
                      <a:pt x="42409" y="66424"/>
                    </a:cubicBezTo>
                    <a:cubicBezTo>
                      <a:pt x="43182" y="70941"/>
                      <a:pt x="43586" y="75575"/>
                      <a:pt x="43283" y="80209"/>
                    </a:cubicBezTo>
                    <a:cubicBezTo>
                      <a:pt x="42903" y="84819"/>
                      <a:pt x="42047" y="89499"/>
                      <a:pt x="39773" y="93504"/>
                    </a:cubicBezTo>
                    <a:cubicBezTo>
                      <a:pt x="38561" y="84550"/>
                      <a:pt x="35557" y="76994"/>
                      <a:pt x="32390" y="69348"/>
                    </a:cubicBezTo>
                    <a:cubicBezTo>
                      <a:pt x="29126" y="61761"/>
                      <a:pt x="25458" y="54327"/>
                      <a:pt x="21719" y="46832"/>
                    </a:cubicBezTo>
                    <a:lnTo>
                      <a:pt x="10409" y="24103"/>
                    </a:lnTo>
                    <a:cubicBezTo>
                      <a:pt x="6703" y="16367"/>
                      <a:pt x="3063" y="8527"/>
                      <a:pt x="0" y="0"/>
                    </a:cubicBezTo>
                    <a:close/>
                  </a:path>
                </a:pathLst>
              </a:custGeom>
              <a:grpFill/>
              <a:ln w="6350" cap="flat">
                <a:noFill/>
                <a:prstDash val="solid"/>
                <a:miter/>
              </a:ln>
            </p:spPr>
            <p:txBody>
              <a:bodyPr/>
              <a:lstStyle/>
              <a:p>
                <a:endParaRPr lang="en-US"/>
              </a:p>
            </p:txBody>
          </p:sp>
          <p:sp>
            <p:nvSpPr>
              <p:cNvPr id="885" name="Freeform 35">
                <a:extLst>
                  <a:ext uri="{FF2B5EF4-FFF2-40B4-BE49-F238E27FC236}">
                    <a16:creationId xmlns:a16="http://schemas.microsoft.com/office/drawing/2014/main" id="{6CAD3F3F-0F9E-03C8-7F59-6617F5972A55}"/>
                  </a:ext>
                </a:extLst>
              </p:cNvPr>
              <p:cNvSpPr/>
              <p:nvPr/>
            </p:nvSpPr>
            <p:spPr>
              <a:xfrm>
                <a:off x="6672773" y="2120987"/>
                <a:ext cx="227371" cy="275290"/>
              </a:xfrm>
              <a:custGeom>
                <a:avLst/>
                <a:gdLst>
                  <a:gd name="csX0" fmla="*/ 112324 w 227371"/>
                  <a:gd name="csY0" fmla="*/ 272696 h 275290"/>
                  <a:gd name="csX1" fmla="*/ 80807 w 227371"/>
                  <a:gd name="csY1" fmla="*/ 273385 h 275290"/>
                  <a:gd name="csX2" fmla="*/ 53345 w 227371"/>
                  <a:gd name="csY2" fmla="*/ 256275 h 275290"/>
                  <a:gd name="csX3" fmla="*/ 36804 w 227371"/>
                  <a:gd name="csY3" fmla="*/ 228239 h 275290"/>
                  <a:gd name="csX4" fmla="*/ 28721 w 227371"/>
                  <a:gd name="csY4" fmla="*/ 197002 h 275290"/>
                  <a:gd name="csX5" fmla="*/ 25780 w 227371"/>
                  <a:gd name="csY5" fmla="*/ 165123 h 275290"/>
                  <a:gd name="csX6" fmla="*/ 17824 w 227371"/>
                  <a:gd name="csY6" fmla="*/ 137508 h 275290"/>
                  <a:gd name="csX7" fmla="*/ 4579 w 227371"/>
                  <a:gd name="csY7" fmla="*/ 108550 h 275290"/>
                  <a:gd name="csX8" fmla="*/ 368 w 227371"/>
                  <a:gd name="csY8" fmla="*/ 91917 h 275290"/>
                  <a:gd name="csX9" fmla="*/ 1293 w 227371"/>
                  <a:gd name="csY9" fmla="*/ 74080 h 275290"/>
                  <a:gd name="csX10" fmla="*/ 18566 w 227371"/>
                  <a:gd name="csY10" fmla="*/ 44361 h 275290"/>
                  <a:gd name="csX11" fmla="*/ 43762 w 227371"/>
                  <a:gd name="csY11" fmla="*/ 23540 h 275290"/>
                  <a:gd name="csX12" fmla="*/ 57378 w 227371"/>
                  <a:gd name="csY12" fmla="*/ 15016 h 275290"/>
                  <a:gd name="csX13" fmla="*/ 64340 w 227371"/>
                  <a:gd name="csY13" fmla="*/ 11110 h 275290"/>
                  <a:gd name="csX14" fmla="*/ 71641 w 227371"/>
                  <a:gd name="csY14" fmla="*/ 7282 h 275290"/>
                  <a:gd name="csX15" fmla="*/ 104142 w 227371"/>
                  <a:gd name="csY15" fmla="*/ 161 h 275290"/>
                  <a:gd name="csX16" fmla="*/ 167486 w 227371"/>
                  <a:gd name="csY16" fmla="*/ 7481 h 275290"/>
                  <a:gd name="csX17" fmla="*/ 227372 w 227371"/>
                  <a:gd name="csY17" fmla="*/ 27068 h 275290"/>
                  <a:gd name="csX18" fmla="*/ 166221 w 227371"/>
                  <a:gd name="csY18" fmla="*/ 13873 h 275290"/>
                  <a:gd name="csX19" fmla="*/ 104887 w 227371"/>
                  <a:gd name="csY19" fmla="*/ 10492 h 275290"/>
                  <a:gd name="csX20" fmla="*/ 90208 w 227371"/>
                  <a:gd name="csY20" fmla="*/ 12958 h 275290"/>
                  <a:gd name="csX21" fmla="*/ 76707 w 227371"/>
                  <a:gd name="csY21" fmla="*/ 17747 h 275290"/>
                  <a:gd name="csX22" fmla="*/ 70232 w 227371"/>
                  <a:gd name="csY22" fmla="*/ 21404 h 275290"/>
                  <a:gd name="csX23" fmla="*/ 63628 w 227371"/>
                  <a:gd name="csY23" fmla="*/ 25372 h 275290"/>
                  <a:gd name="csX24" fmla="*/ 50904 w 227371"/>
                  <a:gd name="csY24" fmla="*/ 33878 h 275290"/>
                  <a:gd name="csX25" fmla="*/ 28056 w 227371"/>
                  <a:gd name="csY25" fmla="*/ 53200 h 275290"/>
                  <a:gd name="csX26" fmla="*/ 14209 w 227371"/>
                  <a:gd name="csY26" fmla="*/ 77104 h 275290"/>
                  <a:gd name="csX27" fmla="*/ 13392 w 227371"/>
                  <a:gd name="csY27" fmla="*/ 90414 h 275290"/>
                  <a:gd name="csX28" fmla="*/ 16763 w 227371"/>
                  <a:gd name="csY28" fmla="*/ 104144 h 275290"/>
                  <a:gd name="csX29" fmla="*/ 29257 w 227371"/>
                  <a:gd name="csY29" fmla="*/ 132376 h 275290"/>
                  <a:gd name="csX30" fmla="*/ 37378 w 227371"/>
                  <a:gd name="csY30" fmla="*/ 164939 h 275290"/>
                  <a:gd name="csX31" fmla="*/ 38943 w 227371"/>
                  <a:gd name="csY31" fmla="*/ 195599 h 275290"/>
                  <a:gd name="csX32" fmla="*/ 44974 w 227371"/>
                  <a:gd name="csY32" fmla="*/ 225374 h 275290"/>
                  <a:gd name="csX33" fmla="*/ 58298 w 227371"/>
                  <a:gd name="csY33" fmla="*/ 252092 h 275290"/>
                  <a:gd name="csX34" fmla="*/ 81919 w 227371"/>
                  <a:gd name="csY34" fmla="*/ 269897 h 275290"/>
                  <a:gd name="csX35" fmla="*/ 112322 w 227371"/>
                  <a:gd name="csY35" fmla="*/ 272692 h 275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227371" h="275290">
                    <a:moveTo>
                      <a:pt x="112324" y="272696"/>
                    </a:moveTo>
                    <a:cubicBezTo>
                      <a:pt x="102327" y="275887"/>
                      <a:pt x="91270" y="276156"/>
                      <a:pt x="80807" y="273385"/>
                    </a:cubicBezTo>
                    <a:cubicBezTo>
                      <a:pt x="70330" y="270626"/>
                      <a:pt x="60668" y="264436"/>
                      <a:pt x="53345" y="256275"/>
                    </a:cubicBezTo>
                    <a:cubicBezTo>
                      <a:pt x="45865" y="248164"/>
                      <a:pt x="40766" y="238290"/>
                      <a:pt x="36804" y="228239"/>
                    </a:cubicBezTo>
                    <a:cubicBezTo>
                      <a:pt x="32882" y="218120"/>
                      <a:pt x="30502" y="207565"/>
                      <a:pt x="28721" y="197002"/>
                    </a:cubicBezTo>
                    <a:cubicBezTo>
                      <a:pt x="26954" y="186419"/>
                      <a:pt x="26195" y="175766"/>
                      <a:pt x="25780" y="165123"/>
                    </a:cubicBezTo>
                    <a:cubicBezTo>
                      <a:pt x="25437" y="155841"/>
                      <a:pt x="22170" y="146676"/>
                      <a:pt x="17824" y="137508"/>
                    </a:cubicBezTo>
                    <a:cubicBezTo>
                      <a:pt x="13539" y="128316"/>
                      <a:pt x="8461" y="119011"/>
                      <a:pt x="4579" y="108550"/>
                    </a:cubicBezTo>
                    <a:cubicBezTo>
                      <a:pt x="2678" y="103322"/>
                      <a:pt x="1041" y="97797"/>
                      <a:pt x="368" y="91917"/>
                    </a:cubicBezTo>
                    <a:cubicBezTo>
                      <a:pt x="-325" y="86060"/>
                      <a:pt x="-52" y="79937"/>
                      <a:pt x="1293" y="74080"/>
                    </a:cubicBezTo>
                    <a:cubicBezTo>
                      <a:pt x="4042" y="62216"/>
                      <a:pt x="11040" y="52461"/>
                      <a:pt x="18566" y="44361"/>
                    </a:cubicBezTo>
                    <a:cubicBezTo>
                      <a:pt x="26239" y="36253"/>
                      <a:pt x="34845" y="29539"/>
                      <a:pt x="43762" y="23540"/>
                    </a:cubicBezTo>
                    <a:cubicBezTo>
                      <a:pt x="48198" y="20474"/>
                      <a:pt x="52814" y="17795"/>
                      <a:pt x="57378" y="15016"/>
                    </a:cubicBezTo>
                    <a:lnTo>
                      <a:pt x="64340" y="11110"/>
                    </a:lnTo>
                    <a:cubicBezTo>
                      <a:pt x="66669" y="9822"/>
                      <a:pt x="68895" y="8509"/>
                      <a:pt x="71641" y="7282"/>
                    </a:cubicBezTo>
                    <a:cubicBezTo>
                      <a:pt x="82173" y="2328"/>
                      <a:pt x="93332" y="729"/>
                      <a:pt x="104142" y="161"/>
                    </a:cubicBezTo>
                    <a:cubicBezTo>
                      <a:pt x="125872" y="-814"/>
                      <a:pt x="146948" y="2753"/>
                      <a:pt x="167486" y="7481"/>
                    </a:cubicBezTo>
                    <a:cubicBezTo>
                      <a:pt x="187969" y="12531"/>
                      <a:pt x="208061" y="18863"/>
                      <a:pt x="227372" y="27068"/>
                    </a:cubicBezTo>
                    <a:cubicBezTo>
                      <a:pt x="207132" y="21660"/>
                      <a:pt x="186744" y="17070"/>
                      <a:pt x="166221" y="13873"/>
                    </a:cubicBezTo>
                    <a:cubicBezTo>
                      <a:pt x="145761" y="10694"/>
                      <a:pt x="124978" y="8706"/>
                      <a:pt x="104887" y="10492"/>
                    </a:cubicBezTo>
                    <a:cubicBezTo>
                      <a:pt x="99896" y="11014"/>
                      <a:pt x="94938" y="11720"/>
                      <a:pt x="90208" y="12958"/>
                    </a:cubicBezTo>
                    <a:cubicBezTo>
                      <a:pt x="85436" y="14066"/>
                      <a:pt x="80858" y="15633"/>
                      <a:pt x="76707" y="17747"/>
                    </a:cubicBezTo>
                    <a:cubicBezTo>
                      <a:pt x="74692" y="18697"/>
                      <a:pt x="72438" y="20090"/>
                      <a:pt x="70232" y="21404"/>
                    </a:cubicBezTo>
                    <a:lnTo>
                      <a:pt x="63628" y="25372"/>
                    </a:lnTo>
                    <a:cubicBezTo>
                      <a:pt x="59344" y="28165"/>
                      <a:pt x="54985" y="30866"/>
                      <a:pt x="50904" y="33878"/>
                    </a:cubicBezTo>
                    <a:cubicBezTo>
                      <a:pt x="42645" y="39758"/>
                      <a:pt x="34667" y="46004"/>
                      <a:pt x="28056" y="53200"/>
                    </a:cubicBezTo>
                    <a:cubicBezTo>
                      <a:pt x="21507" y="60367"/>
                      <a:pt x="16105" y="68409"/>
                      <a:pt x="14209" y="77104"/>
                    </a:cubicBezTo>
                    <a:cubicBezTo>
                      <a:pt x="13181" y="81423"/>
                      <a:pt x="12914" y="85880"/>
                      <a:pt x="13392" y="90414"/>
                    </a:cubicBezTo>
                    <a:cubicBezTo>
                      <a:pt x="13855" y="94951"/>
                      <a:pt x="15142" y="99547"/>
                      <a:pt x="16763" y="104144"/>
                    </a:cubicBezTo>
                    <a:cubicBezTo>
                      <a:pt x="20006" y="113374"/>
                      <a:pt x="24998" y="122491"/>
                      <a:pt x="29257" y="132376"/>
                    </a:cubicBezTo>
                    <a:cubicBezTo>
                      <a:pt x="33537" y="142163"/>
                      <a:pt x="37306" y="153195"/>
                      <a:pt x="37378" y="164939"/>
                    </a:cubicBezTo>
                    <a:cubicBezTo>
                      <a:pt x="37553" y="175192"/>
                      <a:pt x="37786" y="185461"/>
                      <a:pt x="38943" y="195599"/>
                    </a:cubicBezTo>
                    <a:cubicBezTo>
                      <a:pt x="40091" y="205728"/>
                      <a:pt x="42011" y="215738"/>
                      <a:pt x="44974" y="225374"/>
                    </a:cubicBezTo>
                    <a:cubicBezTo>
                      <a:pt x="47997" y="234950"/>
                      <a:pt x="52102" y="244295"/>
                      <a:pt x="58298" y="252092"/>
                    </a:cubicBezTo>
                    <a:cubicBezTo>
                      <a:pt x="64257" y="260073"/>
                      <a:pt x="72465" y="266290"/>
                      <a:pt x="81919" y="269897"/>
                    </a:cubicBezTo>
                    <a:cubicBezTo>
                      <a:pt x="91378" y="273424"/>
                      <a:pt x="102018" y="274528"/>
                      <a:pt x="112322" y="272692"/>
                    </a:cubicBezTo>
                    <a:close/>
                  </a:path>
                </a:pathLst>
              </a:custGeom>
              <a:grpFill/>
              <a:ln w="6350" cap="flat">
                <a:noFill/>
                <a:prstDash val="solid"/>
                <a:miter/>
              </a:ln>
            </p:spPr>
            <p:txBody>
              <a:bodyPr/>
              <a:lstStyle/>
              <a:p>
                <a:endParaRPr lang="en-US"/>
              </a:p>
            </p:txBody>
          </p:sp>
          <p:sp>
            <p:nvSpPr>
              <p:cNvPr id="886" name="Freeform 36">
                <a:extLst>
                  <a:ext uri="{FF2B5EF4-FFF2-40B4-BE49-F238E27FC236}">
                    <a16:creationId xmlns:a16="http://schemas.microsoft.com/office/drawing/2014/main" id="{4C01F446-75C7-4BC9-7DFA-621D8B92A41A}"/>
                  </a:ext>
                </a:extLst>
              </p:cNvPr>
              <p:cNvSpPr/>
              <p:nvPr/>
            </p:nvSpPr>
            <p:spPr>
              <a:xfrm>
                <a:off x="6740632" y="1931540"/>
                <a:ext cx="164840" cy="199039"/>
              </a:xfrm>
              <a:custGeom>
                <a:avLst/>
                <a:gdLst>
                  <a:gd name="csX0" fmla="*/ 164840 w 164840"/>
                  <a:gd name="csY0" fmla="*/ 2 h 199039"/>
                  <a:gd name="csX1" fmla="*/ 130285 w 164840"/>
                  <a:gd name="csY1" fmla="*/ 11136 h 199039"/>
                  <a:gd name="csX2" fmla="*/ 97383 w 164840"/>
                  <a:gd name="csY2" fmla="*/ 25369 h 199039"/>
                  <a:gd name="csX3" fmla="*/ 67077 w 164840"/>
                  <a:gd name="csY3" fmla="*/ 43606 h 199039"/>
                  <a:gd name="csX4" fmla="*/ 41017 w 164840"/>
                  <a:gd name="csY4" fmla="*/ 66664 h 199039"/>
                  <a:gd name="csX5" fmla="*/ 21607 w 164840"/>
                  <a:gd name="csY5" fmla="*/ 95026 h 199039"/>
                  <a:gd name="csX6" fmla="*/ 10797 w 164840"/>
                  <a:gd name="csY6" fmla="*/ 127838 h 199039"/>
                  <a:gd name="csX7" fmla="*/ 12827 w 164840"/>
                  <a:gd name="csY7" fmla="*/ 199039 h 199039"/>
                  <a:gd name="csX8" fmla="*/ 535 w 164840"/>
                  <a:gd name="csY8" fmla="*/ 126425 h 199039"/>
                  <a:gd name="csX9" fmla="*/ 10228 w 164840"/>
                  <a:gd name="csY9" fmla="*/ 89684 h 199039"/>
                  <a:gd name="csX10" fmla="*/ 31162 w 164840"/>
                  <a:gd name="csY10" fmla="*/ 57784 h 199039"/>
                  <a:gd name="csX11" fmla="*/ 59980 w 164840"/>
                  <a:gd name="csY11" fmla="*/ 33276 h 199039"/>
                  <a:gd name="csX12" fmla="*/ 93115 w 164840"/>
                  <a:gd name="csY12" fmla="*/ 15973 h 199039"/>
                  <a:gd name="csX13" fmla="*/ 128435 w 164840"/>
                  <a:gd name="csY13" fmla="*/ 4922 h 199039"/>
                  <a:gd name="csX14" fmla="*/ 164839 w 164840"/>
                  <a:gd name="csY14" fmla="*/ 0 h 199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4840" h="199039">
                    <a:moveTo>
                      <a:pt x="164840" y="2"/>
                    </a:moveTo>
                    <a:cubicBezTo>
                      <a:pt x="153059" y="3194"/>
                      <a:pt x="141542" y="6875"/>
                      <a:pt x="130285" y="11136"/>
                    </a:cubicBezTo>
                    <a:cubicBezTo>
                      <a:pt x="119000" y="15283"/>
                      <a:pt x="108009" y="20057"/>
                      <a:pt x="97383" y="25369"/>
                    </a:cubicBezTo>
                    <a:cubicBezTo>
                      <a:pt x="86833" y="30833"/>
                      <a:pt x="76529" y="36664"/>
                      <a:pt x="67077" y="43606"/>
                    </a:cubicBezTo>
                    <a:cubicBezTo>
                      <a:pt x="57562" y="50422"/>
                      <a:pt x="48668" y="58015"/>
                      <a:pt x="41017" y="66664"/>
                    </a:cubicBezTo>
                    <a:cubicBezTo>
                      <a:pt x="33185" y="75133"/>
                      <a:pt x="26535" y="84651"/>
                      <a:pt x="21607" y="95026"/>
                    </a:cubicBezTo>
                    <a:cubicBezTo>
                      <a:pt x="16474" y="105309"/>
                      <a:pt x="13022" y="116390"/>
                      <a:pt x="10797" y="127838"/>
                    </a:cubicBezTo>
                    <a:cubicBezTo>
                      <a:pt x="6869" y="150868"/>
                      <a:pt x="8590" y="175026"/>
                      <a:pt x="12827" y="199039"/>
                    </a:cubicBezTo>
                    <a:cubicBezTo>
                      <a:pt x="3309" y="176619"/>
                      <a:pt x="-1721" y="151649"/>
                      <a:pt x="535" y="126425"/>
                    </a:cubicBezTo>
                    <a:cubicBezTo>
                      <a:pt x="1669" y="113816"/>
                      <a:pt x="5219" y="101426"/>
                      <a:pt x="10228" y="89684"/>
                    </a:cubicBezTo>
                    <a:cubicBezTo>
                      <a:pt x="15368" y="77956"/>
                      <a:pt x="22702" y="67264"/>
                      <a:pt x="31162" y="57784"/>
                    </a:cubicBezTo>
                    <a:cubicBezTo>
                      <a:pt x="39792" y="48432"/>
                      <a:pt x="49515" y="40217"/>
                      <a:pt x="59980" y="33276"/>
                    </a:cubicBezTo>
                    <a:cubicBezTo>
                      <a:pt x="70522" y="26456"/>
                      <a:pt x="81572" y="20547"/>
                      <a:pt x="93115" y="15973"/>
                    </a:cubicBezTo>
                    <a:cubicBezTo>
                      <a:pt x="104591" y="11249"/>
                      <a:pt x="116455" y="7684"/>
                      <a:pt x="128435" y="4922"/>
                    </a:cubicBezTo>
                    <a:cubicBezTo>
                      <a:pt x="140450" y="2325"/>
                      <a:pt x="152593" y="300"/>
                      <a:pt x="164839" y="0"/>
                    </a:cubicBezTo>
                    <a:close/>
                  </a:path>
                </a:pathLst>
              </a:custGeom>
              <a:grpFill/>
              <a:ln w="6350" cap="flat">
                <a:noFill/>
                <a:prstDash val="solid"/>
                <a:miter/>
              </a:ln>
            </p:spPr>
            <p:txBody>
              <a:bodyPr/>
              <a:lstStyle/>
              <a:p>
                <a:endParaRPr lang="en-US"/>
              </a:p>
            </p:txBody>
          </p:sp>
          <p:sp>
            <p:nvSpPr>
              <p:cNvPr id="887" name="Freeform 37">
                <a:extLst>
                  <a:ext uri="{FF2B5EF4-FFF2-40B4-BE49-F238E27FC236}">
                    <a16:creationId xmlns:a16="http://schemas.microsoft.com/office/drawing/2014/main" id="{192A189F-5862-64D2-9631-7963DFAB9FAD}"/>
                  </a:ext>
                </a:extLst>
              </p:cNvPr>
              <p:cNvSpPr/>
              <p:nvPr/>
            </p:nvSpPr>
            <p:spPr>
              <a:xfrm>
                <a:off x="6896148" y="1867959"/>
                <a:ext cx="80373" cy="91778"/>
              </a:xfrm>
              <a:custGeom>
                <a:avLst/>
                <a:gdLst>
                  <a:gd name="csX0" fmla="*/ 80372 w 80373"/>
                  <a:gd name="csY0" fmla="*/ 89811 h 91778"/>
                  <a:gd name="csX1" fmla="*/ 41710 w 80373"/>
                  <a:gd name="csY1" fmla="*/ 90123 h 91778"/>
                  <a:gd name="csX2" fmla="*/ 22463 w 80373"/>
                  <a:gd name="csY2" fmla="*/ 84043 h 91778"/>
                  <a:gd name="csX3" fmla="*/ 5651 w 80373"/>
                  <a:gd name="csY3" fmla="*/ 70194 h 91778"/>
                  <a:gd name="csX4" fmla="*/ 4066 w 80373"/>
                  <a:gd name="csY4" fmla="*/ 67747 h 91778"/>
                  <a:gd name="csX5" fmla="*/ 2809 w 80373"/>
                  <a:gd name="csY5" fmla="*/ 65079 h 91778"/>
                  <a:gd name="csX6" fmla="*/ 910 w 80373"/>
                  <a:gd name="csY6" fmla="*/ 59513 h 91778"/>
                  <a:gd name="csX7" fmla="*/ 105 w 80373"/>
                  <a:gd name="csY7" fmla="*/ 53762 h 91778"/>
                  <a:gd name="csX8" fmla="*/ 261 w 80373"/>
                  <a:gd name="csY8" fmla="*/ 48110 h 91778"/>
                  <a:gd name="csX9" fmla="*/ 7180 w 80373"/>
                  <a:gd name="csY9" fmla="*/ 28322 h 91778"/>
                  <a:gd name="csX10" fmla="*/ 33733 w 80373"/>
                  <a:gd name="csY10" fmla="*/ 0 h 91778"/>
                  <a:gd name="csX11" fmla="*/ 16567 w 80373"/>
                  <a:gd name="csY11" fmla="*/ 32886 h 91778"/>
                  <a:gd name="csX12" fmla="*/ 12818 w 80373"/>
                  <a:gd name="csY12" fmla="*/ 49025 h 91778"/>
                  <a:gd name="csX13" fmla="*/ 16604 w 80373"/>
                  <a:gd name="csY13" fmla="*/ 62702 h 91778"/>
                  <a:gd name="csX14" fmla="*/ 28331 w 80373"/>
                  <a:gd name="csY14" fmla="*/ 72938 h 91778"/>
                  <a:gd name="csX15" fmla="*/ 44346 w 80373"/>
                  <a:gd name="csY15" fmla="*/ 80062 h 91778"/>
                  <a:gd name="csX16" fmla="*/ 80374 w 80373"/>
                  <a:gd name="csY16" fmla="*/ 89813 h 917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80373" h="91778">
                    <a:moveTo>
                      <a:pt x="80372" y="89811"/>
                    </a:moveTo>
                    <a:cubicBezTo>
                      <a:pt x="67725" y="92419"/>
                      <a:pt x="54688" y="92342"/>
                      <a:pt x="41710" y="90123"/>
                    </a:cubicBezTo>
                    <a:cubicBezTo>
                      <a:pt x="35228" y="88930"/>
                      <a:pt x="28737" y="87072"/>
                      <a:pt x="22463" y="84043"/>
                    </a:cubicBezTo>
                    <a:cubicBezTo>
                      <a:pt x="16243" y="81009"/>
                      <a:pt x="10088" y="76624"/>
                      <a:pt x="5651" y="70194"/>
                    </a:cubicBezTo>
                    <a:lnTo>
                      <a:pt x="4066" y="67747"/>
                    </a:lnTo>
                    <a:cubicBezTo>
                      <a:pt x="3606" y="66885"/>
                      <a:pt x="3222" y="65970"/>
                      <a:pt x="2809" y="65079"/>
                    </a:cubicBezTo>
                    <a:cubicBezTo>
                      <a:pt x="1909" y="63316"/>
                      <a:pt x="1371" y="61427"/>
                      <a:pt x="910" y="59513"/>
                    </a:cubicBezTo>
                    <a:cubicBezTo>
                      <a:pt x="324" y="57614"/>
                      <a:pt x="285" y="55683"/>
                      <a:pt x="105" y="53762"/>
                    </a:cubicBezTo>
                    <a:cubicBezTo>
                      <a:pt x="-152" y="51822"/>
                      <a:pt x="129" y="49981"/>
                      <a:pt x="261" y="48110"/>
                    </a:cubicBezTo>
                    <a:cubicBezTo>
                      <a:pt x="1143" y="40729"/>
                      <a:pt x="3781" y="34119"/>
                      <a:pt x="7180" y="28322"/>
                    </a:cubicBezTo>
                    <a:cubicBezTo>
                      <a:pt x="14058" y="16731"/>
                      <a:pt x="23342" y="7557"/>
                      <a:pt x="33733" y="0"/>
                    </a:cubicBezTo>
                    <a:cubicBezTo>
                      <a:pt x="27483" y="11219"/>
                      <a:pt x="20795" y="21846"/>
                      <a:pt x="16567" y="32886"/>
                    </a:cubicBezTo>
                    <a:cubicBezTo>
                      <a:pt x="14436" y="38361"/>
                      <a:pt x="13021" y="43879"/>
                      <a:pt x="12818" y="49025"/>
                    </a:cubicBezTo>
                    <a:cubicBezTo>
                      <a:pt x="12632" y="54180"/>
                      <a:pt x="13874" y="58754"/>
                      <a:pt x="16604" y="62702"/>
                    </a:cubicBezTo>
                    <a:cubicBezTo>
                      <a:pt x="19276" y="66698"/>
                      <a:pt x="23481" y="70107"/>
                      <a:pt x="28331" y="72938"/>
                    </a:cubicBezTo>
                    <a:cubicBezTo>
                      <a:pt x="33197" y="75777"/>
                      <a:pt x="38676" y="78055"/>
                      <a:pt x="44346" y="80062"/>
                    </a:cubicBezTo>
                    <a:cubicBezTo>
                      <a:pt x="55745" y="84063"/>
                      <a:pt x="67885" y="86901"/>
                      <a:pt x="80374" y="89813"/>
                    </a:cubicBezTo>
                    <a:close/>
                  </a:path>
                </a:pathLst>
              </a:custGeom>
              <a:grpFill/>
              <a:ln w="6350" cap="flat">
                <a:noFill/>
                <a:prstDash val="solid"/>
                <a:miter/>
              </a:ln>
            </p:spPr>
            <p:txBody>
              <a:bodyPr/>
              <a:lstStyle/>
              <a:p>
                <a:endParaRPr lang="en-US"/>
              </a:p>
            </p:txBody>
          </p:sp>
          <p:sp>
            <p:nvSpPr>
              <p:cNvPr id="888" name="Freeform 38">
                <a:extLst>
                  <a:ext uri="{FF2B5EF4-FFF2-40B4-BE49-F238E27FC236}">
                    <a16:creationId xmlns:a16="http://schemas.microsoft.com/office/drawing/2014/main" id="{7970AEEA-5A84-F0EF-EAE2-675DB5DF352B}"/>
                  </a:ext>
                </a:extLst>
              </p:cNvPr>
              <p:cNvSpPr/>
              <p:nvPr/>
            </p:nvSpPr>
            <p:spPr>
              <a:xfrm>
                <a:off x="6990302" y="1831160"/>
                <a:ext cx="83089" cy="102455"/>
              </a:xfrm>
              <a:custGeom>
                <a:avLst/>
                <a:gdLst>
                  <a:gd name="csX0" fmla="*/ 0 w 83089"/>
                  <a:gd name="csY0" fmla="*/ 4 h 102455"/>
                  <a:gd name="csX1" fmla="*/ 36631 w 83089"/>
                  <a:gd name="csY1" fmla="*/ 7481 h 102455"/>
                  <a:gd name="csX2" fmla="*/ 68262 w 83089"/>
                  <a:gd name="csY2" fmla="*/ 29540 h 102455"/>
                  <a:gd name="csX3" fmla="*/ 83053 w 83089"/>
                  <a:gd name="csY3" fmla="*/ 66050 h 102455"/>
                  <a:gd name="csX4" fmla="*/ 73011 w 83089"/>
                  <a:gd name="csY4" fmla="*/ 102455 h 102455"/>
                  <a:gd name="csX5" fmla="*/ 72684 w 83089"/>
                  <a:gd name="csY5" fmla="*/ 67243 h 102455"/>
                  <a:gd name="csX6" fmla="*/ 58220 w 83089"/>
                  <a:gd name="csY6" fmla="*/ 38214 h 102455"/>
                  <a:gd name="csX7" fmla="*/ 31925 w 83089"/>
                  <a:gd name="csY7" fmla="*/ 16756 h 102455"/>
                  <a:gd name="csX8" fmla="*/ 0 w 83089"/>
                  <a:gd name="csY8" fmla="*/ 4 h 1024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3089" h="102455">
                    <a:moveTo>
                      <a:pt x="0" y="4"/>
                    </a:moveTo>
                    <a:cubicBezTo>
                      <a:pt x="12501" y="-128"/>
                      <a:pt x="24891" y="2734"/>
                      <a:pt x="36631" y="7481"/>
                    </a:cubicBezTo>
                    <a:cubicBezTo>
                      <a:pt x="48312" y="12331"/>
                      <a:pt x="59492" y="19499"/>
                      <a:pt x="68262" y="29540"/>
                    </a:cubicBezTo>
                    <a:cubicBezTo>
                      <a:pt x="77044" y="39505"/>
                      <a:pt x="82626" y="52808"/>
                      <a:pt x="83053" y="66050"/>
                    </a:cubicBezTo>
                    <a:cubicBezTo>
                      <a:pt x="83515" y="79300"/>
                      <a:pt x="79574" y="91940"/>
                      <a:pt x="73011" y="102455"/>
                    </a:cubicBezTo>
                    <a:cubicBezTo>
                      <a:pt x="74377" y="90089"/>
                      <a:pt x="74956" y="78210"/>
                      <a:pt x="72684" y="67243"/>
                    </a:cubicBezTo>
                    <a:cubicBezTo>
                      <a:pt x="70464" y="56285"/>
                      <a:pt x="65429" y="46538"/>
                      <a:pt x="58220" y="38214"/>
                    </a:cubicBezTo>
                    <a:cubicBezTo>
                      <a:pt x="50979" y="29905"/>
                      <a:pt x="41862" y="22901"/>
                      <a:pt x="31925" y="16756"/>
                    </a:cubicBezTo>
                    <a:cubicBezTo>
                      <a:pt x="21952" y="10607"/>
                      <a:pt x="11259" y="5226"/>
                      <a:pt x="0" y="4"/>
                    </a:cubicBezTo>
                    <a:close/>
                  </a:path>
                </a:pathLst>
              </a:custGeom>
              <a:grpFill/>
              <a:ln w="6350" cap="flat">
                <a:noFill/>
                <a:prstDash val="solid"/>
                <a:miter/>
              </a:ln>
            </p:spPr>
            <p:txBody>
              <a:bodyPr/>
              <a:lstStyle/>
              <a:p>
                <a:endParaRPr lang="en-US"/>
              </a:p>
            </p:txBody>
          </p:sp>
          <p:sp>
            <p:nvSpPr>
              <p:cNvPr id="889" name="Freeform 39">
                <a:extLst>
                  <a:ext uri="{FF2B5EF4-FFF2-40B4-BE49-F238E27FC236}">
                    <a16:creationId xmlns:a16="http://schemas.microsoft.com/office/drawing/2014/main" id="{47487B74-084C-1823-C06D-A16DD7FC2E25}"/>
                  </a:ext>
                </a:extLst>
              </p:cNvPr>
              <p:cNvSpPr/>
              <p:nvPr/>
            </p:nvSpPr>
            <p:spPr>
              <a:xfrm>
                <a:off x="7028668" y="1803788"/>
                <a:ext cx="26762" cy="44026"/>
              </a:xfrm>
              <a:custGeom>
                <a:avLst/>
                <a:gdLst>
                  <a:gd name="csX0" fmla="*/ 26762 w 26762"/>
                  <a:gd name="csY0" fmla="*/ 2 h 44026"/>
                  <a:gd name="csX1" fmla="*/ 19106 w 26762"/>
                  <a:gd name="csY1" fmla="*/ 10964 h 44026"/>
                  <a:gd name="csX2" fmla="*/ 11570 w 26762"/>
                  <a:gd name="csY2" fmla="*/ 21365 h 44026"/>
                  <a:gd name="csX3" fmla="*/ 5342 w 26762"/>
                  <a:gd name="csY3" fmla="*/ 31983 h 44026"/>
                  <a:gd name="csX4" fmla="*/ 4074 w 26762"/>
                  <a:gd name="csY4" fmla="*/ 44026 h 44026"/>
                  <a:gd name="csX5" fmla="*/ 394 w 26762"/>
                  <a:gd name="csY5" fmla="*/ 37907 h 44026"/>
                  <a:gd name="csX6" fmla="*/ 370 w 26762"/>
                  <a:gd name="csY6" fmla="*/ 30528 h 44026"/>
                  <a:gd name="csX7" fmla="*/ 6110 w 26762"/>
                  <a:gd name="csY7" fmla="*/ 17593 h 44026"/>
                  <a:gd name="csX8" fmla="*/ 15329 w 26762"/>
                  <a:gd name="csY8" fmla="*/ 7448 h 44026"/>
                  <a:gd name="csX9" fmla="*/ 26762 w 26762"/>
                  <a:gd name="csY9" fmla="*/ 0 h 44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6762" h="44026">
                    <a:moveTo>
                      <a:pt x="26762" y="2"/>
                    </a:moveTo>
                    <a:cubicBezTo>
                      <a:pt x="24315" y="3921"/>
                      <a:pt x="21703" y="7465"/>
                      <a:pt x="19106" y="10964"/>
                    </a:cubicBezTo>
                    <a:cubicBezTo>
                      <a:pt x="16511" y="14460"/>
                      <a:pt x="13980" y="17913"/>
                      <a:pt x="11570" y="21365"/>
                    </a:cubicBezTo>
                    <a:cubicBezTo>
                      <a:pt x="9226" y="24843"/>
                      <a:pt x="6920" y="28305"/>
                      <a:pt x="5342" y="31983"/>
                    </a:cubicBezTo>
                    <a:cubicBezTo>
                      <a:pt x="3787" y="35655"/>
                      <a:pt x="2795" y="39512"/>
                      <a:pt x="4074" y="44026"/>
                    </a:cubicBezTo>
                    <a:cubicBezTo>
                      <a:pt x="2231" y="42583"/>
                      <a:pt x="992" y="40326"/>
                      <a:pt x="394" y="37907"/>
                    </a:cubicBezTo>
                    <a:cubicBezTo>
                      <a:pt x="-153" y="35472"/>
                      <a:pt x="-101" y="32922"/>
                      <a:pt x="370" y="30528"/>
                    </a:cubicBezTo>
                    <a:cubicBezTo>
                      <a:pt x="1292" y="25698"/>
                      <a:pt x="3496" y="21407"/>
                      <a:pt x="6110" y="17593"/>
                    </a:cubicBezTo>
                    <a:cubicBezTo>
                      <a:pt x="8754" y="13783"/>
                      <a:pt x="11894" y="10421"/>
                      <a:pt x="15329" y="7448"/>
                    </a:cubicBezTo>
                    <a:cubicBezTo>
                      <a:pt x="18764" y="4480"/>
                      <a:pt x="22505" y="1851"/>
                      <a:pt x="26762" y="0"/>
                    </a:cubicBezTo>
                    <a:close/>
                  </a:path>
                </a:pathLst>
              </a:custGeom>
              <a:grpFill/>
              <a:ln w="6350" cap="flat">
                <a:noFill/>
                <a:prstDash val="solid"/>
                <a:miter/>
              </a:ln>
            </p:spPr>
            <p:txBody>
              <a:bodyPr/>
              <a:lstStyle/>
              <a:p>
                <a:endParaRPr lang="en-US"/>
              </a:p>
            </p:txBody>
          </p:sp>
          <p:sp>
            <p:nvSpPr>
              <p:cNvPr id="890" name="Freeform 40">
                <a:extLst>
                  <a:ext uri="{FF2B5EF4-FFF2-40B4-BE49-F238E27FC236}">
                    <a16:creationId xmlns:a16="http://schemas.microsoft.com/office/drawing/2014/main" id="{6926B907-8BA7-C315-5203-C7248E81C8BF}"/>
                  </a:ext>
                </a:extLst>
              </p:cNvPr>
              <p:cNvSpPr/>
              <p:nvPr/>
            </p:nvSpPr>
            <p:spPr>
              <a:xfrm>
                <a:off x="6614473" y="2269204"/>
                <a:ext cx="86995" cy="126111"/>
              </a:xfrm>
              <a:custGeom>
                <a:avLst/>
                <a:gdLst>
                  <a:gd name="csX0" fmla="*/ 86995 w 86995"/>
                  <a:gd name="csY0" fmla="*/ 2 h 126111"/>
                  <a:gd name="csX1" fmla="*/ 57007 w 86995"/>
                  <a:gd name="csY1" fmla="*/ 26362 h 126111"/>
                  <a:gd name="csX2" fmla="*/ 31036 w 86995"/>
                  <a:gd name="csY2" fmla="*/ 55054 h 126111"/>
                  <a:gd name="csX3" fmla="*/ 12133 w 86995"/>
                  <a:gd name="csY3" fmla="*/ 87963 h 126111"/>
                  <a:gd name="csX4" fmla="*/ 3584 w 86995"/>
                  <a:gd name="csY4" fmla="*/ 126112 h 126111"/>
                  <a:gd name="csX5" fmla="*/ 2 w 86995"/>
                  <a:gd name="csY5" fmla="*/ 105782 h 126111"/>
                  <a:gd name="csX6" fmla="*/ 2164 w 86995"/>
                  <a:gd name="csY6" fmla="*/ 84870 h 126111"/>
                  <a:gd name="csX7" fmla="*/ 20451 w 86995"/>
                  <a:gd name="csY7" fmla="*/ 47049 h 126111"/>
                  <a:gd name="csX8" fmla="*/ 50398 w 86995"/>
                  <a:gd name="csY8" fmla="*/ 18328 h 126111"/>
                  <a:gd name="csX9" fmla="*/ 86995 w 86995"/>
                  <a:gd name="csY9" fmla="*/ 0 h 1261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6995" h="126111">
                    <a:moveTo>
                      <a:pt x="86995" y="2"/>
                    </a:moveTo>
                    <a:cubicBezTo>
                      <a:pt x="76493" y="8683"/>
                      <a:pt x="66452" y="17284"/>
                      <a:pt x="57007" y="26362"/>
                    </a:cubicBezTo>
                    <a:cubicBezTo>
                      <a:pt x="47550" y="35398"/>
                      <a:pt x="38781" y="44907"/>
                      <a:pt x="31036" y="55054"/>
                    </a:cubicBezTo>
                    <a:cubicBezTo>
                      <a:pt x="23396" y="65264"/>
                      <a:pt x="16804" y="76132"/>
                      <a:pt x="12133" y="87963"/>
                    </a:cubicBezTo>
                    <a:cubicBezTo>
                      <a:pt x="7317" y="99778"/>
                      <a:pt x="4794" y="112486"/>
                      <a:pt x="3584" y="126112"/>
                    </a:cubicBezTo>
                    <a:cubicBezTo>
                      <a:pt x="1461" y="119632"/>
                      <a:pt x="208" y="112762"/>
                      <a:pt x="2" y="105782"/>
                    </a:cubicBezTo>
                    <a:cubicBezTo>
                      <a:pt x="-37" y="98842"/>
                      <a:pt x="409" y="91716"/>
                      <a:pt x="2164" y="84870"/>
                    </a:cubicBezTo>
                    <a:cubicBezTo>
                      <a:pt x="5391" y="71079"/>
                      <a:pt x="12032" y="58224"/>
                      <a:pt x="20451" y="47049"/>
                    </a:cubicBezTo>
                    <a:cubicBezTo>
                      <a:pt x="28964" y="35912"/>
                      <a:pt x="39179" y="26291"/>
                      <a:pt x="50398" y="18328"/>
                    </a:cubicBezTo>
                    <a:cubicBezTo>
                      <a:pt x="61677" y="10474"/>
                      <a:pt x="73824" y="3834"/>
                      <a:pt x="86995" y="0"/>
                    </a:cubicBezTo>
                    <a:close/>
                  </a:path>
                </a:pathLst>
              </a:custGeom>
              <a:grpFill/>
              <a:ln w="6350" cap="flat">
                <a:noFill/>
                <a:prstDash val="solid"/>
                <a:miter/>
              </a:ln>
            </p:spPr>
            <p:txBody>
              <a:bodyPr/>
              <a:lstStyle/>
              <a:p>
                <a:endParaRPr lang="en-US"/>
              </a:p>
            </p:txBody>
          </p:sp>
          <p:sp>
            <p:nvSpPr>
              <p:cNvPr id="891" name="Freeform 41">
                <a:extLst>
                  <a:ext uri="{FF2B5EF4-FFF2-40B4-BE49-F238E27FC236}">
                    <a16:creationId xmlns:a16="http://schemas.microsoft.com/office/drawing/2014/main" id="{045812AD-B204-5FE7-E24F-A03479E35E6E}"/>
                  </a:ext>
                </a:extLst>
              </p:cNvPr>
              <p:cNvSpPr/>
              <p:nvPr/>
            </p:nvSpPr>
            <p:spPr>
              <a:xfrm>
                <a:off x="6764343" y="2463293"/>
                <a:ext cx="95984" cy="96092"/>
              </a:xfrm>
              <a:custGeom>
                <a:avLst/>
                <a:gdLst>
                  <a:gd name="csX0" fmla="*/ 403 w 95984"/>
                  <a:gd name="csY0" fmla="*/ 0 h 96092"/>
                  <a:gd name="csX1" fmla="*/ 14456 w 95984"/>
                  <a:gd name="csY1" fmla="*/ 34061 h 96092"/>
                  <a:gd name="csX2" fmla="*/ 33792 w 95984"/>
                  <a:gd name="csY2" fmla="*/ 63262 h 96092"/>
                  <a:gd name="csX3" fmla="*/ 61102 w 95984"/>
                  <a:gd name="csY3" fmla="*/ 83652 h 96092"/>
                  <a:gd name="csX4" fmla="*/ 95985 w 95984"/>
                  <a:gd name="csY4" fmla="*/ 93403 h 96092"/>
                  <a:gd name="csX5" fmla="*/ 57495 w 95984"/>
                  <a:gd name="csY5" fmla="*/ 93447 h 96092"/>
                  <a:gd name="csX6" fmla="*/ 23932 w 95984"/>
                  <a:gd name="csY6" fmla="*/ 72143 h 96092"/>
                  <a:gd name="csX7" fmla="*/ 4806 w 95984"/>
                  <a:gd name="csY7" fmla="*/ 37943 h 96092"/>
                  <a:gd name="csX8" fmla="*/ 405 w 95984"/>
                  <a:gd name="csY8" fmla="*/ 3 h 96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5984" h="96092">
                    <a:moveTo>
                      <a:pt x="403" y="0"/>
                    </a:moveTo>
                    <a:cubicBezTo>
                      <a:pt x="4561" y="11972"/>
                      <a:pt x="9088" y="23330"/>
                      <a:pt x="14456" y="34061"/>
                    </a:cubicBezTo>
                    <a:cubicBezTo>
                      <a:pt x="19789" y="44780"/>
                      <a:pt x="26119" y="54740"/>
                      <a:pt x="33792" y="63262"/>
                    </a:cubicBezTo>
                    <a:cubicBezTo>
                      <a:pt x="41410" y="71848"/>
                      <a:pt x="50594" y="78723"/>
                      <a:pt x="61102" y="83652"/>
                    </a:cubicBezTo>
                    <a:cubicBezTo>
                      <a:pt x="71622" y="88632"/>
                      <a:pt x="83434" y="91331"/>
                      <a:pt x="95985" y="93403"/>
                    </a:cubicBezTo>
                    <a:cubicBezTo>
                      <a:pt x="83783" y="96854"/>
                      <a:pt x="70328" y="97106"/>
                      <a:pt x="57495" y="93447"/>
                    </a:cubicBezTo>
                    <a:cubicBezTo>
                      <a:pt x="44686" y="89797"/>
                      <a:pt x="32762" y="82183"/>
                      <a:pt x="23932" y="72143"/>
                    </a:cubicBezTo>
                    <a:cubicBezTo>
                      <a:pt x="14973" y="62171"/>
                      <a:pt x="8683" y="50269"/>
                      <a:pt x="4806" y="37943"/>
                    </a:cubicBezTo>
                    <a:cubicBezTo>
                      <a:pt x="995" y="25597"/>
                      <a:pt x="-885" y="12712"/>
                      <a:pt x="405" y="3"/>
                    </a:cubicBezTo>
                    <a:close/>
                  </a:path>
                </a:pathLst>
              </a:custGeom>
              <a:grpFill/>
              <a:ln w="6350" cap="flat">
                <a:noFill/>
                <a:prstDash val="solid"/>
                <a:miter/>
              </a:ln>
            </p:spPr>
            <p:txBody>
              <a:bodyPr/>
              <a:lstStyle/>
              <a:p>
                <a:endParaRPr lang="en-US"/>
              </a:p>
            </p:txBody>
          </p:sp>
          <p:sp>
            <p:nvSpPr>
              <p:cNvPr id="892" name="Freeform 42">
                <a:extLst>
                  <a:ext uri="{FF2B5EF4-FFF2-40B4-BE49-F238E27FC236}">
                    <a16:creationId xmlns:a16="http://schemas.microsoft.com/office/drawing/2014/main" id="{6CE014EA-0AA1-48D7-A05C-38FE8AEB4187}"/>
                  </a:ext>
                </a:extLst>
              </p:cNvPr>
              <p:cNvSpPr/>
              <p:nvPr/>
            </p:nvSpPr>
            <p:spPr>
              <a:xfrm>
                <a:off x="7170312" y="2610473"/>
                <a:ext cx="64712" cy="100305"/>
              </a:xfrm>
              <a:custGeom>
                <a:avLst/>
                <a:gdLst>
                  <a:gd name="csX0" fmla="*/ 0 w 64712"/>
                  <a:gd name="csY0" fmla="*/ 0 h 100305"/>
                  <a:gd name="csX1" fmla="*/ 36477 w 64712"/>
                  <a:gd name="csY1" fmla="*/ 12818 h 100305"/>
                  <a:gd name="csX2" fmla="*/ 52521 w 64712"/>
                  <a:gd name="csY2" fmla="*/ 25066 h 100305"/>
                  <a:gd name="csX3" fmla="*/ 63639 w 64712"/>
                  <a:gd name="csY3" fmla="*/ 43795 h 100305"/>
                  <a:gd name="csX4" fmla="*/ 64301 w 64712"/>
                  <a:gd name="csY4" fmla="*/ 46634 h 100305"/>
                  <a:gd name="csX5" fmla="*/ 64579 w 64712"/>
                  <a:gd name="csY5" fmla="*/ 49570 h 100305"/>
                  <a:gd name="csX6" fmla="*/ 64476 w 64712"/>
                  <a:gd name="csY6" fmla="*/ 55451 h 100305"/>
                  <a:gd name="csX7" fmla="*/ 63283 w 64712"/>
                  <a:gd name="csY7" fmla="*/ 61134 h 100305"/>
                  <a:gd name="csX8" fmla="*/ 61219 w 64712"/>
                  <a:gd name="csY8" fmla="*/ 66398 h 100305"/>
                  <a:gd name="csX9" fmla="*/ 47998 w 64712"/>
                  <a:gd name="csY9" fmla="*/ 82668 h 100305"/>
                  <a:gd name="csX10" fmla="*/ 13411 w 64712"/>
                  <a:gd name="csY10" fmla="*/ 100305 h 100305"/>
                  <a:gd name="csX11" fmla="*/ 40716 w 64712"/>
                  <a:gd name="csY11" fmla="*/ 75190 h 100305"/>
                  <a:gd name="csX12" fmla="*/ 49717 w 64712"/>
                  <a:gd name="csY12" fmla="*/ 61278 h 100305"/>
                  <a:gd name="csX13" fmla="*/ 50795 w 64712"/>
                  <a:gd name="csY13" fmla="*/ 47128 h 100305"/>
                  <a:gd name="csX14" fmla="*/ 43237 w 64712"/>
                  <a:gd name="csY14" fmla="*/ 33523 h 100305"/>
                  <a:gd name="csX15" fmla="*/ 30588 w 64712"/>
                  <a:gd name="csY15" fmla="*/ 21390 h 100305"/>
                  <a:gd name="csX16" fmla="*/ 3 w 64712"/>
                  <a:gd name="csY16" fmla="*/ 0 h 100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4712" h="100305">
                    <a:moveTo>
                      <a:pt x="0" y="0"/>
                    </a:moveTo>
                    <a:cubicBezTo>
                      <a:pt x="12782" y="1835"/>
                      <a:pt x="25021" y="6329"/>
                      <a:pt x="36477" y="12818"/>
                    </a:cubicBezTo>
                    <a:cubicBezTo>
                      <a:pt x="42171" y="16138"/>
                      <a:pt x="47647" y="20088"/>
                      <a:pt x="52521" y="25066"/>
                    </a:cubicBezTo>
                    <a:cubicBezTo>
                      <a:pt x="57344" y="30029"/>
                      <a:pt x="61646" y="36241"/>
                      <a:pt x="63639" y="43795"/>
                    </a:cubicBezTo>
                    <a:lnTo>
                      <a:pt x="64301" y="46634"/>
                    </a:lnTo>
                    <a:cubicBezTo>
                      <a:pt x="64440" y="47601"/>
                      <a:pt x="64493" y="48592"/>
                      <a:pt x="64579" y="49570"/>
                    </a:cubicBezTo>
                    <a:cubicBezTo>
                      <a:pt x="64827" y="51534"/>
                      <a:pt x="64692" y="53493"/>
                      <a:pt x="64476" y="55451"/>
                    </a:cubicBezTo>
                    <a:cubicBezTo>
                      <a:pt x="64383" y="57436"/>
                      <a:pt x="63766" y="59268"/>
                      <a:pt x="63283" y="61134"/>
                    </a:cubicBezTo>
                    <a:cubicBezTo>
                      <a:pt x="62868" y="63047"/>
                      <a:pt x="61979" y="64681"/>
                      <a:pt x="61219" y="66398"/>
                    </a:cubicBezTo>
                    <a:cubicBezTo>
                      <a:pt x="57886" y="73042"/>
                      <a:pt x="53162" y="78367"/>
                      <a:pt x="47998" y="82668"/>
                    </a:cubicBezTo>
                    <a:cubicBezTo>
                      <a:pt x="37595" y="91240"/>
                      <a:pt x="25752" y="96720"/>
                      <a:pt x="13411" y="100305"/>
                    </a:cubicBezTo>
                    <a:cubicBezTo>
                      <a:pt x="23097" y="91871"/>
                      <a:pt x="32993" y="84142"/>
                      <a:pt x="40716" y="75190"/>
                    </a:cubicBezTo>
                    <a:cubicBezTo>
                      <a:pt x="44577" y="70762"/>
                      <a:pt x="47780" y="66051"/>
                      <a:pt x="49717" y="61278"/>
                    </a:cubicBezTo>
                    <a:cubicBezTo>
                      <a:pt x="51642" y="56493"/>
                      <a:pt x="52024" y="51767"/>
                      <a:pt x="50795" y="47128"/>
                    </a:cubicBezTo>
                    <a:cubicBezTo>
                      <a:pt x="49638" y="42463"/>
                      <a:pt x="46838" y="37830"/>
                      <a:pt x="43237" y="33523"/>
                    </a:cubicBezTo>
                    <a:cubicBezTo>
                      <a:pt x="39622" y="29201"/>
                      <a:pt x="35240" y="25202"/>
                      <a:pt x="30588" y="21390"/>
                    </a:cubicBezTo>
                    <a:cubicBezTo>
                      <a:pt x="21222" y="13761"/>
                      <a:pt x="10763" y="6975"/>
                      <a:pt x="3" y="0"/>
                    </a:cubicBezTo>
                    <a:close/>
                  </a:path>
                </a:pathLst>
              </a:custGeom>
              <a:grpFill/>
              <a:ln w="6350" cap="flat">
                <a:noFill/>
                <a:prstDash val="solid"/>
                <a:miter/>
              </a:ln>
            </p:spPr>
            <p:txBody>
              <a:bodyPr/>
              <a:lstStyle/>
              <a:p>
                <a:endParaRPr lang="en-US"/>
              </a:p>
            </p:txBody>
          </p:sp>
          <p:sp>
            <p:nvSpPr>
              <p:cNvPr id="893" name="Freeform 43">
                <a:extLst>
                  <a:ext uri="{FF2B5EF4-FFF2-40B4-BE49-F238E27FC236}">
                    <a16:creationId xmlns:a16="http://schemas.microsoft.com/office/drawing/2014/main" id="{F95C71AB-A294-F2FD-3718-E1BF9A854B55}"/>
                  </a:ext>
                </a:extLst>
              </p:cNvPr>
              <p:cNvSpPr/>
              <p:nvPr/>
            </p:nvSpPr>
            <p:spPr>
              <a:xfrm>
                <a:off x="7221757" y="2631416"/>
                <a:ext cx="226116" cy="38829"/>
              </a:xfrm>
              <a:custGeom>
                <a:avLst/>
                <a:gdLst>
                  <a:gd name="csX0" fmla="*/ 226116 w 226116"/>
                  <a:gd name="csY0" fmla="*/ 0 h 38829"/>
                  <a:gd name="csX1" fmla="*/ 172322 w 226116"/>
                  <a:gd name="csY1" fmla="*/ 21777 h 38829"/>
                  <a:gd name="csX2" fmla="*/ 115665 w 226116"/>
                  <a:gd name="csY2" fmla="*/ 34951 h 38829"/>
                  <a:gd name="csX3" fmla="*/ 57437 w 226116"/>
                  <a:gd name="csY3" fmla="*/ 38736 h 38829"/>
                  <a:gd name="csX4" fmla="*/ 0 w 226116"/>
                  <a:gd name="csY4" fmla="*/ 29210 h 38829"/>
                  <a:gd name="csX5" fmla="*/ 57238 w 226116"/>
                  <a:gd name="csY5" fmla="*/ 28380 h 38829"/>
                  <a:gd name="csX6" fmla="*/ 113655 w 226116"/>
                  <a:gd name="csY6" fmla="*/ 21836 h 38829"/>
                  <a:gd name="csX7" fmla="*/ 169772 w 226116"/>
                  <a:gd name="csY7" fmla="*/ 11782 h 38829"/>
                  <a:gd name="csX8" fmla="*/ 226116 w 226116"/>
                  <a:gd name="csY8" fmla="*/ 2 h 388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6116" h="38829">
                    <a:moveTo>
                      <a:pt x="226116" y="0"/>
                    </a:moveTo>
                    <a:cubicBezTo>
                      <a:pt x="208996" y="9161"/>
                      <a:pt x="190810" y="16026"/>
                      <a:pt x="172322" y="21777"/>
                    </a:cubicBezTo>
                    <a:cubicBezTo>
                      <a:pt x="153827" y="27568"/>
                      <a:pt x="134861" y="31885"/>
                      <a:pt x="115665" y="34951"/>
                    </a:cubicBezTo>
                    <a:cubicBezTo>
                      <a:pt x="96438" y="37833"/>
                      <a:pt x="76926" y="39214"/>
                      <a:pt x="57437" y="38736"/>
                    </a:cubicBezTo>
                    <a:cubicBezTo>
                      <a:pt x="37955" y="38006"/>
                      <a:pt x="18435" y="35233"/>
                      <a:pt x="0" y="29210"/>
                    </a:cubicBezTo>
                    <a:cubicBezTo>
                      <a:pt x="19420" y="29782"/>
                      <a:pt x="38318" y="29568"/>
                      <a:pt x="57238" y="28380"/>
                    </a:cubicBezTo>
                    <a:cubicBezTo>
                      <a:pt x="76134" y="26766"/>
                      <a:pt x="94904" y="24657"/>
                      <a:pt x="113655" y="21836"/>
                    </a:cubicBezTo>
                    <a:cubicBezTo>
                      <a:pt x="132384" y="18893"/>
                      <a:pt x="151056" y="15449"/>
                      <a:pt x="169772" y="11782"/>
                    </a:cubicBezTo>
                    <a:lnTo>
                      <a:pt x="226116" y="2"/>
                    </a:lnTo>
                    <a:close/>
                  </a:path>
                </a:pathLst>
              </a:custGeom>
              <a:grpFill/>
              <a:ln w="6350" cap="flat">
                <a:noFill/>
                <a:prstDash val="solid"/>
                <a:miter/>
              </a:ln>
            </p:spPr>
            <p:txBody>
              <a:bodyPr/>
              <a:lstStyle/>
              <a:p>
                <a:endParaRPr lang="en-US"/>
              </a:p>
            </p:txBody>
          </p:sp>
          <p:sp>
            <p:nvSpPr>
              <p:cNvPr id="894" name="Freeform 44">
                <a:extLst>
                  <a:ext uri="{FF2B5EF4-FFF2-40B4-BE49-F238E27FC236}">
                    <a16:creationId xmlns:a16="http://schemas.microsoft.com/office/drawing/2014/main" id="{200A45AA-13F7-7D97-CFA2-A4217363661F}"/>
                  </a:ext>
                </a:extLst>
              </p:cNvPr>
              <p:cNvSpPr/>
              <p:nvPr/>
            </p:nvSpPr>
            <p:spPr>
              <a:xfrm>
                <a:off x="7260163" y="2531057"/>
                <a:ext cx="42203" cy="12885"/>
              </a:xfrm>
              <a:custGeom>
                <a:avLst/>
                <a:gdLst>
                  <a:gd name="csX0" fmla="*/ 55 w 42203"/>
                  <a:gd name="csY0" fmla="*/ 0 h 12885"/>
                  <a:gd name="csX1" fmla="*/ 4574 w 42203"/>
                  <a:gd name="csY1" fmla="*/ 2613 h 12885"/>
                  <a:gd name="csX2" fmla="*/ 9738 w 42203"/>
                  <a:gd name="csY2" fmla="*/ 3791 h 12885"/>
                  <a:gd name="csX3" fmla="*/ 20375 w 42203"/>
                  <a:gd name="csY3" fmla="*/ 5569 h 12885"/>
                  <a:gd name="csX4" fmla="*/ 25777 w 42203"/>
                  <a:gd name="csY4" fmla="*/ 6512 h 12885"/>
                  <a:gd name="csX5" fmla="*/ 31217 w 42203"/>
                  <a:gd name="csY5" fmla="*/ 7622 h 12885"/>
                  <a:gd name="csX6" fmla="*/ 42203 w 42203"/>
                  <a:gd name="csY6" fmla="*/ 10962 h 12885"/>
                  <a:gd name="csX7" fmla="*/ 30749 w 42203"/>
                  <a:gd name="csY7" fmla="*/ 12820 h 12885"/>
                  <a:gd name="csX8" fmla="*/ 25006 w 42203"/>
                  <a:gd name="csY8" fmla="*/ 12760 h 12885"/>
                  <a:gd name="csX9" fmla="*/ 19276 w 42203"/>
                  <a:gd name="csY9" fmla="*/ 12114 h 12885"/>
                  <a:gd name="csX10" fmla="*/ 8055 w 42203"/>
                  <a:gd name="csY10" fmla="*/ 8712 h 12885"/>
                  <a:gd name="csX11" fmla="*/ 2929 w 42203"/>
                  <a:gd name="csY11" fmla="*/ 5407 h 12885"/>
                  <a:gd name="csX12" fmla="*/ 857 w 42203"/>
                  <a:gd name="csY12" fmla="*/ 3011 h 12885"/>
                  <a:gd name="csX13" fmla="*/ 56 w 42203"/>
                  <a:gd name="csY13" fmla="*/ 2 h 128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2203" h="12885">
                    <a:moveTo>
                      <a:pt x="55" y="0"/>
                    </a:moveTo>
                    <a:cubicBezTo>
                      <a:pt x="1169" y="1604"/>
                      <a:pt x="2939" y="2063"/>
                      <a:pt x="4574" y="2613"/>
                    </a:cubicBezTo>
                    <a:cubicBezTo>
                      <a:pt x="6256" y="3126"/>
                      <a:pt x="7975" y="3479"/>
                      <a:pt x="9738" y="3791"/>
                    </a:cubicBezTo>
                    <a:cubicBezTo>
                      <a:pt x="13230" y="4442"/>
                      <a:pt x="16777" y="5002"/>
                      <a:pt x="20375" y="5569"/>
                    </a:cubicBezTo>
                    <a:lnTo>
                      <a:pt x="25777" y="6512"/>
                    </a:lnTo>
                    <a:lnTo>
                      <a:pt x="31217" y="7622"/>
                    </a:lnTo>
                    <a:cubicBezTo>
                      <a:pt x="34850" y="8515"/>
                      <a:pt x="38523" y="9353"/>
                      <a:pt x="42203" y="10962"/>
                    </a:cubicBezTo>
                    <a:cubicBezTo>
                      <a:pt x="38400" y="12131"/>
                      <a:pt x="34578" y="12674"/>
                      <a:pt x="30749" y="12820"/>
                    </a:cubicBezTo>
                    <a:cubicBezTo>
                      <a:pt x="28835" y="12933"/>
                      <a:pt x="26922" y="12890"/>
                      <a:pt x="25006" y="12760"/>
                    </a:cubicBezTo>
                    <a:cubicBezTo>
                      <a:pt x="23093" y="12669"/>
                      <a:pt x="21184" y="12443"/>
                      <a:pt x="19276" y="12114"/>
                    </a:cubicBezTo>
                    <a:cubicBezTo>
                      <a:pt x="15473" y="11504"/>
                      <a:pt x="11673" y="10433"/>
                      <a:pt x="8055" y="8712"/>
                    </a:cubicBezTo>
                    <a:cubicBezTo>
                      <a:pt x="6249" y="7888"/>
                      <a:pt x="4511" y="6733"/>
                      <a:pt x="2929" y="5407"/>
                    </a:cubicBezTo>
                    <a:cubicBezTo>
                      <a:pt x="2175" y="4668"/>
                      <a:pt x="1422" y="3933"/>
                      <a:pt x="857" y="3011"/>
                    </a:cubicBezTo>
                    <a:cubicBezTo>
                      <a:pt x="307" y="2118"/>
                      <a:pt x="-166" y="1023"/>
                      <a:pt x="56" y="2"/>
                    </a:cubicBezTo>
                    <a:close/>
                  </a:path>
                </a:pathLst>
              </a:custGeom>
              <a:grpFill/>
              <a:ln w="6350" cap="flat">
                <a:noFill/>
                <a:prstDash val="solid"/>
                <a:miter/>
              </a:ln>
            </p:spPr>
            <p:txBody>
              <a:bodyPr/>
              <a:lstStyle/>
              <a:p>
                <a:endParaRPr lang="en-US"/>
              </a:p>
            </p:txBody>
          </p:sp>
          <p:sp>
            <p:nvSpPr>
              <p:cNvPr id="895" name="Freeform 45">
                <a:extLst>
                  <a:ext uri="{FF2B5EF4-FFF2-40B4-BE49-F238E27FC236}">
                    <a16:creationId xmlns:a16="http://schemas.microsoft.com/office/drawing/2014/main" id="{D5CDB436-7779-7880-BE61-B9343D247C5D}"/>
                  </a:ext>
                </a:extLst>
              </p:cNvPr>
              <p:cNvSpPr/>
              <p:nvPr/>
            </p:nvSpPr>
            <p:spPr>
              <a:xfrm>
                <a:off x="7258072" y="2453909"/>
                <a:ext cx="584430" cy="107014"/>
              </a:xfrm>
              <a:custGeom>
                <a:avLst/>
                <a:gdLst>
                  <a:gd name="csX0" fmla="*/ 584429 w 584430"/>
                  <a:gd name="csY0" fmla="*/ 0 h 107014"/>
                  <a:gd name="csX1" fmla="*/ 576485 w 584430"/>
                  <a:gd name="csY1" fmla="*/ 39973 h 107014"/>
                  <a:gd name="csX2" fmla="*/ 565356 w 584430"/>
                  <a:gd name="csY2" fmla="*/ 57813 h 107014"/>
                  <a:gd name="csX3" fmla="*/ 545584 w 584430"/>
                  <a:gd name="csY3" fmla="*/ 67187 h 107014"/>
                  <a:gd name="csX4" fmla="*/ 524639 w 584430"/>
                  <a:gd name="csY4" fmla="*/ 65019 h 107014"/>
                  <a:gd name="csX5" fmla="*/ 504601 w 584430"/>
                  <a:gd name="csY5" fmla="*/ 61129 h 107014"/>
                  <a:gd name="csX6" fmla="*/ 464959 w 584430"/>
                  <a:gd name="csY6" fmla="*/ 52794 h 107014"/>
                  <a:gd name="csX7" fmla="*/ 385449 w 584430"/>
                  <a:gd name="csY7" fmla="*/ 39883 h 107014"/>
                  <a:gd name="csX8" fmla="*/ 305395 w 584430"/>
                  <a:gd name="csY8" fmla="*/ 35610 h 107014"/>
                  <a:gd name="csX9" fmla="*/ 265730 w 584430"/>
                  <a:gd name="csY9" fmla="*/ 37960 h 107014"/>
                  <a:gd name="csX10" fmla="*/ 228680 w 584430"/>
                  <a:gd name="csY10" fmla="*/ 47771 h 107014"/>
                  <a:gd name="csX11" fmla="*/ 213730 w 584430"/>
                  <a:gd name="csY11" fmla="*/ 58118 h 107014"/>
                  <a:gd name="csX12" fmla="*/ 207298 w 584430"/>
                  <a:gd name="csY12" fmla="*/ 65206 h 107014"/>
                  <a:gd name="csX13" fmla="*/ 199708 w 584430"/>
                  <a:gd name="csY13" fmla="*/ 73265 h 107014"/>
                  <a:gd name="csX14" fmla="*/ 188784 w 584430"/>
                  <a:gd name="csY14" fmla="*/ 79256 h 107014"/>
                  <a:gd name="csX15" fmla="*/ 177133 w 584430"/>
                  <a:gd name="csY15" fmla="*/ 80711 h 107014"/>
                  <a:gd name="csX16" fmla="*/ 171607 w 584430"/>
                  <a:gd name="csY16" fmla="*/ 80416 h 107014"/>
                  <a:gd name="csX17" fmla="*/ 166620 w 584430"/>
                  <a:gd name="csY17" fmla="*/ 80051 h 107014"/>
                  <a:gd name="csX18" fmla="*/ 156646 w 584430"/>
                  <a:gd name="csY18" fmla="*/ 79318 h 107014"/>
                  <a:gd name="csX19" fmla="*/ 76782 w 584430"/>
                  <a:gd name="csY19" fmla="*/ 83321 h 107014"/>
                  <a:gd name="csX20" fmla="*/ 37588 w 584430"/>
                  <a:gd name="csY20" fmla="*/ 92282 h 107014"/>
                  <a:gd name="csX21" fmla="*/ 0 w 584430"/>
                  <a:gd name="csY21" fmla="*/ 107015 h 107014"/>
                  <a:gd name="csX22" fmla="*/ 17677 w 584430"/>
                  <a:gd name="csY22" fmla="*/ 96940 h 107014"/>
                  <a:gd name="csX23" fmla="*/ 36390 w 584430"/>
                  <a:gd name="csY23" fmla="*/ 88803 h 107014"/>
                  <a:gd name="csX24" fmla="*/ 75520 w 584430"/>
                  <a:gd name="csY24" fmla="*/ 76927 h 107014"/>
                  <a:gd name="csX25" fmla="*/ 116003 w 584430"/>
                  <a:gd name="csY25" fmla="*/ 70352 h 107014"/>
                  <a:gd name="csX26" fmla="*/ 136504 w 584430"/>
                  <a:gd name="csY26" fmla="*/ 69072 h 107014"/>
                  <a:gd name="csX27" fmla="*/ 146781 w 584430"/>
                  <a:gd name="csY27" fmla="*/ 68900 h 107014"/>
                  <a:gd name="csX28" fmla="*/ 157058 w 584430"/>
                  <a:gd name="csY28" fmla="*/ 68971 h 107014"/>
                  <a:gd name="csX29" fmla="*/ 167334 w 584430"/>
                  <a:gd name="csY29" fmla="*/ 69331 h 107014"/>
                  <a:gd name="csX30" fmla="*/ 172473 w 584430"/>
                  <a:gd name="csY30" fmla="*/ 69512 h 107014"/>
                  <a:gd name="csX31" fmla="*/ 177076 w 584430"/>
                  <a:gd name="csY31" fmla="*/ 69579 h 107014"/>
                  <a:gd name="csX32" fmla="*/ 185444 w 584430"/>
                  <a:gd name="csY32" fmla="*/ 68364 h 107014"/>
                  <a:gd name="csX33" fmla="*/ 192049 w 584430"/>
                  <a:gd name="csY33" fmla="*/ 64515 h 107014"/>
                  <a:gd name="csX34" fmla="*/ 205165 w 584430"/>
                  <a:gd name="csY34" fmla="*/ 49574 h 107014"/>
                  <a:gd name="csX35" fmla="*/ 223102 w 584430"/>
                  <a:gd name="csY35" fmla="*/ 36512 h 107014"/>
                  <a:gd name="csX36" fmla="*/ 243345 w 584430"/>
                  <a:gd name="csY36" fmla="*/ 29110 h 107014"/>
                  <a:gd name="csX37" fmla="*/ 263984 w 584430"/>
                  <a:gd name="csY37" fmla="*/ 25114 h 107014"/>
                  <a:gd name="csX38" fmla="*/ 305215 w 584430"/>
                  <a:gd name="csY38" fmla="*/ 22353 h 107014"/>
                  <a:gd name="csX39" fmla="*/ 386991 w 584430"/>
                  <a:gd name="csY39" fmla="*/ 27452 h 107014"/>
                  <a:gd name="csX40" fmla="*/ 467188 w 584430"/>
                  <a:gd name="csY40" fmla="*/ 42726 h 107014"/>
                  <a:gd name="csX41" fmla="*/ 506571 w 584430"/>
                  <a:gd name="csY41" fmla="*/ 52704 h 107014"/>
                  <a:gd name="csX42" fmla="*/ 526132 w 584430"/>
                  <a:gd name="csY42" fmla="*/ 57588 h 107014"/>
                  <a:gd name="csX43" fmla="*/ 535884 w 584430"/>
                  <a:gd name="csY43" fmla="*/ 59621 h 107014"/>
                  <a:gd name="csX44" fmla="*/ 545329 w 584430"/>
                  <a:gd name="csY44" fmla="*/ 60718 h 107014"/>
                  <a:gd name="csX45" fmla="*/ 561831 w 584430"/>
                  <a:gd name="csY45" fmla="*/ 54111 h 107014"/>
                  <a:gd name="csX46" fmla="*/ 573147 w 584430"/>
                  <a:gd name="csY46" fmla="*/ 38483 h 107014"/>
                  <a:gd name="csX47" fmla="*/ 580183 w 584430"/>
                  <a:gd name="csY47" fmla="*/ 19772 h 107014"/>
                  <a:gd name="csX48" fmla="*/ 584430 w 584430"/>
                  <a:gd name="csY48" fmla="*/ 9 h 1070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584430" h="107014">
                    <a:moveTo>
                      <a:pt x="584429" y="0"/>
                    </a:moveTo>
                    <a:cubicBezTo>
                      <a:pt x="583787" y="13509"/>
                      <a:pt x="581571" y="27099"/>
                      <a:pt x="576485" y="39973"/>
                    </a:cubicBezTo>
                    <a:cubicBezTo>
                      <a:pt x="573883" y="46364"/>
                      <a:pt x="570467" y="52636"/>
                      <a:pt x="565356" y="57813"/>
                    </a:cubicBezTo>
                    <a:cubicBezTo>
                      <a:pt x="560398" y="63089"/>
                      <a:pt x="553144" y="66671"/>
                      <a:pt x="545584" y="67187"/>
                    </a:cubicBezTo>
                    <a:cubicBezTo>
                      <a:pt x="538045" y="67372"/>
                      <a:pt x="531462" y="66099"/>
                      <a:pt x="524639" y="65019"/>
                    </a:cubicBezTo>
                    <a:cubicBezTo>
                      <a:pt x="517908" y="63821"/>
                      <a:pt x="511248" y="62486"/>
                      <a:pt x="504601" y="61129"/>
                    </a:cubicBezTo>
                    <a:lnTo>
                      <a:pt x="464959" y="52794"/>
                    </a:lnTo>
                    <a:cubicBezTo>
                      <a:pt x="438535" y="47586"/>
                      <a:pt x="412091" y="42822"/>
                      <a:pt x="385449" y="39883"/>
                    </a:cubicBezTo>
                    <a:cubicBezTo>
                      <a:pt x="358840" y="36796"/>
                      <a:pt x="332093" y="35110"/>
                      <a:pt x="305395" y="35610"/>
                    </a:cubicBezTo>
                    <a:cubicBezTo>
                      <a:pt x="292033" y="35578"/>
                      <a:pt x="278759" y="36280"/>
                      <a:pt x="265730" y="37960"/>
                    </a:cubicBezTo>
                    <a:cubicBezTo>
                      <a:pt x="252761" y="39677"/>
                      <a:pt x="239872" y="42427"/>
                      <a:pt x="228680" y="47771"/>
                    </a:cubicBezTo>
                    <a:cubicBezTo>
                      <a:pt x="223120" y="50483"/>
                      <a:pt x="218063" y="53796"/>
                      <a:pt x="213730" y="58118"/>
                    </a:cubicBezTo>
                    <a:cubicBezTo>
                      <a:pt x="211529" y="60260"/>
                      <a:pt x="209471" y="62623"/>
                      <a:pt x="207298" y="65206"/>
                    </a:cubicBezTo>
                    <a:cubicBezTo>
                      <a:pt x="205114" y="67768"/>
                      <a:pt x="202785" y="70614"/>
                      <a:pt x="199708" y="73265"/>
                    </a:cubicBezTo>
                    <a:cubicBezTo>
                      <a:pt x="196668" y="75925"/>
                      <a:pt x="192760" y="78130"/>
                      <a:pt x="188784" y="79256"/>
                    </a:cubicBezTo>
                    <a:cubicBezTo>
                      <a:pt x="184815" y="80382"/>
                      <a:pt x="180847" y="80819"/>
                      <a:pt x="177133" y="80711"/>
                    </a:cubicBezTo>
                    <a:cubicBezTo>
                      <a:pt x="175239" y="80737"/>
                      <a:pt x="173450" y="80512"/>
                      <a:pt x="171607" y="80416"/>
                    </a:cubicBezTo>
                    <a:lnTo>
                      <a:pt x="166620" y="80051"/>
                    </a:lnTo>
                    <a:lnTo>
                      <a:pt x="156646" y="79318"/>
                    </a:lnTo>
                    <a:cubicBezTo>
                      <a:pt x="130031" y="77723"/>
                      <a:pt x="103186" y="78838"/>
                      <a:pt x="76782" y="83321"/>
                    </a:cubicBezTo>
                    <a:cubicBezTo>
                      <a:pt x="63557" y="85410"/>
                      <a:pt x="50449" y="88388"/>
                      <a:pt x="37588" y="92282"/>
                    </a:cubicBezTo>
                    <a:cubicBezTo>
                      <a:pt x="24737" y="96181"/>
                      <a:pt x="12009" y="100768"/>
                      <a:pt x="0" y="107015"/>
                    </a:cubicBezTo>
                    <a:cubicBezTo>
                      <a:pt x="5628" y="103244"/>
                      <a:pt x="11624" y="100031"/>
                      <a:pt x="17677" y="96940"/>
                    </a:cubicBezTo>
                    <a:cubicBezTo>
                      <a:pt x="23805" y="94006"/>
                      <a:pt x="30041" y="91273"/>
                      <a:pt x="36390" y="88803"/>
                    </a:cubicBezTo>
                    <a:cubicBezTo>
                      <a:pt x="49073" y="83811"/>
                      <a:pt x="62213" y="80007"/>
                      <a:pt x="75520" y="76927"/>
                    </a:cubicBezTo>
                    <a:cubicBezTo>
                      <a:pt x="88827" y="73755"/>
                      <a:pt x="102399" y="71930"/>
                      <a:pt x="116003" y="70352"/>
                    </a:cubicBezTo>
                    <a:cubicBezTo>
                      <a:pt x="122824" y="69886"/>
                      <a:pt x="129659" y="69229"/>
                      <a:pt x="136504" y="69072"/>
                    </a:cubicBezTo>
                    <a:lnTo>
                      <a:pt x="146781" y="68900"/>
                    </a:lnTo>
                    <a:cubicBezTo>
                      <a:pt x="150209" y="68806"/>
                      <a:pt x="153637" y="68787"/>
                      <a:pt x="157058" y="68971"/>
                    </a:cubicBezTo>
                    <a:lnTo>
                      <a:pt x="167334" y="69331"/>
                    </a:lnTo>
                    <a:lnTo>
                      <a:pt x="172473" y="69512"/>
                    </a:lnTo>
                    <a:cubicBezTo>
                      <a:pt x="174007" y="69521"/>
                      <a:pt x="175590" y="69668"/>
                      <a:pt x="177076" y="69579"/>
                    </a:cubicBezTo>
                    <a:cubicBezTo>
                      <a:pt x="180118" y="69565"/>
                      <a:pt x="182938" y="69139"/>
                      <a:pt x="185444" y="68364"/>
                    </a:cubicBezTo>
                    <a:cubicBezTo>
                      <a:pt x="187949" y="67567"/>
                      <a:pt x="190033" y="66333"/>
                      <a:pt x="192049" y="64515"/>
                    </a:cubicBezTo>
                    <a:cubicBezTo>
                      <a:pt x="196058" y="60903"/>
                      <a:pt x="199950" y="54809"/>
                      <a:pt x="205165" y="49574"/>
                    </a:cubicBezTo>
                    <a:cubicBezTo>
                      <a:pt x="210292" y="44210"/>
                      <a:pt x="216594" y="39847"/>
                      <a:pt x="223102" y="36512"/>
                    </a:cubicBezTo>
                    <a:cubicBezTo>
                      <a:pt x="229638" y="33144"/>
                      <a:pt x="236503" y="30891"/>
                      <a:pt x="243345" y="29110"/>
                    </a:cubicBezTo>
                    <a:cubicBezTo>
                      <a:pt x="250200" y="27369"/>
                      <a:pt x="257095" y="26003"/>
                      <a:pt x="263984" y="25114"/>
                    </a:cubicBezTo>
                    <a:cubicBezTo>
                      <a:pt x="277758" y="23238"/>
                      <a:pt x="291543" y="22400"/>
                      <a:pt x="305215" y="22353"/>
                    </a:cubicBezTo>
                    <a:cubicBezTo>
                      <a:pt x="332593" y="22100"/>
                      <a:pt x="359940" y="23873"/>
                      <a:pt x="386991" y="27452"/>
                    </a:cubicBezTo>
                    <a:cubicBezTo>
                      <a:pt x="414023" y="31163"/>
                      <a:pt x="440810" y="36275"/>
                      <a:pt x="467188" y="42726"/>
                    </a:cubicBezTo>
                    <a:cubicBezTo>
                      <a:pt x="480368" y="45961"/>
                      <a:pt x="493517" y="49244"/>
                      <a:pt x="506571" y="52704"/>
                    </a:cubicBezTo>
                    <a:cubicBezTo>
                      <a:pt x="513095" y="54401"/>
                      <a:pt x="519617" y="56068"/>
                      <a:pt x="526132" y="57588"/>
                    </a:cubicBezTo>
                    <a:cubicBezTo>
                      <a:pt x="529386" y="58334"/>
                      <a:pt x="532634" y="58964"/>
                      <a:pt x="535884" y="59621"/>
                    </a:cubicBezTo>
                    <a:cubicBezTo>
                      <a:pt x="539070" y="60054"/>
                      <a:pt x="542414" y="60688"/>
                      <a:pt x="545329" y="60718"/>
                    </a:cubicBezTo>
                    <a:cubicBezTo>
                      <a:pt x="551312" y="60675"/>
                      <a:pt x="557186" y="58389"/>
                      <a:pt x="561831" y="54111"/>
                    </a:cubicBezTo>
                    <a:cubicBezTo>
                      <a:pt x="566570" y="49957"/>
                      <a:pt x="570148" y="44343"/>
                      <a:pt x="573147" y="38483"/>
                    </a:cubicBezTo>
                    <a:cubicBezTo>
                      <a:pt x="576089" y="32557"/>
                      <a:pt x="578361" y="26233"/>
                      <a:pt x="580183" y="19772"/>
                    </a:cubicBezTo>
                    <a:cubicBezTo>
                      <a:pt x="582044" y="13317"/>
                      <a:pt x="583496" y="6709"/>
                      <a:pt x="584430" y="9"/>
                    </a:cubicBezTo>
                    <a:close/>
                  </a:path>
                </a:pathLst>
              </a:custGeom>
              <a:grpFill/>
              <a:ln w="6350" cap="flat">
                <a:noFill/>
                <a:prstDash val="solid"/>
                <a:miter/>
              </a:ln>
            </p:spPr>
            <p:txBody>
              <a:bodyPr/>
              <a:lstStyle/>
              <a:p>
                <a:endParaRPr lang="en-US"/>
              </a:p>
            </p:txBody>
          </p:sp>
          <p:sp>
            <p:nvSpPr>
              <p:cNvPr id="896" name="Freeform 46">
                <a:extLst>
                  <a:ext uri="{FF2B5EF4-FFF2-40B4-BE49-F238E27FC236}">
                    <a16:creationId xmlns:a16="http://schemas.microsoft.com/office/drawing/2014/main" id="{47F55AAD-DB31-D3C1-DE42-50C227D3D54B}"/>
                  </a:ext>
                </a:extLst>
              </p:cNvPr>
              <p:cNvSpPr/>
              <p:nvPr/>
            </p:nvSpPr>
            <p:spPr>
              <a:xfrm>
                <a:off x="7644638" y="2220506"/>
                <a:ext cx="155326" cy="212032"/>
              </a:xfrm>
              <a:custGeom>
                <a:avLst/>
                <a:gdLst>
                  <a:gd name="csX0" fmla="*/ 107856 w 155326"/>
                  <a:gd name="csY0" fmla="*/ 0 h 212032"/>
                  <a:gd name="csX1" fmla="*/ 117435 w 155326"/>
                  <a:gd name="csY1" fmla="*/ 10621 h 212032"/>
                  <a:gd name="csX2" fmla="*/ 123710 w 155326"/>
                  <a:gd name="csY2" fmla="*/ 13048 h 212032"/>
                  <a:gd name="csX3" fmla="*/ 130238 w 155326"/>
                  <a:gd name="csY3" fmla="*/ 12993 h 212032"/>
                  <a:gd name="csX4" fmla="*/ 131819 w 155326"/>
                  <a:gd name="csY4" fmla="*/ 12777 h 212032"/>
                  <a:gd name="csX5" fmla="*/ 132727 w 155326"/>
                  <a:gd name="csY5" fmla="*/ 14266 h 212032"/>
                  <a:gd name="csX6" fmla="*/ 148145 w 155326"/>
                  <a:gd name="csY6" fmla="*/ 48516 h 212032"/>
                  <a:gd name="csX7" fmla="*/ 155143 w 155326"/>
                  <a:gd name="csY7" fmla="*/ 85770 h 212032"/>
                  <a:gd name="csX8" fmla="*/ 151356 w 155326"/>
                  <a:gd name="csY8" fmla="*/ 124074 h 212032"/>
                  <a:gd name="csX9" fmla="*/ 148337 w 155326"/>
                  <a:gd name="csY9" fmla="*/ 133349 h 212032"/>
                  <a:gd name="csX10" fmla="*/ 146510 w 155326"/>
                  <a:gd name="csY10" fmla="*/ 137868 h 212032"/>
                  <a:gd name="csX11" fmla="*/ 144467 w 155326"/>
                  <a:gd name="csY11" fmla="*/ 142306 h 212032"/>
                  <a:gd name="csX12" fmla="*/ 142404 w 155326"/>
                  <a:gd name="csY12" fmla="*/ 146738 h 212032"/>
                  <a:gd name="csX13" fmla="*/ 139972 w 155326"/>
                  <a:gd name="csY13" fmla="*/ 150916 h 212032"/>
                  <a:gd name="csX14" fmla="*/ 134732 w 155326"/>
                  <a:gd name="csY14" fmla="*/ 159032 h 212032"/>
                  <a:gd name="csX15" fmla="*/ 122493 w 155326"/>
                  <a:gd name="csY15" fmla="*/ 174013 h 212032"/>
                  <a:gd name="csX16" fmla="*/ 115451 w 155326"/>
                  <a:gd name="csY16" fmla="*/ 180657 h 212032"/>
                  <a:gd name="csX17" fmla="*/ 111757 w 155326"/>
                  <a:gd name="csY17" fmla="*/ 183781 h 212032"/>
                  <a:gd name="csX18" fmla="*/ 107903 w 155326"/>
                  <a:gd name="csY18" fmla="*/ 186696 h 212032"/>
                  <a:gd name="csX19" fmla="*/ 73991 w 155326"/>
                  <a:gd name="csY19" fmla="*/ 204314 h 212032"/>
                  <a:gd name="csX20" fmla="*/ 0 w 155326"/>
                  <a:gd name="csY20" fmla="*/ 209484 h 212032"/>
                  <a:gd name="csX21" fmla="*/ 70474 w 155326"/>
                  <a:gd name="csY21" fmla="*/ 195179 h 212032"/>
                  <a:gd name="csX22" fmla="*/ 86160 w 155326"/>
                  <a:gd name="csY22" fmla="*/ 187095 h 212032"/>
                  <a:gd name="csX23" fmla="*/ 100541 w 155326"/>
                  <a:gd name="csY23" fmla="*/ 177152 h 212032"/>
                  <a:gd name="csX24" fmla="*/ 123986 w 155326"/>
                  <a:gd name="csY24" fmla="*/ 151622 h 212032"/>
                  <a:gd name="csX25" fmla="*/ 128593 w 155326"/>
                  <a:gd name="csY25" fmla="*/ 144234 h 212032"/>
                  <a:gd name="csX26" fmla="*/ 130727 w 155326"/>
                  <a:gd name="csY26" fmla="*/ 140443 h 212032"/>
                  <a:gd name="csX27" fmla="*/ 132571 w 155326"/>
                  <a:gd name="csY27" fmla="*/ 136560 h 212032"/>
                  <a:gd name="csX28" fmla="*/ 134436 w 155326"/>
                  <a:gd name="csY28" fmla="*/ 132684 h 212032"/>
                  <a:gd name="csX29" fmla="*/ 136112 w 155326"/>
                  <a:gd name="csY29" fmla="*/ 128725 h 212032"/>
                  <a:gd name="csX30" fmla="*/ 138909 w 155326"/>
                  <a:gd name="csY30" fmla="*/ 120568 h 212032"/>
                  <a:gd name="csX31" fmla="*/ 143458 w 155326"/>
                  <a:gd name="csY31" fmla="*/ 86145 h 212032"/>
                  <a:gd name="csX32" fmla="*/ 139259 w 155326"/>
                  <a:gd name="csY32" fmla="*/ 50926 h 212032"/>
                  <a:gd name="csX33" fmla="*/ 128341 w 155326"/>
                  <a:gd name="csY33" fmla="*/ 16703 h 212032"/>
                  <a:gd name="csX34" fmla="*/ 130830 w 155326"/>
                  <a:gd name="csY34" fmla="*/ 17977 h 212032"/>
                  <a:gd name="csX35" fmla="*/ 122682 w 155326"/>
                  <a:gd name="csY35" fmla="*/ 16894 h 212032"/>
                  <a:gd name="csX36" fmla="*/ 115766 w 155326"/>
                  <a:gd name="csY36" fmla="*/ 12836 h 212032"/>
                  <a:gd name="csX37" fmla="*/ 110876 w 155326"/>
                  <a:gd name="csY37" fmla="*/ 6870 h 212032"/>
                  <a:gd name="csX38" fmla="*/ 107856 w 155326"/>
                  <a:gd name="csY38" fmla="*/ 0 h 2120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55326" h="212032">
                    <a:moveTo>
                      <a:pt x="107856" y="0"/>
                    </a:moveTo>
                    <a:cubicBezTo>
                      <a:pt x="110165" y="4373"/>
                      <a:pt x="113548" y="8111"/>
                      <a:pt x="117435" y="10621"/>
                    </a:cubicBezTo>
                    <a:cubicBezTo>
                      <a:pt x="119374" y="11902"/>
                      <a:pt x="121551" y="12659"/>
                      <a:pt x="123710" y="13048"/>
                    </a:cubicBezTo>
                    <a:cubicBezTo>
                      <a:pt x="125868" y="13518"/>
                      <a:pt x="128093" y="13288"/>
                      <a:pt x="130238" y="12993"/>
                    </a:cubicBezTo>
                    <a:lnTo>
                      <a:pt x="131819" y="12777"/>
                    </a:lnTo>
                    <a:lnTo>
                      <a:pt x="132727" y="14266"/>
                    </a:lnTo>
                    <a:cubicBezTo>
                      <a:pt x="139322" y="25071"/>
                      <a:pt x="144246" y="36534"/>
                      <a:pt x="148145" y="48516"/>
                    </a:cubicBezTo>
                    <a:cubicBezTo>
                      <a:pt x="151801" y="60521"/>
                      <a:pt x="154629" y="72981"/>
                      <a:pt x="155143" y="85770"/>
                    </a:cubicBezTo>
                    <a:cubicBezTo>
                      <a:pt x="155803" y="98522"/>
                      <a:pt x="154715" y="111515"/>
                      <a:pt x="151356" y="124074"/>
                    </a:cubicBezTo>
                    <a:lnTo>
                      <a:pt x="148337" y="133349"/>
                    </a:lnTo>
                    <a:cubicBezTo>
                      <a:pt x="147897" y="134920"/>
                      <a:pt x="147203" y="136392"/>
                      <a:pt x="146510" y="137868"/>
                    </a:cubicBezTo>
                    <a:lnTo>
                      <a:pt x="144467" y="142306"/>
                    </a:lnTo>
                    <a:lnTo>
                      <a:pt x="142404" y="146738"/>
                    </a:lnTo>
                    <a:cubicBezTo>
                      <a:pt x="141660" y="148179"/>
                      <a:pt x="140779" y="149521"/>
                      <a:pt x="139972" y="150916"/>
                    </a:cubicBezTo>
                    <a:cubicBezTo>
                      <a:pt x="138385" y="153716"/>
                      <a:pt x="136587" y="156391"/>
                      <a:pt x="134732" y="159032"/>
                    </a:cubicBezTo>
                    <a:cubicBezTo>
                      <a:pt x="131085" y="164351"/>
                      <a:pt x="126907" y="169302"/>
                      <a:pt x="122493" y="174013"/>
                    </a:cubicBezTo>
                    <a:cubicBezTo>
                      <a:pt x="120186" y="176273"/>
                      <a:pt x="117974" y="178635"/>
                      <a:pt x="115451" y="180657"/>
                    </a:cubicBezTo>
                    <a:lnTo>
                      <a:pt x="111757" y="183781"/>
                    </a:lnTo>
                    <a:lnTo>
                      <a:pt x="107903" y="186696"/>
                    </a:lnTo>
                    <a:cubicBezTo>
                      <a:pt x="97587" y="194413"/>
                      <a:pt x="86014" y="200280"/>
                      <a:pt x="73991" y="204314"/>
                    </a:cubicBezTo>
                    <a:cubicBezTo>
                      <a:pt x="49942" y="212355"/>
                      <a:pt x="24221" y="214175"/>
                      <a:pt x="0" y="209484"/>
                    </a:cubicBezTo>
                    <a:cubicBezTo>
                      <a:pt x="24545" y="209133"/>
                      <a:pt x="48709" y="204528"/>
                      <a:pt x="70474" y="195179"/>
                    </a:cubicBezTo>
                    <a:cubicBezTo>
                      <a:pt x="75906" y="192839"/>
                      <a:pt x="81178" y="190180"/>
                      <a:pt x="86160" y="187095"/>
                    </a:cubicBezTo>
                    <a:cubicBezTo>
                      <a:pt x="91237" y="184175"/>
                      <a:pt x="96025" y="180811"/>
                      <a:pt x="100541" y="177152"/>
                    </a:cubicBezTo>
                    <a:cubicBezTo>
                      <a:pt x="109507" y="169758"/>
                      <a:pt x="117540" y="161287"/>
                      <a:pt x="123986" y="151622"/>
                    </a:cubicBezTo>
                    <a:cubicBezTo>
                      <a:pt x="125618" y="149223"/>
                      <a:pt x="127203" y="146793"/>
                      <a:pt x="128593" y="144234"/>
                    </a:cubicBezTo>
                    <a:cubicBezTo>
                      <a:pt x="129298" y="142968"/>
                      <a:pt x="130089" y="141734"/>
                      <a:pt x="130727" y="140443"/>
                    </a:cubicBezTo>
                    <a:lnTo>
                      <a:pt x="132571" y="136560"/>
                    </a:lnTo>
                    <a:lnTo>
                      <a:pt x="134436" y="132684"/>
                    </a:lnTo>
                    <a:cubicBezTo>
                      <a:pt x="135073" y="131397"/>
                      <a:pt x="135716" y="130113"/>
                      <a:pt x="136112" y="128725"/>
                    </a:cubicBezTo>
                    <a:lnTo>
                      <a:pt x="138909" y="120568"/>
                    </a:lnTo>
                    <a:cubicBezTo>
                      <a:pt x="141900" y="109453"/>
                      <a:pt x="143489" y="97884"/>
                      <a:pt x="143458" y="86145"/>
                    </a:cubicBezTo>
                    <a:cubicBezTo>
                      <a:pt x="143372" y="74419"/>
                      <a:pt x="141934" y="62565"/>
                      <a:pt x="139259" y="50926"/>
                    </a:cubicBezTo>
                    <a:cubicBezTo>
                      <a:pt x="136750" y="39271"/>
                      <a:pt x="132998" y="27662"/>
                      <a:pt x="128341" y="16703"/>
                    </a:cubicBezTo>
                    <a:lnTo>
                      <a:pt x="130830" y="17977"/>
                    </a:lnTo>
                    <a:cubicBezTo>
                      <a:pt x="128077" y="17992"/>
                      <a:pt x="125273" y="17903"/>
                      <a:pt x="122682" y="16894"/>
                    </a:cubicBezTo>
                    <a:cubicBezTo>
                      <a:pt x="120106" y="15977"/>
                      <a:pt x="117706" y="14623"/>
                      <a:pt x="115766" y="12836"/>
                    </a:cubicBezTo>
                    <a:cubicBezTo>
                      <a:pt x="113797" y="11088"/>
                      <a:pt x="112162" y="9062"/>
                      <a:pt x="110876" y="6870"/>
                    </a:cubicBezTo>
                    <a:cubicBezTo>
                      <a:pt x="109593" y="4684"/>
                      <a:pt x="108547" y="2385"/>
                      <a:pt x="107856" y="0"/>
                    </a:cubicBezTo>
                    <a:close/>
                  </a:path>
                </a:pathLst>
              </a:custGeom>
              <a:grpFill/>
              <a:ln w="6350" cap="flat">
                <a:noFill/>
                <a:prstDash val="solid"/>
                <a:miter/>
              </a:ln>
            </p:spPr>
            <p:txBody>
              <a:bodyPr/>
              <a:lstStyle/>
              <a:p>
                <a:endParaRPr lang="en-US"/>
              </a:p>
            </p:txBody>
          </p:sp>
          <p:sp>
            <p:nvSpPr>
              <p:cNvPr id="897" name="Freeform 47">
                <a:extLst>
                  <a:ext uri="{FF2B5EF4-FFF2-40B4-BE49-F238E27FC236}">
                    <a16:creationId xmlns:a16="http://schemas.microsoft.com/office/drawing/2014/main" id="{A4F1F62F-A61F-0F02-616A-4CD95A1B71D3}"/>
                  </a:ext>
                </a:extLst>
              </p:cNvPr>
              <p:cNvSpPr/>
              <p:nvPr/>
            </p:nvSpPr>
            <p:spPr>
              <a:xfrm>
                <a:off x="7068635" y="1817030"/>
                <a:ext cx="149831" cy="170187"/>
              </a:xfrm>
              <a:custGeom>
                <a:avLst/>
                <a:gdLst>
                  <a:gd name="csX0" fmla="*/ 149827 w 149831"/>
                  <a:gd name="csY0" fmla="*/ 32 h 170187"/>
                  <a:gd name="csX1" fmla="*/ 101836 w 149831"/>
                  <a:gd name="csY1" fmla="*/ 30676 h 170187"/>
                  <a:gd name="csX2" fmla="*/ 96637 w 149831"/>
                  <a:gd name="csY2" fmla="*/ 35538 h 170187"/>
                  <a:gd name="csX3" fmla="*/ 91665 w 149831"/>
                  <a:gd name="csY3" fmla="*/ 40655 h 170187"/>
                  <a:gd name="csX4" fmla="*/ 81958 w 149831"/>
                  <a:gd name="csY4" fmla="*/ 51103 h 170187"/>
                  <a:gd name="csX5" fmla="*/ 72629 w 149831"/>
                  <a:gd name="csY5" fmla="*/ 61925 h 170187"/>
                  <a:gd name="csX6" fmla="*/ 63826 w 149831"/>
                  <a:gd name="csY6" fmla="*/ 73239 h 170187"/>
                  <a:gd name="csX7" fmla="*/ 55299 w 149831"/>
                  <a:gd name="csY7" fmla="*/ 84789 h 170187"/>
                  <a:gd name="csX8" fmla="*/ 46882 w 149831"/>
                  <a:gd name="csY8" fmla="*/ 96464 h 170187"/>
                  <a:gd name="csX9" fmla="*/ 30969 w 149831"/>
                  <a:gd name="csY9" fmla="*/ 120607 h 170187"/>
                  <a:gd name="csX10" fmla="*/ 23330 w 149831"/>
                  <a:gd name="csY10" fmla="*/ 132954 h 170187"/>
                  <a:gd name="csX11" fmla="*/ 15573 w 149831"/>
                  <a:gd name="csY11" fmla="*/ 145292 h 170187"/>
                  <a:gd name="csX12" fmla="*/ 0 w 149831"/>
                  <a:gd name="csY12" fmla="*/ 170187 h 170187"/>
                  <a:gd name="csX13" fmla="*/ 9756 w 149831"/>
                  <a:gd name="csY13" fmla="*/ 142355 h 170187"/>
                  <a:gd name="csX14" fmla="*/ 21969 w 149831"/>
                  <a:gd name="csY14" fmla="*/ 115479 h 170187"/>
                  <a:gd name="csX15" fmla="*/ 28970 w 149831"/>
                  <a:gd name="csY15" fmla="*/ 102447 h 170187"/>
                  <a:gd name="csX16" fmla="*/ 36338 w 149831"/>
                  <a:gd name="csY16" fmla="*/ 89586 h 170187"/>
                  <a:gd name="csX17" fmla="*/ 44589 w 149831"/>
                  <a:gd name="csY17" fmla="*/ 77228 h 170187"/>
                  <a:gd name="csX18" fmla="*/ 53298 w 149831"/>
                  <a:gd name="csY18" fmla="*/ 65164 h 170187"/>
                  <a:gd name="csX19" fmla="*/ 62606 w 149831"/>
                  <a:gd name="csY19" fmla="*/ 53511 h 170187"/>
                  <a:gd name="csX20" fmla="*/ 72776 w 149831"/>
                  <a:gd name="csY20" fmla="*/ 42536 h 170187"/>
                  <a:gd name="csX21" fmla="*/ 83627 w 149831"/>
                  <a:gd name="csY21" fmla="*/ 32200 h 170187"/>
                  <a:gd name="csX22" fmla="*/ 89262 w 149831"/>
                  <a:gd name="csY22" fmla="*/ 27257 h 170187"/>
                  <a:gd name="csX23" fmla="*/ 95268 w 149831"/>
                  <a:gd name="csY23" fmla="*/ 22719 h 170187"/>
                  <a:gd name="csX24" fmla="*/ 120941 w 149831"/>
                  <a:gd name="csY24" fmla="*/ 7156 h 170187"/>
                  <a:gd name="csX25" fmla="*/ 127937 w 149831"/>
                  <a:gd name="csY25" fmla="*/ 4371 h 170187"/>
                  <a:gd name="csX26" fmla="*/ 135092 w 149831"/>
                  <a:gd name="csY26" fmla="*/ 2095 h 170187"/>
                  <a:gd name="csX27" fmla="*/ 149832 w 149831"/>
                  <a:gd name="csY27" fmla="*/ 30 h 170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49831" h="170187">
                    <a:moveTo>
                      <a:pt x="149827" y="32"/>
                    </a:moveTo>
                    <a:cubicBezTo>
                      <a:pt x="131080" y="5920"/>
                      <a:pt x="115879" y="18027"/>
                      <a:pt x="101836" y="30676"/>
                    </a:cubicBezTo>
                    <a:lnTo>
                      <a:pt x="96637" y="35538"/>
                    </a:lnTo>
                    <a:cubicBezTo>
                      <a:pt x="94913" y="37161"/>
                      <a:pt x="93324" y="38958"/>
                      <a:pt x="91665" y="40655"/>
                    </a:cubicBezTo>
                    <a:cubicBezTo>
                      <a:pt x="88436" y="44156"/>
                      <a:pt x="84940" y="47354"/>
                      <a:pt x="81958" y="51103"/>
                    </a:cubicBezTo>
                    <a:lnTo>
                      <a:pt x="72629" y="61925"/>
                    </a:lnTo>
                    <a:lnTo>
                      <a:pt x="63826" y="73239"/>
                    </a:lnTo>
                    <a:cubicBezTo>
                      <a:pt x="60756" y="76899"/>
                      <a:pt x="58054" y="80865"/>
                      <a:pt x="55299" y="84789"/>
                    </a:cubicBezTo>
                    <a:lnTo>
                      <a:pt x="46882" y="96464"/>
                    </a:lnTo>
                    <a:lnTo>
                      <a:pt x="30969" y="120607"/>
                    </a:lnTo>
                    <a:cubicBezTo>
                      <a:pt x="28420" y="124715"/>
                      <a:pt x="25956" y="128874"/>
                      <a:pt x="23330" y="132954"/>
                    </a:cubicBezTo>
                    <a:cubicBezTo>
                      <a:pt x="20762" y="137067"/>
                      <a:pt x="17952" y="141058"/>
                      <a:pt x="15573" y="145292"/>
                    </a:cubicBezTo>
                    <a:cubicBezTo>
                      <a:pt x="10556" y="153630"/>
                      <a:pt x="5565" y="162010"/>
                      <a:pt x="0" y="170187"/>
                    </a:cubicBezTo>
                    <a:cubicBezTo>
                      <a:pt x="2878" y="160789"/>
                      <a:pt x="6330" y="151594"/>
                      <a:pt x="9756" y="142355"/>
                    </a:cubicBezTo>
                    <a:cubicBezTo>
                      <a:pt x="13463" y="133256"/>
                      <a:pt x="17727" y="124379"/>
                      <a:pt x="21969" y="115479"/>
                    </a:cubicBezTo>
                    <a:cubicBezTo>
                      <a:pt x="24009" y="110984"/>
                      <a:pt x="26590" y="106771"/>
                      <a:pt x="28970" y="102447"/>
                    </a:cubicBezTo>
                    <a:lnTo>
                      <a:pt x="36338" y="89586"/>
                    </a:lnTo>
                    <a:lnTo>
                      <a:pt x="44589" y="77228"/>
                    </a:lnTo>
                    <a:cubicBezTo>
                      <a:pt x="47379" y="73133"/>
                      <a:pt x="50134" y="69015"/>
                      <a:pt x="53298" y="65164"/>
                    </a:cubicBezTo>
                    <a:lnTo>
                      <a:pt x="62606" y="53511"/>
                    </a:lnTo>
                    <a:cubicBezTo>
                      <a:pt x="65946" y="49811"/>
                      <a:pt x="69355" y="46159"/>
                      <a:pt x="72776" y="42536"/>
                    </a:cubicBezTo>
                    <a:cubicBezTo>
                      <a:pt x="76091" y="38823"/>
                      <a:pt x="79942" y="35569"/>
                      <a:pt x="83627" y="32200"/>
                    </a:cubicBezTo>
                    <a:cubicBezTo>
                      <a:pt x="85514" y="30558"/>
                      <a:pt x="87271" y="28789"/>
                      <a:pt x="89262" y="27257"/>
                    </a:cubicBezTo>
                    <a:lnTo>
                      <a:pt x="95268" y="22719"/>
                    </a:lnTo>
                    <a:cubicBezTo>
                      <a:pt x="103126" y="16526"/>
                      <a:pt x="111956" y="11522"/>
                      <a:pt x="120941" y="7156"/>
                    </a:cubicBezTo>
                    <a:lnTo>
                      <a:pt x="127937" y="4371"/>
                    </a:lnTo>
                    <a:cubicBezTo>
                      <a:pt x="130252" y="3446"/>
                      <a:pt x="132708" y="2805"/>
                      <a:pt x="135092" y="2095"/>
                    </a:cubicBezTo>
                    <a:cubicBezTo>
                      <a:pt x="139927" y="866"/>
                      <a:pt x="144862" y="-194"/>
                      <a:pt x="149832" y="30"/>
                    </a:cubicBezTo>
                    <a:close/>
                  </a:path>
                </a:pathLst>
              </a:custGeom>
              <a:grpFill/>
              <a:ln w="6350" cap="flat">
                <a:noFill/>
                <a:prstDash val="solid"/>
                <a:miter/>
              </a:ln>
            </p:spPr>
            <p:txBody>
              <a:bodyPr/>
              <a:lstStyle/>
              <a:p>
                <a:endParaRPr lang="en-US"/>
              </a:p>
            </p:txBody>
          </p:sp>
          <p:sp>
            <p:nvSpPr>
              <p:cNvPr id="898" name="Freeform 48">
                <a:extLst>
                  <a:ext uri="{FF2B5EF4-FFF2-40B4-BE49-F238E27FC236}">
                    <a16:creationId xmlns:a16="http://schemas.microsoft.com/office/drawing/2014/main" id="{0AAA5CF0-512E-294A-7359-B4884B78F766}"/>
                  </a:ext>
                </a:extLst>
              </p:cNvPr>
              <p:cNvSpPr/>
              <p:nvPr/>
            </p:nvSpPr>
            <p:spPr>
              <a:xfrm>
                <a:off x="7125453" y="1873194"/>
                <a:ext cx="97989" cy="22680"/>
              </a:xfrm>
              <a:custGeom>
                <a:avLst/>
                <a:gdLst>
                  <a:gd name="csX0" fmla="*/ 97988 w 97989"/>
                  <a:gd name="csY0" fmla="*/ 22677 h 22680"/>
                  <a:gd name="csX1" fmla="*/ 73208 w 97989"/>
                  <a:gd name="csY1" fmla="*/ 16984 h 22680"/>
                  <a:gd name="csX2" fmla="*/ 49273 w 97989"/>
                  <a:gd name="csY2" fmla="*/ 13536 h 22680"/>
                  <a:gd name="csX3" fmla="*/ 37326 w 97989"/>
                  <a:gd name="csY3" fmla="*/ 12803 h 22680"/>
                  <a:gd name="csX4" fmla="*/ 25270 w 97989"/>
                  <a:gd name="csY4" fmla="*/ 13029 h 22680"/>
                  <a:gd name="csX5" fmla="*/ 0 w 97989"/>
                  <a:gd name="csY5" fmla="*/ 15146 h 22680"/>
                  <a:gd name="csX6" fmla="*/ 23561 w 97989"/>
                  <a:gd name="csY6" fmla="*/ 2733 h 22680"/>
                  <a:gd name="csX7" fmla="*/ 36882 w 97989"/>
                  <a:gd name="csY7" fmla="*/ 223 h 22680"/>
                  <a:gd name="csX8" fmla="*/ 50447 w 97989"/>
                  <a:gd name="csY8" fmla="*/ 322 h 22680"/>
                  <a:gd name="csX9" fmla="*/ 76449 w 97989"/>
                  <a:gd name="csY9" fmla="*/ 7103 h 22680"/>
                  <a:gd name="csX10" fmla="*/ 97989 w 97989"/>
                  <a:gd name="csY10" fmla="*/ 22681 h 226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7989" h="22680">
                    <a:moveTo>
                      <a:pt x="97988" y="22677"/>
                    </a:moveTo>
                    <a:cubicBezTo>
                      <a:pt x="89339" y="20542"/>
                      <a:pt x="81275" y="18576"/>
                      <a:pt x="73208" y="16984"/>
                    </a:cubicBezTo>
                    <a:cubicBezTo>
                      <a:pt x="65173" y="15355"/>
                      <a:pt x="57216" y="14222"/>
                      <a:pt x="49273" y="13536"/>
                    </a:cubicBezTo>
                    <a:cubicBezTo>
                      <a:pt x="45304" y="13017"/>
                      <a:pt x="41324" y="13098"/>
                      <a:pt x="37326" y="12803"/>
                    </a:cubicBezTo>
                    <a:cubicBezTo>
                      <a:pt x="33348" y="12938"/>
                      <a:pt x="29301" y="12668"/>
                      <a:pt x="25270" y="13029"/>
                    </a:cubicBezTo>
                    <a:cubicBezTo>
                      <a:pt x="17077" y="13132"/>
                      <a:pt x="9001" y="14508"/>
                      <a:pt x="0" y="15146"/>
                    </a:cubicBezTo>
                    <a:cubicBezTo>
                      <a:pt x="6768" y="9441"/>
                      <a:pt x="14836" y="4985"/>
                      <a:pt x="23561" y="2733"/>
                    </a:cubicBezTo>
                    <a:cubicBezTo>
                      <a:pt x="27877" y="1290"/>
                      <a:pt x="32384" y="869"/>
                      <a:pt x="36882" y="223"/>
                    </a:cubicBezTo>
                    <a:cubicBezTo>
                      <a:pt x="41391" y="34"/>
                      <a:pt x="45950" y="-209"/>
                      <a:pt x="50447" y="322"/>
                    </a:cubicBezTo>
                    <a:cubicBezTo>
                      <a:pt x="59457" y="1114"/>
                      <a:pt x="68310" y="3386"/>
                      <a:pt x="76449" y="7103"/>
                    </a:cubicBezTo>
                    <a:cubicBezTo>
                      <a:pt x="84540" y="10853"/>
                      <a:pt x="92171" y="15824"/>
                      <a:pt x="97989" y="22681"/>
                    </a:cubicBezTo>
                    <a:close/>
                  </a:path>
                </a:pathLst>
              </a:custGeom>
              <a:grpFill/>
              <a:ln w="6350" cap="flat">
                <a:noFill/>
                <a:prstDash val="solid"/>
                <a:miter/>
              </a:ln>
            </p:spPr>
            <p:txBody>
              <a:bodyPr/>
              <a:lstStyle/>
              <a:p>
                <a:endParaRPr lang="en-US"/>
              </a:p>
            </p:txBody>
          </p:sp>
          <p:sp>
            <p:nvSpPr>
              <p:cNvPr id="899" name="Freeform 49">
                <a:extLst>
                  <a:ext uri="{FF2B5EF4-FFF2-40B4-BE49-F238E27FC236}">
                    <a16:creationId xmlns:a16="http://schemas.microsoft.com/office/drawing/2014/main" id="{F5780BA7-13EE-616D-511E-2B6A37231568}"/>
                  </a:ext>
                </a:extLst>
              </p:cNvPr>
              <p:cNvSpPr/>
              <p:nvPr/>
            </p:nvSpPr>
            <p:spPr>
              <a:xfrm>
                <a:off x="7116703" y="1762724"/>
                <a:ext cx="126935" cy="49092"/>
              </a:xfrm>
              <a:custGeom>
                <a:avLst/>
                <a:gdLst>
                  <a:gd name="csX0" fmla="*/ 0 w 126935"/>
                  <a:gd name="csY0" fmla="*/ 49084 h 49092"/>
                  <a:gd name="csX1" fmla="*/ 5555 w 126935"/>
                  <a:gd name="csY1" fmla="*/ 31097 h 49092"/>
                  <a:gd name="csX2" fmla="*/ 8263 w 126935"/>
                  <a:gd name="csY2" fmla="*/ 27075 h 49092"/>
                  <a:gd name="csX3" fmla="*/ 11317 w 126935"/>
                  <a:gd name="csY3" fmla="*/ 23262 h 49092"/>
                  <a:gd name="csX4" fmla="*/ 14800 w 126935"/>
                  <a:gd name="csY4" fmla="*/ 19843 h 49092"/>
                  <a:gd name="csX5" fmla="*/ 16575 w 126935"/>
                  <a:gd name="csY5" fmla="*/ 18138 h 49092"/>
                  <a:gd name="csX6" fmla="*/ 18517 w 126935"/>
                  <a:gd name="csY6" fmla="*/ 16676 h 49092"/>
                  <a:gd name="csX7" fmla="*/ 26646 w 126935"/>
                  <a:gd name="csY7" fmla="*/ 11297 h 49092"/>
                  <a:gd name="csX8" fmla="*/ 30954 w 126935"/>
                  <a:gd name="csY8" fmla="*/ 9026 h 49092"/>
                  <a:gd name="csX9" fmla="*/ 33130 w 126935"/>
                  <a:gd name="csY9" fmla="*/ 7922 h 49092"/>
                  <a:gd name="csX10" fmla="*/ 35382 w 126935"/>
                  <a:gd name="csY10" fmla="*/ 7076 h 49092"/>
                  <a:gd name="csX11" fmla="*/ 44487 w 126935"/>
                  <a:gd name="csY11" fmla="*/ 3887 h 49092"/>
                  <a:gd name="csX12" fmla="*/ 53812 w 126935"/>
                  <a:gd name="csY12" fmla="*/ 1839 h 49092"/>
                  <a:gd name="csX13" fmla="*/ 63201 w 126935"/>
                  <a:gd name="csY13" fmla="*/ 622 h 49092"/>
                  <a:gd name="csX14" fmla="*/ 72598 w 126935"/>
                  <a:gd name="csY14" fmla="*/ 0 h 49092"/>
                  <a:gd name="csX15" fmla="*/ 81941 w 126935"/>
                  <a:gd name="csY15" fmla="*/ 297 h 49092"/>
                  <a:gd name="csX16" fmla="*/ 91208 w 126935"/>
                  <a:gd name="csY16" fmla="*/ 1047 h 49092"/>
                  <a:gd name="csX17" fmla="*/ 100357 w 126935"/>
                  <a:gd name="csY17" fmla="*/ 2502 h 49092"/>
                  <a:gd name="csX18" fmla="*/ 109386 w 126935"/>
                  <a:gd name="csY18" fmla="*/ 4403 h 49092"/>
                  <a:gd name="csX19" fmla="*/ 126936 w 126935"/>
                  <a:gd name="csY19" fmla="*/ 10101 h 49092"/>
                  <a:gd name="csX20" fmla="*/ 108666 w 126935"/>
                  <a:gd name="csY20" fmla="*/ 10880 h 49092"/>
                  <a:gd name="csX21" fmla="*/ 90805 w 126935"/>
                  <a:gd name="csY21" fmla="*/ 11478 h 49092"/>
                  <a:gd name="csX22" fmla="*/ 82008 w 126935"/>
                  <a:gd name="csY22" fmla="*/ 12003 h 49092"/>
                  <a:gd name="csX23" fmla="*/ 73273 w 126935"/>
                  <a:gd name="csY23" fmla="*/ 12575 h 49092"/>
                  <a:gd name="csX24" fmla="*/ 64682 w 126935"/>
                  <a:gd name="csY24" fmla="*/ 13651 h 49092"/>
                  <a:gd name="csX25" fmla="*/ 56181 w 126935"/>
                  <a:gd name="csY25" fmla="*/ 14899 h 49092"/>
                  <a:gd name="csX26" fmla="*/ 47810 w 126935"/>
                  <a:gd name="csY26" fmla="*/ 16551 h 49092"/>
                  <a:gd name="csX27" fmla="*/ 39703 w 126935"/>
                  <a:gd name="csY27" fmla="*/ 18875 h 49092"/>
                  <a:gd name="csX28" fmla="*/ 24298 w 126935"/>
                  <a:gd name="csY28" fmla="*/ 25328 h 49092"/>
                  <a:gd name="csX29" fmla="*/ 22423 w 126935"/>
                  <a:gd name="csY29" fmla="*/ 26281 h 49092"/>
                  <a:gd name="csX30" fmla="*/ 20691 w 126935"/>
                  <a:gd name="csY30" fmla="*/ 27424 h 49092"/>
                  <a:gd name="csX31" fmla="*/ 17155 w 126935"/>
                  <a:gd name="csY31" fmla="*/ 29702 h 49092"/>
                  <a:gd name="csX32" fmla="*/ 13859 w 126935"/>
                  <a:gd name="csY32" fmla="*/ 32310 h 49092"/>
                  <a:gd name="csX33" fmla="*/ 10657 w 126935"/>
                  <a:gd name="csY33" fmla="*/ 35105 h 49092"/>
                  <a:gd name="csX34" fmla="*/ 2 w 126935"/>
                  <a:gd name="csY34" fmla="*/ 49092 h 49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26935" h="49092">
                    <a:moveTo>
                      <a:pt x="0" y="49084"/>
                    </a:moveTo>
                    <a:cubicBezTo>
                      <a:pt x="-29" y="42832"/>
                      <a:pt x="2281" y="36613"/>
                      <a:pt x="5555" y="31097"/>
                    </a:cubicBezTo>
                    <a:cubicBezTo>
                      <a:pt x="6307" y="29642"/>
                      <a:pt x="7267" y="28350"/>
                      <a:pt x="8263" y="27075"/>
                    </a:cubicBezTo>
                    <a:cubicBezTo>
                      <a:pt x="9255" y="25800"/>
                      <a:pt x="10222" y="24460"/>
                      <a:pt x="11317" y="23262"/>
                    </a:cubicBezTo>
                    <a:lnTo>
                      <a:pt x="14800" y="19843"/>
                    </a:lnTo>
                    <a:lnTo>
                      <a:pt x="16575" y="18138"/>
                    </a:lnTo>
                    <a:cubicBezTo>
                      <a:pt x="17199" y="17617"/>
                      <a:pt x="17864" y="17159"/>
                      <a:pt x="18517" y="16676"/>
                    </a:cubicBezTo>
                    <a:cubicBezTo>
                      <a:pt x="21160" y="14817"/>
                      <a:pt x="23717" y="12649"/>
                      <a:pt x="26646" y="11297"/>
                    </a:cubicBezTo>
                    <a:lnTo>
                      <a:pt x="30954" y="9026"/>
                    </a:lnTo>
                    <a:lnTo>
                      <a:pt x="33130" y="7922"/>
                    </a:lnTo>
                    <a:lnTo>
                      <a:pt x="35382" y="7076"/>
                    </a:lnTo>
                    <a:cubicBezTo>
                      <a:pt x="38392" y="5967"/>
                      <a:pt x="41431" y="4853"/>
                      <a:pt x="44487" y="3887"/>
                    </a:cubicBezTo>
                    <a:lnTo>
                      <a:pt x="53812" y="1839"/>
                    </a:lnTo>
                    <a:cubicBezTo>
                      <a:pt x="56928" y="1073"/>
                      <a:pt x="60069" y="974"/>
                      <a:pt x="63201" y="622"/>
                    </a:cubicBezTo>
                    <a:cubicBezTo>
                      <a:pt x="66337" y="425"/>
                      <a:pt x="69475" y="-8"/>
                      <a:pt x="72598" y="0"/>
                    </a:cubicBezTo>
                    <a:cubicBezTo>
                      <a:pt x="75717" y="89"/>
                      <a:pt x="78833" y="136"/>
                      <a:pt x="81941" y="297"/>
                    </a:cubicBezTo>
                    <a:cubicBezTo>
                      <a:pt x="85046" y="434"/>
                      <a:pt x="88157" y="495"/>
                      <a:pt x="91208" y="1047"/>
                    </a:cubicBezTo>
                    <a:cubicBezTo>
                      <a:pt x="94271" y="1491"/>
                      <a:pt x="97321" y="1976"/>
                      <a:pt x="100357" y="2502"/>
                    </a:cubicBezTo>
                    <a:cubicBezTo>
                      <a:pt x="103389" y="3057"/>
                      <a:pt x="106429" y="3482"/>
                      <a:pt x="109386" y="4403"/>
                    </a:cubicBezTo>
                    <a:cubicBezTo>
                      <a:pt x="115314" y="6137"/>
                      <a:pt x="121212" y="7825"/>
                      <a:pt x="126936" y="10101"/>
                    </a:cubicBezTo>
                    <a:cubicBezTo>
                      <a:pt x="120721" y="10736"/>
                      <a:pt x="114676" y="10784"/>
                      <a:pt x="108666" y="10880"/>
                    </a:cubicBezTo>
                    <a:cubicBezTo>
                      <a:pt x="102662" y="10927"/>
                      <a:pt x="96703" y="11449"/>
                      <a:pt x="90805" y="11478"/>
                    </a:cubicBezTo>
                    <a:cubicBezTo>
                      <a:pt x="87847" y="11424"/>
                      <a:pt x="84926" y="11813"/>
                      <a:pt x="82008" y="12003"/>
                    </a:cubicBezTo>
                    <a:cubicBezTo>
                      <a:pt x="79090" y="12255"/>
                      <a:pt x="76178" y="12395"/>
                      <a:pt x="73273" y="12575"/>
                    </a:cubicBezTo>
                    <a:cubicBezTo>
                      <a:pt x="70379" y="12803"/>
                      <a:pt x="67542" y="13305"/>
                      <a:pt x="64682" y="13651"/>
                    </a:cubicBezTo>
                    <a:cubicBezTo>
                      <a:pt x="61836" y="14037"/>
                      <a:pt x="58919" y="14159"/>
                      <a:pt x="56181" y="14899"/>
                    </a:cubicBezTo>
                    <a:lnTo>
                      <a:pt x="47810" y="16551"/>
                    </a:lnTo>
                    <a:cubicBezTo>
                      <a:pt x="45081" y="17245"/>
                      <a:pt x="42433" y="18157"/>
                      <a:pt x="39703" y="18875"/>
                    </a:cubicBezTo>
                    <a:cubicBezTo>
                      <a:pt x="34378" y="20587"/>
                      <a:pt x="29180" y="22658"/>
                      <a:pt x="24298" y="25328"/>
                    </a:cubicBezTo>
                    <a:lnTo>
                      <a:pt x="22423" y="26281"/>
                    </a:lnTo>
                    <a:lnTo>
                      <a:pt x="20691" y="27424"/>
                    </a:lnTo>
                    <a:lnTo>
                      <a:pt x="17155" y="29702"/>
                    </a:lnTo>
                    <a:cubicBezTo>
                      <a:pt x="15994" y="30492"/>
                      <a:pt x="14992" y="31455"/>
                      <a:pt x="13859" y="32310"/>
                    </a:cubicBezTo>
                    <a:cubicBezTo>
                      <a:pt x="12717" y="33163"/>
                      <a:pt x="11626" y="34075"/>
                      <a:pt x="10657" y="35105"/>
                    </a:cubicBezTo>
                    <a:cubicBezTo>
                      <a:pt x="6415" y="38964"/>
                      <a:pt x="2821" y="43607"/>
                      <a:pt x="2" y="49092"/>
                    </a:cubicBezTo>
                    <a:close/>
                  </a:path>
                </a:pathLst>
              </a:custGeom>
              <a:grpFill/>
              <a:ln w="6350" cap="flat">
                <a:noFill/>
                <a:prstDash val="solid"/>
                <a:miter/>
              </a:ln>
            </p:spPr>
            <p:txBody>
              <a:bodyPr/>
              <a:lstStyle/>
              <a:p>
                <a:endParaRPr lang="en-US"/>
              </a:p>
            </p:txBody>
          </p:sp>
          <p:sp>
            <p:nvSpPr>
              <p:cNvPr id="900" name="Freeform 50">
                <a:extLst>
                  <a:ext uri="{FF2B5EF4-FFF2-40B4-BE49-F238E27FC236}">
                    <a16:creationId xmlns:a16="http://schemas.microsoft.com/office/drawing/2014/main" id="{D1516E15-6120-FAB7-519B-CF6662DD6A35}"/>
                  </a:ext>
                </a:extLst>
              </p:cNvPr>
              <p:cNvSpPr/>
              <p:nvPr/>
            </p:nvSpPr>
            <p:spPr>
              <a:xfrm>
                <a:off x="7512885" y="1847814"/>
                <a:ext cx="381144" cy="402537"/>
              </a:xfrm>
              <a:custGeom>
                <a:avLst/>
                <a:gdLst>
                  <a:gd name="csX0" fmla="*/ 59017 w 381144"/>
                  <a:gd name="csY0" fmla="*/ 0 h 402537"/>
                  <a:gd name="csX1" fmla="*/ 29212 w 381144"/>
                  <a:gd name="csY1" fmla="*/ 7789 h 402537"/>
                  <a:gd name="csX2" fmla="*/ 6328 w 381144"/>
                  <a:gd name="csY2" fmla="*/ 26908 h 402537"/>
                  <a:gd name="csX3" fmla="*/ 5601 w 381144"/>
                  <a:gd name="csY3" fmla="*/ 55894 h 402537"/>
                  <a:gd name="csX4" fmla="*/ 20273 w 381144"/>
                  <a:gd name="csY4" fmla="*/ 82370 h 402537"/>
                  <a:gd name="csX5" fmla="*/ 17654 w 381144"/>
                  <a:gd name="csY5" fmla="*/ 81493 h 402537"/>
                  <a:gd name="csX6" fmla="*/ 36056 w 381144"/>
                  <a:gd name="csY6" fmla="*/ 78511 h 402537"/>
                  <a:gd name="csX7" fmla="*/ 54763 w 381144"/>
                  <a:gd name="csY7" fmla="*/ 81145 h 402537"/>
                  <a:gd name="csX8" fmla="*/ 70804 w 381144"/>
                  <a:gd name="csY8" fmla="*/ 91972 h 402537"/>
                  <a:gd name="csX9" fmla="*/ 79999 w 381144"/>
                  <a:gd name="csY9" fmla="*/ 108948 h 402537"/>
                  <a:gd name="csX10" fmla="*/ 75373 w 381144"/>
                  <a:gd name="csY10" fmla="*/ 106413 h 402537"/>
                  <a:gd name="csX11" fmla="*/ 95433 w 381144"/>
                  <a:gd name="csY11" fmla="*/ 103078 h 402537"/>
                  <a:gd name="csX12" fmla="*/ 115635 w 381144"/>
                  <a:gd name="csY12" fmla="*/ 103673 h 402537"/>
                  <a:gd name="csX13" fmla="*/ 153942 w 381144"/>
                  <a:gd name="csY13" fmla="*/ 117129 h 402537"/>
                  <a:gd name="csX14" fmla="*/ 183446 w 381144"/>
                  <a:gd name="csY14" fmla="*/ 145233 h 402537"/>
                  <a:gd name="csX15" fmla="*/ 202168 w 381144"/>
                  <a:gd name="csY15" fmla="*/ 181035 h 402537"/>
                  <a:gd name="csX16" fmla="*/ 202168 w 381144"/>
                  <a:gd name="csY16" fmla="*/ 181035 h 402537"/>
                  <a:gd name="csX17" fmla="*/ 191419 w 381144"/>
                  <a:gd name="csY17" fmla="*/ 178357 h 402537"/>
                  <a:gd name="csX18" fmla="*/ 201844 w 381144"/>
                  <a:gd name="csY18" fmla="*/ 170837 h 402537"/>
                  <a:gd name="csX19" fmla="*/ 212988 w 381144"/>
                  <a:gd name="csY19" fmla="*/ 164932 h 402537"/>
                  <a:gd name="csX20" fmla="*/ 237860 w 381144"/>
                  <a:gd name="csY20" fmla="*/ 158792 h 402537"/>
                  <a:gd name="csX21" fmla="*/ 263291 w 381144"/>
                  <a:gd name="csY21" fmla="*/ 164509 h 402537"/>
                  <a:gd name="csX22" fmla="*/ 282669 w 381144"/>
                  <a:gd name="csY22" fmla="*/ 180897 h 402537"/>
                  <a:gd name="csX23" fmla="*/ 289842 w 381144"/>
                  <a:gd name="csY23" fmla="*/ 190987 h 402537"/>
                  <a:gd name="csX24" fmla="*/ 295583 w 381144"/>
                  <a:gd name="csY24" fmla="*/ 201744 h 402537"/>
                  <a:gd name="csX25" fmla="*/ 298146 w 381144"/>
                  <a:gd name="csY25" fmla="*/ 207234 h 402537"/>
                  <a:gd name="csX26" fmla="*/ 300370 w 381144"/>
                  <a:gd name="csY26" fmla="*/ 212833 h 402537"/>
                  <a:gd name="csX27" fmla="*/ 302519 w 381144"/>
                  <a:gd name="csY27" fmla="*/ 218447 h 402537"/>
                  <a:gd name="csX28" fmla="*/ 304372 w 381144"/>
                  <a:gd name="csY28" fmla="*/ 224142 h 402537"/>
                  <a:gd name="csX29" fmla="*/ 315079 w 381144"/>
                  <a:gd name="csY29" fmla="*/ 270432 h 402537"/>
                  <a:gd name="csX30" fmla="*/ 312887 w 381144"/>
                  <a:gd name="csY30" fmla="*/ 268022 h 402537"/>
                  <a:gd name="csX31" fmla="*/ 348031 w 381144"/>
                  <a:gd name="csY31" fmla="*/ 289615 h 402537"/>
                  <a:gd name="csX32" fmla="*/ 371575 w 381144"/>
                  <a:gd name="csY32" fmla="*/ 322908 h 402537"/>
                  <a:gd name="csX33" fmla="*/ 377935 w 381144"/>
                  <a:gd name="csY33" fmla="*/ 342254 h 402537"/>
                  <a:gd name="csX34" fmla="*/ 380806 w 381144"/>
                  <a:gd name="csY34" fmla="*/ 362323 h 402537"/>
                  <a:gd name="csX35" fmla="*/ 378437 w 381144"/>
                  <a:gd name="csY35" fmla="*/ 402538 h 402537"/>
                  <a:gd name="csX36" fmla="*/ 379280 w 381144"/>
                  <a:gd name="csY36" fmla="*/ 362455 h 402537"/>
                  <a:gd name="csX37" fmla="*/ 375707 w 381144"/>
                  <a:gd name="csY37" fmla="*/ 342813 h 402537"/>
                  <a:gd name="csX38" fmla="*/ 368793 w 381144"/>
                  <a:gd name="csY38" fmla="*/ 324190 h 402537"/>
                  <a:gd name="csX39" fmla="*/ 344954 w 381144"/>
                  <a:gd name="csY39" fmla="*/ 293027 h 402537"/>
                  <a:gd name="csX40" fmla="*/ 311242 w 381144"/>
                  <a:gd name="csY40" fmla="*/ 273924 h 402537"/>
                  <a:gd name="csX41" fmla="*/ 309432 w 381144"/>
                  <a:gd name="csY41" fmla="*/ 273372 h 402537"/>
                  <a:gd name="csX42" fmla="*/ 309049 w 381144"/>
                  <a:gd name="csY42" fmla="*/ 271513 h 402537"/>
                  <a:gd name="csX43" fmla="*/ 296889 w 381144"/>
                  <a:gd name="csY43" fmla="*/ 226714 h 402537"/>
                  <a:gd name="csX44" fmla="*/ 294899 w 381144"/>
                  <a:gd name="csY44" fmla="*/ 221302 h 402537"/>
                  <a:gd name="csX45" fmla="*/ 292644 w 381144"/>
                  <a:gd name="csY45" fmla="*/ 216024 h 402537"/>
                  <a:gd name="csX46" fmla="*/ 290330 w 381144"/>
                  <a:gd name="csY46" fmla="*/ 210785 h 402537"/>
                  <a:gd name="csX47" fmla="*/ 287725 w 381144"/>
                  <a:gd name="csY47" fmla="*/ 205721 h 402537"/>
                  <a:gd name="csX48" fmla="*/ 282035 w 381144"/>
                  <a:gd name="csY48" fmla="*/ 195957 h 402537"/>
                  <a:gd name="csX49" fmla="*/ 275258 w 381144"/>
                  <a:gd name="csY49" fmla="*/ 187158 h 402537"/>
                  <a:gd name="csX50" fmla="*/ 258553 w 381144"/>
                  <a:gd name="csY50" fmla="*/ 173987 h 402537"/>
                  <a:gd name="csX51" fmla="*/ 238486 w 381144"/>
                  <a:gd name="csY51" fmla="*/ 170267 h 402537"/>
                  <a:gd name="csX52" fmla="*/ 218207 w 381144"/>
                  <a:gd name="csY52" fmla="*/ 176165 h 402537"/>
                  <a:gd name="csX53" fmla="*/ 208799 w 381144"/>
                  <a:gd name="csY53" fmla="*/ 181622 h 402537"/>
                  <a:gd name="csX54" fmla="*/ 200401 w 381144"/>
                  <a:gd name="csY54" fmla="*/ 188137 h 402537"/>
                  <a:gd name="csX55" fmla="*/ 193384 w 381144"/>
                  <a:gd name="csY55" fmla="*/ 194627 h 402537"/>
                  <a:gd name="csX56" fmla="*/ 189652 w 381144"/>
                  <a:gd name="csY56" fmla="*/ 185457 h 402537"/>
                  <a:gd name="csX57" fmla="*/ 189652 w 381144"/>
                  <a:gd name="csY57" fmla="*/ 185457 h 402537"/>
                  <a:gd name="csX58" fmla="*/ 173740 w 381144"/>
                  <a:gd name="csY58" fmla="*/ 151958 h 402537"/>
                  <a:gd name="csX59" fmla="*/ 148336 w 381144"/>
                  <a:gd name="csY59" fmla="*/ 125819 h 402537"/>
                  <a:gd name="csX60" fmla="*/ 114363 w 381144"/>
                  <a:gd name="csY60" fmla="*/ 112455 h 402537"/>
                  <a:gd name="csX61" fmla="*/ 95815 w 381144"/>
                  <a:gd name="csY61" fmla="*/ 111208 h 402537"/>
                  <a:gd name="csX62" fmla="*/ 77505 w 381144"/>
                  <a:gd name="csY62" fmla="*/ 113504 h 402537"/>
                  <a:gd name="csX63" fmla="*/ 73993 w 381144"/>
                  <a:gd name="csY63" fmla="*/ 114363 h 402537"/>
                  <a:gd name="csX64" fmla="*/ 72879 w 381144"/>
                  <a:gd name="csY64" fmla="*/ 110970 h 402537"/>
                  <a:gd name="csX65" fmla="*/ 65674 w 381144"/>
                  <a:gd name="csY65" fmla="*/ 96318 h 402537"/>
                  <a:gd name="csX66" fmla="*/ 52667 w 381144"/>
                  <a:gd name="csY66" fmla="*/ 86814 h 402537"/>
                  <a:gd name="csX67" fmla="*/ 36114 w 381144"/>
                  <a:gd name="csY67" fmla="*/ 83878 h 402537"/>
                  <a:gd name="csX68" fmla="*/ 19073 w 381144"/>
                  <a:gd name="csY68" fmla="*/ 85962 h 402537"/>
                  <a:gd name="csX69" fmla="*/ 17347 w 381144"/>
                  <a:gd name="csY69" fmla="*/ 86423 h 402537"/>
                  <a:gd name="csX70" fmla="*/ 16452 w 381144"/>
                  <a:gd name="csY70" fmla="*/ 85084 h 402537"/>
                  <a:gd name="csX71" fmla="*/ 2252 w 381144"/>
                  <a:gd name="csY71" fmla="*/ 56961 h 402537"/>
                  <a:gd name="csX72" fmla="*/ 12 w 381144"/>
                  <a:gd name="csY72" fmla="*/ 41173 h 402537"/>
                  <a:gd name="csX73" fmla="*/ 4275 w 381144"/>
                  <a:gd name="csY73" fmla="*/ 25782 h 402537"/>
                  <a:gd name="csX74" fmla="*/ 28762 w 381144"/>
                  <a:gd name="csY74" fmla="*/ 6709 h 402537"/>
                  <a:gd name="csX75" fmla="*/ 59019 w 381144"/>
                  <a:gd name="csY75" fmla="*/ 2 h 402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381144" h="402537">
                    <a:moveTo>
                      <a:pt x="59017" y="0"/>
                    </a:moveTo>
                    <a:cubicBezTo>
                      <a:pt x="48761" y="1182"/>
                      <a:pt x="38630" y="3705"/>
                      <a:pt x="29212" y="7789"/>
                    </a:cubicBezTo>
                    <a:cubicBezTo>
                      <a:pt x="19913" y="11879"/>
                      <a:pt x="11011" y="17992"/>
                      <a:pt x="6328" y="26908"/>
                    </a:cubicBezTo>
                    <a:cubicBezTo>
                      <a:pt x="1546" y="35816"/>
                      <a:pt x="2330" y="46503"/>
                      <a:pt x="5601" y="55894"/>
                    </a:cubicBezTo>
                    <a:cubicBezTo>
                      <a:pt x="8795" y="65444"/>
                      <a:pt x="14315" y="74149"/>
                      <a:pt x="20273" y="82370"/>
                    </a:cubicBezTo>
                    <a:lnTo>
                      <a:pt x="17654" y="81493"/>
                    </a:lnTo>
                    <a:cubicBezTo>
                      <a:pt x="23740" y="79623"/>
                      <a:pt x="29788" y="78735"/>
                      <a:pt x="36056" y="78511"/>
                    </a:cubicBezTo>
                    <a:cubicBezTo>
                      <a:pt x="42284" y="78341"/>
                      <a:pt x="48658" y="79054"/>
                      <a:pt x="54763" y="81145"/>
                    </a:cubicBezTo>
                    <a:cubicBezTo>
                      <a:pt x="60923" y="83107"/>
                      <a:pt x="66504" y="87079"/>
                      <a:pt x="70804" y="91972"/>
                    </a:cubicBezTo>
                    <a:cubicBezTo>
                      <a:pt x="75363" y="96822"/>
                      <a:pt x="77824" y="102950"/>
                      <a:pt x="79999" y="108948"/>
                    </a:cubicBezTo>
                    <a:lnTo>
                      <a:pt x="75373" y="106413"/>
                    </a:lnTo>
                    <a:cubicBezTo>
                      <a:pt x="82172" y="104473"/>
                      <a:pt x="88668" y="103543"/>
                      <a:pt x="95433" y="103078"/>
                    </a:cubicBezTo>
                    <a:cubicBezTo>
                      <a:pt x="102146" y="102622"/>
                      <a:pt x="108918" y="102816"/>
                      <a:pt x="115635" y="103673"/>
                    </a:cubicBezTo>
                    <a:cubicBezTo>
                      <a:pt x="129043" y="105388"/>
                      <a:pt x="142339" y="109789"/>
                      <a:pt x="153942" y="117129"/>
                    </a:cubicBezTo>
                    <a:cubicBezTo>
                      <a:pt x="165605" y="124355"/>
                      <a:pt x="175586" y="134159"/>
                      <a:pt x="183446" y="145233"/>
                    </a:cubicBezTo>
                    <a:cubicBezTo>
                      <a:pt x="191388" y="156286"/>
                      <a:pt x="197484" y="168476"/>
                      <a:pt x="202168" y="181035"/>
                    </a:cubicBezTo>
                    <a:lnTo>
                      <a:pt x="202168" y="181035"/>
                    </a:lnTo>
                    <a:cubicBezTo>
                      <a:pt x="202168" y="181035"/>
                      <a:pt x="191419" y="178357"/>
                      <a:pt x="191419" y="178357"/>
                    </a:cubicBezTo>
                    <a:cubicBezTo>
                      <a:pt x="194960" y="175336"/>
                      <a:pt x="198230" y="173110"/>
                      <a:pt x="201844" y="170837"/>
                    </a:cubicBezTo>
                    <a:cubicBezTo>
                      <a:pt x="205418" y="168640"/>
                      <a:pt x="209104" y="166615"/>
                      <a:pt x="212988" y="164932"/>
                    </a:cubicBezTo>
                    <a:cubicBezTo>
                      <a:pt x="220680" y="161474"/>
                      <a:pt x="229128" y="159213"/>
                      <a:pt x="237860" y="158792"/>
                    </a:cubicBezTo>
                    <a:cubicBezTo>
                      <a:pt x="246601" y="158499"/>
                      <a:pt x="255565" y="160435"/>
                      <a:pt x="263291" y="164509"/>
                    </a:cubicBezTo>
                    <a:cubicBezTo>
                      <a:pt x="271061" y="168543"/>
                      <a:pt x="277454" y="174445"/>
                      <a:pt x="282669" y="180897"/>
                    </a:cubicBezTo>
                    <a:cubicBezTo>
                      <a:pt x="285428" y="184052"/>
                      <a:pt x="287528" y="187590"/>
                      <a:pt x="289842" y="190987"/>
                    </a:cubicBezTo>
                    <a:cubicBezTo>
                      <a:pt x="291765" y="194575"/>
                      <a:pt x="294000" y="198028"/>
                      <a:pt x="295583" y="201744"/>
                    </a:cubicBezTo>
                    <a:lnTo>
                      <a:pt x="298146" y="207234"/>
                    </a:lnTo>
                    <a:cubicBezTo>
                      <a:pt x="298944" y="209082"/>
                      <a:pt x="299626" y="210968"/>
                      <a:pt x="300370" y="212833"/>
                    </a:cubicBezTo>
                    <a:cubicBezTo>
                      <a:pt x="301083" y="214706"/>
                      <a:pt x="301863" y="216560"/>
                      <a:pt x="302519" y="218447"/>
                    </a:cubicBezTo>
                    <a:lnTo>
                      <a:pt x="304372" y="224142"/>
                    </a:lnTo>
                    <a:cubicBezTo>
                      <a:pt x="309236" y="239342"/>
                      <a:pt x="312482" y="254866"/>
                      <a:pt x="315079" y="270432"/>
                    </a:cubicBezTo>
                    <a:lnTo>
                      <a:pt x="312887" y="268022"/>
                    </a:lnTo>
                    <a:cubicBezTo>
                      <a:pt x="326336" y="272704"/>
                      <a:pt x="337913" y="280258"/>
                      <a:pt x="348031" y="289615"/>
                    </a:cubicBezTo>
                    <a:cubicBezTo>
                      <a:pt x="358073" y="298992"/>
                      <a:pt x="366090" y="310431"/>
                      <a:pt x="371575" y="322908"/>
                    </a:cubicBezTo>
                    <a:cubicBezTo>
                      <a:pt x="374257" y="329175"/>
                      <a:pt x="376374" y="335653"/>
                      <a:pt x="377935" y="342254"/>
                    </a:cubicBezTo>
                    <a:cubicBezTo>
                      <a:pt x="379325" y="348884"/>
                      <a:pt x="380479" y="355573"/>
                      <a:pt x="380806" y="362323"/>
                    </a:cubicBezTo>
                    <a:cubicBezTo>
                      <a:pt x="381721" y="375799"/>
                      <a:pt x="380729" y="389312"/>
                      <a:pt x="378437" y="402538"/>
                    </a:cubicBezTo>
                    <a:cubicBezTo>
                      <a:pt x="380225" y="389235"/>
                      <a:pt x="380693" y="375739"/>
                      <a:pt x="379280" y="362455"/>
                    </a:cubicBezTo>
                    <a:cubicBezTo>
                      <a:pt x="378705" y="355799"/>
                      <a:pt x="377313" y="349254"/>
                      <a:pt x="375707" y="342813"/>
                    </a:cubicBezTo>
                    <a:cubicBezTo>
                      <a:pt x="373930" y="336403"/>
                      <a:pt x="371623" y="330167"/>
                      <a:pt x="368793" y="324190"/>
                    </a:cubicBezTo>
                    <a:cubicBezTo>
                      <a:pt x="363010" y="312290"/>
                      <a:pt x="354879" y="301617"/>
                      <a:pt x="344954" y="293027"/>
                    </a:cubicBezTo>
                    <a:cubicBezTo>
                      <a:pt x="335104" y="284503"/>
                      <a:pt x="323333" y="277615"/>
                      <a:pt x="311242" y="273924"/>
                    </a:cubicBezTo>
                    <a:lnTo>
                      <a:pt x="309432" y="273372"/>
                    </a:lnTo>
                    <a:lnTo>
                      <a:pt x="309049" y="271513"/>
                    </a:lnTo>
                    <a:cubicBezTo>
                      <a:pt x="305911" y="256282"/>
                      <a:pt x="302137" y="241184"/>
                      <a:pt x="296889" y="226714"/>
                    </a:cubicBezTo>
                    <a:lnTo>
                      <a:pt x="294899" y="221302"/>
                    </a:lnTo>
                    <a:cubicBezTo>
                      <a:pt x="294204" y="219515"/>
                      <a:pt x="293391" y="217784"/>
                      <a:pt x="292644" y="216024"/>
                    </a:cubicBezTo>
                    <a:cubicBezTo>
                      <a:pt x="291869" y="214278"/>
                      <a:pt x="291151" y="212500"/>
                      <a:pt x="290330" y="210785"/>
                    </a:cubicBezTo>
                    <a:lnTo>
                      <a:pt x="287725" y="205721"/>
                    </a:lnTo>
                    <a:cubicBezTo>
                      <a:pt x="286105" y="202268"/>
                      <a:pt x="283918" y="199209"/>
                      <a:pt x="282035" y="195957"/>
                    </a:cubicBezTo>
                    <a:cubicBezTo>
                      <a:pt x="279814" y="192975"/>
                      <a:pt x="277790" y="189808"/>
                      <a:pt x="275258" y="187158"/>
                    </a:cubicBezTo>
                    <a:cubicBezTo>
                      <a:pt x="270445" y="181639"/>
                      <a:pt x="264848" y="176943"/>
                      <a:pt x="258553" y="173987"/>
                    </a:cubicBezTo>
                    <a:cubicBezTo>
                      <a:pt x="252276" y="171000"/>
                      <a:pt x="245393" y="169801"/>
                      <a:pt x="238486" y="170267"/>
                    </a:cubicBezTo>
                    <a:cubicBezTo>
                      <a:pt x="231576" y="170885"/>
                      <a:pt x="224674" y="172947"/>
                      <a:pt x="218207" y="176165"/>
                    </a:cubicBezTo>
                    <a:cubicBezTo>
                      <a:pt x="214952" y="177718"/>
                      <a:pt x="211823" y="179603"/>
                      <a:pt x="208799" y="181622"/>
                    </a:cubicBezTo>
                    <a:cubicBezTo>
                      <a:pt x="205848" y="183611"/>
                      <a:pt x="202737" y="185976"/>
                      <a:pt x="200401" y="188137"/>
                    </a:cubicBezTo>
                    <a:lnTo>
                      <a:pt x="193384" y="194627"/>
                    </a:lnTo>
                    <a:lnTo>
                      <a:pt x="189652" y="185457"/>
                    </a:lnTo>
                    <a:lnTo>
                      <a:pt x="189652" y="185457"/>
                    </a:lnTo>
                    <a:cubicBezTo>
                      <a:pt x="185735" y="173598"/>
                      <a:pt x="180539" y="162217"/>
                      <a:pt x="173740" y="151958"/>
                    </a:cubicBezTo>
                    <a:cubicBezTo>
                      <a:pt x="167006" y="141665"/>
                      <a:pt x="158457" y="132641"/>
                      <a:pt x="148336" y="125819"/>
                    </a:cubicBezTo>
                    <a:cubicBezTo>
                      <a:pt x="138274" y="118897"/>
                      <a:pt x="126545" y="114495"/>
                      <a:pt x="114363" y="112455"/>
                    </a:cubicBezTo>
                    <a:cubicBezTo>
                      <a:pt x="108265" y="111441"/>
                      <a:pt x="102038" y="111019"/>
                      <a:pt x="95815" y="111208"/>
                    </a:cubicBezTo>
                    <a:cubicBezTo>
                      <a:pt x="89653" y="111369"/>
                      <a:pt x="83224" y="112106"/>
                      <a:pt x="77505" y="113504"/>
                    </a:cubicBezTo>
                    <a:lnTo>
                      <a:pt x="73993" y="114363"/>
                    </a:lnTo>
                    <a:lnTo>
                      <a:pt x="72879" y="110970"/>
                    </a:lnTo>
                    <a:cubicBezTo>
                      <a:pt x="71160" y="105733"/>
                      <a:pt x="69287" y="100384"/>
                      <a:pt x="65674" y="96318"/>
                    </a:cubicBezTo>
                    <a:cubicBezTo>
                      <a:pt x="62274" y="92164"/>
                      <a:pt x="57898" y="88692"/>
                      <a:pt x="52667" y="86814"/>
                    </a:cubicBezTo>
                    <a:cubicBezTo>
                      <a:pt x="47507" y="84826"/>
                      <a:pt x="41837" y="83936"/>
                      <a:pt x="36114" y="83878"/>
                    </a:cubicBezTo>
                    <a:cubicBezTo>
                      <a:pt x="30427" y="83847"/>
                      <a:pt x="24492" y="84516"/>
                      <a:pt x="19073" y="85962"/>
                    </a:cubicBezTo>
                    <a:lnTo>
                      <a:pt x="17347" y="86423"/>
                    </a:lnTo>
                    <a:lnTo>
                      <a:pt x="16452" y="85084"/>
                    </a:lnTo>
                    <a:cubicBezTo>
                      <a:pt x="10642" y="76388"/>
                      <a:pt x="5260" y="67190"/>
                      <a:pt x="2252" y="56961"/>
                    </a:cubicBezTo>
                    <a:cubicBezTo>
                      <a:pt x="623" y="51913"/>
                      <a:pt x="-106" y="46525"/>
                      <a:pt x="12" y="41173"/>
                    </a:cubicBezTo>
                    <a:cubicBezTo>
                      <a:pt x="167" y="35814"/>
                      <a:pt x="1581" y="30428"/>
                      <a:pt x="4275" y="25782"/>
                    </a:cubicBezTo>
                    <a:cubicBezTo>
                      <a:pt x="9715" y="16369"/>
                      <a:pt x="19191" y="10513"/>
                      <a:pt x="28762" y="6709"/>
                    </a:cubicBezTo>
                    <a:cubicBezTo>
                      <a:pt x="38467" y="2932"/>
                      <a:pt x="48718" y="799"/>
                      <a:pt x="59019" y="2"/>
                    </a:cubicBezTo>
                    <a:close/>
                  </a:path>
                </a:pathLst>
              </a:custGeom>
              <a:grpFill/>
              <a:ln w="6350" cap="flat">
                <a:noFill/>
                <a:prstDash val="solid"/>
                <a:miter/>
              </a:ln>
            </p:spPr>
            <p:txBody>
              <a:bodyPr/>
              <a:lstStyle/>
              <a:p>
                <a:endParaRPr lang="en-US"/>
              </a:p>
            </p:txBody>
          </p:sp>
          <p:sp>
            <p:nvSpPr>
              <p:cNvPr id="901" name="Freeform 51">
                <a:extLst>
                  <a:ext uri="{FF2B5EF4-FFF2-40B4-BE49-F238E27FC236}">
                    <a16:creationId xmlns:a16="http://schemas.microsoft.com/office/drawing/2014/main" id="{E88427AC-DFFB-9794-148F-BF516DC76609}"/>
                  </a:ext>
                </a:extLst>
              </p:cNvPr>
              <p:cNvSpPr/>
              <p:nvPr/>
            </p:nvSpPr>
            <p:spPr>
              <a:xfrm>
                <a:off x="7878955" y="2390322"/>
                <a:ext cx="96598" cy="65986"/>
              </a:xfrm>
              <a:custGeom>
                <a:avLst/>
                <a:gdLst>
                  <a:gd name="csX0" fmla="*/ 96536 w 96598"/>
                  <a:gd name="csY0" fmla="*/ 2 h 65986"/>
                  <a:gd name="csX1" fmla="*/ 89154 w 96598"/>
                  <a:gd name="csY1" fmla="*/ 32474 h 65986"/>
                  <a:gd name="csX2" fmla="*/ 65686 w 96598"/>
                  <a:gd name="csY2" fmla="*/ 58046 h 65986"/>
                  <a:gd name="csX3" fmla="*/ 49119 w 96598"/>
                  <a:gd name="csY3" fmla="*/ 64551 h 65986"/>
                  <a:gd name="csX4" fmla="*/ 40404 w 96598"/>
                  <a:gd name="csY4" fmla="*/ 65864 h 65986"/>
                  <a:gd name="csX5" fmla="*/ 31719 w 96598"/>
                  <a:gd name="csY5" fmla="*/ 65812 h 65986"/>
                  <a:gd name="csX6" fmla="*/ 0 w 96598"/>
                  <a:gd name="csY6" fmla="*/ 55582 h 65986"/>
                  <a:gd name="csX7" fmla="*/ 31526 w 96598"/>
                  <a:gd name="csY7" fmla="*/ 55376 h 65986"/>
                  <a:gd name="csX8" fmla="*/ 38873 w 96598"/>
                  <a:gd name="csY8" fmla="*/ 54260 h 65986"/>
                  <a:gd name="csX9" fmla="*/ 45904 w 96598"/>
                  <a:gd name="csY9" fmla="*/ 52379 h 65986"/>
                  <a:gd name="csX10" fmla="*/ 58938 w 96598"/>
                  <a:gd name="csY10" fmla="*/ 46619 h 65986"/>
                  <a:gd name="csX11" fmla="*/ 80314 w 96598"/>
                  <a:gd name="csY11" fmla="*/ 26994 h 65986"/>
                  <a:gd name="csX12" fmla="*/ 96538 w 96598"/>
                  <a:gd name="csY12" fmla="*/ 0 h 659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6598" h="65986">
                    <a:moveTo>
                      <a:pt x="96536" y="2"/>
                    </a:moveTo>
                    <a:cubicBezTo>
                      <a:pt x="97062" y="11110"/>
                      <a:pt x="94231" y="22256"/>
                      <a:pt x="89154" y="32474"/>
                    </a:cubicBezTo>
                    <a:cubicBezTo>
                      <a:pt x="84031" y="42655"/>
                      <a:pt x="76015" y="51943"/>
                      <a:pt x="65686" y="58046"/>
                    </a:cubicBezTo>
                    <a:cubicBezTo>
                      <a:pt x="60559" y="61125"/>
                      <a:pt x="54888" y="63278"/>
                      <a:pt x="49119" y="64551"/>
                    </a:cubicBezTo>
                    <a:cubicBezTo>
                      <a:pt x="46240" y="65267"/>
                      <a:pt x="43309" y="65548"/>
                      <a:pt x="40404" y="65864"/>
                    </a:cubicBezTo>
                    <a:cubicBezTo>
                      <a:pt x="37492" y="65922"/>
                      <a:pt x="34582" y="66135"/>
                      <a:pt x="31719" y="65812"/>
                    </a:cubicBezTo>
                    <a:cubicBezTo>
                      <a:pt x="20240" y="64966"/>
                      <a:pt x="9394" y="61424"/>
                      <a:pt x="0" y="55582"/>
                    </a:cubicBezTo>
                    <a:cubicBezTo>
                      <a:pt x="11039" y="56152"/>
                      <a:pt x="21547" y="56557"/>
                      <a:pt x="31526" y="55376"/>
                    </a:cubicBezTo>
                    <a:cubicBezTo>
                      <a:pt x="34031" y="55212"/>
                      <a:pt x="36445" y="54584"/>
                      <a:pt x="38873" y="54260"/>
                    </a:cubicBezTo>
                    <a:cubicBezTo>
                      <a:pt x="41235" y="53601"/>
                      <a:pt x="43641" y="53222"/>
                      <a:pt x="45904" y="52379"/>
                    </a:cubicBezTo>
                    <a:cubicBezTo>
                      <a:pt x="50483" y="50934"/>
                      <a:pt x="54890" y="49100"/>
                      <a:pt x="58938" y="46619"/>
                    </a:cubicBezTo>
                    <a:cubicBezTo>
                      <a:pt x="67101" y="41792"/>
                      <a:pt x="74204" y="35026"/>
                      <a:pt x="80314" y="26994"/>
                    </a:cubicBezTo>
                    <a:cubicBezTo>
                      <a:pt x="86444" y="18953"/>
                      <a:pt x="91703" y="9886"/>
                      <a:pt x="96538" y="0"/>
                    </a:cubicBezTo>
                    <a:close/>
                  </a:path>
                </a:pathLst>
              </a:custGeom>
              <a:grpFill/>
              <a:ln w="6350" cap="flat">
                <a:noFill/>
                <a:prstDash val="solid"/>
                <a:miter/>
              </a:ln>
            </p:spPr>
            <p:txBody>
              <a:bodyPr/>
              <a:lstStyle/>
              <a:p>
                <a:endParaRPr lang="en-US"/>
              </a:p>
            </p:txBody>
          </p:sp>
          <p:sp>
            <p:nvSpPr>
              <p:cNvPr id="902" name="Freeform 52">
                <a:extLst>
                  <a:ext uri="{FF2B5EF4-FFF2-40B4-BE49-F238E27FC236}">
                    <a16:creationId xmlns:a16="http://schemas.microsoft.com/office/drawing/2014/main" id="{7517F1F5-73A6-5CFF-1BDE-C048716D8EEE}"/>
                  </a:ext>
                </a:extLst>
              </p:cNvPr>
              <p:cNvSpPr/>
              <p:nvPr/>
            </p:nvSpPr>
            <p:spPr>
              <a:xfrm>
                <a:off x="7944217" y="2440893"/>
                <a:ext cx="23918" cy="61373"/>
              </a:xfrm>
              <a:custGeom>
                <a:avLst/>
                <a:gdLst>
                  <a:gd name="csX0" fmla="*/ 2 w 23918"/>
                  <a:gd name="csY0" fmla="*/ 61374 h 61373"/>
                  <a:gd name="csX1" fmla="*/ 6982 w 23918"/>
                  <a:gd name="csY1" fmla="*/ 44631 h 61373"/>
                  <a:gd name="csX2" fmla="*/ 10612 w 23918"/>
                  <a:gd name="csY2" fmla="*/ 29700 h 61373"/>
                  <a:gd name="csX3" fmla="*/ 8369 w 23918"/>
                  <a:gd name="csY3" fmla="*/ 15612 h 61373"/>
                  <a:gd name="csX4" fmla="*/ 2 w 23918"/>
                  <a:gd name="csY4" fmla="*/ 0 h 61373"/>
                  <a:gd name="csX5" fmla="*/ 17197 w 23918"/>
                  <a:gd name="csY5" fmla="*/ 10046 h 61373"/>
                  <a:gd name="csX6" fmla="*/ 22540 w 23918"/>
                  <a:gd name="csY6" fmla="*/ 19546 h 61373"/>
                  <a:gd name="csX7" fmla="*/ 23849 w 23918"/>
                  <a:gd name="csY7" fmla="*/ 30637 h 61373"/>
                  <a:gd name="csX8" fmla="*/ 15932 w 23918"/>
                  <a:gd name="csY8" fmla="*/ 49928 h 61373"/>
                  <a:gd name="csX9" fmla="*/ 0 w 23918"/>
                  <a:gd name="csY9" fmla="*/ 61372 h 61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918" h="61373">
                    <a:moveTo>
                      <a:pt x="2" y="61374"/>
                    </a:moveTo>
                    <a:cubicBezTo>
                      <a:pt x="2561" y="55268"/>
                      <a:pt x="5018" y="49887"/>
                      <a:pt x="6982" y="44631"/>
                    </a:cubicBezTo>
                    <a:cubicBezTo>
                      <a:pt x="8948" y="39403"/>
                      <a:pt x="10294" y="34402"/>
                      <a:pt x="10612" y="29700"/>
                    </a:cubicBezTo>
                    <a:cubicBezTo>
                      <a:pt x="10972" y="24987"/>
                      <a:pt x="10273" y="20492"/>
                      <a:pt x="8369" y="15612"/>
                    </a:cubicBezTo>
                    <a:cubicBezTo>
                      <a:pt x="6441" y="10745"/>
                      <a:pt x="3380" y="5744"/>
                      <a:pt x="2" y="0"/>
                    </a:cubicBezTo>
                    <a:cubicBezTo>
                      <a:pt x="6547" y="1229"/>
                      <a:pt x="12520" y="4685"/>
                      <a:pt x="17197" y="10046"/>
                    </a:cubicBezTo>
                    <a:cubicBezTo>
                      <a:pt x="19473" y="12765"/>
                      <a:pt x="21338" y="15994"/>
                      <a:pt x="22540" y="19546"/>
                    </a:cubicBezTo>
                    <a:cubicBezTo>
                      <a:pt x="23686" y="23118"/>
                      <a:pt x="24098" y="26937"/>
                      <a:pt x="23849" y="30637"/>
                    </a:cubicBezTo>
                    <a:cubicBezTo>
                      <a:pt x="23309" y="38092"/>
                      <a:pt x="20138" y="44736"/>
                      <a:pt x="15932" y="49928"/>
                    </a:cubicBezTo>
                    <a:cubicBezTo>
                      <a:pt x="11649" y="55090"/>
                      <a:pt x="6364" y="59239"/>
                      <a:pt x="0" y="61372"/>
                    </a:cubicBezTo>
                    <a:close/>
                  </a:path>
                </a:pathLst>
              </a:custGeom>
              <a:grpFill/>
              <a:ln w="6350" cap="flat">
                <a:noFill/>
                <a:prstDash val="solid"/>
                <a:miter/>
              </a:ln>
            </p:spPr>
            <p:txBody>
              <a:bodyPr/>
              <a:lstStyle/>
              <a:p>
                <a:endParaRPr lang="en-US"/>
              </a:p>
            </p:txBody>
          </p:sp>
          <p:sp>
            <p:nvSpPr>
              <p:cNvPr id="903" name="Freeform 53">
                <a:extLst>
                  <a:ext uri="{FF2B5EF4-FFF2-40B4-BE49-F238E27FC236}">
                    <a16:creationId xmlns:a16="http://schemas.microsoft.com/office/drawing/2014/main" id="{E30CF71B-8D65-C557-F0D7-0413A650C884}"/>
                  </a:ext>
                </a:extLst>
              </p:cNvPr>
              <p:cNvSpPr/>
              <p:nvPr/>
            </p:nvSpPr>
            <p:spPr>
              <a:xfrm>
                <a:off x="6601655" y="2456488"/>
                <a:ext cx="113058" cy="56975"/>
              </a:xfrm>
              <a:custGeom>
                <a:avLst/>
                <a:gdLst>
                  <a:gd name="csX0" fmla="*/ 3 w 113058"/>
                  <a:gd name="csY0" fmla="*/ 0 h 56975"/>
                  <a:gd name="csX1" fmla="*/ 24185 w 113058"/>
                  <a:gd name="csY1" fmla="*/ 23645 h 56975"/>
                  <a:gd name="csX2" fmla="*/ 50992 w 113058"/>
                  <a:gd name="csY2" fmla="*/ 40410 h 56975"/>
                  <a:gd name="csX3" fmla="*/ 81111 w 113058"/>
                  <a:gd name="csY3" fmla="*/ 44609 h 56975"/>
                  <a:gd name="csX4" fmla="*/ 113058 w 113058"/>
                  <a:gd name="csY4" fmla="*/ 35564 h 56975"/>
                  <a:gd name="csX5" fmla="*/ 83169 w 113058"/>
                  <a:gd name="csY5" fmla="*/ 54841 h 56975"/>
                  <a:gd name="csX6" fmla="*/ 46068 w 113058"/>
                  <a:gd name="csY6" fmla="*/ 52734 h 56975"/>
                  <a:gd name="csX7" fmla="*/ 16807 w 113058"/>
                  <a:gd name="csY7" fmla="*/ 30980 h 56975"/>
                  <a:gd name="csX8" fmla="*/ 0 w 113058"/>
                  <a:gd name="csY8" fmla="*/ 2 h 56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3058" h="56975">
                    <a:moveTo>
                      <a:pt x="3" y="0"/>
                    </a:moveTo>
                    <a:cubicBezTo>
                      <a:pt x="7920" y="8606"/>
                      <a:pt x="15807" y="16590"/>
                      <a:pt x="24185" y="23645"/>
                    </a:cubicBezTo>
                    <a:cubicBezTo>
                      <a:pt x="32549" y="30672"/>
                      <a:pt x="41470" y="36603"/>
                      <a:pt x="50992" y="40410"/>
                    </a:cubicBezTo>
                    <a:cubicBezTo>
                      <a:pt x="60496" y="44328"/>
                      <a:pt x="70646" y="45639"/>
                      <a:pt x="81111" y="44609"/>
                    </a:cubicBezTo>
                    <a:cubicBezTo>
                      <a:pt x="91581" y="43442"/>
                      <a:pt x="102154" y="39900"/>
                      <a:pt x="113058" y="35564"/>
                    </a:cubicBezTo>
                    <a:cubicBezTo>
                      <a:pt x="105361" y="44391"/>
                      <a:pt x="95091" y="51285"/>
                      <a:pt x="83169" y="54841"/>
                    </a:cubicBezTo>
                    <a:cubicBezTo>
                      <a:pt x="71246" y="58238"/>
                      <a:pt x="57697" y="57612"/>
                      <a:pt x="46068" y="52734"/>
                    </a:cubicBezTo>
                    <a:cubicBezTo>
                      <a:pt x="34355" y="48028"/>
                      <a:pt x="24516" y="40109"/>
                      <a:pt x="16807" y="30980"/>
                    </a:cubicBezTo>
                    <a:cubicBezTo>
                      <a:pt x="9173" y="21767"/>
                      <a:pt x="3159" y="11358"/>
                      <a:pt x="0" y="2"/>
                    </a:cubicBezTo>
                    <a:close/>
                  </a:path>
                </a:pathLst>
              </a:custGeom>
              <a:grpFill/>
              <a:ln w="6350" cap="flat">
                <a:noFill/>
                <a:prstDash val="solid"/>
                <a:miter/>
              </a:ln>
            </p:spPr>
            <p:txBody>
              <a:bodyPr/>
              <a:lstStyle/>
              <a:p>
                <a:endParaRPr lang="en-US"/>
              </a:p>
            </p:txBody>
          </p:sp>
          <p:sp>
            <p:nvSpPr>
              <p:cNvPr id="904" name="Freeform 54">
                <a:extLst>
                  <a:ext uri="{FF2B5EF4-FFF2-40B4-BE49-F238E27FC236}">
                    <a16:creationId xmlns:a16="http://schemas.microsoft.com/office/drawing/2014/main" id="{E07B66C6-F46E-1A58-64D0-8433113FCD2F}"/>
                  </a:ext>
                </a:extLst>
              </p:cNvPr>
              <p:cNvSpPr/>
              <p:nvPr/>
            </p:nvSpPr>
            <p:spPr>
              <a:xfrm>
                <a:off x="7568850" y="1831769"/>
                <a:ext cx="18107" cy="25149"/>
              </a:xfrm>
              <a:custGeom>
                <a:avLst/>
                <a:gdLst>
                  <a:gd name="csX0" fmla="*/ 12151 w 18107"/>
                  <a:gd name="csY0" fmla="*/ 0 h 25149"/>
                  <a:gd name="csX1" fmla="*/ 8180 w 18107"/>
                  <a:gd name="csY1" fmla="*/ 8286 h 25149"/>
                  <a:gd name="csX2" fmla="*/ 6651 w 18107"/>
                  <a:gd name="csY2" fmla="*/ 14916 h 25149"/>
                  <a:gd name="csX3" fmla="*/ 10396 w 18107"/>
                  <a:gd name="csY3" fmla="*/ 19661 h 25149"/>
                  <a:gd name="csX4" fmla="*/ 18107 w 18107"/>
                  <a:gd name="csY4" fmla="*/ 24561 h 25149"/>
                  <a:gd name="csX5" fmla="*/ 8163 w 18107"/>
                  <a:gd name="csY5" fmla="*/ 24377 h 25149"/>
                  <a:gd name="csX6" fmla="*/ 3246 w 18107"/>
                  <a:gd name="csY6" fmla="*/ 21664 h 25149"/>
                  <a:gd name="csX7" fmla="*/ 103 w 18107"/>
                  <a:gd name="csY7" fmla="*/ 15972 h 25149"/>
                  <a:gd name="csX8" fmla="*/ 3859 w 18107"/>
                  <a:gd name="csY8" fmla="*/ 5395 h 25149"/>
                  <a:gd name="csX9" fmla="*/ 12153 w 18107"/>
                  <a:gd name="csY9" fmla="*/ 0 h 251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107" h="25149">
                    <a:moveTo>
                      <a:pt x="12151" y="0"/>
                    </a:moveTo>
                    <a:cubicBezTo>
                      <a:pt x="10766" y="3044"/>
                      <a:pt x="9294" y="5691"/>
                      <a:pt x="8180" y="8286"/>
                    </a:cubicBezTo>
                    <a:cubicBezTo>
                      <a:pt x="7034" y="10829"/>
                      <a:pt x="6353" y="13334"/>
                      <a:pt x="6651" y="14916"/>
                    </a:cubicBezTo>
                    <a:cubicBezTo>
                      <a:pt x="6787" y="16424"/>
                      <a:pt x="8158" y="18035"/>
                      <a:pt x="10396" y="19661"/>
                    </a:cubicBezTo>
                    <a:cubicBezTo>
                      <a:pt x="12607" y="21274"/>
                      <a:pt x="15331" y="22662"/>
                      <a:pt x="18107" y="24561"/>
                    </a:cubicBezTo>
                    <a:cubicBezTo>
                      <a:pt x="14847" y="25387"/>
                      <a:pt x="11533" y="25359"/>
                      <a:pt x="8163" y="24377"/>
                    </a:cubicBezTo>
                    <a:cubicBezTo>
                      <a:pt x="6487" y="23839"/>
                      <a:pt x="4792" y="23017"/>
                      <a:pt x="3246" y="21664"/>
                    </a:cubicBezTo>
                    <a:cubicBezTo>
                      <a:pt x="1703" y="20331"/>
                      <a:pt x="437" y="18218"/>
                      <a:pt x="103" y="15972"/>
                    </a:cubicBezTo>
                    <a:cubicBezTo>
                      <a:pt x="-503" y="11358"/>
                      <a:pt x="1676" y="7888"/>
                      <a:pt x="3859" y="5395"/>
                    </a:cubicBezTo>
                    <a:cubicBezTo>
                      <a:pt x="6185" y="2898"/>
                      <a:pt x="8919" y="996"/>
                      <a:pt x="12153" y="0"/>
                    </a:cubicBezTo>
                    <a:close/>
                  </a:path>
                </a:pathLst>
              </a:custGeom>
              <a:grpFill/>
              <a:ln w="6350" cap="flat">
                <a:noFill/>
                <a:prstDash val="solid"/>
                <a:miter/>
              </a:ln>
            </p:spPr>
            <p:txBody>
              <a:bodyPr/>
              <a:lstStyle/>
              <a:p>
                <a:endParaRPr lang="en-US"/>
              </a:p>
            </p:txBody>
          </p:sp>
          <p:sp>
            <p:nvSpPr>
              <p:cNvPr id="905" name="Freeform 55">
                <a:extLst>
                  <a:ext uri="{FF2B5EF4-FFF2-40B4-BE49-F238E27FC236}">
                    <a16:creationId xmlns:a16="http://schemas.microsoft.com/office/drawing/2014/main" id="{D8833A63-30D6-4127-03DE-D27265CA423C}"/>
                  </a:ext>
                </a:extLst>
              </p:cNvPr>
              <p:cNvSpPr/>
              <p:nvPr/>
            </p:nvSpPr>
            <p:spPr>
              <a:xfrm>
                <a:off x="7513472" y="2560916"/>
                <a:ext cx="81936" cy="39030"/>
              </a:xfrm>
              <a:custGeom>
                <a:avLst/>
                <a:gdLst>
                  <a:gd name="csX0" fmla="*/ 81937 w 81936"/>
                  <a:gd name="csY0" fmla="*/ 2 h 39030"/>
                  <a:gd name="csX1" fmla="*/ 66323 w 81936"/>
                  <a:gd name="csY1" fmla="*/ 18386 h 39030"/>
                  <a:gd name="csX2" fmla="*/ 46418 w 81936"/>
                  <a:gd name="csY2" fmla="*/ 32113 h 39030"/>
                  <a:gd name="csX3" fmla="*/ 22233 w 81936"/>
                  <a:gd name="csY3" fmla="*/ 39014 h 39030"/>
                  <a:gd name="csX4" fmla="*/ 9096 w 81936"/>
                  <a:gd name="csY4" fmla="*/ 36663 h 39030"/>
                  <a:gd name="csX5" fmla="*/ 0 w 81936"/>
                  <a:gd name="csY5" fmla="*/ 27649 h 39030"/>
                  <a:gd name="csX6" fmla="*/ 20726 w 81936"/>
                  <a:gd name="csY6" fmla="*/ 28685 h 39030"/>
                  <a:gd name="csX7" fmla="*/ 40417 w 81936"/>
                  <a:gd name="csY7" fmla="*/ 20276 h 39030"/>
                  <a:gd name="csX8" fmla="*/ 60396 w 81936"/>
                  <a:gd name="csY8" fmla="*/ 9837 h 39030"/>
                  <a:gd name="csX9" fmla="*/ 81935 w 81936"/>
                  <a:gd name="csY9" fmla="*/ 0 h 39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1936" h="39030">
                    <a:moveTo>
                      <a:pt x="81937" y="2"/>
                    </a:moveTo>
                    <a:cubicBezTo>
                      <a:pt x="77656" y="7040"/>
                      <a:pt x="72276" y="13015"/>
                      <a:pt x="66323" y="18386"/>
                    </a:cubicBezTo>
                    <a:cubicBezTo>
                      <a:pt x="60347" y="23721"/>
                      <a:pt x="53712" y="28377"/>
                      <a:pt x="46418" y="32113"/>
                    </a:cubicBezTo>
                    <a:cubicBezTo>
                      <a:pt x="39103" y="35753"/>
                      <a:pt x="31070" y="38678"/>
                      <a:pt x="22233" y="39014"/>
                    </a:cubicBezTo>
                    <a:cubicBezTo>
                      <a:pt x="17857" y="39142"/>
                      <a:pt x="13240" y="38568"/>
                      <a:pt x="9096" y="36663"/>
                    </a:cubicBezTo>
                    <a:cubicBezTo>
                      <a:pt x="4987" y="34738"/>
                      <a:pt x="1506" y="31554"/>
                      <a:pt x="0" y="27649"/>
                    </a:cubicBezTo>
                    <a:cubicBezTo>
                      <a:pt x="7443" y="31580"/>
                      <a:pt x="14150" y="30577"/>
                      <a:pt x="20726" y="28685"/>
                    </a:cubicBezTo>
                    <a:cubicBezTo>
                      <a:pt x="27330" y="26737"/>
                      <a:pt x="33845" y="23532"/>
                      <a:pt x="40417" y="20276"/>
                    </a:cubicBezTo>
                    <a:lnTo>
                      <a:pt x="60396" y="9837"/>
                    </a:lnTo>
                    <a:cubicBezTo>
                      <a:pt x="67237" y="6353"/>
                      <a:pt x="74164" y="2795"/>
                      <a:pt x="81935" y="0"/>
                    </a:cubicBezTo>
                    <a:close/>
                  </a:path>
                </a:pathLst>
              </a:custGeom>
              <a:grpFill/>
              <a:ln w="6350" cap="flat">
                <a:noFill/>
                <a:prstDash val="solid"/>
                <a:miter/>
              </a:ln>
            </p:spPr>
            <p:txBody>
              <a:bodyPr/>
              <a:lstStyle/>
              <a:p>
                <a:endParaRPr lang="en-US"/>
              </a:p>
            </p:txBody>
          </p:sp>
          <p:sp>
            <p:nvSpPr>
              <p:cNvPr id="906" name="Freeform 56">
                <a:extLst>
                  <a:ext uri="{FF2B5EF4-FFF2-40B4-BE49-F238E27FC236}">
                    <a16:creationId xmlns:a16="http://schemas.microsoft.com/office/drawing/2014/main" id="{7E6E69D0-8509-9B68-F0A0-BC129DFA6249}"/>
                  </a:ext>
                </a:extLst>
              </p:cNvPr>
              <p:cNvSpPr/>
              <p:nvPr/>
            </p:nvSpPr>
            <p:spPr>
              <a:xfrm>
                <a:off x="6582616" y="2142751"/>
                <a:ext cx="40777" cy="24562"/>
              </a:xfrm>
              <a:custGeom>
                <a:avLst/>
                <a:gdLst>
                  <a:gd name="csX0" fmla="*/ 0 w 40777"/>
                  <a:gd name="csY0" fmla="*/ 24561 h 24562"/>
                  <a:gd name="csX1" fmla="*/ 6335 w 40777"/>
                  <a:gd name="csY1" fmla="*/ 13595 h 24562"/>
                  <a:gd name="csX2" fmla="*/ 15849 w 40777"/>
                  <a:gd name="csY2" fmla="*/ 5063 h 24562"/>
                  <a:gd name="csX3" fmla="*/ 28017 w 40777"/>
                  <a:gd name="csY3" fmla="*/ 228 h 24562"/>
                  <a:gd name="csX4" fmla="*/ 40777 w 40777"/>
                  <a:gd name="csY4" fmla="*/ 2405 h 24562"/>
                  <a:gd name="csX5" fmla="*/ 29361 w 40777"/>
                  <a:gd name="csY5" fmla="*/ 5272 h 24562"/>
                  <a:gd name="csX6" fmla="*/ 19451 w 40777"/>
                  <a:gd name="csY6" fmla="*/ 10635 h 24562"/>
                  <a:gd name="csX7" fmla="*/ 2 w 40777"/>
                  <a:gd name="csY7" fmla="*/ 24563 h 24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0777" h="24562">
                    <a:moveTo>
                      <a:pt x="0" y="24561"/>
                    </a:moveTo>
                    <a:cubicBezTo>
                      <a:pt x="1352" y="20460"/>
                      <a:pt x="3681" y="16889"/>
                      <a:pt x="6335" y="13595"/>
                    </a:cubicBezTo>
                    <a:cubicBezTo>
                      <a:pt x="9037" y="10341"/>
                      <a:pt x="12184" y="7393"/>
                      <a:pt x="15849" y="5063"/>
                    </a:cubicBezTo>
                    <a:cubicBezTo>
                      <a:pt x="19499" y="2751"/>
                      <a:pt x="23585" y="881"/>
                      <a:pt x="28017" y="228"/>
                    </a:cubicBezTo>
                    <a:cubicBezTo>
                      <a:pt x="32427" y="-384"/>
                      <a:pt x="37080" y="199"/>
                      <a:pt x="40777" y="2405"/>
                    </a:cubicBezTo>
                    <a:cubicBezTo>
                      <a:pt x="36474" y="2948"/>
                      <a:pt x="32842" y="3860"/>
                      <a:pt x="29361" y="5272"/>
                    </a:cubicBezTo>
                    <a:cubicBezTo>
                      <a:pt x="25889" y="6677"/>
                      <a:pt x="22668" y="8620"/>
                      <a:pt x="19451" y="10635"/>
                    </a:cubicBezTo>
                    <a:cubicBezTo>
                      <a:pt x="12995" y="14747"/>
                      <a:pt x="7024" y="19773"/>
                      <a:pt x="2" y="24563"/>
                    </a:cubicBezTo>
                    <a:close/>
                  </a:path>
                </a:pathLst>
              </a:custGeom>
              <a:grpFill/>
              <a:ln w="6350" cap="flat">
                <a:noFill/>
                <a:prstDash val="solid"/>
                <a:miter/>
              </a:ln>
            </p:spPr>
            <p:txBody>
              <a:bodyPr/>
              <a:lstStyle/>
              <a:p>
                <a:endParaRPr lang="en-US"/>
              </a:p>
            </p:txBody>
          </p:sp>
          <p:grpSp>
            <p:nvGrpSpPr>
              <p:cNvPr id="907" name="Graphic 10">
                <a:extLst>
                  <a:ext uri="{FF2B5EF4-FFF2-40B4-BE49-F238E27FC236}">
                    <a16:creationId xmlns:a16="http://schemas.microsoft.com/office/drawing/2014/main" id="{9B548913-A9C3-C65A-12A2-DD6DF9CC1505}"/>
                  </a:ext>
                </a:extLst>
              </p:cNvPr>
              <p:cNvGrpSpPr/>
              <p:nvPr/>
            </p:nvGrpSpPr>
            <p:grpSpPr>
              <a:xfrm>
                <a:off x="6702512" y="1955866"/>
                <a:ext cx="48047" cy="13373"/>
                <a:chOff x="6702512" y="1955866"/>
                <a:chExt cx="48047" cy="13373"/>
              </a:xfrm>
              <a:grpFill/>
            </p:grpSpPr>
            <p:sp>
              <p:nvSpPr>
                <p:cNvPr id="909" name="Freeform 59">
                  <a:extLst>
                    <a:ext uri="{FF2B5EF4-FFF2-40B4-BE49-F238E27FC236}">
                      <a16:creationId xmlns:a16="http://schemas.microsoft.com/office/drawing/2014/main" id="{45F96EC3-5696-7D4D-8D2B-5BD8D118C242}"/>
                    </a:ext>
                  </a:extLst>
                </p:cNvPr>
                <p:cNvSpPr/>
                <p:nvPr/>
              </p:nvSpPr>
              <p:spPr>
                <a:xfrm>
                  <a:off x="6702512" y="1962347"/>
                  <a:ext cx="48047" cy="2727"/>
                </a:xfrm>
                <a:custGeom>
                  <a:avLst/>
                  <a:gdLst>
                    <a:gd name="csX0" fmla="*/ 0 w 48047"/>
                    <a:gd name="csY0" fmla="*/ 1084 h 2727"/>
                    <a:gd name="csX1" fmla="*/ 48048 w 48047"/>
                    <a:gd name="csY1" fmla="*/ 2727 h 2727"/>
                    <a:gd name="csX2" fmla="*/ 0 w 48047"/>
                    <a:gd name="csY2" fmla="*/ 1084 h 2727"/>
                  </a:gdLst>
                  <a:ahLst/>
                  <a:cxnLst>
                    <a:cxn ang="0">
                      <a:pos x="csX0" y="csY0"/>
                    </a:cxn>
                    <a:cxn ang="0">
                      <a:pos x="csX1" y="csY1"/>
                    </a:cxn>
                    <a:cxn ang="0">
                      <a:pos x="csX2" y="csY2"/>
                    </a:cxn>
                  </a:cxnLst>
                  <a:rect l="l" t="t" r="r" b="b"/>
                  <a:pathLst>
                    <a:path w="48047" h="2727">
                      <a:moveTo>
                        <a:pt x="0" y="1084"/>
                      </a:moveTo>
                      <a:cubicBezTo>
                        <a:pt x="0" y="1084"/>
                        <a:pt x="17511" y="-2229"/>
                        <a:pt x="48048" y="2727"/>
                      </a:cubicBezTo>
                      <a:lnTo>
                        <a:pt x="0" y="1084"/>
                      </a:lnTo>
                      <a:close/>
                    </a:path>
                  </a:pathLst>
                </a:custGeom>
                <a:grpFill/>
                <a:ln w="6350" cap="flat">
                  <a:noFill/>
                  <a:prstDash val="solid"/>
                  <a:miter/>
                </a:ln>
              </p:spPr>
              <p:txBody>
                <a:bodyPr/>
                <a:lstStyle/>
                <a:p>
                  <a:endParaRPr lang="en-US"/>
                </a:p>
              </p:txBody>
            </p:sp>
            <p:sp>
              <p:nvSpPr>
                <p:cNvPr id="910" name="Freeform 60">
                  <a:extLst>
                    <a:ext uri="{FF2B5EF4-FFF2-40B4-BE49-F238E27FC236}">
                      <a16:creationId xmlns:a16="http://schemas.microsoft.com/office/drawing/2014/main" id="{918B35C5-E9FC-D539-7567-FAEAA82DCD14}"/>
                    </a:ext>
                  </a:extLst>
                </p:cNvPr>
                <p:cNvSpPr/>
                <p:nvPr/>
              </p:nvSpPr>
              <p:spPr>
                <a:xfrm>
                  <a:off x="6702512" y="1955866"/>
                  <a:ext cx="48046" cy="13373"/>
                </a:xfrm>
                <a:custGeom>
                  <a:avLst/>
                  <a:gdLst>
                    <a:gd name="csX0" fmla="*/ 0 w 48046"/>
                    <a:gd name="csY0" fmla="*/ 7565 h 13373"/>
                    <a:gd name="csX1" fmla="*/ 11857 w 48046"/>
                    <a:gd name="csY1" fmla="*/ 1349 h 13373"/>
                    <a:gd name="csX2" fmla="*/ 24372 w 48046"/>
                    <a:gd name="csY2" fmla="*/ 38 h 13373"/>
                    <a:gd name="csX3" fmla="*/ 36650 w 48046"/>
                    <a:gd name="csY3" fmla="*/ 2412 h 13373"/>
                    <a:gd name="csX4" fmla="*/ 48046 w 48046"/>
                    <a:gd name="csY4" fmla="*/ 9207 h 13373"/>
                    <a:gd name="csX5" fmla="*/ 35536 w 48046"/>
                    <a:gd name="csY5" fmla="*/ 12788 h 13373"/>
                    <a:gd name="csX6" fmla="*/ 23767 w 48046"/>
                    <a:gd name="csY6" fmla="*/ 13296 h 13373"/>
                    <a:gd name="csX7" fmla="*/ 12165 w 48046"/>
                    <a:gd name="csY7" fmla="*/ 11745 h 13373"/>
                    <a:gd name="csX8" fmla="*/ 0 w 48046"/>
                    <a:gd name="csY8" fmla="*/ 7563 h 13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046" h="13373">
                      <a:moveTo>
                        <a:pt x="0" y="7565"/>
                      </a:moveTo>
                      <a:cubicBezTo>
                        <a:pt x="3579" y="4201"/>
                        <a:pt x="7742" y="2515"/>
                        <a:pt x="11857" y="1349"/>
                      </a:cubicBezTo>
                      <a:cubicBezTo>
                        <a:pt x="16001" y="253"/>
                        <a:pt x="20209" y="-131"/>
                        <a:pt x="24372" y="38"/>
                      </a:cubicBezTo>
                      <a:cubicBezTo>
                        <a:pt x="28537" y="222"/>
                        <a:pt x="32657" y="1007"/>
                        <a:pt x="36650" y="2412"/>
                      </a:cubicBezTo>
                      <a:cubicBezTo>
                        <a:pt x="40635" y="3862"/>
                        <a:pt x="44514" y="5860"/>
                        <a:pt x="48046" y="9207"/>
                      </a:cubicBezTo>
                      <a:cubicBezTo>
                        <a:pt x="43633" y="11316"/>
                        <a:pt x="39549" y="12182"/>
                        <a:pt x="35536" y="12788"/>
                      </a:cubicBezTo>
                      <a:cubicBezTo>
                        <a:pt x="31533" y="13338"/>
                        <a:pt x="27635" y="13482"/>
                        <a:pt x="23767" y="13296"/>
                      </a:cubicBezTo>
                      <a:cubicBezTo>
                        <a:pt x="19899" y="13121"/>
                        <a:pt x="16061" y="12605"/>
                        <a:pt x="12165" y="11745"/>
                      </a:cubicBezTo>
                      <a:cubicBezTo>
                        <a:pt x="8247" y="10852"/>
                        <a:pt x="4364" y="9642"/>
                        <a:pt x="0" y="7563"/>
                      </a:cubicBezTo>
                      <a:close/>
                    </a:path>
                  </a:pathLst>
                </a:custGeom>
                <a:grpFill/>
                <a:ln w="6350" cap="flat">
                  <a:noFill/>
                  <a:prstDash val="solid"/>
                  <a:miter/>
                </a:ln>
              </p:spPr>
              <p:txBody>
                <a:bodyPr/>
                <a:lstStyle/>
                <a:p>
                  <a:endParaRPr lang="en-US"/>
                </a:p>
              </p:txBody>
            </p:sp>
          </p:grpSp>
          <p:sp>
            <p:nvSpPr>
              <p:cNvPr id="908" name="Freeform 58">
                <a:extLst>
                  <a:ext uri="{FF2B5EF4-FFF2-40B4-BE49-F238E27FC236}">
                    <a16:creationId xmlns:a16="http://schemas.microsoft.com/office/drawing/2014/main" id="{0B20644B-AF27-3F7A-5917-BD7F51868658}"/>
                  </a:ext>
                </a:extLst>
              </p:cNvPr>
              <p:cNvSpPr/>
              <p:nvPr/>
            </p:nvSpPr>
            <p:spPr>
              <a:xfrm>
                <a:off x="6620096" y="2133264"/>
                <a:ext cx="16867" cy="25152"/>
              </a:xfrm>
              <a:custGeom>
                <a:avLst/>
                <a:gdLst>
                  <a:gd name="csX0" fmla="*/ 16866 w 16867"/>
                  <a:gd name="csY0" fmla="*/ 17 h 25152"/>
                  <a:gd name="csX1" fmla="*/ 10350 w 16867"/>
                  <a:gd name="csY1" fmla="*/ 6493 h 25152"/>
                  <a:gd name="csX2" fmla="*/ 6687 w 16867"/>
                  <a:gd name="csY2" fmla="*/ 12227 h 25152"/>
                  <a:gd name="csX3" fmla="*/ 8625 w 16867"/>
                  <a:gd name="csY3" fmla="*/ 17953 h 25152"/>
                  <a:gd name="csX4" fmla="*/ 14249 w 16867"/>
                  <a:gd name="csY4" fmla="*/ 25152 h 25152"/>
                  <a:gd name="csX5" fmla="*/ 4941 w 16867"/>
                  <a:gd name="csY5" fmla="*/ 21648 h 25152"/>
                  <a:gd name="csX6" fmla="*/ 1216 w 16867"/>
                  <a:gd name="csY6" fmla="*/ 17444 h 25152"/>
                  <a:gd name="csX7" fmla="*/ 162 w 16867"/>
                  <a:gd name="csY7" fmla="*/ 11028 h 25152"/>
                  <a:gd name="csX8" fmla="*/ 7246 w 16867"/>
                  <a:gd name="csY8" fmla="*/ 2321 h 25152"/>
                  <a:gd name="csX9" fmla="*/ 16868 w 16867"/>
                  <a:gd name="csY9" fmla="*/ 16 h 251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867" h="25152">
                    <a:moveTo>
                      <a:pt x="16866" y="17"/>
                    </a:moveTo>
                    <a:cubicBezTo>
                      <a:pt x="14542" y="2422"/>
                      <a:pt x="12267" y="4423"/>
                      <a:pt x="10350" y="6493"/>
                    </a:cubicBezTo>
                    <a:cubicBezTo>
                      <a:pt x="8416" y="8505"/>
                      <a:pt x="6937" y="10639"/>
                      <a:pt x="6687" y="12227"/>
                    </a:cubicBezTo>
                    <a:cubicBezTo>
                      <a:pt x="6310" y="13694"/>
                      <a:pt x="7062" y="15672"/>
                      <a:pt x="8625" y="17953"/>
                    </a:cubicBezTo>
                    <a:cubicBezTo>
                      <a:pt x="10168" y="20213"/>
                      <a:pt x="12269" y="22434"/>
                      <a:pt x="14249" y="25152"/>
                    </a:cubicBezTo>
                    <a:cubicBezTo>
                      <a:pt x="10900" y="24838"/>
                      <a:pt x="7787" y="23702"/>
                      <a:pt x="4941" y="21648"/>
                    </a:cubicBezTo>
                    <a:cubicBezTo>
                      <a:pt x="3542" y="20578"/>
                      <a:pt x="2221" y="19236"/>
                      <a:pt x="1216" y="17444"/>
                    </a:cubicBezTo>
                    <a:cubicBezTo>
                      <a:pt x="208" y="15672"/>
                      <a:pt x="-277" y="13256"/>
                      <a:pt x="162" y="11028"/>
                    </a:cubicBezTo>
                    <a:cubicBezTo>
                      <a:pt x="1137" y="6478"/>
                      <a:pt x="4354" y="3938"/>
                      <a:pt x="7246" y="2321"/>
                    </a:cubicBezTo>
                    <a:cubicBezTo>
                      <a:pt x="10274" y="747"/>
                      <a:pt x="13486" y="-130"/>
                      <a:pt x="16868" y="16"/>
                    </a:cubicBezTo>
                    <a:close/>
                  </a:path>
                </a:pathLst>
              </a:custGeom>
              <a:grpFill/>
              <a:ln w="6350" cap="flat">
                <a:noFill/>
                <a:prstDash val="solid"/>
                <a:miter/>
              </a:ln>
            </p:spPr>
            <p:txBody>
              <a:bodyPr/>
              <a:lstStyle/>
              <a:p>
                <a:endParaRPr lang="en-US"/>
              </a:p>
            </p:txBody>
          </p:sp>
        </p:grpSp>
      </p:grpSp>
      <p:grpSp>
        <p:nvGrpSpPr>
          <p:cNvPr id="934" name="Group 933">
            <a:extLst>
              <a:ext uri="{FF2B5EF4-FFF2-40B4-BE49-F238E27FC236}">
                <a16:creationId xmlns:a16="http://schemas.microsoft.com/office/drawing/2014/main" id="{1CAEE134-F3C0-AF20-54DA-1BBEB832AD30}"/>
              </a:ext>
            </a:extLst>
          </p:cNvPr>
          <p:cNvGrpSpPr/>
          <p:nvPr/>
        </p:nvGrpSpPr>
        <p:grpSpPr>
          <a:xfrm>
            <a:off x="6686002" y="4864804"/>
            <a:ext cx="1752889" cy="246221"/>
            <a:chOff x="6686002" y="5170622"/>
            <a:chExt cx="1752889" cy="246221"/>
          </a:xfrm>
        </p:grpSpPr>
        <p:sp>
          <p:nvSpPr>
            <p:cNvPr id="935" name="TextBox 934">
              <a:extLst>
                <a:ext uri="{FF2B5EF4-FFF2-40B4-BE49-F238E27FC236}">
                  <a16:creationId xmlns:a16="http://schemas.microsoft.com/office/drawing/2014/main" id="{50662369-FE10-1CD2-3108-37D4A1DD089A}"/>
                </a:ext>
              </a:extLst>
            </p:cNvPr>
            <p:cNvSpPr txBox="1"/>
            <p:nvPr/>
          </p:nvSpPr>
          <p:spPr>
            <a:xfrm>
              <a:off x="6686002" y="5170622"/>
              <a:ext cx="872504" cy="246221"/>
            </a:xfrm>
            <a:prstGeom prst="rect">
              <a:avLst/>
            </a:prstGeom>
            <a:noFill/>
          </p:spPr>
          <p:txBody>
            <a:bodyPr wrap="none" lIns="90000" rtlCol="0" anchor="ctr" anchorCtr="0">
              <a:spAutoFit/>
            </a:bodyPr>
            <a:lstStyle/>
            <a:p>
              <a:pPr algn="r"/>
              <a:r>
                <a:rPr lang="en-US" sz="1000"/>
                <a:t>Muscle fiber</a:t>
              </a:r>
            </a:p>
          </p:txBody>
        </p:sp>
        <p:cxnSp>
          <p:nvCxnSpPr>
            <p:cNvPr id="936" name="Straight Connector 935">
              <a:extLst>
                <a:ext uri="{FF2B5EF4-FFF2-40B4-BE49-F238E27FC236}">
                  <a16:creationId xmlns:a16="http://schemas.microsoft.com/office/drawing/2014/main" id="{D6AF5E1E-9708-FCDF-6D6C-F5ED73B7A577}"/>
                </a:ext>
              </a:extLst>
            </p:cNvPr>
            <p:cNvCxnSpPr>
              <a:cxnSpLocks/>
            </p:cNvCxnSpPr>
            <p:nvPr/>
          </p:nvCxnSpPr>
          <p:spPr>
            <a:xfrm flipH="1">
              <a:off x="7558506" y="5293732"/>
              <a:ext cx="880385" cy="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37" name="Group 936">
            <a:extLst>
              <a:ext uri="{FF2B5EF4-FFF2-40B4-BE49-F238E27FC236}">
                <a16:creationId xmlns:a16="http://schemas.microsoft.com/office/drawing/2014/main" id="{7CC15CE0-5E0A-D153-5188-AA1E335E8F3D}"/>
              </a:ext>
            </a:extLst>
          </p:cNvPr>
          <p:cNvGrpSpPr/>
          <p:nvPr/>
        </p:nvGrpSpPr>
        <p:grpSpPr>
          <a:xfrm>
            <a:off x="8961499" y="2656023"/>
            <a:ext cx="2111735" cy="246221"/>
            <a:chOff x="8961499" y="1719851"/>
            <a:chExt cx="2111735" cy="246221"/>
          </a:xfrm>
        </p:grpSpPr>
        <p:sp>
          <p:nvSpPr>
            <p:cNvPr id="938" name="TextBox 937">
              <a:extLst>
                <a:ext uri="{FF2B5EF4-FFF2-40B4-BE49-F238E27FC236}">
                  <a16:creationId xmlns:a16="http://schemas.microsoft.com/office/drawing/2014/main" id="{ADCB8B94-94BE-DCE7-88F9-656DE12A5402}"/>
                </a:ext>
              </a:extLst>
            </p:cNvPr>
            <p:cNvSpPr txBox="1"/>
            <p:nvPr/>
          </p:nvSpPr>
          <p:spPr>
            <a:xfrm flipH="1">
              <a:off x="9617597" y="1719851"/>
              <a:ext cx="1455637" cy="246221"/>
            </a:xfrm>
            <a:prstGeom prst="rect">
              <a:avLst/>
            </a:prstGeom>
            <a:noFill/>
          </p:spPr>
          <p:txBody>
            <a:bodyPr wrap="square" lIns="90000" rtlCol="0" anchor="ctr" anchorCtr="0">
              <a:spAutoFit/>
            </a:bodyPr>
            <a:lstStyle/>
            <a:p>
              <a:r>
                <a:rPr lang="en-US" sz="1000"/>
                <a:t>Upper motor neuron</a:t>
              </a:r>
            </a:p>
          </p:txBody>
        </p:sp>
        <p:cxnSp>
          <p:nvCxnSpPr>
            <p:cNvPr id="939" name="Straight Connector 938">
              <a:extLst>
                <a:ext uri="{FF2B5EF4-FFF2-40B4-BE49-F238E27FC236}">
                  <a16:creationId xmlns:a16="http://schemas.microsoft.com/office/drawing/2014/main" id="{42226F4F-6566-D0BF-6D60-56D4C9F07AED}"/>
                </a:ext>
              </a:extLst>
            </p:cNvPr>
            <p:cNvCxnSpPr>
              <a:cxnSpLocks/>
              <a:endCxn id="938" idx="3"/>
            </p:cNvCxnSpPr>
            <p:nvPr/>
          </p:nvCxnSpPr>
          <p:spPr>
            <a:xfrm>
              <a:off x="8961499" y="1842961"/>
              <a:ext cx="656098" cy="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40" name="Group 939">
            <a:extLst>
              <a:ext uri="{FF2B5EF4-FFF2-40B4-BE49-F238E27FC236}">
                <a16:creationId xmlns:a16="http://schemas.microsoft.com/office/drawing/2014/main" id="{57002FA6-486D-60B2-EF91-C54391789120}"/>
              </a:ext>
            </a:extLst>
          </p:cNvPr>
          <p:cNvGrpSpPr/>
          <p:nvPr/>
        </p:nvGrpSpPr>
        <p:grpSpPr>
          <a:xfrm>
            <a:off x="9194412" y="4627663"/>
            <a:ext cx="1878822" cy="246221"/>
            <a:chOff x="9194412" y="1719851"/>
            <a:chExt cx="1878822" cy="246221"/>
          </a:xfrm>
        </p:grpSpPr>
        <p:sp>
          <p:nvSpPr>
            <p:cNvPr id="941" name="TextBox 940">
              <a:extLst>
                <a:ext uri="{FF2B5EF4-FFF2-40B4-BE49-F238E27FC236}">
                  <a16:creationId xmlns:a16="http://schemas.microsoft.com/office/drawing/2014/main" id="{5AB97811-1987-6948-FA02-4B18F12D2902}"/>
                </a:ext>
              </a:extLst>
            </p:cNvPr>
            <p:cNvSpPr txBox="1"/>
            <p:nvPr/>
          </p:nvSpPr>
          <p:spPr>
            <a:xfrm flipH="1">
              <a:off x="9617597" y="1719851"/>
              <a:ext cx="1455637" cy="246221"/>
            </a:xfrm>
            <a:prstGeom prst="rect">
              <a:avLst/>
            </a:prstGeom>
            <a:noFill/>
          </p:spPr>
          <p:txBody>
            <a:bodyPr wrap="square" lIns="90000" rtlCol="0" anchor="ctr" anchorCtr="0">
              <a:spAutoFit/>
            </a:bodyPr>
            <a:lstStyle/>
            <a:p>
              <a:r>
                <a:rPr lang="en-US" sz="1000"/>
                <a:t>Lower motor neuron</a:t>
              </a:r>
            </a:p>
          </p:txBody>
        </p:sp>
        <p:cxnSp>
          <p:nvCxnSpPr>
            <p:cNvPr id="942" name="Straight Connector 941">
              <a:extLst>
                <a:ext uri="{FF2B5EF4-FFF2-40B4-BE49-F238E27FC236}">
                  <a16:creationId xmlns:a16="http://schemas.microsoft.com/office/drawing/2014/main" id="{404263B4-3A6E-514E-025B-0691EE8FC6D9}"/>
                </a:ext>
              </a:extLst>
            </p:cNvPr>
            <p:cNvCxnSpPr>
              <a:cxnSpLocks/>
              <a:endCxn id="941" idx="3"/>
            </p:cNvCxnSpPr>
            <p:nvPr/>
          </p:nvCxnSpPr>
          <p:spPr>
            <a:xfrm>
              <a:off x="9194412" y="1842961"/>
              <a:ext cx="423185"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943" name="Graphic 945">
            <a:extLst>
              <a:ext uri="{FF2B5EF4-FFF2-40B4-BE49-F238E27FC236}">
                <a16:creationId xmlns:a16="http://schemas.microsoft.com/office/drawing/2014/main" id="{299B8C05-2618-580C-07E3-67829D5690AA}"/>
              </a:ext>
            </a:extLst>
          </p:cNvPr>
          <p:cNvSpPr/>
          <p:nvPr/>
        </p:nvSpPr>
        <p:spPr>
          <a:xfrm>
            <a:off x="8690601" y="1680802"/>
            <a:ext cx="316264" cy="371984"/>
          </a:xfrm>
          <a:custGeom>
            <a:avLst/>
            <a:gdLst>
              <a:gd name="csX0" fmla="*/ 246928 w 458938"/>
              <a:gd name="csY0" fmla="*/ 3016 h 528061"/>
              <a:gd name="csX1" fmla="*/ 124316 w 458938"/>
              <a:gd name="csY1" fmla="*/ 95063 h 528061"/>
              <a:gd name="csX2" fmla="*/ 34991 w 458938"/>
              <a:gd name="csY2" fmla="*/ 201621 h 528061"/>
              <a:gd name="csX3" fmla="*/ 87 w 458938"/>
              <a:gd name="csY3" fmla="*/ 355892 h 528061"/>
              <a:gd name="csX4" fmla="*/ 92990 w 458938"/>
              <a:gd name="csY4" fmla="*/ 527796 h 528061"/>
              <a:gd name="csX5" fmla="*/ 170145 w 458938"/>
              <a:gd name="csY5" fmla="*/ 487706 h 528061"/>
              <a:gd name="csX6" fmla="*/ 242532 w 458938"/>
              <a:gd name="csY6" fmla="*/ 291774 h 528061"/>
              <a:gd name="csX7" fmla="*/ 311426 w 458938"/>
              <a:gd name="csY7" fmla="*/ 185635 h 528061"/>
              <a:gd name="csX8" fmla="*/ 412846 w 458938"/>
              <a:gd name="csY8" fmla="*/ 108946 h 528061"/>
              <a:gd name="csX9" fmla="*/ 414902 w 458938"/>
              <a:gd name="csY9" fmla="*/ 33533 h 528061"/>
              <a:gd name="csX10" fmla="*/ 248413 w 458938"/>
              <a:gd name="csY10" fmla="*/ 2597 h 528061"/>
              <a:gd name="csX11" fmla="*/ 246928 w 458938"/>
              <a:gd name="csY11" fmla="*/ 3016 h 5280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58938" h="528061">
                <a:moveTo>
                  <a:pt x="246928" y="3016"/>
                </a:moveTo>
                <a:cubicBezTo>
                  <a:pt x="201652" y="18336"/>
                  <a:pt x="158992" y="64193"/>
                  <a:pt x="124316" y="95063"/>
                </a:cubicBezTo>
                <a:cubicBezTo>
                  <a:pt x="92000" y="127084"/>
                  <a:pt x="59076" y="159181"/>
                  <a:pt x="34991" y="201621"/>
                </a:cubicBezTo>
                <a:cubicBezTo>
                  <a:pt x="9802" y="250875"/>
                  <a:pt x="1571" y="302004"/>
                  <a:pt x="87" y="355892"/>
                </a:cubicBezTo>
                <a:cubicBezTo>
                  <a:pt x="-1226" y="418307"/>
                  <a:pt x="11563" y="534343"/>
                  <a:pt x="92990" y="527796"/>
                </a:cubicBezTo>
                <a:cubicBezTo>
                  <a:pt x="122661" y="524009"/>
                  <a:pt x="151237" y="508536"/>
                  <a:pt x="170145" y="487706"/>
                </a:cubicBezTo>
                <a:cubicBezTo>
                  <a:pt x="219941" y="435978"/>
                  <a:pt x="226298" y="359632"/>
                  <a:pt x="242532" y="291774"/>
                </a:cubicBezTo>
                <a:cubicBezTo>
                  <a:pt x="250573" y="241626"/>
                  <a:pt x="275076" y="214591"/>
                  <a:pt x="311426" y="185635"/>
                </a:cubicBezTo>
                <a:cubicBezTo>
                  <a:pt x="347901" y="154813"/>
                  <a:pt x="374688" y="135562"/>
                  <a:pt x="412846" y="108946"/>
                </a:cubicBezTo>
                <a:cubicBezTo>
                  <a:pt x="457209" y="76697"/>
                  <a:pt x="488440" y="63346"/>
                  <a:pt x="414902" y="33533"/>
                </a:cubicBezTo>
                <a:cubicBezTo>
                  <a:pt x="364439" y="14549"/>
                  <a:pt x="299884" y="-7670"/>
                  <a:pt x="248413" y="2597"/>
                </a:cubicBezTo>
                <a:lnTo>
                  <a:pt x="246928" y="3016"/>
                </a:lnTo>
                <a:close/>
              </a:path>
            </a:pathLst>
          </a:custGeom>
          <a:solidFill>
            <a:srgbClr val="FF6F30">
              <a:alpha val="50196"/>
            </a:srgbClr>
          </a:solidFill>
          <a:ln w="14949" cap="flat">
            <a:noFill/>
            <a:prstDash val="solid"/>
            <a:miter/>
          </a:ln>
        </p:spPr>
        <p:txBody>
          <a:bodyPr/>
          <a:lstStyle/>
          <a:p>
            <a:endParaRPr lang="en-US"/>
          </a:p>
        </p:txBody>
      </p:sp>
      <p:grpSp>
        <p:nvGrpSpPr>
          <p:cNvPr id="944" name="Group 943">
            <a:extLst>
              <a:ext uri="{FF2B5EF4-FFF2-40B4-BE49-F238E27FC236}">
                <a16:creationId xmlns:a16="http://schemas.microsoft.com/office/drawing/2014/main" id="{7F863755-78A1-6345-22B5-73070C883781}"/>
              </a:ext>
            </a:extLst>
          </p:cNvPr>
          <p:cNvGrpSpPr/>
          <p:nvPr/>
        </p:nvGrpSpPr>
        <p:grpSpPr>
          <a:xfrm>
            <a:off x="8801378" y="1719851"/>
            <a:ext cx="2336022" cy="246221"/>
            <a:chOff x="8737212" y="1719851"/>
            <a:chExt cx="2336022" cy="246221"/>
          </a:xfrm>
        </p:grpSpPr>
        <p:sp>
          <p:nvSpPr>
            <p:cNvPr id="945" name="TextBox 944">
              <a:extLst>
                <a:ext uri="{FF2B5EF4-FFF2-40B4-BE49-F238E27FC236}">
                  <a16:creationId xmlns:a16="http://schemas.microsoft.com/office/drawing/2014/main" id="{6B57953E-0585-3A50-FB85-A76D1C53F92C}"/>
                </a:ext>
              </a:extLst>
            </p:cNvPr>
            <p:cNvSpPr txBox="1"/>
            <p:nvPr/>
          </p:nvSpPr>
          <p:spPr>
            <a:xfrm flipH="1">
              <a:off x="9617597" y="1719851"/>
              <a:ext cx="1455637" cy="246221"/>
            </a:xfrm>
            <a:prstGeom prst="rect">
              <a:avLst/>
            </a:prstGeom>
            <a:noFill/>
          </p:spPr>
          <p:txBody>
            <a:bodyPr wrap="square" lIns="90000" rtlCol="0" anchor="ctr" anchorCtr="0">
              <a:spAutoFit/>
            </a:bodyPr>
            <a:lstStyle/>
            <a:p>
              <a:r>
                <a:rPr lang="en-US" sz="1000"/>
                <a:t>Primary motor cortex</a:t>
              </a:r>
            </a:p>
          </p:txBody>
        </p:sp>
        <p:cxnSp>
          <p:nvCxnSpPr>
            <p:cNvPr id="946" name="Straight Connector 945">
              <a:extLst>
                <a:ext uri="{FF2B5EF4-FFF2-40B4-BE49-F238E27FC236}">
                  <a16:creationId xmlns:a16="http://schemas.microsoft.com/office/drawing/2014/main" id="{3DB0BCF8-41E4-0C38-3A1C-EBC0820328B7}"/>
                </a:ext>
              </a:extLst>
            </p:cNvPr>
            <p:cNvCxnSpPr>
              <a:cxnSpLocks/>
            </p:cNvCxnSpPr>
            <p:nvPr/>
          </p:nvCxnSpPr>
          <p:spPr>
            <a:xfrm>
              <a:off x="8737212" y="1842961"/>
              <a:ext cx="880385" cy="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47" name="Group 946">
            <a:extLst>
              <a:ext uri="{FF2B5EF4-FFF2-40B4-BE49-F238E27FC236}">
                <a16:creationId xmlns:a16="http://schemas.microsoft.com/office/drawing/2014/main" id="{720FE769-C7C4-3B06-ED0E-02F1D5CD9181}"/>
              </a:ext>
            </a:extLst>
          </p:cNvPr>
          <p:cNvGrpSpPr/>
          <p:nvPr/>
        </p:nvGrpSpPr>
        <p:grpSpPr>
          <a:xfrm>
            <a:off x="8750665" y="1915729"/>
            <a:ext cx="470411" cy="2399475"/>
            <a:chOff x="6061812" y="629942"/>
            <a:chExt cx="1064131" cy="5427920"/>
          </a:xfrm>
        </p:grpSpPr>
        <p:sp>
          <p:nvSpPr>
            <p:cNvPr id="948" name="Freeform 1021">
              <a:extLst>
                <a:ext uri="{FF2B5EF4-FFF2-40B4-BE49-F238E27FC236}">
                  <a16:creationId xmlns:a16="http://schemas.microsoft.com/office/drawing/2014/main" id="{2E3B7839-3486-5BBB-4FCD-4BE6CB3E3224}"/>
                </a:ext>
              </a:extLst>
            </p:cNvPr>
            <p:cNvSpPr/>
            <p:nvPr/>
          </p:nvSpPr>
          <p:spPr>
            <a:xfrm>
              <a:off x="6061812" y="629942"/>
              <a:ext cx="1064131" cy="5427920"/>
            </a:xfrm>
            <a:custGeom>
              <a:avLst/>
              <a:gdLst>
                <a:gd name="csX0" fmla="*/ 1010565 w 1064131"/>
                <a:gd name="csY0" fmla="*/ 5427921 h 5427920"/>
                <a:gd name="csX1" fmla="*/ 1018399 w 1064131"/>
                <a:gd name="csY1" fmla="*/ 5180219 h 5427920"/>
                <a:gd name="csX2" fmla="*/ 1008100 w 1064131"/>
                <a:gd name="csY2" fmla="*/ 3991288 h 5427920"/>
                <a:gd name="csX3" fmla="*/ 852341 w 1064131"/>
                <a:gd name="csY3" fmla="*/ 3417297 h 5427920"/>
                <a:gd name="csX4" fmla="*/ 519908 w 1064131"/>
                <a:gd name="csY4" fmla="*/ 2285186 h 5427920"/>
                <a:gd name="csX5" fmla="*/ 476305 w 1064131"/>
                <a:gd name="csY5" fmla="*/ 1737360 h 5427920"/>
                <a:gd name="csX6" fmla="*/ 373238 w 1064131"/>
                <a:gd name="csY6" fmla="*/ 1153368 h 5427920"/>
                <a:gd name="csX7" fmla="*/ 217931 w 1064131"/>
                <a:gd name="csY7" fmla="*/ 936527 h 5427920"/>
                <a:gd name="csX8" fmla="*/ 92919 w 1064131"/>
                <a:gd name="csY8" fmla="*/ 776693 h 5427920"/>
                <a:gd name="csX9" fmla="*/ 78672 w 1064131"/>
                <a:gd name="csY9" fmla="*/ 0 h 5427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64131" h="5427920">
                  <a:moveTo>
                    <a:pt x="1010565" y="5427921"/>
                  </a:moveTo>
                  <a:cubicBezTo>
                    <a:pt x="986497" y="5345731"/>
                    <a:pt x="1005189" y="5263198"/>
                    <a:pt x="1018399" y="5180219"/>
                  </a:cubicBezTo>
                  <a:cubicBezTo>
                    <a:pt x="1080744" y="4786126"/>
                    <a:pt x="1081265" y="4384443"/>
                    <a:pt x="1008100" y="3991288"/>
                  </a:cubicBezTo>
                  <a:cubicBezTo>
                    <a:pt x="971772" y="3795580"/>
                    <a:pt x="914593" y="3605880"/>
                    <a:pt x="852341" y="3417297"/>
                  </a:cubicBezTo>
                  <a:cubicBezTo>
                    <a:pt x="729272" y="3040511"/>
                    <a:pt x="601808" y="2670365"/>
                    <a:pt x="519908" y="2285186"/>
                  </a:cubicBezTo>
                  <a:cubicBezTo>
                    <a:pt x="481079" y="2105381"/>
                    <a:pt x="478819" y="1920930"/>
                    <a:pt x="476305" y="1737360"/>
                  </a:cubicBezTo>
                  <a:cubicBezTo>
                    <a:pt x="475982" y="1538801"/>
                    <a:pt x="457936" y="1335825"/>
                    <a:pt x="373238" y="1153368"/>
                  </a:cubicBezTo>
                  <a:cubicBezTo>
                    <a:pt x="334340" y="1072519"/>
                    <a:pt x="273690" y="1005169"/>
                    <a:pt x="217931" y="936527"/>
                  </a:cubicBezTo>
                  <a:cubicBezTo>
                    <a:pt x="175445" y="884042"/>
                    <a:pt x="133326" y="830750"/>
                    <a:pt x="92919" y="776693"/>
                  </a:cubicBezTo>
                  <a:cubicBezTo>
                    <a:pt x="-74219" y="560437"/>
                    <a:pt x="24472" y="235495"/>
                    <a:pt x="78672" y="0"/>
                  </a:cubicBezTo>
                </a:path>
              </a:pathLst>
            </a:custGeom>
            <a:noFill/>
            <a:ln w="9525" cap="flat">
              <a:solidFill>
                <a:srgbClr val="FFB489"/>
              </a:solidFill>
              <a:prstDash val="solid"/>
              <a:miter/>
            </a:ln>
          </p:spPr>
          <p:txBody>
            <a:bodyPr/>
            <a:lstStyle/>
            <a:p>
              <a:endParaRPr lang="en-US"/>
            </a:p>
          </p:txBody>
        </p:sp>
        <p:grpSp>
          <p:nvGrpSpPr>
            <p:cNvPr id="949" name="Graphic 1019">
              <a:extLst>
                <a:ext uri="{FF2B5EF4-FFF2-40B4-BE49-F238E27FC236}">
                  <a16:creationId xmlns:a16="http://schemas.microsoft.com/office/drawing/2014/main" id="{C4620898-4855-E3EF-CFCB-838C50F29344}"/>
                </a:ext>
              </a:extLst>
            </p:cNvPr>
            <p:cNvGrpSpPr/>
            <p:nvPr/>
          </p:nvGrpSpPr>
          <p:grpSpPr>
            <a:xfrm>
              <a:off x="6110687" y="629942"/>
              <a:ext cx="950366" cy="5410968"/>
              <a:chOff x="6110687" y="629942"/>
              <a:chExt cx="950366" cy="5410968"/>
            </a:xfrm>
            <a:noFill/>
          </p:grpSpPr>
          <p:sp>
            <p:nvSpPr>
              <p:cNvPr id="950" name="Freeform 1023">
                <a:extLst>
                  <a:ext uri="{FF2B5EF4-FFF2-40B4-BE49-F238E27FC236}">
                    <a16:creationId xmlns:a16="http://schemas.microsoft.com/office/drawing/2014/main" id="{A5A2A731-ED32-92ED-D82C-5EA2F5ED0A1B}"/>
                  </a:ext>
                </a:extLst>
              </p:cNvPr>
              <p:cNvSpPr/>
              <p:nvPr/>
            </p:nvSpPr>
            <p:spPr>
              <a:xfrm>
                <a:off x="6110687" y="629942"/>
                <a:ext cx="18697" cy="47943"/>
              </a:xfrm>
              <a:custGeom>
                <a:avLst/>
                <a:gdLst>
                  <a:gd name="csX0" fmla="*/ 18698 w 18697"/>
                  <a:gd name="csY0" fmla="*/ 47944 h 47943"/>
                  <a:gd name="csX1" fmla="*/ 0 w 18697"/>
                  <a:gd name="csY1" fmla="*/ 0 h 47943"/>
                </a:gdLst>
                <a:ahLst/>
                <a:cxnLst>
                  <a:cxn ang="0">
                    <a:pos x="csX0" y="csY0"/>
                  </a:cxn>
                  <a:cxn ang="0">
                    <a:pos x="csX1" y="csY1"/>
                  </a:cxn>
                </a:cxnLst>
                <a:rect l="l" t="t" r="r" b="b"/>
                <a:pathLst>
                  <a:path w="18697" h="47943">
                    <a:moveTo>
                      <a:pt x="18698" y="47944"/>
                    </a:moveTo>
                    <a:cubicBezTo>
                      <a:pt x="12465" y="31961"/>
                      <a:pt x="6233" y="15983"/>
                      <a:pt x="0" y="0"/>
                    </a:cubicBezTo>
                  </a:path>
                </a:pathLst>
              </a:custGeom>
              <a:noFill/>
              <a:ln w="9525" cap="flat">
                <a:solidFill>
                  <a:srgbClr val="FFB489"/>
                </a:solidFill>
                <a:prstDash val="solid"/>
                <a:miter/>
              </a:ln>
            </p:spPr>
            <p:txBody>
              <a:bodyPr/>
              <a:lstStyle/>
              <a:p>
                <a:endParaRPr lang="en-US"/>
              </a:p>
            </p:txBody>
          </p:sp>
          <p:sp>
            <p:nvSpPr>
              <p:cNvPr id="951" name="Freeform 1024">
                <a:extLst>
                  <a:ext uri="{FF2B5EF4-FFF2-40B4-BE49-F238E27FC236}">
                    <a16:creationId xmlns:a16="http://schemas.microsoft.com/office/drawing/2014/main" id="{2C2ABD46-3809-04FF-5F4F-AF6D0384843A}"/>
                  </a:ext>
                </a:extLst>
              </p:cNvPr>
              <p:cNvSpPr/>
              <p:nvPr/>
            </p:nvSpPr>
            <p:spPr>
              <a:xfrm>
                <a:off x="6983351" y="5969584"/>
                <a:ext cx="77702" cy="71326"/>
              </a:xfrm>
              <a:custGeom>
                <a:avLst/>
                <a:gdLst>
                  <a:gd name="csX0" fmla="*/ 0 w 77702"/>
                  <a:gd name="csY0" fmla="*/ 71326 h 71326"/>
                  <a:gd name="csX1" fmla="*/ 35639 w 77702"/>
                  <a:gd name="csY1" fmla="*/ 53199 h 71326"/>
                  <a:gd name="csX2" fmla="*/ 66020 w 77702"/>
                  <a:gd name="csY2" fmla="*/ 21630 h 71326"/>
                  <a:gd name="csX3" fmla="*/ 77703 w 77702"/>
                  <a:gd name="csY3" fmla="*/ 0 h 71326"/>
                </a:gdLst>
                <a:ahLst/>
                <a:cxnLst>
                  <a:cxn ang="0">
                    <a:pos x="csX0" y="csY0"/>
                  </a:cxn>
                  <a:cxn ang="0">
                    <a:pos x="csX1" y="csY1"/>
                  </a:cxn>
                  <a:cxn ang="0">
                    <a:pos x="csX2" y="csY2"/>
                  </a:cxn>
                  <a:cxn ang="0">
                    <a:pos x="csX3" y="csY3"/>
                  </a:cxn>
                </a:cxnLst>
                <a:rect l="l" t="t" r="r" b="b"/>
                <a:pathLst>
                  <a:path w="77702" h="71326">
                    <a:moveTo>
                      <a:pt x="0" y="71326"/>
                    </a:moveTo>
                    <a:cubicBezTo>
                      <a:pt x="9312" y="68325"/>
                      <a:pt x="22230" y="62977"/>
                      <a:pt x="35639" y="53199"/>
                    </a:cubicBezTo>
                    <a:cubicBezTo>
                      <a:pt x="42716" y="48043"/>
                      <a:pt x="55057" y="37912"/>
                      <a:pt x="66020" y="21630"/>
                    </a:cubicBezTo>
                    <a:cubicBezTo>
                      <a:pt x="71625" y="13300"/>
                      <a:pt x="75319" y="5672"/>
                      <a:pt x="77703" y="0"/>
                    </a:cubicBezTo>
                  </a:path>
                </a:pathLst>
              </a:custGeom>
              <a:noFill/>
              <a:ln w="9525" cap="flat">
                <a:solidFill>
                  <a:srgbClr val="FFB489"/>
                </a:solidFill>
                <a:prstDash val="solid"/>
                <a:miter/>
              </a:ln>
            </p:spPr>
            <p:txBody>
              <a:bodyPr/>
              <a:lstStyle/>
              <a:p>
                <a:endParaRPr lang="en-US"/>
              </a:p>
            </p:txBody>
          </p:sp>
        </p:grpSp>
      </p:grpSp>
    </p:spTree>
    <p:extLst>
      <p:ext uri="{BB962C8B-B14F-4D97-AF65-F5344CB8AC3E}">
        <p14:creationId xmlns:p14="http://schemas.microsoft.com/office/powerpoint/2010/main" val="219991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1F26D7F-DBAB-41B9-861C-D4D300014AD4}">
  <ds:schemaRefs>
    <ds:schemaRef ds:uri="http://schemas.microsoft.com/sharepoint/v3/contenttype/forms"/>
  </ds:schemaRefs>
</ds:datastoreItem>
</file>

<file path=customXml/itemProps2.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docProps/app.xml><?xml version="1.0" encoding="utf-8"?>
<Properties xmlns="http://schemas.openxmlformats.org/officeDocument/2006/extended-properties" xmlns:vt="http://schemas.openxmlformats.org/officeDocument/2006/docPropsVTypes">
  <Template/>
  <TotalTime>7431</TotalTime>
  <Words>461</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1_Neurotorium - PowerPoint-Skabelon - 2022-01-28</vt:lpstr>
      <vt:lpstr>The upper and lower motor neurons of the motor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32</cp:revision>
  <cp:lastPrinted>2026-01-08T14:53:19Z</cp:lastPrinted>
  <dcterms:created xsi:type="dcterms:W3CDTF">2024-10-29T08:31:33Z</dcterms:created>
  <dcterms:modified xsi:type="dcterms:W3CDTF">2026-03-27T04:04:29Z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