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5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260"/>
              </a:spcBef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Gong H, Zhang Z, Duan Z, et al. Mechanisms of different motor neurons in the occurrence of spasticity after spinal cord injury: A narrative review. Int J Mol Sci 2025; 26 (11): 5162.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Stifani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N. Motor neurons and the generation of spinal motor neuron diversity. Front Cell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Neurosci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2014; 8: 293.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Hedges. Spinal motor control and proprioception. In: Introduction to Neuroscience. Available at: https://openbooks.lib.msu.edu/introneuroscience1/. Accessed September 2025.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Augustine GJ, Groh JM, Huettel SA, et al. Neuroscience, 7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Oxford University Press Academic US; 2023.</a:t>
            </a:r>
            <a:endParaRPr lang="en-US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Ganguly J, Kulshreshtha D,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Almotiri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M, Jog M. Muscle tone physiology and abnormalities. Toxins 2021; 13 (4): 282.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Tuthill JC, Azim E. Proprioception. Curr Biol 2018; 28 (5): R194‒R203.</a:t>
            </a:r>
            <a:endParaRPr lang="en-GB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92CD3-7335-4A71-9FDD-1A75EA640EB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08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55DA1E-5DA4-F889-1193-E866778FF9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Systems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F46B0C-2E5C-FDC9-FEC6-E1D38B65E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motor neuron 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ADAAD3-7E78-8E3A-60CC-5D94A41CA7C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302250" cy="4415215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GB">
                <a:ea typeface="Times New Roman" panose="02020603050405020304" pitchFamily="18" charset="0"/>
                <a:cs typeface="Aptos" panose="020B0004020202020204" pitchFamily="34" charset="0"/>
              </a:rPr>
              <a:t>Alpha motor neurons innervate skeletal muscle fibres, leading to muscle contraction</a:t>
            </a:r>
            <a:r>
              <a:rPr lang="en-GB" baseline="30000">
                <a:ea typeface="Times New Roman" panose="02020603050405020304" pitchFamily="18" charset="0"/>
                <a:cs typeface="Aptos" panose="020B0004020202020204" pitchFamily="34" charset="0"/>
              </a:rPr>
              <a:t>1-3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>
                <a:ea typeface="Times New Roman" panose="02020603050405020304" pitchFamily="18" charset="0"/>
                <a:cs typeface="Aptos" panose="020B0004020202020204" pitchFamily="34" charset="0"/>
              </a:rPr>
              <a:t>They are lower motor neurons and form the final pathway in the motor systems for producing voluntary movement</a:t>
            </a:r>
            <a:r>
              <a:rPr lang="en-GB" baseline="30000">
                <a:ea typeface="Times New Roman" panose="02020603050405020304" pitchFamily="18" charset="0"/>
                <a:cs typeface="Aptos" panose="020B0004020202020204" pitchFamily="34" charset="0"/>
              </a:rPr>
              <a:t>4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>
                <a:ea typeface="Aptos" panose="020B0004020202020204" pitchFamily="34" charset="0"/>
                <a:cs typeface="Aptos" panose="020B0004020202020204" pitchFamily="34" charset="0"/>
              </a:rPr>
              <a:t>Alpha neurons may also receive innervation directly from sensory neurons, enabling spinal reflexes</a:t>
            </a:r>
            <a:r>
              <a:rPr lang="en-GB" baseline="30000">
                <a:ea typeface="Aptos" panose="020B0004020202020204" pitchFamily="34" charset="0"/>
                <a:cs typeface="Aptos" panose="020B0004020202020204" pitchFamily="34" charset="0"/>
              </a:rPr>
              <a:t>2</a:t>
            </a:r>
            <a:r>
              <a:rPr lang="en-GB"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GB">
                <a:ea typeface="Times New Roman" panose="02020603050405020304" pitchFamily="18" charset="0"/>
                <a:cs typeface="Aptos" panose="020B0004020202020204" pitchFamily="34" charset="0"/>
              </a:rPr>
              <a:t>Gamma motor neurons control muscle spindle sensitivity, which helps regulate muscle tone and proprioception, and they are key for executing movement and maintaining balance and posture</a:t>
            </a:r>
            <a:r>
              <a:rPr lang="en-GB" baseline="30000">
                <a:ea typeface="Times New Roman" panose="02020603050405020304" pitchFamily="18" charset="0"/>
                <a:cs typeface="Aptos" panose="020B0004020202020204" pitchFamily="34" charset="0"/>
              </a:rPr>
              <a:t>1,2,5,6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>
                <a:ea typeface="Aptos" panose="020B0004020202020204" pitchFamily="34" charset="0"/>
                <a:cs typeface="Aptos" panose="020B0004020202020204" pitchFamily="34" charset="0"/>
              </a:rPr>
              <a:t>They also maintain the equilibrium between muscle contraction and relaxation</a:t>
            </a:r>
            <a:r>
              <a:rPr lang="en-GB" baseline="30000">
                <a:ea typeface="Aptos" panose="020B0004020202020204" pitchFamily="34" charset="0"/>
                <a:cs typeface="Aptos" panose="020B0004020202020204" pitchFamily="34" charset="0"/>
              </a:rPr>
              <a:t>1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>
                <a:ea typeface="Times New Roman" panose="02020603050405020304" pitchFamily="18" charset="0"/>
                <a:cs typeface="Aptos" panose="020B0004020202020204" pitchFamily="34" charset="0"/>
              </a:rPr>
              <a:t>They modulate the activity of stretch reflexes</a:t>
            </a:r>
            <a:r>
              <a:rPr lang="en-GB" baseline="30000">
                <a:ea typeface="Times New Roman" panose="02020603050405020304" pitchFamily="18" charset="0"/>
                <a:cs typeface="Aptos" panose="020B0004020202020204" pitchFamily="34" charset="0"/>
              </a:rPr>
              <a:t>1,5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GB">
                <a:ea typeface="Aptos" panose="020B0004020202020204" pitchFamily="34" charset="0"/>
                <a:cs typeface="Aptos" panose="020B0004020202020204" pitchFamily="34" charset="0"/>
              </a:rPr>
              <a:t>Precise coordination between alpha and gamma motor neurons is required for neuromechanical efficiency during the execution of movements</a:t>
            </a:r>
            <a:r>
              <a:rPr lang="en-GB" baseline="30000">
                <a:ea typeface="Aptos" panose="020B0004020202020204" pitchFamily="34" charset="0"/>
                <a:cs typeface="Aptos" panose="020B0004020202020204" pitchFamily="34" charset="0"/>
              </a:rPr>
              <a:t>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20DA07-8478-6559-FF61-ABD4F1AA2B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EF=extrafusal </a:t>
            </a:r>
            <a:r>
              <a:rPr lang="en-US" err="1"/>
              <a:t>fibres</a:t>
            </a:r>
            <a:r>
              <a:rPr lang="en-US"/>
              <a:t>; IF=intrafusal </a:t>
            </a:r>
            <a:r>
              <a:rPr lang="en-US" err="1"/>
              <a:t>fibres</a:t>
            </a:r>
            <a:r>
              <a:rPr lang="en-US"/>
              <a:t>; MS=muscle spindle; OC=outer capsule</a:t>
            </a:r>
          </a:p>
          <a:p>
            <a:endParaRPr lang="en-US"/>
          </a:p>
          <a:p>
            <a:r>
              <a:rPr lang="en-US"/>
              <a:t>1. </a:t>
            </a:r>
            <a:r>
              <a:rPr lang="en-GB"/>
              <a:t>Gong et al. Int J Mol Sci 2025;26(11):5162; 2.</a:t>
            </a:r>
            <a:r>
              <a:rPr lang="en-US"/>
              <a:t> </a:t>
            </a:r>
            <a:r>
              <a:rPr lang="en-US" err="1"/>
              <a:t>Stifani</a:t>
            </a:r>
            <a:r>
              <a:rPr lang="en-US"/>
              <a:t>. Front Cell </a:t>
            </a:r>
            <a:r>
              <a:rPr lang="en-US" err="1"/>
              <a:t>Neurosci</a:t>
            </a:r>
            <a:r>
              <a:rPr lang="en-US"/>
              <a:t> 2014;8:293; </a:t>
            </a:r>
            <a:br>
              <a:rPr lang="en-US"/>
            </a:br>
            <a:r>
              <a:rPr lang="en-US"/>
              <a:t>3. Hedges. Spinal motor control and proprioception. In: Introduction to Neuroscience. Available at: https://openbooks.lib.msu.edu/introneuroscience1/; </a:t>
            </a:r>
            <a:br>
              <a:rPr lang="en-US"/>
            </a:br>
            <a:r>
              <a:rPr lang="en-US"/>
              <a:t>4. </a:t>
            </a:r>
            <a:r>
              <a:rPr lang="en-GB"/>
              <a:t>Augustine et al. Neuroscience, 7</a:t>
            </a:r>
            <a:r>
              <a:rPr lang="en-GB" baseline="30000"/>
              <a:t>th</a:t>
            </a:r>
            <a:r>
              <a:rPr lang="en-GB"/>
              <a:t> edition. 2023; </a:t>
            </a:r>
            <a:r>
              <a:rPr lang="en-US"/>
              <a:t>5. Ganguly et al. Toxins 2021;13(4):282; 6. Tuthill &amp; Azim. Curr Biol 2018;28(5):R194‒R203</a:t>
            </a:r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00C8B3-F85F-80EC-19AD-E39B046D106D}"/>
              </a:ext>
            </a:extLst>
          </p:cNvPr>
          <p:cNvSpPr txBox="1"/>
          <p:nvPr/>
        </p:nvSpPr>
        <p:spPr>
          <a:xfrm>
            <a:off x="6144067" y="5685545"/>
            <a:ext cx="5123515" cy="507831"/>
          </a:xfrm>
          <a:prstGeom prst="rect">
            <a:avLst/>
          </a:prstGeom>
          <a:noFill/>
        </p:spPr>
        <p:txBody>
          <a:bodyPr wrap="square" lIns="90000" anchor="b" anchorCtr="0">
            <a:spAutoFit/>
          </a:bodyPr>
          <a:lstStyle/>
          <a:p>
            <a:pPr fontAlgn="base"/>
            <a: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work is from ‘</a:t>
            </a:r>
            <a:r>
              <a:rPr lang="en-US" sz="900">
                <a:solidFill>
                  <a:schemeClr val="accent2">
                    <a:lumMod val="50000"/>
                  </a:schemeClr>
                </a:solidFill>
              </a:rPr>
              <a:t>Motor neurons and the generation of spinal motor neuron diversity</a:t>
            </a:r>
            <a: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’ by</a:t>
            </a:r>
            <a:r>
              <a:rPr lang="en-US" sz="90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900" err="1">
                <a:solidFill>
                  <a:schemeClr val="accent2">
                    <a:lumMod val="50000"/>
                  </a:schemeClr>
                </a:solidFill>
              </a:rPr>
              <a:t>Stifani</a:t>
            </a:r>
            <a:r>
              <a:rPr lang="en-US" sz="90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used under CC-BY. This work is licensed under Creative Commons license CC-BY-SA by The Lundbeck Foundation.</a:t>
            </a:r>
            <a:endParaRPr lang="en-GB" sz="900">
              <a:solidFill>
                <a:schemeClr val="accent2">
                  <a:lumMod val="50000"/>
                </a:schemeClr>
              </a:solidFill>
              <a:ea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673498-9D34-0DB8-F151-45787CE954AF}"/>
              </a:ext>
            </a:extLst>
          </p:cNvPr>
          <p:cNvSpPr txBox="1"/>
          <p:nvPr/>
        </p:nvSpPr>
        <p:spPr>
          <a:xfrm>
            <a:off x="7843831" y="1382365"/>
            <a:ext cx="1954161" cy="360850"/>
          </a:xfrm>
          <a:prstGeom prst="rect">
            <a:avLst/>
          </a:prstGeom>
          <a:noFill/>
        </p:spPr>
        <p:txBody>
          <a:bodyPr wrap="none" lIns="108000" tIns="72000" rIns="108000" bIns="72000" rtlCol="0" anchor="ctr" anchorCtr="0">
            <a:spAutoFit/>
          </a:bodyPr>
          <a:lstStyle/>
          <a:p>
            <a:pPr algn="ctr"/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Muscle innervation</a:t>
            </a:r>
            <a:r>
              <a:rPr lang="en-GB" sz="1400" b="1" baseline="3000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4E1402C-10C1-990A-46C3-B846A314DC01}"/>
              </a:ext>
            </a:extLst>
          </p:cNvPr>
          <p:cNvGrpSpPr/>
          <p:nvPr/>
        </p:nvGrpSpPr>
        <p:grpSpPr>
          <a:xfrm>
            <a:off x="6184220" y="1855588"/>
            <a:ext cx="5262353" cy="3701111"/>
            <a:chOff x="6184220" y="1626986"/>
            <a:chExt cx="5262353" cy="370111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EFF7E12-01A3-69C9-B794-E8DAF3B010E9}"/>
                </a:ext>
              </a:extLst>
            </p:cNvPr>
            <p:cNvSpPr/>
            <p:nvPr/>
          </p:nvSpPr>
          <p:spPr>
            <a:xfrm>
              <a:off x="6786490" y="2825265"/>
              <a:ext cx="4624917" cy="1321562"/>
            </a:xfrm>
            <a:custGeom>
              <a:avLst/>
              <a:gdLst>
                <a:gd name="csX0" fmla="*/ 47642 w 4624917"/>
                <a:gd name="csY0" fmla="*/ 80175 h 1321562"/>
                <a:gd name="csX1" fmla="*/ 30454 w 4624917"/>
                <a:gd name="csY1" fmla="*/ 358053 h 1321562"/>
                <a:gd name="csX2" fmla="*/ 96079 w 4624917"/>
                <a:gd name="csY2" fmla="*/ 402003 h 1321562"/>
                <a:gd name="csX3" fmla="*/ 4527013 w 4624917"/>
                <a:gd name="csY3" fmla="*/ 1321391 h 1321562"/>
                <a:gd name="csX4" fmla="*/ 4561277 w 4624917"/>
                <a:gd name="csY4" fmla="*/ 1299943 h 1321562"/>
                <a:gd name="csX5" fmla="*/ 4569909 w 4624917"/>
                <a:gd name="csY5" fmla="*/ 1279136 h 1321562"/>
                <a:gd name="csX6" fmla="*/ 4586644 w 4624917"/>
                <a:gd name="csY6" fmla="*/ 1216527 h 1321562"/>
                <a:gd name="csX7" fmla="*/ 4624828 w 4624917"/>
                <a:gd name="csY7" fmla="*/ 984560 h 1321562"/>
                <a:gd name="csX8" fmla="*/ 4590640 w 4624917"/>
                <a:gd name="csY8" fmla="*/ 927416 h 1321562"/>
                <a:gd name="csX9" fmla="*/ 932389 w 4624917"/>
                <a:gd name="csY9" fmla="*/ 159181 h 1321562"/>
                <a:gd name="csX10" fmla="*/ 161477 w 4624917"/>
                <a:gd name="csY10" fmla="*/ 0 h 1321562"/>
                <a:gd name="csX11" fmla="*/ 47868 w 4624917"/>
                <a:gd name="csY11" fmla="*/ 79722 h 1321562"/>
                <a:gd name="csX12" fmla="*/ 47567 w 4624917"/>
                <a:gd name="csY12" fmla="*/ 80175 h 1321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4624917" h="1321562">
                  <a:moveTo>
                    <a:pt x="47642" y="80175"/>
                  </a:moveTo>
                  <a:cubicBezTo>
                    <a:pt x="-3056" y="158464"/>
                    <a:pt x="-20131" y="276521"/>
                    <a:pt x="30454" y="358053"/>
                  </a:cubicBezTo>
                  <a:cubicBezTo>
                    <a:pt x="45569" y="381950"/>
                    <a:pt x="71465" y="396915"/>
                    <a:pt x="96079" y="402003"/>
                  </a:cubicBezTo>
                  <a:cubicBezTo>
                    <a:pt x="606376" y="507734"/>
                    <a:pt x="4047888" y="1224480"/>
                    <a:pt x="4527013" y="1321391"/>
                  </a:cubicBezTo>
                  <a:cubicBezTo>
                    <a:pt x="4541375" y="1322522"/>
                    <a:pt x="4551740" y="1318375"/>
                    <a:pt x="4561277" y="1299943"/>
                  </a:cubicBezTo>
                  <a:cubicBezTo>
                    <a:pt x="4564330" y="1294477"/>
                    <a:pt x="4567307" y="1286411"/>
                    <a:pt x="4569909" y="1279136"/>
                  </a:cubicBezTo>
                  <a:cubicBezTo>
                    <a:pt x="4576694" y="1258292"/>
                    <a:pt x="4581631" y="1239105"/>
                    <a:pt x="4586644" y="1216527"/>
                  </a:cubicBezTo>
                  <a:cubicBezTo>
                    <a:pt x="4601760" y="1142082"/>
                    <a:pt x="4620230" y="1059796"/>
                    <a:pt x="4624828" y="984560"/>
                  </a:cubicBezTo>
                  <a:cubicBezTo>
                    <a:pt x="4625507" y="955800"/>
                    <a:pt x="4623094" y="933221"/>
                    <a:pt x="4590640" y="927416"/>
                  </a:cubicBezTo>
                  <a:cubicBezTo>
                    <a:pt x="3660585" y="731710"/>
                    <a:pt x="1931424" y="369021"/>
                    <a:pt x="932389" y="159181"/>
                  </a:cubicBezTo>
                  <a:cubicBezTo>
                    <a:pt x="538565" y="78855"/>
                    <a:pt x="320809" y="26159"/>
                    <a:pt x="161477" y="0"/>
                  </a:cubicBezTo>
                  <a:cubicBezTo>
                    <a:pt x="113531" y="-38"/>
                    <a:pt x="73349" y="40257"/>
                    <a:pt x="47868" y="79722"/>
                  </a:cubicBezTo>
                  <a:lnTo>
                    <a:pt x="47567" y="80175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97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</a:gra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722FE710-D8AF-553F-5715-787F15C24663}"/>
                </a:ext>
              </a:extLst>
            </p:cNvPr>
            <p:cNvSpPr/>
            <p:nvPr/>
          </p:nvSpPr>
          <p:spPr>
            <a:xfrm>
              <a:off x="6599190" y="3634134"/>
              <a:ext cx="4624917" cy="1321562"/>
            </a:xfrm>
            <a:custGeom>
              <a:avLst/>
              <a:gdLst>
                <a:gd name="csX0" fmla="*/ 47642 w 4624917"/>
                <a:gd name="csY0" fmla="*/ 80175 h 1321562"/>
                <a:gd name="csX1" fmla="*/ 30454 w 4624917"/>
                <a:gd name="csY1" fmla="*/ 358053 h 1321562"/>
                <a:gd name="csX2" fmla="*/ 96079 w 4624917"/>
                <a:gd name="csY2" fmla="*/ 402003 h 1321562"/>
                <a:gd name="csX3" fmla="*/ 4527013 w 4624917"/>
                <a:gd name="csY3" fmla="*/ 1321391 h 1321562"/>
                <a:gd name="csX4" fmla="*/ 4561277 w 4624917"/>
                <a:gd name="csY4" fmla="*/ 1299943 h 1321562"/>
                <a:gd name="csX5" fmla="*/ 4569908 w 4624917"/>
                <a:gd name="csY5" fmla="*/ 1279136 h 1321562"/>
                <a:gd name="csX6" fmla="*/ 4586645 w 4624917"/>
                <a:gd name="csY6" fmla="*/ 1216527 h 1321562"/>
                <a:gd name="csX7" fmla="*/ 4624828 w 4624917"/>
                <a:gd name="csY7" fmla="*/ 984560 h 1321562"/>
                <a:gd name="csX8" fmla="*/ 4590640 w 4624917"/>
                <a:gd name="csY8" fmla="*/ 927416 h 1321562"/>
                <a:gd name="csX9" fmla="*/ 932389 w 4624917"/>
                <a:gd name="csY9" fmla="*/ 159181 h 1321562"/>
                <a:gd name="csX10" fmla="*/ 161477 w 4624917"/>
                <a:gd name="csY10" fmla="*/ 0 h 1321562"/>
                <a:gd name="csX11" fmla="*/ 47868 w 4624917"/>
                <a:gd name="csY11" fmla="*/ 79722 h 1321562"/>
                <a:gd name="csX12" fmla="*/ 47567 w 4624917"/>
                <a:gd name="csY12" fmla="*/ 80175 h 1321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4624917" h="1321562">
                  <a:moveTo>
                    <a:pt x="47642" y="80175"/>
                  </a:moveTo>
                  <a:cubicBezTo>
                    <a:pt x="-3056" y="158464"/>
                    <a:pt x="-20131" y="276521"/>
                    <a:pt x="30454" y="358053"/>
                  </a:cubicBezTo>
                  <a:cubicBezTo>
                    <a:pt x="45569" y="381950"/>
                    <a:pt x="71465" y="396915"/>
                    <a:pt x="96079" y="402003"/>
                  </a:cubicBezTo>
                  <a:cubicBezTo>
                    <a:pt x="606376" y="507734"/>
                    <a:pt x="4047888" y="1224480"/>
                    <a:pt x="4527013" y="1321391"/>
                  </a:cubicBezTo>
                  <a:cubicBezTo>
                    <a:pt x="4541374" y="1322522"/>
                    <a:pt x="4551740" y="1318375"/>
                    <a:pt x="4561277" y="1299943"/>
                  </a:cubicBezTo>
                  <a:cubicBezTo>
                    <a:pt x="4564330" y="1294478"/>
                    <a:pt x="4567308" y="1286411"/>
                    <a:pt x="4569908" y="1279136"/>
                  </a:cubicBezTo>
                  <a:cubicBezTo>
                    <a:pt x="4576693" y="1258291"/>
                    <a:pt x="4581631" y="1239105"/>
                    <a:pt x="4586645" y="1216527"/>
                  </a:cubicBezTo>
                  <a:cubicBezTo>
                    <a:pt x="4601760" y="1142082"/>
                    <a:pt x="4620230" y="1059796"/>
                    <a:pt x="4624828" y="984560"/>
                  </a:cubicBezTo>
                  <a:cubicBezTo>
                    <a:pt x="4625507" y="955799"/>
                    <a:pt x="4623095" y="933221"/>
                    <a:pt x="4590640" y="927416"/>
                  </a:cubicBezTo>
                  <a:cubicBezTo>
                    <a:pt x="3660585" y="731710"/>
                    <a:pt x="1931424" y="369021"/>
                    <a:pt x="932389" y="159181"/>
                  </a:cubicBezTo>
                  <a:cubicBezTo>
                    <a:pt x="538565" y="78855"/>
                    <a:pt x="320809" y="26159"/>
                    <a:pt x="161477" y="0"/>
                  </a:cubicBezTo>
                  <a:cubicBezTo>
                    <a:pt x="113531" y="-38"/>
                    <a:pt x="73349" y="40257"/>
                    <a:pt x="47868" y="79722"/>
                  </a:cubicBezTo>
                  <a:lnTo>
                    <a:pt x="47567" y="80175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97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</a:gra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2F5C1AB-7A15-6FFD-9D75-16FED4A3774F}"/>
                </a:ext>
              </a:extLst>
            </p:cNvPr>
            <p:cNvSpPr/>
            <p:nvPr/>
          </p:nvSpPr>
          <p:spPr>
            <a:xfrm>
              <a:off x="6700397" y="3229191"/>
              <a:ext cx="4624917" cy="1321562"/>
            </a:xfrm>
            <a:custGeom>
              <a:avLst/>
              <a:gdLst>
                <a:gd name="csX0" fmla="*/ 47642 w 4624917"/>
                <a:gd name="csY0" fmla="*/ 80175 h 1321562"/>
                <a:gd name="csX1" fmla="*/ 30454 w 4624917"/>
                <a:gd name="csY1" fmla="*/ 358053 h 1321562"/>
                <a:gd name="csX2" fmla="*/ 96079 w 4624917"/>
                <a:gd name="csY2" fmla="*/ 402003 h 1321562"/>
                <a:gd name="csX3" fmla="*/ 4527013 w 4624917"/>
                <a:gd name="csY3" fmla="*/ 1321391 h 1321562"/>
                <a:gd name="csX4" fmla="*/ 4561277 w 4624917"/>
                <a:gd name="csY4" fmla="*/ 1299943 h 1321562"/>
                <a:gd name="csX5" fmla="*/ 4569909 w 4624917"/>
                <a:gd name="csY5" fmla="*/ 1279136 h 1321562"/>
                <a:gd name="csX6" fmla="*/ 4586644 w 4624917"/>
                <a:gd name="csY6" fmla="*/ 1216527 h 1321562"/>
                <a:gd name="csX7" fmla="*/ 4624828 w 4624917"/>
                <a:gd name="csY7" fmla="*/ 984560 h 1321562"/>
                <a:gd name="csX8" fmla="*/ 4590640 w 4624917"/>
                <a:gd name="csY8" fmla="*/ 927416 h 1321562"/>
                <a:gd name="csX9" fmla="*/ 932389 w 4624917"/>
                <a:gd name="csY9" fmla="*/ 159181 h 1321562"/>
                <a:gd name="csX10" fmla="*/ 161477 w 4624917"/>
                <a:gd name="csY10" fmla="*/ 0 h 1321562"/>
                <a:gd name="csX11" fmla="*/ 47868 w 4624917"/>
                <a:gd name="csY11" fmla="*/ 79722 h 1321562"/>
                <a:gd name="csX12" fmla="*/ 47567 w 4624917"/>
                <a:gd name="csY12" fmla="*/ 80175 h 1321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4624917" h="1321562">
                  <a:moveTo>
                    <a:pt x="47642" y="80175"/>
                  </a:moveTo>
                  <a:cubicBezTo>
                    <a:pt x="-3056" y="158464"/>
                    <a:pt x="-20131" y="276521"/>
                    <a:pt x="30454" y="358053"/>
                  </a:cubicBezTo>
                  <a:cubicBezTo>
                    <a:pt x="45569" y="381950"/>
                    <a:pt x="71465" y="396915"/>
                    <a:pt x="96079" y="402003"/>
                  </a:cubicBezTo>
                  <a:cubicBezTo>
                    <a:pt x="606376" y="507734"/>
                    <a:pt x="4047888" y="1224480"/>
                    <a:pt x="4527013" y="1321391"/>
                  </a:cubicBezTo>
                  <a:cubicBezTo>
                    <a:pt x="4541374" y="1322522"/>
                    <a:pt x="4551740" y="1318375"/>
                    <a:pt x="4561277" y="1299943"/>
                  </a:cubicBezTo>
                  <a:cubicBezTo>
                    <a:pt x="4564330" y="1294478"/>
                    <a:pt x="4567308" y="1286411"/>
                    <a:pt x="4569909" y="1279136"/>
                  </a:cubicBezTo>
                  <a:cubicBezTo>
                    <a:pt x="4576693" y="1258291"/>
                    <a:pt x="4581631" y="1239105"/>
                    <a:pt x="4586644" y="1216527"/>
                  </a:cubicBezTo>
                  <a:cubicBezTo>
                    <a:pt x="4601760" y="1142082"/>
                    <a:pt x="4620230" y="1059796"/>
                    <a:pt x="4624828" y="984560"/>
                  </a:cubicBezTo>
                  <a:cubicBezTo>
                    <a:pt x="4625507" y="955799"/>
                    <a:pt x="4623094" y="933221"/>
                    <a:pt x="4590640" y="927416"/>
                  </a:cubicBezTo>
                  <a:cubicBezTo>
                    <a:pt x="3660585" y="731710"/>
                    <a:pt x="1931423" y="369021"/>
                    <a:pt x="932389" y="159181"/>
                  </a:cubicBezTo>
                  <a:cubicBezTo>
                    <a:pt x="538565" y="78855"/>
                    <a:pt x="320809" y="26159"/>
                    <a:pt x="161477" y="0"/>
                  </a:cubicBezTo>
                  <a:cubicBezTo>
                    <a:pt x="113531" y="-38"/>
                    <a:pt x="73349" y="40257"/>
                    <a:pt x="47868" y="79722"/>
                  </a:cubicBezTo>
                  <a:lnTo>
                    <a:pt x="47567" y="80175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97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</a:gra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38A8ADD-E0C4-189A-88DE-CE545F18C739}"/>
                </a:ext>
              </a:extLst>
            </p:cNvPr>
            <p:cNvSpPr/>
            <p:nvPr/>
          </p:nvSpPr>
          <p:spPr>
            <a:xfrm>
              <a:off x="6497002" y="3404240"/>
              <a:ext cx="4624917" cy="1321562"/>
            </a:xfrm>
            <a:custGeom>
              <a:avLst/>
              <a:gdLst>
                <a:gd name="csX0" fmla="*/ 47642 w 4624917"/>
                <a:gd name="csY0" fmla="*/ 80175 h 1321562"/>
                <a:gd name="csX1" fmla="*/ 30454 w 4624917"/>
                <a:gd name="csY1" fmla="*/ 358053 h 1321562"/>
                <a:gd name="csX2" fmla="*/ 96079 w 4624917"/>
                <a:gd name="csY2" fmla="*/ 402004 h 1321562"/>
                <a:gd name="csX3" fmla="*/ 4527013 w 4624917"/>
                <a:gd name="csY3" fmla="*/ 1321391 h 1321562"/>
                <a:gd name="csX4" fmla="*/ 4561277 w 4624917"/>
                <a:gd name="csY4" fmla="*/ 1299943 h 1321562"/>
                <a:gd name="csX5" fmla="*/ 4569908 w 4624917"/>
                <a:gd name="csY5" fmla="*/ 1279136 h 1321562"/>
                <a:gd name="csX6" fmla="*/ 4586645 w 4624917"/>
                <a:gd name="csY6" fmla="*/ 1216527 h 1321562"/>
                <a:gd name="csX7" fmla="*/ 4624828 w 4624917"/>
                <a:gd name="csY7" fmla="*/ 984560 h 1321562"/>
                <a:gd name="csX8" fmla="*/ 4590640 w 4624917"/>
                <a:gd name="csY8" fmla="*/ 927416 h 1321562"/>
                <a:gd name="csX9" fmla="*/ 932389 w 4624917"/>
                <a:gd name="csY9" fmla="*/ 159181 h 1321562"/>
                <a:gd name="csX10" fmla="*/ 161477 w 4624917"/>
                <a:gd name="csY10" fmla="*/ 0 h 1321562"/>
                <a:gd name="csX11" fmla="*/ 47868 w 4624917"/>
                <a:gd name="csY11" fmla="*/ 79722 h 1321562"/>
                <a:gd name="csX12" fmla="*/ 47567 w 4624917"/>
                <a:gd name="csY12" fmla="*/ 80175 h 1321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4624917" h="1321562">
                  <a:moveTo>
                    <a:pt x="47642" y="80175"/>
                  </a:moveTo>
                  <a:cubicBezTo>
                    <a:pt x="-3056" y="158464"/>
                    <a:pt x="-20131" y="276521"/>
                    <a:pt x="30454" y="358053"/>
                  </a:cubicBezTo>
                  <a:cubicBezTo>
                    <a:pt x="45569" y="381950"/>
                    <a:pt x="71465" y="396915"/>
                    <a:pt x="96079" y="402004"/>
                  </a:cubicBezTo>
                  <a:cubicBezTo>
                    <a:pt x="606376" y="507734"/>
                    <a:pt x="4047888" y="1224480"/>
                    <a:pt x="4527013" y="1321391"/>
                  </a:cubicBezTo>
                  <a:cubicBezTo>
                    <a:pt x="4541374" y="1322522"/>
                    <a:pt x="4551740" y="1318375"/>
                    <a:pt x="4561277" y="1299943"/>
                  </a:cubicBezTo>
                  <a:cubicBezTo>
                    <a:pt x="4564330" y="1294478"/>
                    <a:pt x="4567308" y="1286411"/>
                    <a:pt x="4569908" y="1279136"/>
                  </a:cubicBezTo>
                  <a:cubicBezTo>
                    <a:pt x="4576693" y="1258292"/>
                    <a:pt x="4581631" y="1239106"/>
                    <a:pt x="4586645" y="1216527"/>
                  </a:cubicBezTo>
                  <a:cubicBezTo>
                    <a:pt x="4601760" y="1142082"/>
                    <a:pt x="4620230" y="1059797"/>
                    <a:pt x="4624828" y="984560"/>
                  </a:cubicBezTo>
                  <a:cubicBezTo>
                    <a:pt x="4625507" y="955800"/>
                    <a:pt x="4623094" y="933221"/>
                    <a:pt x="4590640" y="927416"/>
                  </a:cubicBezTo>
                  <a:cubicBezTo>
                    <a:pt x="3660585" y="731710"/>
                    <a:pt x="1931423" y="369022"/>
                    <a:pt x="932389" y="159181"/>
                  </a:cubicBezTo>
                  <a:cubicBezTo>
                    <a:pt x="538565" y="78855"/>
                    <a:pt x="320809" y="26159"/>
                    <a:pt x="161477" y="0"/>
                  </a:cubicBezTo>
                  <a:cubicBezTo>
                    <a:pt x="113531" y="-38"/>
                    <a:pt x="73349" y="40257"/>
                    <a:pt x="47868" y="79722"/>
                  </a:cubicBezTo>
                  <a:lnTo>
                    <a:pt x="47567" y="80175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97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</a:gra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2197166-6B5E-AB88-0DFA-ACEFACE7AC67}"/>
                </a:ext>
              </a:extLst>
            </p:cNvPr>
            <p:cNvSpPr/>
            <p:nvPr/>
          </p:nvSpPr>
          <p:spPr>
            <a:xfrm>
              <a:off x="6412229" y="3806394"/>
              <a:ext cx="4624917" cy="1321562"/>
            </a:xfrm>
            <a:custGeom>
              <a:avLst/>
              <a:gdLst>
                <a:gd name="csX0" fmla="*/ 47642 w 4624917"/>
                <a:gd name="csY0" fmla="*/ 80175 h 1321562"/>
                <a:gd name="csX1" fmla="*/ 30454 w 4624917"/>
                <a:gd name="csY1" fmla="*/ 358053 h 1321562"/>
                <a:gd name="csX2" fmla="*/ 96079 w 4624917"/>
                <a:gd name="csY2" fmla="*/ 402004 h 1321562"/>
                <a:gd name="csX3" fmla="*/ 4527013 w 4624917"/>
                <a:gd name="csY3" fmla="*/ 1321391 h 1321562"/>
                <a:gd name="csX4" fmla="*/ 4561277 w 4624917"/>
                <a:gd name="csY4" fmla="*/ 1299943 h 1321562"/>
                <a:gd name="csX5" fmla="*/ 4569908 w 4624917"/>
                <a:gd name="csY5" fmla="*/ 1279136 h 1321562"/>
                <a:gd name="csX6" fmla="*/ 4586645 w 4624917"/>
                <a:gd name="csY6" fmla="*/ 1216527 h 1321562"/>
                <a:gd name="csX7" fmla="*/ 4624828 w 4624917"/>
                <a:gd name="csY7" fmla="*/ 984560 h 1321562"/>
                <a:gd name="csX8" fmla="*/ 4590640 w 4624917"/>
                <a:gd name="csY8" fmla="*/ 927416 h 1321562"/>
                <a:gd name="csX9" fmla="*/ 932389 w 4624917"/>
                <a:gd name="csY9" fmla="*/ 159181 h 1321562"/>
                <a:gd name="csX10" fmla="*/ 161477 w 4624917"/>
                <a:gd name="csY10" fmla="*/ 0 h 1321562"/>
                <a:gd name="csX11" fmla="*/ 47868 w 4624917"/>
                <a:gd name="csY11" fmla="*/ 79722 h 1321562"/>
                <a:gd name="csX12" fmla="*/ 47567 w 4624917"/>
                <a:gd name="csY12" fmla="*/ 80175 h 1321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4624917" h="1321562">
                  <a:moveTo>
                    <a:pt x="47642" y="80175"/>
                  </a:moveTo>
                  <a:cubicBezTo>
                    <a:pt x="-3056" y="158465"/>
                    <a:pt x="-20131" y="276521"/>
                    <a:pt x="30454" y="358053"/>
                  </a:cubicBezTo>
                  <a:cubicBezTo>
                    <a:pt x="45569" y="381950"/>
                    <a:pt x="71465" y="396915"/>
                    <a:pt x="96079" y="402004"/>
                  </a:cubicBezTo>
                  <a:cubicBezTo>
                    <a:pt x="606376" y="507734"/>
                    <a:pt x="4047888" y="1224480"/>
                    <a:pt x="4527013" y="1321391"/>
                  </a:cubicBezTo>
                  <a:cubicBezTo>
                    <a:pt x="4541374" y="1322522"/>
                    <a:pt x="4551740" y="1318375"/>
                    <a:pt x="4561277" y="1299943"/>
                  </a:cubicBezTo>
                  <a:cubicBezTo>
                    <a:pt x="4564330" y="1294477"/>
                    <a:pt x="4567308" y="1286411"/>
                    <a:pt x="4569908" y="1279136"/>
                  </a:cubicBezTo>
                  <a:cubicBezTo>
                    <a:pt x="4576693" y="1258292"/>
                    <a:pt x="4581631" y="1239106"/>
                    <a:pt x="4586645" y="1216527"/>
                  </a:cubicBezTo>
                  <a:cubicBezTo>
                    <a:pt x="4601760" y="1142082"/>
                    <a:pt x="4620229" y="1059797"/>
                    <a:pt x="4624828" y="984560"/>
                  </a:cubicBezTo>
                  <a:cubicBezTo>
                    <a:pt x="4625507" y="955800"/>
                    <a:pt x="4623094" y="933221"/>
                    <a:pt x="4590640" y="927416"/>
                  </a:cubicBezTo>
                  <a:cubicBezTo>
                    <a:pt x="3660585" y="731710"/>
                    <a:pt x="1931423" y="369022"/>
                    <a:pt x="932389" y="159181"/>
                  </a:cubicBezTo>
                  <a:cubicBezTo>
                    <a:pt x="538565" y="78855"/>
                    <a:pt x="320809" y="26159"/>
                    <a:pt x="161477" y="0"/>
                  </a:cubicBezTo>
                  <a:cubicBezTo>
                    <a:pt x="113531" y="-38"/>
                    <a:pt x="73349" y="40257"/>
                    <a:pt x="47868" y="79722"/>
                  </a:cubicBezTo>
                  <a:lnTo>
                    <a:pt x="47567" y="80175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97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</a:gra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24D0260-081F-803D-E29F-4656E3380BBE}"/>
                </a:ext>
              </a:extLst>
            </p:cNvPr>
            <p:cNvSpPr/>
            <p:nvPr/>
          </p:nvSpPr>
          <p:spPr>
            <a:xfrm>
              <a:off x="6591010" y="3040081"/>
              <a:ext cx="4624917" cy="1321562"/>
            </a:xfrm>
            <a:custGeom>
              <a:avLst/>
              <a:gdLst>
                <a:gd name="csX0" fmla="*/ 47642 w 4624917"/>
                <a:gd name="csY0" fmla="*/ 80175 h 1321562"/>
                <a:gd name="csX1" fmla="*/ 30454 w 4624917"/>
                <a:gd name="csY1" fmla="*/ 358053 h 1321562"/>
                <a:gd name="csX2" fmla="*/ 96079 w 4624917"/>
                <a:gd name="csY2" fmla="*/ 402003 h 1321562"/>
                <a:gd name="csX3" fmla="*/ 4527013 w 4624917"/>
                <a:gd name="csY3" fmla="*/ 1321391 h 1321562"/>
                <a:gd name="csX4" fmla="*/ 4561277 w 4624917"/>
                <a:gd name="csY4" fmla="*/ 1299943 h 1321562"/>
                <a:gd name="csX5" fmla="*/ 4569909 w 4624917"/>
                <a:gd name="csY5" fmla="*/ 1279136 h 1321562"/>
                <a:gd name="csX6" fmla="*/ 4586644 w 4624917"/>
                <a:gd name="csY6" fmla="*/ 1216527 h 1321562"/>
                <a:gd name="csX7" fmla="*/ 4624828 w 4624917"/>
                <a:gd name="csY7" fmla="*/ 984560 h 1321562"/>
                <a:gd name="csX8" fmla="*/ 4590640 w 4624917"/>
                <a:gd name="csY8" fmla="*/ 927416 h 1321562"/>
                <a:gd name="csX9" fmla="*/ 932389 w 4624917"/>
                <a:gd name="csY9" fmla="*/ 159181 h 1321562"/>
                <a:gd name="csX10" fmla="*/ 161477 w 4624917"/>
                <a:gd name="csY10" fmla="*/ 0 h 1321562"/>
                <a:gd name="csX11" fmla="*/ 47868 w 4624917"/>
                <a:gd name="csY11" fmla="*/ 79722 h 1321562"/>
                <a:gd name="csX12" fmla="*/ 47567 w 4624917"/>
                <a:gd name="csY12" fmla="*/ 80175 h 1321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4624917" h="1321562">
                  <a:moveTo>
                    <a:pt x="47642" y="80175"/>
                  </a:moveTo>
                  <a:cubicBezTo>
                    <a:pt x="-3056" y="158464"/>
                    <a:pt x="-20131" y="276521"/>
                    <a:pt x="30454" y="358053"/>
                  </a:cubicBezTo>
                  <a:cubicBezTo>
                    <a:pt x="45569" y="381950"/>
                    <a:pt x="71465" y="396915"/>
                    <a:pt x="96079" y="402003"/>
                  </a:cubicBezTo>
                  <a:cubicBezTo>
                    <a:pt x="606376" y="507734"/>
                    <a:pt x="4047888" y="1224480"/>
                    <a:pt x="4527013" y="1321391"/>
                  </a:cubicBezTo>
                  <a:cubicBezTo>
                    <a:pt x="4541374" y="1322522"/>
                    <a:pt x="4551740" y="1318375"/>
                    <a:pt x="4561277" y="1299943"/>
                  </a:cubicBezTo>
                  <a:cubicBezTo>
                    <a:pt x="4564330" y="1294477"/>
                    <a:pt x="4567307" y="1286411"/>
                    <a:pt x="4569909" y="1279136"/>
                  </a:cubicBezTo>
                  <a:cubicBezTo>
                    <a:pt x="4576693" y="1258292"/>
                    <a:pt x="4581631" y="1239105"/>
                    <a:pt x="4586644" y="1216527"/>
                  </a:cubicBezTo>
                  <a:cubicBezTo>
                    <a:pt x="4601760" y="1142082"/>
                    <a:pt x="4620230" y="1059796"/>
                    <a:pt x="4624828" y="984560"/>
                  </a:cubicBezTo>
                  <a:cubicBezTo>
                    <a:pt x="4625507" y="955800"/>
                    <a:pt x="4623094" y="933221"/>
                    <a:pt x="4590640" y="927416"/>
                  </a:cubicBezTo>
                  <a:cubicBezTo>
                    <a:pt x="3660585" y="731710"/>
                    <a:pt x="1931423" y="369021"/>
                    <a:pt x="932389" y="159181"/>
                  </a:cubicBezTo>
                  <a:cubicBezTo>
                    <a:pt x="538565" y="78855"/>
                    <a:pt x="320809" y="26159"/>
                    <a:pt x="161477" y="0"/>
                  </a:cubicBezTo>
                  <a:cubicBezTo>
                    <a:pt x="113531" y="-38"/>
                    <a:pt x="73349" y="40257"/>
                    <a:pt x="47868" y="79722"/>
                  </a:cubicBezTo>
                  <a:lnTo>
                    <a:pt x="47567" y="80175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97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</a:gra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7789FC81-9F27-0F5F-4C19-0B712FE15543}"/>
                </a:ext>
              </a:extLst>
            </p:cNvPr>
            <p:cNvSpPr/>
            <p:nvPr/>
          </p:nvSpPr>
          <p:spPr>
            <a:xfrm>
              <a:off x="6184220" y="4002176"/>
              <a:ext cx="4624917" cy="1321562"/>
            </a:xfrm>
            <a:custGeom>
              <a:avLst/>
              <a:gdLst>
                <a:gd name="csX0" fmla="*/ 47642 w 4624917"/>
                <a:gd name="csY0" fmla="*/ 80175 h 1321562"/>
                <a:gd name="csX1" fmla="*/ 30454 w 4624917"/>
                <a:gd name="csY1" fmla="*/ 358053 h 1321562"/>
                <a:gd name="csX2" fmla="*/ 96079 w 4624917"/>
                <a:gd name="csY2" fmla="*/ 402004 h 1321562"/>
                <a:gd name="csX3" fmla="*/ 4527013 w 4624917"/>
                <a:gd name="csY3" fmla="*/ 1321391 h 1321562"/>
                <a:gd name="csX4" fmla="*/ 4561277 w 4624917"/>
                <a:gd name="csY4" fmla="*/ 1299943 h 1321562"/>
                <a:gd name="csX5" fmla="*/ 4569908 w 4624917"/>
                <a:gd name="csY5" fmla="*/ 1279136 h 1321562"/>
                <a:gd name="csX6" fmla="*/ 4586645 w 4624917"/>
                <a:gd name="csY6" fmla="*/ 1216527 h 1321562"/>
                <a:gd name="csX7" fmla="*/ 4624828 w 4624917"/>
                <a:gd name="csY7" fmla="*/ 984560 h 1321562"/>
                <a:gd name="csX8" fmla="*/ 4590640 w 4624917"/>
                <a:gd name="csY8" fmla="*/ 927416 h 1321562"/>
                <a:gd name="csX9" fmla="*/ 932389 w 4624917"/>
                <a:gd name="csY9" fmla="*/ 159181 h 1321562"/>
                <a:gd name="csX10" fmla="*/ 161477 w 4624917"/>
                <a:gd name="csY10" fmla="*/ 0 h 1321562"/>
                <a:gd name="csX11" fmla="*/ 47868 w 4624917"/>
                <a:gd name="csY11" fmla="*/ 79722 h 1321562"/>
                <a:gd name="csX12" fmla="*/ 47567 w 4624917"/>
                <a:gd name="csY12" fmla="*/ 80175 h 1321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4624917" h="1321562">
                  <a:moveTo>
                    <a:pt x="47642" y="80175"/>
                  </a:moveTo>
                  <a:cubicBezTo>
                    <a:pt x="-3056" y="158465"/>
                    <a:pt x="-20131" y="276521"/>
                    <a:pt x="30454" y="358053"/>
                  </a:cubicBezTo>
                  <a:cubicBezTo>
                    <a:pt x="45569" y="381950"/>
                    <a:pt x="71465" y="396915"/>
                    <a:pt x="96079" y="402004"/>
                  </a:cubicBezTo>
                  <a:cubicBezTo>
                    <a:pt x="606376" y="507734"/>
                    <a:pt x="4047888" y="1224480"/>
                    <a:pt x="4527013" y="1321391"/>
                  </a:cubicBezTo>
                  <a:cubicBezTo>
                    <a:pt x="4541374" y="1322522"/>
                    <a:pt x="4551740" y="1318375"/>
                    <a:pt x="4561277" y="1299943"/>
                  </a:cubicBezTo>
                  <a:cubicBezTo>
                    <a:pt x="4564330" y="1294477"/>
                    <a:pt x="4567308" y="1286411"/>
                    <a:pt x="4569908" y="1279136"/>
                  </a:cubicBezTo>
                  <a:cubicBezTo>
                    <a:pt x="4576693" y="1258292"/>
                    <a:pt x="4581631" y="1239105"/>
                    <a:pt x="4586645" y="1216527"/>
                  </a:cubicBezTo>
                  <a:cubicBezTo>
                    <a:pt x="4601760" y="1142082"/>
                    <a:pt x="4620229" y="1059797"/>
                    <a:pt x="4624828" y="984560"/>
                  </a:cubicBezTo>
                  <a:cubicBezTo>
                    <a:pt x="4625507" y="955800"/>
                    <a:pt x="4623094" y="933221"/>
                    <a:pt x="4590640" y="927416"/>
                  </a:cubicBezTo>
                  <a:cubicBezTo>
                    <a:pt x="3660585" y="731710"/>
                    <a:pt x="1931423" y="369022"/>
                    <a:pt x="932389" y="159181"/>
                  </a:cubicBezTo>
                  <a:cubicBezTo>
                    <a:pt x="538565" y="78855"/>
                    <a:pt x="320809" y="26159"/>
                    <a:pt x="161477" y="0"/>
                  </a:cubicBezTo>
                  <a:cubicBezTo>
                    <a:pt x="113531" y="-38"/>
                    <a:pt x="73349" y="40257"/>
                    <a:pt x="47868" y="79722"/>
                  </a:cubicBezTo>
                  <a:lnTo>
                    <a:pt x="47567" y="80175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97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</a:gra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FDD1C46-9A44-F048-8B09-AF779A12D52B}"/>
                </a:ext>
              </a:extLst>
            </p:cNvPr>
            <p:cNvSpPr/>
            <p:nvPr/>
          </p:nvSpPr>
          <p:spPr>
            <a:xfrm>
              <a:off x="6684340" y="2586852"/>
              <a:ext cx="4624917" cy="1321562"/>
            </a:xfrm>
            <a:custGeom>
              <a:avLst/>
              <a:gdLst>
                <a:gd name="csX0" fmla="*/ 47642 w 4624917"/>
                <a:gd name="csY0" fmla="*/ 80175 h 1321562"/>
                <a:gd name="csX1" fmla="*/ 30454 w 4624917"/>
                <a:gd name="csY1" fmla="*/ 358053 h 1321562"/>
                <a:gd name="csX2" fmla="*/ 96079 w 4624917"/>
                <a:gd name="csY2" fmla="*/ 402004 h 1321562"/>
                <a:gd name="csX3" fmla="*/ 4527013 w 4624917"/>
                <a:gd name="csY3" fmla="*/ 1321391 h 1321562"/>
                <a:gd name="csX4" fmla="*/ 4561277 w 4624917"/>
                <a:gd name="csY4" fmla="*/ 1299943 h 1321562"/>
                <a:gd name="csX5" fmla="*/ 4569909 w 4624917"/>
                <a:gd name="csY5" fmla="*/ 1279136 h 1321562"/>
                <a:gd name="csX6" fmla="*/ 4586644 w 4624917"/>
                <a:gd name="csY6" fmla="*/ 1216527 h 1321562"/>
                <a:gd name="csX7" fmla="*/ 4624828 w 4624917"/>
                <a:gd name="csY7" fmla="*/ 984560 h 1321562"/>
                <a:gd name="csX8" fmla="*/ 4590640 w 4624917"/>
                <a:gd name="csY8" fmla="*/ 927416 h 1321562"/>
                <a:gd name="csX9" fmla="*/ 932389 w 4624917"/>
                <a:gd name="csY9" fmla="*/ 159181 h 1321562"/>
                <a:gd name="csX10" fmla="*/ 161477 w 4624917"/>
                <a:gd name="csY10" fmla="*/ 0 h 1321562"/>
                <a:gd name="csX11" fmla="*/ 47868 w 4624917"/>
                <a:gd name="csY11" fmla="*/ 79722 h 1321562"/>
                <a:gd name="csX12" fmla="*/ 47567 w 4624917"/>
                <a:gd name="csY12" fmla="*/ 80175 h 1321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4624917" h="1321562">
                  <a:moveTo>
                    <a:pt x="47642" y="80175"/>
                  </a:moveTo>
                  <a:cubicBezTo>
                    <a:pt x="-3056" y="158464"/>
                    <a:pt x="-20131" y="276521"/>
                    <a:pt x="30454" y="358053"/>
                  </a:cubicBezTo>
                  <a:cubicBezTo>
                    <a:pt x="45569" y="381950"/>
                    <a:pt x="71465" y="396915"/>
                    <a:pt x="96079" y="402004"/>
                  </a:cubicBezTo>
                  <a:cubicBezTo>
                    <a:pt x="606376" y="507734"/>
                    <a:pt x="4047888" y="1224480"/>
                    <a:pt x="4527013" y="1321391"/>
                  </a:cubicBezTo>
                  <a:cubicBezTo>
                    <a:pt x="4541374" y="1322522"/>
                    <a:pt x="4551740" y="1318375"/>
                    <a:pt x="4561277" y="1299943"/>
                  </a:cubicBezTo>
                  <a:cubicBezTo>
                    <a:pt x="4564330" y="1294478"/>
                    <a:pt x="4567308" y="1286411"/>
                    <a:pt x="4569909" y="1279136"/>
                  </a:cubicBezTo>
                  <a:cubicBezTo>
                    <a:pt x="4576693" y="1258292"/>
                    <a:pt x="4581631" y="1239105"/>
                    <a:pt x="4586644" y="1216527"/>
                  </a:cubicBezTo>
                  <a:cubicBezTo>
                    <a:pt x="4601760" y="1142082"/>
                    <a:pt x="4620230" y="1059797"/>
                    <a:pt x="4624828" y="984560"/>
                  </a:cubicBezTo>
                  <a:cubicBezTo>
                    <a:pt x="4625507" y="955799"/>
                    <a:pt x="4623094" y="933221"/>
                    <a:pt x="4590640" y="927416"/>
                  </a:cubicBezTo>
                  <a:cubicBezTo>
                    <a:pt x="3660585" y="731710"/>
                    <a:pt x="1931423" y="369022"/>
                    <a:pt x="932389" y="159181"/>
                  </a:cubicBezTo>
                  <a:cubicBezTo>
                    <a:pt x="538565" y="78855"/>
                    <a:pt x="320809" y="26159"/>
                    <a:pt x="161477" y="0"/>
                  </a:cubicBezTo>
                  <a:cubicBezTo>
                    <a:pt x="113531" y="-38"/>
                    <a:pt x="73349" y="40257"/>
                    <a:pt x="47868" y="79722"/>
                  </a:cubicBezTo>
                  <a:lnTo>
                    <a:pt x="47567" y="80175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97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</a:gra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6DE4317F-5639-2806-B0D9-68608A394EAA}"/>
                </a:ext>
              </a:extLst>
            </p:cNvPr>
            <p:cNvSpPr/>
            <p:nvPr/>
          </p:nvSpPr>
          <p:spPr>
            <a:xfrm>
              <a:off x="6284146" y="3617097"/>
              <a:ext cx="4624917" cy="1321562"/>
            </a:xfrm>
            <a:custGeom>
              <a:avLst/>
              <a:gdLst>
                <a:gd name="csX0" fmla="*/ 47642 w 4624917"/>
                <a:gd name="csY0" fmla="*/ 80175 h 1321562"/>
                <a:gd name="csX1" fmla="*/ 30454 w 4624917"/>
                <a:gd name="csY1" fmla="*/ 358053 h 1321562"/>
                <a:gd name="csX2" fmla="*/ 96079 w 4624917"/>
                <a:gd name="csY2" fmla="*/ 402003 h 1321562"/>
                <a:gd name="csX3" fmla="*/ 4527013 w 4624917"/>
                <a:gd name="csY3" fmla="*/ 1321391 h 1321562"/>
                <a:gd name="csX4" fmla="*/ 4561276 w 4624917"/>
                <a:gd name="csY4" fmla="*/ 1299943 h 1321562"/>
                <a:gd name="csX5" fmla="*/ 4569908 w 4624917"/>
                <a:gd name="csY5" fmla="*/ 1279136 h 1321562"/>
                <a:gd name="csX6" fmla="*/ 4586645 w 4624917"/>
                <a:gd name="csY6" fmla="*/ 1216527 h 1321562"/>
                <a:gd name="csX7" fmla="*/ 4624828 w 4624917"/>
                <a:gd name="csY7" fmla="*/ 984560 h 1321562"/>
                <a:gd name="csX8" fmla="*/ 4590640 w 4624917"/>
                <a:gd name="csY8" fmla="*/ 927416 h 1321562"/>
                <a:gd name="csX9" fmla="*/ 932389 w 4624917"/>
                <a:gd name="csY9" fmla="*/ 159181 h 1321562"/>
                <a:gd name="csX10" fmla="*/ 161477 w 4624917"/>
                <a:gd name="csY10" fmla="*/ 0 h 1321562"/>
                <a:gd name="csX11" fmla="*/ 47868 w 4624917"/>
                <a:gd name="csY11" fmla="*/ 79722 h 1321562"/>
                <a:gd name="csX12" fmla="*/ 47567 w 4624917"/>
                <a:gd name="csY12" fmla="*/ 80175 h 1321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4624917" h="1321562">
                  <a:moveTo>
                    <a:pt x="47642" y="80175"/>
                  </a:moveTo>
                  <a:cubicBezTo>
                    <a:pt x="-3056" y="158464"/>
                    <a:pt x="-20131" y="276521"/>
                    <a:pt x="30454" y="358053"/>
                  </a:cubicBezTo>
                  <a:cubicBezTo>
                    <a:pt x="45569" y="381950"/>
                    <a:pt x="71465" y="396915"/>
                    <a:pt x="96079" y="402003"/>
                  </a:cubicBezTo>
                  <a:cubicBezTo>
                    <a:pt x="606376" y="507734"/>
                    <a:pt x="4047888" y="1224480"/>
                    <a:pt x="4527013" y="1321391"/>
                  </a:cubicBezTo>
                  <a:cubicBezTo>
                    <a:pt x="4541375" y="1322522"/>
                    <a:pt x="4551740" y="1318375"/>
                    <a:pt x="4561276" y="1299943"/>
                  </a:cubicBezTo>
                  <a:cubicBezTo>
                    <a:pt x="4564330" y="1294478"/>
                    <a:pt x="4567308" y="1286411"/>
                    <a:pt x="4569908" y="1279136"/>
                  </a:cubicBezTo>
                  <a:cubicBezTo>
                    <a:pt x="4576694" y="1258292"/>
                    <a:pt x="4581631" y="1239105"/>
                    <a:pt x="4586645" y="1216527"/>
                  </a:cubicBezTo>
                  <a:cubicBezTo>
                    <a:pt x="4601760" y="1142082"/>
                    <a:pt x="4620229" y="1059796"/>
                    <a:pt x="4624828" y="984560"/>
                  </a:cubicBezTo>
                  <a:cubicBezTo>
                    <a:pt x="4625507" y="955800"/>
                    <a:pt x="4623094" y="933221"/>
                    <a:pt x="4590640" y="927416"/>
                  </a:cubicBezTo>
                  <a:cubicBezTo>
                    <a:pt x="3660585" y="731710"/>
                    <a:pt x="1931424" y="369021"/>
                    <a:pt x="932389" y="159181"/>
                  </a:cubicBezTo>
                  <a:cubicBezTo>
                    <a:pt x="538565" y="78855"/>
                    <a:pt x="320809" y="26159"/>
                    <a:pt x="161477" y="0"/>
                  </a:cubicBezTo>
                  <a:cubicBezTo>
                    <a:pt x="113531" y="-38"/>
                    <a:pt x="73349" y="40257"/>
                    <a:pt x="47868" y="79722"/>
                  </a:cubicBezTo>
                  <a:lnTo>
                    <a:pt x="47567" y="80175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97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</a:gra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A600D50-0627-5375-3227-3FE6C8A389D8}"/>
                </a:ext>
              </a:extLst>
            </p:cNvPr>
            <p:cNvSpPr/>
            <p:nvPr/>
          </p:nvSpPr>
          <p:spPr>
            <a:xfrm>
              <a:off x="6369296" y="3216903"/>
              <a:ext cx="4624917" cy="1321562"/>
            </a:xfrm>
            <a:custGeom>
              <a:avLst/>
              <a:gdLst>
                <a:gd name="csX0" fmla="*/ 47642 w 4624917"/>
                <a:gd name="csY0" fmla="*/ 80175 h 1321562"/>
                <a:gd name="csX1" fmla="*/ 30454 w 4624917"/>
                <a:gd name="csY1" fmla="*/ 358053 h 1321562"/>
                <a:gd name="csX2" fmla="*/ 96079 w 4624917"/>
                <a:gd name="csY2" fmla="*/ 402003 h 1321562"/>
                <a:gd name="csX3" fmla="*/ 4527013 w 4624917"/>
                <a:gd name="csY3" fmla="*/ 1321391 h 1321562"/>
                <a:gd name="csX4" fmla="*/ 4561277 w 4624917"/>
                <a:gd name="csY4" fmla="*/ 1299943 h 1321562"/>
                <a:gd name="csX5" fmla="*/ 4569908 w 4624917"/>
                <a:gd name="csY5" fmla="*/ 1279136 h 1321562"/>
                <a:gd name="csX6" fmla="*/ 4586645 w 4624917"/>
                <a:gd name="csY6" fmla="*/ 1216527 h 1321562"/>
                <a:gd name="csX7" fmla="*/ 4624828 w 4624917"/>
                <a:gd name="csY7" fmla="*/ 984560 h 1321562"/>
                <a:gd name="csX8" fmla="*/ 4590640 w 4624917"/>
                <a:gd name="csY8" fmla="*/ 927416 h 1321562"/>
                <a:gd name="csX9" fmla="*/ 932389 w 4624917"/>
                <a:gd name="csY9" fmla="*/ 159181 h 1321562"/>
                <a:gd name="csX10" fmla="*/ 161477 w 4624917"/>
                <a:gd name="csY10" fmla="*/ 0 h 1321562"/>
                <a:gd name="csX11" fmla="*/ 47868 w 4624917"/>
                <a:gd name="csY11" fmla="*/ 79722 h 1321562"/>
                <a:gd name="csX12" fmla="*/ 47567 w 4624917"/>
                <a:gd name="csY12" fmla="*/ 80175 h 1321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4624917" h="1321562">
                  <a:moveTo>
                    <a:pt x="47642" y="80175"/>
                  </a:moveTo>
                  <a:cubicBezTo>
                    <a:pt x="-3056" y="158464"/>
                    <a:pt x="-20131" y="276521"/>
                    <a:pt x="30454" y="358053"/>
                  </a:cubicBezTo>
                  <a:cubicBezTo>
                    <a:pt x="45569" y="381950"/>
                    <a:pt x="71465" y="396915"/>
                    <a:pt x="96079" y="402003"/>
                  </a:cubicBezTo>
                  <a:cubicBezTo>
                    <a:pt x="606376" y="507734"/>
                    <a:pt x="4047888" y="1224480"/>
                    <a:pt x="4527013" y="1321391"/>
                  </a:cubicBezTo>
                  <a:cubicBezTo>
                    <a:pt x="4541374" y="1322522"/>
                    <a:pt x="4551740" y="1318375"/>
                    <a:pt x="4561277" y="1299943"/>
                  </a:cubicBezTo>
                  <a:cubicBezTo>
                    <a:pt x="4564330" y="1294478"/>
                    <a:pt x="4567308" y="1286411"/>
                    <a:pt x="4569908" y="1279136"/>
                  </a:cubicBezTo>
                  <a:cubicBezTo>
                    <a:pt x="4576693" y="1258291"/>
                    <a:pt x="4581631" y="1239105"/>
                    <a:pt x="4586645" y="1216527"/>
                  </a:cubicBezTo>
                  <a:cubicBezTo>
                    <a:pt x="4601760" y="1142082"/>
                    <a:pt x="4620230" y="1059796"/>
                    <a:pt x="4624828" y="984560"/>
                  </a:cubicBezTo>
                  <a:cubicBezTo>
                    <a:pt x="4625507" y="955799"/>
                    <a:pt x="4623095" y="933221"/>
                    <a:pt x="4590640" y="927416"/>
                  </a:cubicBezTo>
                  <a:cubicBezTo>
                    <a:pt x="3660585" y="731710"/>
                    <a:pt x="1931423" y="369021"/>
                    <a:pt x="932389" y="159181"/>
                  </a:cubicBezTo>
                  <a:cubicBezTo>
                    <a:pt x="538565" y="78855"/>
                    <a:pt x="320809" y="26159"/>
                    <a:pt x="161477" y="0"/>
                  </a:cubicBezTo>
                  <a:cubicBezTo>
                    <a:pt x="113531" y="-38"/>
                    <a:pt x="73349" y="40257"/>
                    <a:pt x="47868" y="79722"/>
                  </a:cubicBezTo>
                  <a:lnTo>
                    <a:pt x="47567" y="80175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97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</a:gra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3297D44-8ACE-4ECF-E02D-EE7433BCE8A5}"/>
                </a:ext>
              </a:extLst>
            </p:cNvPr>
            <p:cNvSpPr/>
            <p:nvPr/>
          </p:nvSpPr>
          <p:spPr>
            <a:xfrm>
              <a:off x="6471483" y="2825265"/>
              <a:ext cx="4624917" cy="1321562"/>
            </a:xfrm>
            <a:custGeom>
              <a:avLst/>
              <a:gdLst>
                <a:gd name="csX0" fmla="*/ 47642 w 4624917"/>
                <a:gd name="csY0" fmla="*/ 80175 h 1321562"/>
                <a:gd name="csX1" fmla="*/ 30454 w 4624917"/>
                <a:gd name="csY1" fmla="*/ 358053 h 1321562"/>
                <a:gd name="csX2" fmla="*/ 96079 w 4624917"/>
                <a:gd name="csY2" fmla="*/ 402003 h 1321562"/>
                <a:gd name="csX3" fmla="*/ 4527013 w 4624917"/>
                <a:gd name="csY3" fmla="*/ 1321391 h 1321562"/>
                <a:gd name="csX4" fmla="*/ 4561277 w 4624917"/>
                <a:gd name="csY4" fmla="*/ 1299943 h 1321562"/>
                <a:gd name="csX5" fmla="*/ 4569909 w 4624917"/>
                <a:gd name="csY5" fmla="*/ 1279136 h 1321562"/>
                <a:gd name="csX6" fmla="*/ 4586645 w 4624917"/>
                <a:gd name="csY6" fmla="*/ 1216527 h 1321562"/>
                <a:gd name="csX7" fmla="*/ 4624828 w 4624917"/>
                <a:gd name="csY7" fmla="*/ 984560 h 1321562"/>
                <a:gd name="csX8" fmla="*/ 4590640 w 4624917"/>
                <a:gd name="csY8" fmla="*/ 927416 h 1321562"/>
                <a:gd name="csX9" fmla="*/ 932389 w 4624917"/>
                <a:gd name="csY9" fmla="*/ 159181 h 1321562"/>
                <a:gd name="csX10" fmla="*/ 161477 w 4624917"/>
                <a:gd name="csY10" fmla="*/ 0 h 1321562"/>
                <a:gd name="csX11" fmla="*/ 47868 w 4624917"/>
                <a:gd name="csY11" fmla="*/ 79722 h 1321562"/>
                <a:gd name="csX12" fmla="*/ 47567 w 4624917"/>
                <a:gd name="csY12" fmla="*/ 80175 h 1321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4624917" h="1321562">
                  <a:moveTo>
                    <a:pt x="47642" y="80175"/>
                  </a:moveTo>
                  <a:cubicBezTo>
                    <a:pt x="-3056" y="158464"/>
                    <a:pt x="-20131" y="276521"/>
                    <a:pt x="30454" y="358053"/>
                  </a:cubicBezTo>
                  <a:cubicBezTo>
                    <a:pt x="45569" y="381950"/>
                    <a:pt x="71465" y="396915"/>
                    <a:pt x="96079" y="402003"/>
                  </a:cubicBezTo>
                  <a:cubicBezTo>
                    <a:pt x="606376" y="507734"/>
                    <a:pt x="4047888" y="1224480"/>
                    <a:pt x="4527013" y="1321391"/>
                  </a:cubicBezTo>
                  <a:cubicBezTo>
                    <a:pt x="4541374" y="1322522"/>
                    <a:pt x="4551740" y="1318375"/>
                    <a:pt x="4561277" y="1299943"/>
                  </a:cubicBezTo>
                  <a:cubicBezTo>
                    <a:pt x="4564330" y="1294477"/>
                    <a:pt x="4567308" y="1286411"/>
                    <a:pt x="4569909" y="1279136"/>
                  </a:cubicBezTo>
                  <a:cubicBezTo>
                    <a:pt x="4576693" y="1258292"/>
                    <a:pt x="4581631" y="1239105"/>
                    <a:pt x="4586645" y="1216527"/>
                  </a:cubicBezTo>
                  <a:cubicBezTo>
                    <a:pt x="4601760" y="1142082"/>
                    <a:pt x="4620230" y="1059796"/>
                    <a:pt x="4624828" y="984560"/>
                  </a:cubicBezTo>
                  <a:cubicBezTo>
                    <a:pt x="4625507" y="955800"/>
                    <a:pt x="4623095" y="933221"/>
                    <a:pt x="4590640" y="927416"/>
                  </a:cubicBezTo>
                  <a:cubicBezTo>
                    <a:pt x="3660585" y="731710"/>
                    <a:pt x="1931424" y="369021"/>
                    <a:pt x="932389" y="159181"/>
                  </a:cubicBezTo>
                  <a:cubicBezTo>
                    <a:pt x="538565" y="78855"/>
                    <a:pt x="320809" y="26159"/>
                    <a:pt x="161477" y="0"/>
                  </a:cubicBezTo>
                  <a:cubicBezTo>
                    <a:pt x="113531" y="-38"/>
                    <a:pt x="73349" y="40257"/>
                    <a:pt x="47868" y="79722"/>
                  </a:cubicBezTo>
                  <a:lnTo>
                    <a:pt x="47567" y="80175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97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</a:gra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621BB57-1F17-ECD5-F424-A6245F0FFE90}"/>
                </a:ext>
              </a:extLst>
            </p:cNvPr>
            <p:cNvGrpSpPr/>
            <p:nvPr/>
          </p:nvGrpSpPr>
          <p:grpSpPr>
            <a:xfrm>
              <a:off x="10666817" y="3517042"/>
              <a:ext cx="779756" cy="1811055"/>
              <a:chOff x="10689119" y="3561646"/>
              <a:chExt cx="779756" cy="1811055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B8DB7A39-9BDB-253A-549F-027E6568A7BC}"/>
                  </a:ext>
                </a:extLst>
              </p:cNvPr>
              <p:cNvSpPr/>
              <p:nvPr/>
            </p:nvSpPr>
            <p:spPr>
              <a:xfrm rot="16978200">
                <a:off x="11182253" y="3909173"/>
                <a:ext cx="395784" cy="177461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39CE7715-0AF9-E9A8-CF1E-EAB4DA2CCF17}"/>
                  </a:ext>
                </a:extLst>
              </p:cNvPr>
              <p:cNvSpPr/>
              <p:nvPr/>
            </p:nvSpPr>
            <p:spPr>
              <a:xfrm rot="16978200">
                <a:off x="10994881" y="4718052"/>
                <a:ext cx="395784" cy="177461"/>
              </a:xfrm>
              <a:prstGeom prst="ellipse">
                <a:avLst/>
              </a:prstGeom>
              <a:solidFill>
                <a:srgbClr val="FFFFFF"/>
              </a:solidFill>
              <a:ln w="11292" cap="flat">
                <a:solidFill>
                  <a:schemeClr val="tx2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4129C4D3-23E2-1AEF-B1DD-06FD01404AEF}"/>
                  </a:ext>
                </a:extLst>
              </p:cNvPr>
              <p:cNvSpPr/>
              <p:nvPr/>
            </p:nvSpPr>
            <p:spPr>
              <a:xfrm rot="16978200">
                <a:off x="11096114" y="4313129"/>
                <a:ext cx="395784" cy="177461"/>
              </a:xfrm>
              <a:prstGeom prst="ellipse">
                <a:avLst/>
              </a:prstGeom>
              <a:solidFill>
                <a:srgbClr val="FFFFFF"/>
              </a:solidFill>
              <a:ln w="11292" cap="flat">
                <a:solidFill>
                  <a:schemeClr val="tx2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9403B140-42BE-73EA-F98C-5818479507F0}"/>
                  </a:ext>
                </a:extLst>
              </p:cNvPr>
              <p:cNvSpPr/>
              <p:nvPr/>
            </p:nvSpPr>
            <p:spPr>
              <a:xfrm rot="16978200">
                <a:off x="10892744" y="4488166"/>
                <a:ext cx="395784" cy="177461"/>
              </a:xfrm>
              <a:prstGeom prst="ellipse">
                <a:avLst/>
              </a:prstGeom>
              <a:solidFill>
                <a:srgbClr val="FFFFFF"/>
              </a:solidFill>
              <a:ln w="11292" cap="flat">
                <a:solidFill>
                  <a:schemeClr val="tx2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0B087217-E21D-A859-9E84-7DF2F71B4419}"/>
                  </a:ext>
                </a:extLst>
              </p:cNvPr>
              <p:cNvSpPr/>
              <p:nvPr/>
            </p:nvSpPr>
            <p:spPr>
              <a:xfrm rot="16978200">
                <a:off x="10807964" y="4890326"/>
                <a:ext cx="395784" cy="177461"/>
              </a:xfrm>
              <a:prstGeom prst="ellipse">
                <a:avLst/>
              </a:prstGeom>
              <a:solidFill>
                <a:srgbClr val="FFFFFF"/>
              </a:solidFill>
              <a:ln w="11292" cap="flat">
                <a:solidFill>
                  <a:schemeClr val="tx2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D65A7DCC-3F8C-DCE0-DCF3-5242469ACF8D}"/>
                  </a:ext>
                </a:extLst>
              </p:cNvPr>
              <p:cNvSpPr/>
              <p:nvPr/>
            </p:nvSpPr>
            <p:spPr>
              <a:xfrm rot="16978200">
                <a:off x="10986760" y="4124019"/>
                <a:ext cx="395784" cy="177461"/>
              </a:xfrm>
              <a:prstGeom prst="ellipse">
                <a:avLst/>
              </a:prstGeom>
              <a:solidFill>
                <a:srgbClr val="FFFFFF"/>
              </a:solidFill>
              <a:ln w="11292" cap="flat">
                <a:solidFill>
                  <a:schemeClr val="tx2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26F7FFA1-C5D1-6502-FB43-572E0EA4D95E}"/>
                  </a:ext>
                </a:extLst>
              </p:cNvPr>
              <p:cNvSpPr/>
              <p:nvPr/>
            </p:nvSpPr>
            <p:spPr>
              <a:xfrm rot="16978200">
                <a:off x="11080062" y="3670807"/>
                <a:ext cx="395784" cy="177461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533628AB-B52C-9315-1992-F8B1826988ED}"/>
                  </a:ext>
                </a:extLst>
              </p:cNvPr>
              <p:cNvSpPr/>
              <p:nvPr/>
            </p:nvSpPr>
            <p:spPr>
              <a:xfrm rot="16978200">
                <a:off x="10579958" y="5086078"/>
                <a:ext cx="395784" cy="177461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71012A11-071E-5F1B-86AF-BECAECB25DE9}"/>
                  </a:ext>
                </a:extLst>
              </p:cNvPr>
              <p:cNvSpPr/>
              <p:nvPr/>
            </p:nvSpPr>
            <p:spPr>
              <a:xfrm rot="16978200">
                <a:off x="10679898" y="4701035"/>
                <a:ext cx="395784" cy="177461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FE88B706-3B4D-C760-AE80-12A0AC16F0F1}"/>
                  </a:ext>
                </a:extLst>
              </p:cNvPr>
              <p:cNvSpPr/>
              <p:nvPr/>
            </p:nvSpPr>
            <p:spPr>
              <a:xfrm rot="16978200">
                <a:off x="10765006" y="4300869"/>
                <a:ext cx="395784" cy="177461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7DB5C3A9-9CA6-CC88-F936-26C05A49E6E9}"/>
                  </a:ext>
                </a:extLst>
              </p:cNvPr>
              <p:cNvSpPr/>
              <p:nvPr/>
            </p:nvSpPr>
            <p:spPr>
              <a:xfrm rot="16978200">
                <a:off x="10867214" y="3909202"/>
                <a:ext cx="395784" cy="177461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59F244DA-E5F1-C7C7-C7E7-C150AE38BC2E}"/>
                </a:ext>
              </a:extLst>
            </p:cNvPr>
            <p:cNvSpPr/>
            <p:nvPr/>
          </p:nvSpPr>
          <p:spPr>
            <a:xfrm>
              <a:off x="6632254" y="3486573"/>
              <a:ext cx="3987986" cy="1127556"/>
            </a:xfrm>
            <a:custGeom>
              <a:avLst/>
              <a:gdLst>
                <a:gd name="csX0" fmla="*/ 589 w 3981497"/>
                <a:gd name="csY0" fmla="*/ 133313 h 1127556"/>
                <a:gd name="csX1" fmla="*/ 890 w 3981497"/>
                <a:gd name="csY1" fmla="*/ 127621 h 1127556"/>
                <a:gd name="csX2" fmla="*/ 23733 w 3981497"/>
                <a:gd name="csY2" fmla="*/ 121063 h 1127556"/>
                <a:gd name="csX3" fmla="*/ 128446 w 3981497"/>
                <a:gd name="csY3" fmla="*/ 120836 h 1127556"/>
                <a:gd name="csX4" fmla="*/ 963550 w 3981497"/>
                <a:gd name="csY4" fmla="*/ 67236 h 1127556"/>
                <a:gd name="csX5" fmla="*/ 1365327 w 3981497"/>
                <a:gd name="csY5" fmla="*/ 15633 h 1127556"/>
                <a:gd name="csX6" fmla="*/ 1808907 w 3981497"/>
                <a:gd name="csY6" fmla="*/ 4853 h 1127556"/>
                <a:gd name="csX7" fmla="*/ 2065149 w 3981497"/>
                <a:gd name="csY7" fmla="*/ 42094 h 1127556"/>
                <a:gd name="csX8" fmla="*/ 2653209 w 3981497"/>
                <a:gd name="csY8" fmla="*/ 252990 h 1127556"/>
                <a:gd name="csX9" fmla="*/ 3345906 w 3981497"/>
                <a:gd name="csY9" fmla="*/ 633697 h 1127556"/>
                <a:gd name="csX10" fmla="*/ 3768830 w 3981497"/>
                <a:gd name="csY10" fmla="*/ 877500 h 1127556"/>
                <a:gd name="csX11" fmla="*/ 3897969 w 3981497"/>
                <a:gd name="csY11" fmla="*/ 947384 h 1127556"/>
                <a:gd name="csX12" fmla="*/ 3980141 w 3981497"/>
                <a:gd name="csY12" fmla="*/ 997102 h 1127556"/>
                <a:gd name="csX13" fmla="*/ 3981309 w 3981497"/>
                <a:gd name="csY13" fmla="*/ 1003397 h 1127556"/>
                <a:gd name="csX14" fmla="*/ 3915873 w 3981497"/>
                <a:gd name="csY14" fmla="*/ 1028915 h 1127556"/>
                <a:gd name="csX15" fmla="*/ 3705806 w 3981497"/>
                <a:gd name="csY15" fmla="*/ 1051796 h 1127556"/>
                <a:gd name="csX16" fmla="*/ 3048842 w 3981497"/>
                <a:gd name="csY16" fmla="*/ 1091487 h 1127556"/>
                <a:gd name="csX17" fmla="*/ 1997602 w 3981497"/>
                <a:gd name="csY17" fmla="*/ 1116516 h 1127556"/>
                <a:gd name="csX18" fmla="*/ 1555417 w 3981497"/>
                <a:gd name="csY18" fmla="*/ 1013800 h 1127556"/>
                <a:gd name="csX19" fmla="*/ 1290317 w 3981497"/>
                <a:gd name="csY19" fmla="*/ 891220 h 1127556"/>
                <a:gd name="csX20" fmla="*/ 464410 w 3981497"/>
                <a:gd name="csY20" fmla="*/ 416016 h 1127556"/>
                <a:gd name="csX21" fmla="*/ 342584 w 3981497"/>
                <a:gd name="csY21" fmla="*/ 352992 h 1127556"/>
                <a:gd name="csX22" fmla="*/ 85324 w 3981497"/>
                <a:gd name="csY22" fmla="*/ 199955 h 1127556"/>
                <a:gd name="csX23" fmla="*/ 626 w 3981497"/>
                <a:gd name="csY23" fmla="*/ 133501 h 1127556"/>
                <a:gd name="csX24" fmla="*/ 551 w 3981497"/>
                <a:gd name="csY24" fmla="*/ 133275 h 1127556"/>
                <a:gd name="csX0" fmla="*/ 0 w 3980946"/>
                <a:gd name="csY0" fmla="*/ 133275 h 1127556"/>
                <a:gd name="csX1" fmla="*/ 339 w 3980946"/>
                <a:gd name="csY1" fmla="*/ 127621 h 1127556"/>
                <a:gd name="csX2" fmla="*/ 23182 w 3980946"/>
                <a:gd name="csY2" fmla="*/ 121063 h 1127556"/>
                <a:gd name="csX3" fmla="*/ 127895 w 3980946"/>
                <a:gd name="csY3" fmla="*/ 120836 h 1127556"/>
                <a:gd name="csX4" fmla="*/ 962999 w 3980946"/>
                <a:gd name="csY4" fmla="*/ 67236 h 1127556"/>
                <a:gd name="csX5" fmla="*/ 1364776 w 3980946"/>
                <a:gd name="csY5" fmla="*/ 15633 h 1127556"/>
                <a:gd name="csX6" fmla="*/ 1808356 w 3980946"/>
                <a:gd name="csY6" fmla="*/ 4853 h 1127556"/>
                <a:gd name="csX7" fmla="*/ 2064598 w 3980946"/>
                <a:gd name="csY7" fmla="*/ 42094 h 1127556"/>
                <a:gd name="csX8" fmla="*/ 2652658 w 3980946"/>
                <a:gd name="csY8" fmla="*/ 252990 h 1127556"/>
                <a:gd name="csX9" fmla="*/ 3345355 w 3980946"/>
                <a:gd name="csY9" fmla="*/ 633697 h 1127556"/>
                <a:gd name="csX10" fmla="*/ 3768279 w 3980946"/>
                <a:gd name="csY10" fmla="*/ 877500 h 1127556"/>
                <a:gd name="csX11" fmla="*/ 3897418 w 3980946"/>
                <a:gd name="csY11" fmla="*/ 947384 h 1127556"/>
                <a:gd name="csX12" fmla="*/ 3979590 w 3980946"/>
                <a:gd name="csY12" fmla="*/ 997102 h 1127556"/>
                <a:gd name="csX13" fmla="*/ 3980758 w 3980946"/>
                <a:gd name="csY13" fmla="*/ 1003397 h 1127556"/>
                <a:gd name="csX14" fmla="*/ 3915322 w 3980946"/>
                <a:gd name="csY14" fmla="*/ 1028915 h 1127556"/>
                <a:gd name="csX15" fmla="*/ 3705255 w 3980946"/>
                <a:gd name="csY15" fmla="*/ 1051796 h 1127556"/>
                <a:gd name="csX16" fmla="*/ 3048291 w 3980946"/>
                <a:gd name="csY16" fmla="*/ 1091487 h 1127556"/>
                <a:gd name="csX17" fmla="*/ 1997051 w 3980946"/>
                <a:gd name="csY17" fmla="*/ 1116516 h 1127556"/>
                <a:gd name="csX18" fmla="*/ 1554866 w 3980946"/>
                <a:gd name="csY18" fmla="*/ 1013800 h 1127556"/>
                <a:gd name="csX19" fmla="*/ 1289766 w 3980946"/>
                <a:gd name="csY19" fmla="*/ 891220 h 1127556"/>
                <a:gd name="csX20" fmla="*/ 463859 w 3980946"/>
                <a:gd name="csY20" fmla="*/ 416016 h 1127556"/>
                <a:gd name="csX21" fmla="*/ 342033 w 3980946"/>
                <a:gd name="csY21" fmla="*/ 352992 h 1127556"/>
                <a:gd name="csX22" fmla="*/ 84773 w 3980946"/>
                <a:gd name="csY22" fmla="*/ 199955 h 1127556"/>
                <a:gd name="csX23" fmla="*/ 75 w 3980946"/>
                <a:gd name="csY23" fmla="*/ 133501 h 1127556"/>
                <a:gd name="csX24" fmla="*/ 0 w 3980946"/>
                <a:gd name="csY24" fmla="*/ 133275 h 1127556"/>
                <a:gd name="csX0" fmla="*/ 7115 w 3987986"/>
                <a:gd name="csY0" fmla="*/ 133501 h 1127556"/>
                <a:gd name="csX1" fmla="*/ 7379 w 3987986"/>
                <a:gd name="csY1" fmla="*/ 127621 h 1127556"/>
                <a:gd name="csX2" fmla="*/ 30222 w 3987986"/>
                <a:gd name="csY2" fmla="*/ 121063 h 1127556"/>
                <a:gd name="csX3" fmla="*/ 134935 w 3987986"/>
                <a:gd name="csY3" fmla="*/ 120836 h 1127556"/>
                <a:gd name="csX4" fmla="*/ 970039 w 3987986"/>
                <a:gd name="csY4" fmla="*/ 67236 h 1127556"/>
                <a:gd name="csX5" fmla="*/ 1371816 w 3987986"/>
                <a:gd name="csY5" fmla="*/ 15633 h 1127556"/>
                <a:gd name="csX6" fmla="*/ 1815396 w 3987986"/>
                <a:gd name="csY6" fmla="*/ 4853 h 1127556"/>
                <a:gd name="csX7" fmla="*/ 2071638 w 3987986"/>
                <a:gd name="csY7" fmla="*/ 42094 h 1127556"/>
                <a:gd name="csX8" fmla="*/ 2659698 w 3987986"/>
                <a:gd name="csY8" fmla="*/ 252990 h 1127556"/>
                <a:gd name="csX9" fmla="*/ 3352395 w 3987986"/>
                <a:gd name="csY9" fmla="*/ 633697 h 1127556"/>
                <a:gd name="csX10" fmla="*/ 3775319 w 3987986"/>
                <a:gd name="csY10" fmla="*/ 877500 h 1127556"/>
                <a:gd name="csX11" fmla="*/ 3904458 w 3987986"/>
                <a:gd name="csY11" fmla="*/ 947384 h 1127556"/>
                <a:gd name="csX12" fmla="*/ 3986630 w 3987986"/>
                <a:gd name="csY12" fmla="*/ 997102 h 1127556"/>
                <a:gd name="csX13" fmla="*/ 3987798 w 3987986"/>
                <a:gd name="csY13" fmla="*/ 1003397 h 1127556"/>
                <a:gd name="csX14" fmla="*/ 3922362 w 3987986"/>
                <a:gd name="csY14" fmla="*/ 1028915 h 1127556"/>
                <a:gd name="csX15" fmla="*/ 3712295 w 3987986"/>
                <a:gd name="csY15" fmla="*/ 1051796 h 1127556"/>
                <a:gd name="csX16" fmla="*/ 3055331 w 3987986"/>
                <a:gd name="csY16" fmla="*/ 1091487 h 1127556"/>
                <a:gd name="csX17" fmla="*/ 2004091 w 3987986"/>
                <a:gd name="csY17" fmla="*/ 1116516 h 1127556"/>
                <a:gd name="csX18" fmla="*/ 1561906 w 3987986"/>
                <a:gd name="csY18" fmla="*/ 1013800 h 1127556"/>
                <a:gd name="csX19" fmla="*/ 1296806 w 3987986"/>
                <a:gd name="csY19" fmla="*/ 891220 h 1127556"/>
                <a:gd name="csX20" fmla="*/ 470899 w 3987986"/>
                <a:gd name="csY20" fmla="*/ 416016 h 1127556"/>
                <a:gd name="csX21" fmla="*/ 349073 w 3987986"/>
                <a:gd name="csY21" fmla="*/ 352992 h 1127556"/>
                <a:gd name="csX22" fmla="*/ 91813 w 3987986"/>
                <a:gd name="csY22" fmla="*/ 199955 h 1127556"/>
                <a:gd name="csX23" fmla="*/ 7115 w 3987986"/>
                <a:gd name="csY23" fmla="*/ 133501 h 11275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987986" h="1127556">
                  <a:moveTo>
                    <a:pt x="7115" y="133501"/>
                  </a:moveTo>
                  <a:cubicBezTo>
                    <a:pt x="-6957" y="121445"/>
                    <a:pt x="3528" y="129694"/>
                    <a:pt x="7379" y="127621"/>
                  </a:cubicBezTo>
                  <a:cubicBezTo>
                    <a:pt x="9829" y="123927"/>
                    <a:pt x="17519" y="121929"/>
                    <a:pt x="30222" y="121063"/>
                  </a:cubicBezTo>
                  <a:cubicBezTo>
                    <a:pt x="59547" y="119253"/>
                    <a:pt x="100633" y="121213"/>
                    <a:pt x="134935" y="120836"/>
                  </a:cubicBezTo>
                  <a:cubicBezTo>
                    <a:pt x="411494" y="122231"/>
                    <a:pt x="718396" y="94677"/>
                    <a:pt x="970039" y="67236"/>
                  </a:cubicBezTo>
                  <a:cubicBezTo>
                    <a:pt x="1098989" y="52799"/>
                    <a:pt x="1240755" y="30409"/>
                    <a:pt x="1371816" y="15633"/>
                  </a:cubicBezTo>
                  <a:cubicBezTo>
                    <a:pt x="1514073" y="1347"/>
                    <a:pt x="1670162" y="-5211"/>
                    <a:pt x="1815396" y="4853"/>
                  </a:cubicBezTo>
                  <a:cubicBezTo>
                    <a:pt x="1905786" y="11487"/>
                    <a:pt x="1984528" y="22079"/>
                    <a:pt x="2071638" y="42094"/>
                  </a:cubicBezTo>
                  <a:cubicBezTo>
                    <a:pt x="2278124" y="86309"/>
                    <a:pt x="2462861" y="157060"/>
                    <a:pt x="2659698" y="252990"/>
                  </a:cubicBezTo>
                  <a:cubicBezTo>
                    <a:pt x="2901993" y="369012"/>
                    <a:pt x="3126987" y="499357"/>
                    <a:pt x="3352395" y="633697"/>
                  </a:cubicBezTo>
                  <a:cubicBezTo>
                    <a:pt x="3488281" y="713985"/>
                    <a:pt x="3628351" y="796383"/>
                    <a:pt x="3775319" y="877500"/>
                  </a:cubicBezTo>
                  <a:cubicBezTo>
                    <a:pt x="3818629" y="901473"/>
                    <a:pt x="3862655" y="925145"/>
                    <a:pt x="3904458" y="947384"/>
                  </a:cubicBezTo>
                  <a:cubicBezTo>
                    <a:pt x="3932803" y="963140"/>
                    <a:pt x="3981579" y="985229"/>
                    <a:pt x="3986630" y="997102"/>
                  </a:cubicBezTo>
                  <a:cubicBezTo>
                    <a:pt x="3987798" y="999100"/>
                    <a:pt x="3988288" y="1001248"/>
                    <a:pt x="3987798" y="1003397"/>
                  </a:cubicBezTo>
                  <a:cubicBezTo>
                    <a:pt x="3985461" y="1013838"/>
                    <a:pt x="3958736" y="1021942"/>
                    <a:pt x="3922362" y="1028915"/>
                  </a:cubicBezTo>
                  <a:cubicBezTo>
                    <a:pt x="3852817" y="1041128"/>
                    <a:pt x="3783197" y="1045915"/>
                    <a:pt x="3712295" y="1051796"/>
                  </a:cubicBezTo>
                  <a:cubicBezTo>
                    <a:pt x="3495292" y="1068456"/>
                    <a:pt x="3268677" y="1075053"/>
                    <a:pt x="3055331" y="1091487"/>
                  </a:cubicBezTo>
                  <a:cubicBezTo>
                    <a:pt x="2712921" y="1120059"/>
                    <a:pt x="2356640" y="1141544"/>
                    <a:pt x="2004091" y="1116516"/>
                  </a:cubicBezTo>
                  <a:cubicBezTo>
                    <a:pt x="1852939" y="1106715"/>
                    <a:pt x="1702164" y="1069097"/>
                    <a:pt x="1561906" y="1013800"/>
                  </a:cubicBezTo>
                  <a:cubicBezTo>
                    <a:pt x="1472119" y="978067"/>
                    <a:pt x="1384708" y="935247"/>
                    <a:pt x="1296806" y="891220"/>
                  </a:cubicBezTo>
                  <a:cubicBezTo>
                    <a:pt x="943126" y="712062"/>
                    <a:pt x="767134" y="565735"/>
                    <a:pt x="470899" y="416016"/>
                  </a:cubicBezTo>
                  <a:cubicBezTo>
                    <a:pt x="428493" y="394191"/>
                    <a:pt x="395926" y="378209"/>
                    <a:pt x="349073" y="352992"/>
                  </a:cubicBezTo>
                  <a:cubicBezTo>
                    <a:pt x="261246" y="305799"/>
                    <a:pt x="178584" y="256345"/>
                    <a:pt x="91813" y="199955"/>
                  </a:cubicBezTo>
                  <a:cubicBezTo>
                    <a:pt x="65955" y="183295"/>
                    <a:pt x="13636" y="148504"/>
                    <a:pt x="7115" y="133501"/>
                  </a:cubicBezTo>
                  <a:close/>
                </a:path>
              </a:pathLst>
            </a:custGeom>
            <a:solidFill>
              <a:srgbClr val="FFFFFF"/>
            </a:solidFill>
            <a:ln w="57150" cap="flat">
              <a:solidFill>
                <a:schemeClr val="accent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8" name="Graphic 20">
              <a:extLst>
                <a:ext uri="{FF2B5EF4-FFF2-40B4-BE49-F238E27FC236}">
                  <a16:creationId xmlns:a16="http://schemas.microsoft.com/office/drawing/2014/main" id="{B985A8CB-E58A-DBE4-EFF1-6C720189C6E6}"/>
                </a:ext>
              </a:extLst>
            </p:cNvPr>
            <p:cNvGrpSpPr/>
            <p:nvPr/>
          </p:nvGrpSpPr>
          <p:grpSpPr>
            <a:xfrm>
              <a:off x="8454503" y="4021823"/>
              <a:ext cx="1090387" cy="295366"/>
              <a:chOff x="8476805" y="4147316"/>
              <a:chExt cx="1090387" cy="295366"/>
            </a:xfrm>
            <a:solidFill>
              <a:srgbClr val="FFFFFF"/>
            </a:solidFill>
          </p:grpSpPr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AC3432DB-CE80-D8DE-F75F-B745CE236D23}"/>
                  </a:ext>
                </a:extLst>
              </p:cNvPr>
              <p:cNvSpPr/>
              <p:nvPr/>
            </p:nvSpPr>
            <p:spPr>
              <a:xfrm>
                <a:off x="8476805" y="4147316"/>
                <a:ext cx="1083676" cy="294498"/>
              </a:xfrm>
              <a:custGeom>
                <a:avLst/>
                <a:gdLst>
                  <a:gd name="csX0" fmla="*/ 1077142 w 1083676"/>
                  <a:gd name="csY0" fmla="*/ 219340 h 294498"/>
                  <a:gd name="csX1" fmla="*/ 877441 w 1083676"/>
                  <a:gd name="csY1" fmla="*/ 177387 h 294498"/>
                  <a:gd name="csX2" fmla="*/ 875556 w 1083676"/>
                  <a:gd name="csY2" fmla="*/ 176859 h 294498"/>
                  <a:gd name="csX3" fmla="*/ 177846 w 1083676"/>
                  <a:gd name="csY3" fmla="*/ 30343 h 294498"/>
                  <a:gd name="csX4" fmla="*/ 30802 w 1083676"/>
                  <a:gd name="csY4" fmla="*/ 0 h 294498"/>
                  <a:gd name="csX5" fmla="*/ 9128 w 1083676"/>
                  <a:gd name="csY5" fmla="*/ 15191 h 294498"/>
                  <a:gd name="csX6" fmla="*/ 9128 w 1083676"/>
                  <a:gd name="csY6" fmla="*/ 15266 h 294498"/>
                  <a:gd name="csX7" fmla="*/ 5811 w 1083676"/>
                  <a:gd name="csY7" fmla="*/ 68263 h 294498"/>
                  <a:gd name="csX8" fmla="*/ 18326 w 1083676"/>
                  <a:gd name="csY8" fmla="*/ 76631 h 294498"/>
                  <a:gd name="csX9" fmla="*/ 215615 w 1083676"/>
                  <a:gd name="csY9" fmla="*/ 117642 h 294498"/>
                  <a:gd name="csX10" fmla="*/ 219912 w 1083676"/>
                  <a:gd name="csY10" fmla="*/ 119112 h 294498"/>
                  <a:gd name="csX11" fmla="*/ 1065005 w 1083676"/>
                  <a:gd name="csY11" fmla="*/ 294463 h 294498"/>
                  <a:gd name="csX12" fmla="*/ 1071526 w 1083676"/>
                  <a:gd name="csY12" fmla="*/ 290355 h 294498"/>
                  <a:gd name="csX13" fmla="*/ 1073184 w 1083676"/>
                  <a:gd name="csY13" fmla="*/ 286397 h 294498"/>
                  <a:gd name="csX14" fmla="*/ 1076388 w 1083676"/>
                  <a:gd name="csY14" fmla="*/ 274448 h 294498"/>
                  <a:gd name="csX15" fmla="*/ 1083663 w 1083676"/>
                  <a:gd name="csY15" fmla="*/ 230196 h 294498"/>
                  <a:gd name="csX16" fmla="*/ 1077142 w 1083676"/>
                  <a:gd name="csY16" fmla="*/ 219302 h 2944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083676" h="294498">
                    <a:moveTo>
                      <a:pt x="1077142" y="219340"/>
                    </a:moveTo>
                    <a:cubicBezTo>
                      <a:pt x="1022298" y="207805"/>
                      <a:pt x="952828" y="193218"/>
                      <a:pt x="877441" y="177387"/>
                    </a:cubicBezTo>
                    <a:cubicBezTo>
                      <a:pt x="876876" y="177160"/>
                      <a:pt x="876272" y="177010"/>
                      <a:pt x="875556" y="176859"/>
                    </a:cubicBezTo>
                    <a:cubicBezTo>
                      <a:pt x="698170" y="139542"/>
                      <a:pt x="368387" y="70374"/>
                      <a:pt x="177846" y="30343"/>
                    </a:cubicBezTo>
                    <a:cubicBezTo>
                      <a:pt x="102722" y="15040"/>
                      <a:pt x="61183" y="4976"/>
                      <a:pt x="30802" y="0"/>
                    </a:cubicBezTo>
                    <a:cubicBezTo>
                      <a:pt x="21643" y="0"/>
                      <a:pt x="13991" y="7690"/>
                      <a:pt x="9128" y="15191"/>
                    </a:cubicBezTo>
                    <a:lnTo>
                      <a:pt x="9128" y="15266"/>
                    </a:lnTo>
                    <a:cubicBezTo>
                      <a:pt x="-597" y="30193"/>
                      <a:pt x="-3838" y="52696"/>
                      <a:pt x="5811" y="68263"/>
                    </a:cubicBezTo>
                    <a:cubicBezTo>
                      <a:pt x="8676" y="72824"/>
                      <a:pt x="13652" y="75689"/>
                      <a:pt x="18326" y="76631"/>
                    </a:cubicBezTo>
                    <a:cubicBezTo>
                      <a:pt x="46445" y="82474"/>
                      <a:pt x="121267" y="98004"/>
                      <a:pt x="215615" y="117642"/>
                    </a:cubicBezTo>
                    <a:cubicBezTo>
                      <a:pt x="217047" y="118283"/>
                      <a:pt x="218479" y="118811"/>
                      <a:pt x="219912" y="119112"/>
                    </a:cubicBezTo>
                    <a:cubicBezTo>
                      <a:pt x="317237" y="139278"/>
                      <a:pt x="973635" y="275993"/>
                      <a:pt x="1065005" y="294463"/>
                    </a:cubicBezTo>
                    <a:cubicBezTo>
                      <a:pt x="1067756" y="294689"/>
                      <a:pt x="1069717" y="293898"/>
                      <a:pt x="1071526" y="290355"/>
                    </a:cubicBezTo>
                    <a:cubicBezTo>
                      <a:pt x="1072091" y="289299"/>
                      <a:pt x="1072694" y="287754"/>
                      <a:pt x="1073184" y="286397"/>
                    </a:cubicBezTo>
                    <a:cubicBezTo>
                      <a:pt x="1074466" y="282439"/>
                      <a:pt x="1075408" y="278745"/>
                      <a:pt x="1076388" y="274448"/>
                    </a:cubicBezTo>
                    <a:cubicBezTo>
                      <a:pt x="1079291" y="260238"/>
                      <a:pt x="1082796" y="244557"/>
                      <a:pt x="1083663" y="230196"/>
                    </a:cubicBezTo>
                    <a:cubicBezTo>
                      <a:pt x="1083776" y="224692"/>
                      <a:pt x="1083324" y="220395"/>
                      <a:pt x="1077142" y="21930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97000">
                    <a:schemeClr val="accent5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F1756879-6CE6-75A9-8329-253865BBCE97}"/>
                  </a:ext>
                </a:extLst>
              </p:cNvPr>
              <p:cNvSpPr/>
              <p:nvPr/>
            </p:nvSpPr>
            <p:spPr>
              <a:xfrm rot="-4621800">
                <a:off x="9512537" y="4388027"/>
                <a:ext cx="75462" cy="33848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1" name="Graphic 20">
              <a:extLst>
                <a:ext uri="{FF2B5EF4-FFF2-40B4-BE49-F238E27FC236}">
                  <a16:creationId xmlns:a16="http://schemas.microsoft.com/office/drawing/2014/main" id="{B6A54796-5A82-85A8-B4BF-708B8D78B8D7}"/>
                </a:ext>
              </a:extLst>
            </p:cNvPr>
            <p:cNvGrpSpPr/>
            <p:nvPr/>
          </p:nvGrpSpPr>
          <p:grpSpPr>
            <a:xfrm>
              <a:off x="7477785" y="3716316"/>
              <a:ext cx="2123617" cy="534342"/>
              <a:chOff x="7500087" y="3841809"/>
              <a:chExt cx="2123617" cy="534342"/>
            </a:xfrm>
            <a:solidFill>
              <a:srgbClr val="FFFFFF"/>
            </a:solidFill>
          </p:grpSpPr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71DC1D50-49AA-B52E-098F-E0FCACB060EB}"/>
                  </a:ext>
                </a:extLst>
              </p:cNvPr>
              <p:cNvSpPr/>
              <p:nvPr/>
            </p:nvSpPr>
            <p:spPr>
              <a:xfrm>
                <a:off x="7500087" y="3841809"/>
                <a:ext cx="2113140" cy="533865"/>
              </a:xfrm>
              <a:custGeom>
                <a:avLst/>
                <a:gdLst>
                  <a:gd name="csX0" fmla="*/ 2104408 w 2113140"/>
                  <a:gd name="csY0" fmla="*/ 432837 h 533865"/>
                  <a:gd name="csX1" fmla="*/ 1695883 w 2113140"/>
                  <a:gd name="csY1" fmla="*/ 347008 h 533865"/>
                  <a:gd name="csX2" fmla="*/ 1460335 w 2113140"/>
                  <a:gd name="csY2" fmla="*/ 297554 h 533865"/>
                  <a:gd name="csX3" fmla="*/ 1457206 w 2113140"/>
                  <a:gd name="csY3" fmla="*/ 296612 h 533865"/>
                  <a:gd name="csX4" fmla="*/ 1048682 w 2113140"/>
                  <a:gd name="csY4" fmla="*/ 210783 h 533865"/>
                  <a:gd name="csX5" fmla="*/ 421534 w 2113140"/>
                  <a:gd name="csY5" fmla="*/ 79119 h 533865"/>
                  <a:gd name="csX6" fmla="*/ 345807 w 2113140"/>
                  <a:gd name="csY6" fmla="*/ 63212 h 533865"/>
                  <a:gd name="csX7" fmla="*/ 239134 w 2113140"/>
                  <a:gd name="csY7" fmla="*/ 40822 h 533865"/>
                  <a:gd name="csX8" fmla="*/ 41430 w 2113140"/>
                  <a:gd name="csY8" fmla="*/ 0 h 533865"/>
                  <a:gd name="csX9" fmla="*/ 12293 w 2113140"/>
                  <a:gd name="csY9" fmla="*/ 20430 h 533865"/>
                  <a:gd name="csX10" fmla="*/ 12218 w 2113140"/>
                  <a:gd name="csY10" fmla="*/ 20543 h 533865"/>
                  <a:gd name="csX11" fmla="*/ 7807 w 2113140"/>
                  <a:gd name="csY11" fmla="*/ 91784 h 533865"/>
                  <a:gd name="csX12" fmla="*/ 24657 w 2113140"/>
                  <a:gd name="csY12" fmla="*/ 103055 h 533865"/>
                  <a:gd name="csX13" fmla="*/ 299255 w 2113140"/>
                  <a:gd name="csY13" fmla="*/ 160123 h 533865"/>
                  <a:gd name="csX14" fmla="*/ 304532 w 2113140"/>
                  <a:gd name="csY14" fmla="*/ 161819 h 533865"/>
                  <a:gd name="csX15" fmla="*/ 664583 w 2113140"/>
                  <a:gd name="csY15" fmla="*/ 236679 h 533865"/>
                  <a:gd name="csX16" fmla="*/ 671782 w 2113140"/>
                  <a:gd name="csY16" fmla="*/ 239280 h 533865"/>
                  <a:gd name="csX17" fmla="*/ 946381 w 2113140"/>
                  <a:gd name="csY17" fmla="*/ 296348 h 533865"/>
                  <a:gd name="csX18" fmla="*/ 951658 w 2113140"/>
                  <a:gd name="csY18" fmla="*/ 298044 h 533865"/>
                  <a:gd name="csX19" fmla="*/ 2088011 w 2113140"/>
                  <a:gd name="csY19" fmla="*/ 533818 h 533865"/>
                  <a:gd name="csX20" fmla="*/ 2096793 w 2113140"/>
                  <a:gd name="csY20" fmla="*/ 528315 h 533865"/>
                  <a:gd name="csX21" fmla="*/ 2099017 w 2113140"/>
                  <a:gd name="csY21" fmla="*/ 522963 h 533865"/>
                  <a:gd name="csX22" fmla="*/ 2103314 w 2113140"/>
                  <a:gd name="csY22" fmla="*/ 506905 h 533865"/>
                  <a:gd name="csX23" fmla="*/ 2113115 w 2113140"/>
                  <a:gd name="csY23" fmla="*/ 447424 h 533865"/>
                  <a:gd name="csX24" fmla="*/ 2104332 w 2113140"/>
                  <a:gd name="csY24" fmla="*/ 432762 h 5338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113140" h="533865">
                    <a:moveTo>
                      <a:pt x="2104408" y="432837"/>
                    </a:moveTo>
                    <a:cubicBezTo>
                      <a:pt x="1997583" y="410371"/>
                      <a:pt x="1849673" y="379312"/>
                      <a:pt x="1695883" y="347008"/>
                    </a:cubicBezTo>
                    <a:cubicBezTo>
                      <a:pt x="1623963" y="331893"/>
                      <a:pt x="1543525" y="315006"/>
                      <a:pt x="1460335" y="297554"/>
                    </a:cubicBezTo>
                    <a:cubicBezTo>
                      <a:pt x="1459430" y="297177"/>
                      <a:pt x="1458412" y="296838"/>
                      <a:pt x="1457206" y="296612"/>
                    </a:cubicBezTo>
                    <a:cubicBezTo>
                      <a:pt x="1350382" y="274146"/>
                      <a:pt x="1202472" y="243087"/>
                      <a:pt x="1048682" y="210783"/>
                    </a:cubicBezTo>
                    <a:cubicBezTo>
                      <a:pt x="863379" y="171846"/>
                      <a:pt x="621650" y="121110"/>
                      <a:pt x="421534" y="79119"/>
                    </a:cubicBezTo>
                    <a:cubicBezTo>
                      <a:pt x="390776" y="72523"/>
                      <a:pt x="366350" y="67208"/>
                      <a:pt x="345807" y="63212"/>
                    </a:cubicBezTo>
                    <a:cubicBezTo>
                      <a:pt x="307736" y="55221"/>
                      <a:pt x="271890" y="47683"/>
                      <a:pt x="239134" y="40822"/>
                    </a:cubicBezTo>
                    <a:cubicBezTo>
                      <a:pt x="138115" y="20242"/>
                      <a:pt x="82290" y="6709"/>
                      <a:pt x="41430" y="0"/>
                    </a:cubicBezTo>
                    <a:cubicBezTo>
                      <a:pt x="29142" y="0"/>
                      <a:pt x="18814" y="10328"/>
                      <a:pt x="12293" y="20430"/>
                    </a:cubicBezTo>
                    <a:lnTo>
                      <a:pt x="12218" y="20543"/>
                    </a:lnTo>
                    <a:cubicBezTo>
                      <a:pt x="-787" y="40634"/>
                      <a:pt x="-5159" y="70902"/>
                      <a:pt x="7807" y="91784"/>
                    </a:cubicBezTo>
                    <a:cubicBezTo>
                      <a:pt x="11690" y="97928"/>
                      <a:pt x="18324" y="101735"/>
                      <a:pt x="24657" y="103055"/>
                    </a:cubicBezTo>
                    <a:cubicBezTo>
                      <a:pt x="63406" y="111083"/>
                      <a:pt x="168006" y="132833"/>
                      <a:pt x="299255" y="160123"/>
                    </a:cubicBezTo>
                    <a:cubicBezTo>
                      <a:pt x="300989" y="160877"/>
                      <a:pt x="302799" y="161442"/>
                      <a:pt x="304532" y="161819"/>
                    </a:cubicBezTo>
                    <a:cubicBezTo>
                      <a:pt x="351386" y="171506"/>
                      <a:pt x="494471" y="201285"/>
                      <a:pt x="664583" y="236679"/>
                    </a:cubicBezTo>
                    <a:cubicBezTo>
                      <a:pt x="666920" y="237885"/>
                      <a:pt x="669370" y="238790"/>
                      <a:pt x="671782" y="239280"/>
                    </a:cubicBezTo>
                    <a:cubicBezTo>
                      <a:pt x="710532" y="247308"/>
                      <a:pt x="815132" y="269058"/>
                      <a:pt x="946381" y="296348"/>
                    </a:cubicBezTo>
                    <a:cubicBezTo>
                      <a:pt x="948115" y="297102"/>
                      <a:pt x="949924" y="297705"/>
                      <a:pt x="951658" y="298044"/>
                    </a:cubicBezTo>
                    <a:cubicBezTo>
                      <a:pt x="1082531" y="325146"/>
                      <a:pt x="1965129" y="508978"/>
                      <a:pt x="2088011" y="533818"/>
                    </a:cubicBezTo>
                    <a:cubicBezTo>
                      <a:pt x="2091705" y="534120"/>
                      <a:pt x="2094343" y="533064"/>
                      <a:pt x="2096793" y="528315"/>
                    </a:cubicBezTo>
                    <a:cubicBezTo>
                      <a:pt x="2097585" y="526920"/>
                      <a:pt x="2098339" y="524847"/>
                      <a:pt x="2099017" y="522963"/>
                    </a:cubicBezTo>
                    <a:cubicBezTo>
                      <a:pt x="2100751" y="517610"/>
                      <a:pt x="2102033" y="512710"/>
                      <a:pt x="2103314" y="506905"/>
                    </a:cubicBezTo>
                    <a:cubicBezTo>
                      <a:pt x="2107197" y="487794"/>
                      <a:pt x="2111946" y="466724"/>
                      <a:pt x="2113115" y="447424"/>
                    </a:cubicBezTo>
                    <a:cubicBezTo>
                      <a:pt x="2113303" y="440036"/>
                      <a:pt x="2112662" y="434269"/>
                      <a:pt x="2104332" y="43276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5">
                      <a:lumMod val="20000"/>
                      <a:lumOff val="80000"/>
                    </a:schemeClr>
                  </a:gs>
                  <a:gs pos="97000">
                    <a:schemeClr val="accent5">
                      <a:lumMod val="40000"/>
                      <a:lumOff val="6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952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23F50F5B-F43E-D617-4B16-6F6EEEE84BBA}"/>
                  </a:ext>
                </a:extLst>
              </p:cNvPr>
              <p:cNvSpPr/>
              <p:nvPr/>
            </p:nvSpPr>
            <p:spPr>
              <a:xfrm rot="-4621800">
                <a:off x="9550504" y="4302950"/>
                <a:ext cx="101094" cy="45307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0E85B164-709F-F84E-4D27-7829904FDA5B}"/>
                </a:ext>
              </a:extLst>
            </p:cNvPr>
            <p:cNvSpPr/>
            <p:nvPr/>
          </p:nvSpPr>
          <p:spPr>
            <a:xfrm>
              <a:off x="7619048" y="3619179"/>
              <a:ext cx="1960007" cy="531726"/>
            </a:xfrm>
            <a:custGeom>
              <a:avLst/>
              <a:gdLst>
                <a:gd name="csX0" fmla="*/ 1948217 w 1960007"/>
                <a:gd name="csY0" fmla="*/ 396576 h 531726"/>
                <a:gd name="csX1" fmla="*/ 1402073 w 1960007"/>
                <a:gd name="csY1" fmla="*/ 281836 h 531726"/>
                <a:gd name="csX2" fmla="*/ 563614 w 1960007"/>
                <a:gd name="csY2" fmla="*/ 105806 h 531726"/>
                <a:gd name="csX3" fmla="*/ 462369 w 1960007"/>
                <a:gd name="csY3" fmla="*/ 84547 h 531726"/>
                <a:gd name="csX4" fmla="*/ 319736 w 1960007"/>
                <a:gd name="csY4" fmla="*/ 54580 h 531726"/>
                <a:gd name="csX5" fmla="*/ 55427 w 1960007"/>
                <a:gd name="csY5" fmla="*/ 0 h 531726"/>
                <a:gd name="csX6" fmla="*/ 16452 w 1960007"/>
                <a:gd name="csY6" fmla="*/ 27328 h 531726"/>
                <a:gd name="csX7" fmla="*/ 16339 w 1960007"/>
                <a:gd name="csY7" fmla="*/ 27479 h 531726"/>
                <a:gd name="csX8" fmla="*/ 10459 w 1960007"/>
                <a:gd name="csY8" fmla="*/ 122768 h 531726"/>
                <a:gd name="csX9" fmla="*/ 32962 w 1960007"/>
                <a:gd name="csY9" fmla="*/ 137846 h 531726"/>
                <a:gd name="csX10" fmla="*/ 400099 w 1960007"/>
                <a:gd name="csY10" fmla="*/ 214176 h 531726"/>
                <a:gd name="csX11" fmla="*/ 407185 w 1960007"/>
                <a:gd name="csY11" fmla="*/ 216437 h 531726"/>
                <a:gd name="csX12" fmla="*/ 1926431 w 1960007"/>
                <a:gd name="csY12" fmla="*/ 531670 h 531726"/>
                <a:gd name="csX13" fmla="*/ 1938191 w 1960007"/>
                <a:gd name="csY13" fmla="*/ 524320 h 531726"/>
                <a:gd name="csX14" fmla="*/ 1941169 w 1960007"/>
                <a:gd name="csY14" fmla="*/ 517195 h 531726"/>
                <a:gd name="csX15" fmla="*/ 1946898 w 1960007"/>
                <a:gd name="csY15" fmla="*/ 495748 h 531726"/>
                <a:gd name="csX16" fmla="*/ 1959978 w 1960007"/>
                <a:gd name="csY16" fmla="*/ 416214 h 531726"/>
                <a:gd name="csX17" fmla="*/ 1948255 w 1960007"/>
                <a:gd name="csY17" fmla="*/ 396613 h 531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960007" h="531726">
                  <a:moveTo>
                    <a:pt x="1948217" y="396576"/>
                  </a:moveTo>
                  <a:cubicBezTo>
                    <a:pt x="1805434" y="366534"/>
                    <a:pt x="1607655" y="324995"/>
                    <a:pt x="1402073" y="281836"/>
                  </a:cubicBezTo>
                  <a:cubicBezTo>
                    <a:pt x="1154312" y="229781"/>
                    <a:pt x="831126" y="161970"/>
                    <a:pt x="563614" y="105806"/>
                  </a:cubicBezTo>
                  <a:cubicBezTo>
                    <a:pt x="522528" y="96986"/>
                    <a:pt x="489848" y="89900"/>
                    <a:pt x="462369" y="84547"/>
                  </a:cubicBezTo>
                  <a:cubicBezTo>
                    <a:pt x="411482" y="73842"/>
                    <a:pt x="363536" y="63815"/>
                    <a:pt x="319736" y="54580"/>
                  </a:cubicBezTo>
                  <a:cubicBezTo>
                    <a:pt x="184717" y="27026"/>
                    <a:pt x="110046" y="8971"/>
                    <a:pt x="55427" y="0"/>
                  </a:cubicBezTo>
                  <a:cubicBezTo>
                    <a:pt x="38993" y="0"/>
                    <a:pt x="25197" y="13796"/>
                    <a:pt x="16452" y="27328"/>
                  </a:cubicBezTo>
                  <a:lnTo>
                    <a:pt x="16339" y="27479"/>
                  </a:lnTo>
                  <a:cubicBezTo>
                    <a:pt x="-1038" y="54317"/>
                    <a:pt x="-6918" y="94800"/>
                    <a:pt x="10459" y="122768"/>
                  </a:cubicBezTo>
                  <a:cubicBezTo>
                    <a:pt x="15623" y="130948"/>
                    <a:pt x="24519" y="136074"/>
                    <a:pt x="32962" y="137846"/>
                  </a:cubicBezTo>
                  <a:cubicBezTo>
                    <a:pt x="84753" y="148589"/>
                    <a:pt x="224597" y="177650"/>
                    <a:pt x="400099" y="214176"/>
                  </a:cubicBezTo>
                  <a:cubicBezTo>
                    <a:pt x="402436" y="215193"/>
                    <a:pt x="404811" y="215947"/>
                    <a:pt x="407185" y="216437"/>
                  </a:cubicBezTo>
                  <a:cubicBezTo>
                    <a:pt x="582159" y="252699"/>
                    <a:pt x="1762123" y="498461"/>
                    <a:pt x="1926431" y="531670"/>
                  </a:cubicBezTo>
                  <a:cubicBezTo>
                    <a:pt x="1931368" y="532047"/>
                    <a:pt x="1934912" y="530652"/>
                    <a:pt x="1938191" y="524320"/>
                  </a:cubicBezTo>
                  <a:cubicBezTo>
                    <a:pt x="1939246" y="522435"/>
                    <a:pt x="1940264" y="519683"/>
                    <a:pt x="1941169" y="517195"/>
                  </a:cubicBezTo>
                  <a:cubicBezTo>
                    <a:pt x="1943506" y="510033"/>
                    <a:pt x="1945202" y="503475"/>
                    <a:pt x="1946898" y="495748"/>
                  </a:cubicBezTo>
                  <a:cubicBezTo>
                    <a:pt x="1952100" y="470229"/>
                    <a:pt x="1958432" y="441996"/>
                    <a:pt x="1959978" y="416214"/>
                  </a:cubicBezTo>
                  <a:cubicBezTo>
                    <a:pt x="1960204" y="406338"/>
                    <a:pt x="1959375" y="398611"/>
                    <a:pt x="1948255" y="396613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lumMod val="20000"/>
                    <a:lumOff val="80000"/>
                  </a:schemeClr>
                </a:gs>
                <a:gs pos="97000">
                  <a:schemeClr val="accent5">
                    <a:lumMod val="40000"/>
                    <a:lumOff val="60000"/>
                  </a:schemeClr>
                </a:gs>
              </a:gsLst>
              <a:path path="circle">
                <a:fillToRect l="50000" t="50000" r="50000" b="50000"/>
              </a:path>
            </a:gradFill>
            <a:ln w="9525" cap="flat">
              <a:solidFill>
                <a:schemeClr val="accent5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5CA06FE1-DC88-0824-EF69-B8EDDE27861E}"/>
                </a:ext>
              </a:extLst>
            </p:cNvPr>
            <p:cNvSpPr/>
            <p:nvPr/>
          </p:nvSpPr>
          <p:spPr>
            <a:xfrm rot="16978200">
              <a:off x="9495108" y="4053603"/>
              <a:ext cx="135169" cy="60611"/>
            </a:xfrm>
            <a:prstGeom prst="ellipse">
              <a:avLst/>
            </a:prstGeom>
            <a:solidFill>
              <a:srgbClr val="FFFFFF"/>
            </a:solidFill>
            <a:ln w="9525" cap="flat">
              <a:solidFill>
                <a:schemeClr val="accent5">
                  <a:lumMod val="75000"/>
                </a:scheme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6" name="Graphic 20">
              <a:extLst>
                <a:ext uri="{FF2B5EF4-FFF2-40B4-BE49-F238E27FC236}">
                  <a16:creationId xmlns:a16="http://schemas.microsoft.com/office/drawing/2014/main" id="{CCC00881-0CAB-4469-581D-55022319B075}"/>
                </a:ext>
              </a:extLst>
            </p:cNvPr>
            <p:cNvGrpSpPr/>
            <p:nvPr/>
          </p:nvGrpSpPr>
          <p:grpSpPr>
            <a:xfrm>
              <a:off x="7409245" y="3902711"/>
              <a:ext cx="1973945" cy="532323"/>
              <a:chOff x="7431547" y="4028204"/>
              <a:chExt cx="1973945" cy="532323"/>
            </a:xfrm>
            <a:solidFill>
              <a:srgbClr val="FFFFFF"/>
            </a:solidFill>
          </p:grpSpPr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897FD5B6-A44D-514B-A775-07AF97475920}"/>
                  </a:ext>
                </a:extLst>
              </p:cNvPr>
              <p:cNvSpPr/>
              <p:nvPr/>
            </p:nvSpPr>
            <p:spPr>
              <a:xfrm>
                <a:off x="7431547" y="4028204"/>
                <a:ext cx="1960007" cy="531726"/>
              </a:xfrm>
              <a:custGeom>
                <a:avLst/>
                <a:gdLst>
                  <a:gd name="csX0" fmla="*/ 1948217 w 1960007"/>
                  <a:gd name="csY0" fmla="*/ 396575 h 531726"/>
                  <a:gd name="csX1" fmla="*/ 1402073 w 1960007"/>
                  <a:gd name="csY1" fmla="*/ 281836 h 531726"/>
                  <a:gd name="csX2" fmla="*/ 563614 w 1960007"/>
                  <a:gd name="csY2" fmla="*/ 105806 h 531726"/>
                  <a:gd name="csX3" fmla="*/ 462369 w 1960007"/>
                  <a:gd name="csY3" fmla="*/ 84547 h 531726"/>
                  <a:gd name="csX4" fmla="*/ 319736 w 1960007"/>
                  <a:gd name="csY4" fmla="*/ 54580 h 531726"/>
                  <a:gd name="csX5" fmla="*/ 55427 w 1960007"/>
                  <a:gd name="csY5" fmla="*/ 0 h 531726"/>
                  <a:gd name="csX6" fmla="*/ 16452 w 1960007"/>
                  <a:gd name="csY6" fmla="*/ 27328 h 531726"/>
                  <a:gd name="csX7" fmla="*/ 16339 w 1960007"/>
                  <a:gd name="csY7" fmla="*/ 27479 h 531726"/>
                  <a:gd name="csX8" fmla="*/ 10459 w 1960007"/>
                  <a:gd name="csY8" fmla="*/ 122768 h 531726"/>
                  <a:gd name="csX9" fmla="*/ 32962 w 1960007"/>
                  <a:gd name="csY9" fmla="*/ 137846 h 531726"/>
                  <a:gd name="csX10" fmla="*/ 400099 w 1960007"/>
                  <a:gd name="csY10" fmla="*/ 214176 h 531726"/>
                  <a:gd name="csX11" fmla="*/ 407185 w 1960007"/>
                  <a:gd name="csY11" fmla="*/ 216437 h 531726"/>
                  <a:gd name="csX12" fmla="*/ 1926430 w 1960007"/>
                  <a:gd name="csY12" fmla="*/ 531670 h 531726"/>
                  <a:gd name="csX13" fmla="*/ 1938191 w 1960007"/>
                  <a:gd name="csY13" fmla="*/ 524319 h 531726"/>
                  <a:gd name="csX14" fmla="*/ 1941169 w 1960007"/>
                  <a:gd name="csY14" fmla="*/ 517195 h 531726"/>
                  <a:gd name="csX15" fmla="*/ 1946898 w 1960007"/>
                  <a:gd name="csY15" fmla="*/ 495748 h 531726"/>
                  <a:gd name="csX16" fmla="*/ 1959978 w 1960007"/>
                  <a:gd name="csY16" fmla="*/ 416214 h 531726"/>
                  <a:gd name="csX17" fmla="*/ 1948255 w 1960007"/>
                  <a:gd name="csY17" fmla="*/ 396613 h 5317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960007" h="531726">
                    <a:moveTo>
                      <a:pt x="1948217" y="396575"/>
                    </a:moveTo>
                    <a:cubicBezTo>
                      <a:pt x="1805434" y="366534"/>
                      <a:pt x="1607655" y="324995"/>
                      <a:pt x="1402073" y="281836"/>
                    </a:cubicBezTo>
                    <a:cubicBezTo>
                      <a:pt x="1154312" y="229781"/>
                      <a:pt x="831126" y="161970"/>
                      <a:pt x="563614" y="105806"/>
                    </a:cubicBezTo>
                    <a:cubicBezTo>
                      <a:pt x="522528" y="96986"/>
                      <a:pt x="489848" y="89899"/>
                      <a:pt x="462369" y="84547"/>
                    </a:cubicBezTo>
                    <a:cubicBezTo>
                      <a:pt x="411482" y="73842"/>
                      <a:pt x="363536" y="63815"/>
                      <a:pt x="319736" y="54580"/>
                    </a:cubicBezTo>
                    <a:cubicBezTo>
                      <a:pt x="184717" y="27026"/>
                      <a:pt x="110046" y="8971"/>
                      <a:pt x="55427" y="0"/>
                    </a:cubicBezTo>
                    <a:cubicBezTo>
                      <a:pt x="38993" y="0"/>
                      <a:pt x="25197" y="13796"/>
                      <a:pt x="16452" y="27328"/>
                    </a:cubicBezTo>
                    <a:lnTo>
                      <a:pt x="16339" y="27479"/>
                    </a:lnTo>
                    <a:cubicBezTo>
                      <a:pt x="-1038" y="54317"/>
                      <a:pt x="-6918" y="94800"/>
                      <a:pt x="10459" y="122768"/>
                    </a:cubicBezTo>
                    <a:cubicBezTo>
                      <a:pt x="15623" y="130948"/>
                      <a:pt x="24519" y="136074"/>
                      <a:pt x="32962" y="137846"/>
                    </a:cubicBezTo>
                    <a:cubicBezTo>
                      <a:pt x="84753" y="148589"/>
                      <a:pt x="224597" y="177650"/>
                      <a:pt x="400099" y="214176"/>
                    </a:cubicBezTo>
                    <a:cubicBezTo>
                      <a:pt x="402436" y="215193"/>
                      <a:pt x="404810" y="215947"/>
                      <a:pt x="407185" y="216437"/>
                    </a:cubicBezTo>
                    <a:cubicBezTo>
                      <a:pt x="582159" y="252699"/>
                      <a:pt x="1762124" y="498462"/>
                      <a:pt x="1926430" y="531670"/>
                    </a:cubicBezTo>
                    <a:cubicBezTo>
                      <a:pt x="1931368" y="532047"/>
                      <a:pt x="1934911" y="530652"/>
                      <a:pt x="1938191" y="524319"/>
                    </a:cubicBezTo>
                    <a:cubicBezTo>
                      <a:pt x="1939246" y="522435"/>
                      <a:pt x="1940264" y="519683"/>
                      <a:pt x="1941169" y="517195"/>
                    </a:cubicBezTo>
                    <a:cubicBezTo>
                      <a:pt x="1943506" y="510034"/>
                      <a:pt x="1945202" y="503475"/>
                      <a:pt x="1946898" y="495748"/>
                    </a:cubicBezTo>
                    <a:cubicBezTo>
                      <a:pt x="1952100" y="470229"/>
                      <a:pt x="1958433" y="441997"/>
                      <a:pt x="1959978" y="416214"/>
                    </a:cubicBezTo>
                    <a:cubicBezTo>
                      <a:pt x="1960204" y="406338"/>
                      <a:pt x="1959375" y="398611"/>
                      <a:pt x="1948255" y="39661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5">
                      <a:lumMod val="20000"/>
                      <a:lumOff val="80000"/>
                    </a:schemeClr>
                  </a:gs>
                  <a:gs pos="97000">
                    <a:schemeClr val="accent5">
                      <a:lumMod val="40000"/>
                      <a:lumOff val="6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952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E8CF5DA6-7646-C14D-55D6-1C1B6874043A}"/>
                  </a:ext>
                </a:extLst>
              </p:cNvPr>
              <p:cNvSpPr/>
              <p:nvPr/>
            </p:nvSpPr>
            <p:spPr>
              <a:xfrm rot="-4621800">
                <a:off x="9307602" y="4462637"/>
                <a:ext cx="135169" cy="60611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9" name="Graphic 20">
              <a:extLst>
                <a:ext uri="{FF2B5EF4-FFF2-40B4-BE49-F238E27FC236}">
                  <a16:creationId xmlns:a16="http://schemas.microsoft.com/office/drawing/2014/main" id="{DF2C5A1A-71B1-0AF0-FB25-8C25F098F7D9}"/>
                </a:ext>
              </a:extLst>
            </p:cNvPr>
            <p:cNvGrpSpPr/>
            <p:nvPr/>
          </p:nvGrpSpPr>
          <p:grpSpPr>
            <a:xfrm>
              <a:off x="7438006" y="3762227"/>
              <a:ext cx="1973910" cy="532320"/>
              <a:chOff x="7460308" y="3887720"/>
              <a:chExt cx="1973910" cy="532320"/>
            </a:xfrm>
            <a:solidFill>
              <a:srgbClr val="FFFFFF"/>
            </a:solidFill>
          </p:grpSpPr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44033FDC-52B3-A24C-CF78-FFF4DA387DBE}"/>
                  </a:ext>
                </a:extLst>
              </p:cNvPr>
              <p:cNvSpPr/>
              <p:nvPr/>
            </p:nvSpPr>
            <p:spPr>
              <a:xfrm>
                <a:off x="7460308" y="3887720"/>
                <a:ext cx="1960007" cy="531726"/>
              </a:xfrm>
              <a:custGeom>
                <a:avLst/>
                <a:gdLst>
                  <a:gd name="csX0" fmla="*/ 1948217 w 1960007"/>
                  <a:gd name="csY0" fmla="*/ 396576 h 531726"/>
                  <a:gd name="csX1" fmla="*/ 1402073 w 1960007"/>
                  <a:gd name="csY1" fmla="*/ 281836 h 531726"/>
                  <a:gd name="csX2" fmla="*/ 563614 w 1960007"/>
                  <a:gd name="csY2" fmla="*/ 105806 h 531726"/>
                  <a:gd name="csX3" fmla="*/ 462369 w 1960007"/>
                  <a:gd name="csY3" fmla="*/ 84547 h 531726"/>
                  <a:gd name="csX4" fmla="*/ 319736 w 1960007"/>
                  <a:gd name="csY4" fmla="*/ 54580 h 531726"/>
                  <a:gd name="csX5" fmla="*/ 55427 w 1960007"/>
                  <a:gd name="csY5" fmla="*/ 0 h 531726"/>
                  <a:gd name="csX6" fmla="*/ 16452 w 1960007"/>
                  <a:gd name="csY6" fmla="*/ 27328 h 531726"/>
                  <a:gd name="csX7" fmla="*/ 16339 w 1960007"/>
                  <a:gd name="csY7" fmla="*/ 27479 h 531726"/>
                  <a:gd name="csX8" fmla="*/ 10459 w 1960007"/>
                  <a:gd name="csY8" fmla="*/ 122768 h 531726"/>
                  <a:gd name="csX9" fmla="*/ 32962 w 1960007"/>
                  <a:gd name="csY9" fmla="*/ 137846 h 531726"/>
                  <a:gd name="csX10" fmla="*/ 400099 w 1960007"/>
                  <a:gd name="csY10" fmla="*/ 214176 h 531726"/>
                  <a:gd name="csX11" fmla="*/ 407185 w 1960007"/>
                  <a:gd name="csY11" fmla="*/ 216437 h 531726"/>
                  <a:gd name="csX12" fmla="*/ 1926430 w 1960007"/>
                  <a:gd name="csY12" fmla="*/ 531670 h 531726"/>
                  <a:gd name="csX13" fmla="*/ 1938191 w 1960007"/>
                  <a:gd name="csY13" fmla="*/ 524319 h 531726"/>
                  <a:gd name="csX14" fmla="*/ 1941169 w 1960007"/>
                  <a:gd name="csY14" fmla="*/ 517196 h 531726"/>
                  <a:gd name="csX15" fmla="*/ 1946898 w 1960007"/>
                  <a:gd name="csY15" fmla="*/ 495748 h 531726"/>
                  <a:gd name="csX16" fmla="*/ 1959978 w 1960007"/>
                  <a:gd name="csY16" fmla="*/ 416214 h 531726"/>
                  <a:gd name="csX17" fmla="*/ 1948255 w 1960007"/>
                  <a:gd name="csY17" fmla="*/ 396613 h 5317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960007" h="531726">
                    <a:moveTo>
                      <a:pt x="1948217" y="396576"/>
                    </a:moveTo>
                    <a:cubicBezTo>
                      <a:pt x="1805434" y="366534"/>
                      <a:pt x="1607655" y="324995"/>
                      <a:pt x="1402073" y="281836"/>
                    </a:cubicBezTo>
                    <a:cubicBezTo>
                      <a:pt x="1154312" y="229781"/>
                      <a:pt x="831126" y="161970"/>
                      <a:pt x="563614" y="105806"/>
                    </a:cubicBezTo>
                    <a:cubicBezTo>
                      <a:pt x="522528" y="96986"/>
                      <a:pt x="489847" y="89899"/>
                      <a:pt x="462369" y="84547"/>
                    </a:cubicBezTo>
                    <a:cubicBezTo>
                      <a:pt x="411482" y="73842"/>
                      <a:pt x="363536" y="63815"/>
                      <a:pt x="319736" y="54580"/>
                    </a:cubicBezTo>
                    <a:cubicBezTo>
                      <a:pt x="184717" y="27026"/>
                      <a:pt x="110046" y="8971"/>
                      <a:pt x="55427" y="0"/>
                    </a:cubicBezTo>
                    <a:cubicBezTo>
                      <a:pt x="38993" y="0"/>
                      <a:pt x="25197" y="13796"/>
                      <a:pt x="16452" y="27328"/>
                    </a:cubicBezTo>
                    <a:lnTo>
                      <a:pt x="16339" y="27479"/>
                    </a:lnTo>
                    <a:cubicBezTo>
                      <a:pt x="-1038" y="54317"/>
                      <a:pt x="-6918" y="94800"/>
                      <a:pt x="10459" y="122768"/>
                    </a:cubicBezTo>
                    <a:cubicBezTo>
                      <a:pt x="15623" y="130948"/>
                      <a:pt x="24519" y="136074"/>
                      <a:pt x="32962" y="137846"/>
                    </a:cubicBezTo>
                    <a:cubicBezTo>
                      <a:pt x="84753" y="148589"/>
                      <a:pt x="224597" y="177650"/>
                      <a:pt x="400099" y="214176"/>
                    </a:cubicBezTo>
                    <a:cubicBezTo>
                      <a:pt x="402436" y="215194"/>
                      <a:pt x="404810" y="215947"/>
                      <a:pt x="407185" y="216437"/>
                    </a:cubicBezTo>
                    <a:cubicBezTo>
                      <a:pt x="582159" y="252699"/>
                      <a:pt x="1762124" y="498462"/>
                      <a:pt x="1926430" y="531670"/>
                    </a:cubicBezTo>
                    <a:cubicBezTo>
                      <a:pt x="1931368" y="532047"/>
                      <a:pt x="1934911" y="530652"/>
                      <a:pt x="1938191" y="524319"/>
                    </a:cubicBezTo>
                    <a:cubicBezTo>
                      <a:pt x="1939246" y="522435"/>
                      <a:pt x="1940264" y="519683"/>
                      <a:pt x="1941169" y="517196"/>
                    </a:cubicBezTo>
                    <a:cubicBezTo>
                      <a:pt x="1943506" y="510034"/>
                      <a:pt x="1945202" y="503475"/>
                      <a:pt x="1946898" y="495748"/>
                    </a:cubicBezTo>
                    <a:cubicBezTo>
                      <a:pt x="1952100" y="470229"/>
                      <a:pt x="1958432" y="441997"/>
                      <a:pt x="1959978" y="416214"/>
                    </a:cubicBezTo>
                    <a:cubicBezTo>
                      <a:pt x="1960204" y="406338"/>
                      <a:pt x="1959375" y="398611"/>
                      <a:pt x="1948255" y="39661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5">
                      <a:lumMod val="20000"/>
                      <a:lumOff val="80000"/>
                    </a:schemeClr>
                  </a:gs>
                  <a:gs pos="97000">
                    <a:schemeClr val="accent5">
                      <a:lumMod val="40000"/>
                      <a:lumOff val="6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952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9D16564A-AEFE-02D4-1F79-25F106F32E7F}"/>
                  </a:ext>
                </a:extLst>
              </p:cNvPr>
              <p:cNvSpPr/>
              <p:nvPr/>
            </p:nvSpPr>
            <p:spPr>
              <a:xfrm rot="-4621800">
                <a:off x="9336328" y="4322150"/>
                <a:ext cx="135169" cy="60611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62" name="Graphic 20">
              <a:extLst>
                <a:ext uri="{FF2B5EF4-FFF2-40B4-BE49-F238E27FC236}">
                  <a16:creationId xmlns:a16="http://schemas.microsoft.com/office/drawing/2014/main" id="{F2060DC9-E75C-10C1-E292-CBFC343D4433}"/>
                </a:ext>
              </a:extLst>
            </p:cNvPr>
            <p:cNvGrpSpPr/>
            <p:nvPr/>
          </p:nvGrpSpPr>
          <p:grpSpPr>
            <a:xfrm>
              <a:off x="7795290" y="3928305"/>
              <a:ext cx="1549851" cy="435136"/>
              <a:chOff x="7817592" y="4053798"/>
              <a:chExt cx="1549851" cy="435136"/>
            </a:xfrm>
            <a:solidFill>
              <a:srgbClr val="FFFFFF"/>
            </a:solidFill>
          </p:grpSpPr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B2AB8ECD-43E4-28BE-9FB3-314DD4DDD956}"/>
                  </a:ext>
                </a:extLst>
              </p:cNvPr>
              <p:cNvSpPr/>
              <p:nvPr/>
            </p:nvSpPr>
            <p:spPr>
              <a:xfrm>
                <a:off x="7817592" y="4053798"/>
                <a:ext cx="1534844" cy="435136"/>
              </a:xfrm>
              <a:custGeom>
                <a:avLst/>
                <a:gdLst>
                  <a:gd name="csX0" fmla="*/ 1505368 w 1534844"/>
                  <a:gd name="csY0" fmla="*/ 392316 h 435136"/>
                  <a:gd name="csX1" fmla="*/ 1534844 w 1534844"/>
                  <a:gd name="csY1" fmla="*/ 310785 h 435136"/>
                  <a:gd name="csX2" fmla="*/ 1277736 w 1534844"/>
                  <a:gd name="csY2" fmla="*/ 256807 h 435136"/>
                  <a:gd name="csX3" fmla="*/ 513609 w 1534844"/>
                  <a:gd name="csY3" fmla="*/ 96383 h 435136"/>
                  <a:gd name="csX4" fmla="*/ 421334 w 1534844"/>
                  <a:gd name="csY4" fmla="*/ 77008 h 435136"/>
                  <a:gd name="csX5" fmla="*/ 291329 w 1534844"/>
                  <a:gd name="csY5" fmla="*/ 49718 h 435136"/>
                  <a:gd name="csX6" fmla="*/ 50466 w 1534844"/>
                  <a:gd name="csY6" fmla="*/ 0 h 435136"/>
                  <a:gd name="csX7" fmla="*/ 14958 w 1534844"/>
                  <a:gd name="csY7" fmla="*/ 24915 h 435136"/>
                  <a:gd name="csX8" fmla="*/ 14883 w 1534844"/>
                  <a:gd name="csY8" fmla="*/ 25066 h 435136"/>
                  <a:gd name="csX9" fmla="*/ 9530 w 1534844"/>
                  <a:gd name="csY9" fmla="*/ 111875 h 435136"/>
                  <a:gd name="csX10" fmla="*/ 30036 w 1534844"/>
                  <a:gd name="csY10" fmla="*/ 125595 h 435136"/>
                  <a:gd name="csX11" fmla="*/ 364605 w 1534844"/>
                  <a:gd name="csY11" fmla="*/ 195140 h 435136"/>
                  <a:gd name="csX12" fmla="*/ 371051 w 1534844"/>
                  <a:gd name="csY12" fmla="*/ 197214 h 435136"/>
                  <a:gd name="csX13" fmla="*/ 1516186 w 1534844"/>
                  <a:gd name="csY13" fmla="*/ 435136 h 435136"/>
                  <a:gd name="csX14" fmla="*/ 1505368 w 1534844"/>
                  <a:gd name="csY14" fmla="*/ 392316 h 4351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1534844" h="435136">
                    <a:moveTo>
                      <a:pt x="1505368" y="392316"/>
                    </a:moveTo>
                    <a:cubicBezTo>
                      <a:pt x="1504275" y="362614"/>
                      <a:pt x="1515922" y="335248"/>
                      <a:pt x="1534844" y="310785"/>
                    </a:cubicBezTo>
                    <a:cubicBezTo>
                      <a:pt x="1453803" y="293747"/>
                      <a:pt x="1366580" y="275428"/>
                      <a:pt x="1277736" y="256807"/>
                    </a:cubicBezTo>
                    <a:cubicBezTo>
                      <a:pt x="1051950" y="209351"/>
                      <a:pt x="757411" y="147571"/>
                      <a:pt x="513609" y="96383"/>
                    </a:cubicBezTo>
                    <a:cubicBezTo>
                      <a:pt x="476141" y="88354"/>
                      <a:pt x="446401" y="81871"/>
                      <a:pt x="421334" y="77008"/>
                    </a:cubicBezTo>
                    <a:cubicBezTo>
                      <a:pt x="374933" y="67283"/>
                      <a:pt x="331284" y="58086"/>
                      <a:pt x="291329" y="49718"/>
                    </a:cubicBezTo>
                    <a:cubicBezTo>
                      <a:pt x="168259" y="24614"/>
                      <a:pt x="100221" y="8142"/>
                      <a:pt x="50466" y="0"/>
                    </a:cubicBezTo>
                    <a:cubicBezTo>
                      <a:pt x="35464" y="0"/>
                      <a:pt x="22912" y="12590"/>
                      <a:pt x="14958" y="24915"/>
                    </a:cubicBezTo>
                    <a:lnTo>
                      <a:pt x="14883" y="25066"/>
                    </a:lnTo>
                    <a:cubicBezTo>
                      <a:pt x="-948" y="49530"/>
                      <a:pt x="-6301" y="86432"/>
                      <a:pt x="9530" y="111875"/>
                    </a:cubicBezTo>
                    <a:cubicBezTo>
                      <a:pt x="14242" y="119338"/>
                      <a:pt x="22346" y="124012"/>
                      <a:pt x="30036" y="125595"/>
                    </a:cubicBezTo>
                    <a:cubicBezTo>
                      <a:pt x="77228" y="135358"/>
                      <a:pt x="204671" y="161895"/>
                      <a:pt x="364605" y="195140"/>
                    </a:cubicBezTo>
                    <a:cubicBezTo>
                      <a:pt x="366716" y="196045"/>
                      <a:pt x="368902" y="196761"/>
                      <a:pt x="371051" y="197214"/>
                    </a:cubicBezTo>
                    <a:cubicBezTo>
                      <a:pt x="492538" y="222393"/>
                      <a:pt x="1145845" y="358430"/>
                      <a:pt x="1516186" y="435136"/>
                    </a:cubicBezTo>
                    <a:cubicBezTo>
                      <a:pt x="1509816" y="421717"/>
                      <a:pt x="1505933" y="407469"/>
                      <a:pt x="1505368" y="39231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97000">
                    <a:schemeClr val="accent5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952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7A21150D-71F0-9B34-8F73-900F800D0196}"/>
                  </a:ext>
                </a:extLst>
              </p:cNvPr>
              <p:cNvSpPr/>
              <p:nvPr/>
            </p:nvSpPr>
            <p:spPr>
              <a:xfrm rot="-4621800">
                <a:off x="9278222" y="4395418"/>
                <a:ext cx="123183" cy="55258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20000"/>
                      <a:lumOff val="80000"/>
                    </a:schemeClr>
                  </a:gs>
                  <a:gs pos="97000">
                    <a:schemeClr val="accent5">
                      <a:lumMod val="40000"/>
                      <a:lumOff val="6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952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65" name="Graphic 20">
              <a:extLst>
                <a:ext uri="{FF2B5EF4-FFF2-40B4-BE49-F238E27FC236}">
                  <a16:creationId xmlns:a16="http://schemas.microsoft.com/office/drawing/2014/main" id="{6038511C-37FC-C7E6-FA6F-D50137B8EAC8}"/>
                </a:ext>
              </a:extLst>
            </p:cNvPr>
            <p:cNvGrpSpPr/>
            <p:nvPr/>
          </p:nvGrpSpPr>
          <p:grpSpPr>
            <a:xfrm>
              <a:off x="8230602" y="4172410"/>
              <a:ext cx="1090383" cy="295369"/>
              <a:chOff x="8252904" y="4297903"/>
              <a:chExt cx="1090383" cy="295369"/>
            </a:xfrm>
            <a:solidFill>
              <a:srgbClr val="FFFFFF"/>
            </a:solidFill>
          </p:grpSpPr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5334C24B-221F-9AF7-8829-B20572043C7E}"/>
                  </a:ext>
                </a:extLst>
              </p:cNvPr>
              <p:cNvSpPr/>
              <p:nvPr/>
            </p:nvSpPr>
            <p:spPr>
              <a:xfrm>
                <a:off x="8252904" y="4297903"/>
                <a:ext cx="1083676" cy="294498"/>
              </a:xfrm>
              <a:custGeom>
                <a:avLst/>
                <a:gdLst>
                  <a:gd name="csX0" fmla="*/ 1077142 w 1083676"/>
                  <a:gd name="csY0" fmla="*/ 219340 h 294498"/>
                  <a:gd name="csX1" fmla="*/ 877441 w 1083676"/>
                  <a:gd name="csY1" fmla="*/ 177387 h 294498"/>
                  <a:gd name="csX2" fmla="*/ 875556 w 1083676"/>
                  <a:gd name="csY2" fmla="*/ 176859 h 294498"/>
                  <a:gd name="csX3" fmla="*/ 177845 w 1083676"/>
                  <a:gd name="csY3" fmla="*/ 30343 h 294498"/>
                  <a:gd name="csX4" fmla="*/ 30802 w 1083676"/>
                  <a:gd name="csY4" fmla="*/ 0 h 294498"/>
                  <a:gd name="csX5" fmla="*/ 9128 w 1083676"/>
                  <a:gd name="csY5" fmla="*/ 15190 h 294498"/>
                  <a:gd name="csX6" fmla="*/ 9128 w 1083676"/>
                  <a:gd name="csY6" fmla="*/ 15266 h 294498"/>
                  <a:gd name="csX7" fmla="*/ 5811 w 1083676"/>
                  <a:gd name="csY7" fmla="*/ 68263 h 294498"/>
                  <a:gd name="csX8" fmla="*/ 18326 w 1083676"/>
                  <a:gd name="csY8" fmla="*/ 76631 h 294498"/>
                  <a:gd name="csX9" fmla="*/ 215615 w 1083676"/>
                  <a:gd name="csY9" fmla="*/ 117642 h 294498"/>
                  <a:gd name="csX10" fmla="*/ 219912 w 1083676"/>
                  <a:gd name="csY10" fmla="*/ 119112 h 294498"/>
                  <a:gd name="csX11" fmla="*/ 1065005 w 1083676"/>
                  <a:gd name="csY11" fmla="*/ 294463 h 294498"/>
                  <a:gd name="csX12" fmla="*/ 1071526 w 1083676"/>
                  <a:gd name="csY12" fmla="*/ 290355 h 294498"/>
                  <a:gd name="csX13" fmla="*/ 1073185 w 1083676"/>
                  <a:gd name="csY13" fmla="*/ 286397 h 294498"/>
                  <a:gd name="csX14" fmla="*/ 1076388 w 1083676"/>
                  <a:gd name="csY14" fmla="*/ 274448 h 294498"/>
                  <a:gd name="csX15" fmla="*/ 1083663 w 1083676"/>
                  <a:gd name="csY15" fmla="*/ 230196 h 294498"/>
                  <a:gd name="csX16" fmla="*/ 1077142 w 1083676"/>
                  <a:gd name="csY16" fmla="*/ 219302 h 2944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083676" h="294498">
                    <a:moveTo>
                      <a:pt x="1077142" y="219340"/>
                    </a:moveTo>
                    <a:cubicBezTo>
                      <a:pt x="1022298" y="207805"/>
                      <a:pt x="952828" y="193218"/>
                      <a:pt x="877441" y="177387"/>
                    </a:cubicBezTo>
                    <a:cubicBezTo>
                      <a:pt x="876876" y="177160"/>
                      <a:pt x="876273" y="177010"/>
                      <a:pt x="875556" y="176859"/>
                    </a:cubicBezTo>
                    <a:cubicBezTo>
                      <a:pt x="698170" y="139542"/>
                      <a:pt x="368387" y="70374"/>
                      <a:pt x="177845" y="30343"/>
                    </a:cubicBezTo>
                    <a:cubicBezTo>
                      <a:pt x="102722" y="15040"/>
                      <a:pt x="61183" y="4976"/>
                      <a:pt x="30802" y="0"/>
                    </a:cubicBezTo>
                    <a:cubicBezTo>
                      <a:pt x="21643" y="0"/>
                      <a:pt x="13991" y="7689"/>
                      <a:pt x="9128" y="15190"/>
                    </a:cubicBezTo>
                    <a:lnTo>
                      <a:pt x="9128" y="15266"/>
                    </a:lnTo>
                    <a:cubicBezTo>
                      <a:pt x="-596" y="30193"/>
                      <a:pt x="-3838" y="52696"/>
                      <a:pt x="5811" y="68263"/>
                    </a:cubicBezTo>
                    <a:cubicBezTo>
                      <a:pt x="8676" y="72824"/>
                      <a:pt x="13652" y="75689"/>
                      <a:pt x="18326" y="76631"/>
                    </a:cubicBezTo>
                    <a:cubicBezTo>
                      <a:pt x="46445" y="82474"/>
                      <a:pt x="121267" y="98004"/>
                      <a:pt x="215615" y="117642"/>
                    </a:cubicBezTo>
                    <a:cubicBezTo>
                      <a:pt x="217047" y="118283"/>
                      <a:pt x="218479" y="118811"/>
                      <a:pt x="219912" y="119112"/>
                    </a:cubicBezTo>
                    <a:cubicBezTo>
                      <a:pt x="317237" y="139278"/>
                      <a:pt x="973635" y="275993"/>
                      <a:pt x="1065005" y="294463"/>
                    </a:cubicBezTo>
                    <a:cubicBezTo>
                      <a:pt x="1067757" y="294689"/>
                      <a:pt x="1069717" y="293898"/>
                      <a:pt x="1071526" y="290355"/>
                    </a:cubicBezTo>
                    <a:cubicBezTo>
                      <a:pt x="1072091" y="289299"/>
                      <a:pt x="1072694" y="287754"/>
                      <a:pt x="1073185" y="286397"/>
                    </a:cubicBezTo>
                    <a:cubicBezTo>
                      <a:pt x="1074466" y="282439"/>
                      <a:pt x="1075408" y="278745"/>
                      <a:pt x="1076388" y="274448"/>
                    </a:cubicBezTo>
                    <a:cubicBezTo>
                      <a:pt x="1079291" y="260237"/>
                      <a:pt x="1082796" y="244557"/>
                      <a:pt x="1083663" y="230196"/>
                    </a:cubicBezTo>
                    <a:cubicBezTo>
                      <a:pt x="1083776" y="224692"/>
                      <a:pt x="1083324" y="220395"/>
                      <a:pt x="1077142" y="21930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97000">
                    <a:schemeClr val="accent5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8ECC7688-7DDD-9E17-25D9-F14BF57F26B5}"/>
                  </a:ext>
                </a:extLst>
              </p:cNvPr>
              <p:cNvSpPr/>
              <p:nvPr/>
            </p:nvSpPr>
            <p:spPr>
              <a:xfrm rot="-4621800">
                <a:off x="9288632" y="4538617"/>
                <a:ext cx="75462" cy="33848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706EACE7-B437-7D5B-0113-39798C8C5EBB}"/>
                </a:ext>
              </a:extLst>
            </p:cNvPr>
            <p:cNvSpPr/>
            <p:nvPr/>
          </p:nvSpPr>
          <p:spPr>
            <a:xfrm>
              <a:off x="8105346" y="3822273"/>
              <a:ext cx="1173199" cy="313081"/>
            </a:xfrm>
            <a:custGeom>
              <a:avLst/>
              <a:gdLst>
                <a:gd name="csX0" fmla="*/ 1166627 w 1173199"/>
                <a:gd name="csY0" fmla="*/ 237960 h 313081"/>
                <a:gd name="csX1" fmla="*/ 966926 w 1173199"/>
                <a:gd name="csY1" fmla="*/ 196007 h 313081"/>
                <a:gd name="csX2" fmla="*/ 965041 w 1173199"/>
                <a:gd name="csY2" fmla="*/ 195480 h 313081"/>
                <a:gd name="csX3" fmla="*/ 267330 w 1173199"/>
                <a:gd name="csY3" fmla="*/ 48964 h 313081"/>
                <a:gd name="csX4" fmla="*/ 126544 w 1173199"/>
                <a:gd name="csY4" fmla="*/ 19676 h 313081"/>
                <a:gd name="csX5" fmla="*/ 30802 w 1173199"/>
                <a:gd name="csY5" fmla="*/ 0 h 313081"/>
                <a:gd name="csX6" fmla="*/ 9128 w 1173199"/>
                <a:gd name="csY6" fmla="*/ 15191 h 313081"/>
                <a:gd name="csX7" fmla="*/ 9128 w 1173199"/>
                <a:gd name="csY7" fmla="*/ 15266 h 313081"/>
                <a:gd name="csX8" fmla="*/ 5811 w 1173199"/>
                <a:gd name="csY8" fmla="*/ 68263 h 313081"/>
                <a:gd name="csX9" fmla="*/ 18326 w 1173199"/>
                <a:gd name="csY9" fmla="*/ 76631 h 313081"/>
                <a:gd name="csX10" fmla="*/ 215615 w 1173199"/>
                <a:gd name="csY10" fmla="*/ 117642 h 313081"/>
                <a:gd name="csX11" fmla="*/ 219912 w 1173199"/>
                <a:gd name="csY11" fmla="*/ 119112 h 313081"/>
                <a:gd name="csX12" fmla="*/ 769637 w 1173199"/>
                <a:gd name="csY12" fmla="*/ 233362 h 313081"/>
                <a:gd name="csX13" fmla="*/ 1154527 w 1173199"/>
                <a:gd name="csY13" fmla="*/ 313046 h 313081"/>
                <a:gd name="csX14" fmla="*/ 1161048 w 1173199"/>
                <a:gd name="csY14" fmla="*/ 308938 h 313081"/>
                <a:gd name="csX15" fmla="*/ 1162707 w 1173199"/>
                <a:gd name="csY15" fmla="*/ 304980 h 313081"/>
                <a:gd name="csX16" fmla="*/ 1165911 w 1173199"/>
                <a:gd name="csY16" fmla="*/ 293031 h 313081"/>
                <a:gd name="csX17" fmla="*/ 1173186 w 1173199"/>
                <a:gd name="csY17" fmla="*/ 248779 h 313081"/>
                <a:gd name="csX18" fmla="*/ 1166665 w 1173199"/>
                <a:gd name="csY18" fmla="*/ 237885 h 313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173199" h="313081">
                  <a:moveTo>
                    <a:pt x="1166627" y="237960"/>
                  </a:moveTo>
                  <a:cubicBezTo>
                    <a:pt x="1111783" y="226426"/>
                    <a:pt x="1042313" y="211839"/>
                    <a:pt x="966926" y="196007"/>
                  </a:cubicBezTo>
                  <a:cubicBezTo>
                    <a:pt x="966360" y="195781"/>
                    <a:pt x="965757" y="195630"/>
                    <a:pt x="965041" y="195480"/>
                  </a:cubicBezTo>
                  <a:cubicBezTo>
                    <a:pt x="787654" y="158163"/>
                    <a:pt x="457872" y="88995"/>
                    <a:pt x="267330" y="48964"/>
                  </a:cubicBezTo>
                  <a:cubicBezTo>
                    <a:pt x="197220" y="34678"/>
                    <a:pt x="156398" y="24953"/>
                    <a:pt x="126544" y="19676"/>
                  </a:cubicBezTo>
                  <a:cubicBezTo>
                    <a:pt x="82254" y="10253"/>
                    <a:pt x="53419" y="3732"/>
                    <a:pt x="30802" y="0"/>
                  </a:cubicBezTo>
                  <a:cubicBezTo>
                    <a:pt x="21643" y="0"/>
                    <a:pt x="13991" y="7690"/>
                    <a:pt x="9128" y="15191"/>
                  </a:cubicBezTo>
                  <a:lnTo>
                    <a:pt x="9128" y="15266"/>
                  </a:lnTo>
                  <a:cubicBezTo>
                    <a:pt x="-597" y="30193"/>
                    <a:pt x="-3838" y="52696"/>
                    <a:pt x="5811" y="68263"/>
                  </a:cubicBezTo>
                  <a:cubicBezTo>
                    <a:pt x="8676" y="72824"/>
                    <a:pt x="13652" y="75689"/>
                    <a:pt x="18326" y="76631"/>
                  </a:cubicBezTo>
                  <a:cubicBezTo>
                    <a:pt x="46445" y="82474"/>
                    <a:pt x="121267" y="98004"/>
                    <a:pt x="215615" y="117642"/>
                  </a:cubicBezTo>
                  <a:cubicBezTo>
                    <a:pt x="217047" y="118283"/>
                    <a:pt x="218479" y="118811"/>
                    <a:pt x="219912" y="119112"/>
                  </a:cubicBezTo>
                  <a:cubicBezTo>
                    <a:pt x="279543" y="131476"/>
                    <a:pt x="548827" y="187526"/>
                    <a:pt x="769637" y="233362"/>
                  </a:cubicBezTo>
                  <a:cubicBezTo>
                    <a:pt x="944875" y="269774"/>
                    <a:pt x="1111707" y="304377"/>
                    <a:pt x="1154527" y="313046"/>
                  </a:cubicBezTo>
                  <a:cubicBezTo>
                    <a:pt x="1157279" y="313272"/>
                    <a:pt x="1159239" y="312481"/>
                    <a:pt x="1161048" y="308938"/>
                  </a:cubicBezTo>
                  <a:cubicBezTo>
                    <a:pt x="1161614" y="307882"/>
                    <a:pt x="1162217" y="306337"/>
                    <a:pt x="1162707" y="304980"/>
                  </a:cubicBezTo>
                  <a:cubicBezTo>
                    <a:pt x="1163989" y="301022"/>
                    <a:pt x="1164931" y="297328"/>
                    <a:pt x="1165911" y="293031"/>
                  </a:cubicBezTo>
                  <a:cubicBezTo>
                    <a:pt x="1168813" y="278821"/>
                    <a:pt x="1172319" y="263140"/>
                    <a:pt x="1173186" y="248779"/>
                  </a:cubicBezTo>
                  <a:cubicBezTo>
                    <a:pt x="1173299" y="243275"/>
                    <a:pt x="1172847" y="238978"/>
                    <a:pt x="1166665" y="23788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97000">
                  <a:schemeClr val="accent5"/>
                </a:gs>
              </a:gsLst>
              <a:path path="circle">
                <a:fillToRect t="100000" r="100000"/>
              </a:path>
              <a:tileRect l="-100000" b="-100000"/>
            </a:gradFill>
            <a:ln w="9525" cap="flat">
              <a:solidFill>
                <a:schemeClr val="accent5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B9DE5CDB-0005-DB66-016C-8F77E873A5B3}"/>
                </a:ext>
              </a:extLst>
            </p:cNvPr>
            <p:cNvSpPr/>
            <p:nvPr/>
          </p:nvSpPr>
          <p:spPr>
            <a:xfrm rot="16978200">
              <a:off x="9230573" y="4081602"/>
              <a:ext cx="75462" cy="33848"/>
            </a:xfrm>
            <a:prstGeom prst="ellipse">
              <a:avLst/>
            </a:prstGeom>
            <a:solidFill>
              <a:srgbClr val="FFFFFF"/>
            </a:solidFill>
            <a:ln w="11292" cap="flat">
              <a:solidFill>
                <a:srgbClr val="4E759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1CC5B057-55B9-6BB7-5F41-2108A51F0F6E}"/>
                </a:ext>
              </a:extLst>
            </p:cNvPr>
            <p:cNvSpPr/>
            <p:nvPr/>
          </p:nvSpPr>
          <p:spPr>
            <a:xfrm>
              <a:off x="9076727" y="3046310"/>
              <a:ext cx="1205711" cy="1107931"/>
            </a:xfrm>
            <a:custGeom>
              <a:avLst/>
              <a:gdLst>
                <a:gd name="csX0" fmla="*/ 1204119 w 1205711"/>
                <a:gd name="csY0" fmla="*/ 0 h 1107931"/>
                <a:gd name="csX1" fmla="*/ 600642 w 1205711"/>
                <a:gd name="csY1" fmla="*/ 421453 h 1107931"/>
                <a:gd name="csX2" fmla="*/ 140892 w 1205711"/>
                <a:gd name="csY2" fmla="*/ 759905 h 1107931"/>
                <a:gd name="csX3" fmla="*/ 407 w 1205711"/>
                <a:gd name="csY3" fmla="*/ 1107931 h 1107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205711" h="1107931">
                  <a:moveTo>
                    <a:pt x="1204119" y="0"/>
                  </a:moveTo>
                  <a:cubicBezTo>
                    <a:pt x="1233369" y="381083"/>
                    <a:pt x="853303" y="342108"/>
                    <a:pt x="600642" y="421453"/>
                  </a:cubicBezTo>
                  <a:cubicBezTo>
                    <a:pt x="442932" y="485872"/>
                    <a:pt x="284807" y="620552"/>
                    <a:pt x="140892" y="759905"/>
                  </a:cubicBezTo>
                  <a:cubicBezTo>
                    <a:pt x="33729" y="845131"/>
                    <a:pt x="-4455" y="995717"/>
                    <a:pt x="407" y="1107931"/>
                  </a:cubicBezTo>
                </a:path>
              </a:pathLst>
            </a:custGeom>
            <a:noFill/>
            <a:ln w="38100" cap="rnd">
              <a:solidFill>
                <a:schemeClr val="accent3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D9298BEF-74CE-62CD-9373-7A38D28B3789}"/>
                </a:ext>
              </a:extLst>
            </p:cNvPr>
            <p:cNvSpPr/>
            <p:nvPr/>
          </p:nvSpPr>
          <p:spPr>
            <a:xfrm>
              <a:off x="9606090" y="3332104"/>
              <a:ext cx="352813" cy="286359"/>
            </a:xfrm>
            <a:custGeom>
              <a:avLst/>
              <a:gdLst>
                <a:gd name="csX0" fmla="*/ 54543 w 352813"/>
                <a:gd name="csY0" fmla="*/ 286359 h 286359"/>
                <a:gd name="csX1" fmla="*/ 352813 w 352813"/>
                <a:gd name="csY1" fmla="*/ 83529 h 286359"/>
                <a:gd name="csX2" fmla="*/ 0 w 352813"/>
                <a:gd name="csY2" fmla="*/ 0 h 286359"/>
                <a:gd name="csX3" fmla="*/ 143123 w 352813"/>
                <a:gd name="csY3" fmla="*/ 117755 h 286359"/>
                <a:gd name="csX4" fmla="*/ 54543 w 352813"/>
                <a:gd name="csY4" fmla="*/ 286359 h 2863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2813" h="286359">
                  <a:moveTo>
                    <a:pt x="54543" y="286359"/>
                  </a:moveTo>
                  <a:lnTo>
                    <a:pt x="352813" y="83529"/>
                  </a:lnTo>
                  <a:lnTo>
                    <a:pt x="0" y="0"/>
                  </a:lnTo>
                  <a:lnTo>
                    <a:pt x="143123" y="117755"/>
                  </a:lnTo>
                  <a:lnTo>
                    <a:pt x="54543" y="286359"/>
                  </a:lnTo>
                  <a:close/>
                </a:path>
              </a:pathLst>
            </a:custGeom>
            <a:solidFill>
              <a:schemeClr val="accent3"/>
            </a:solidFill>
            <a:ln w="1129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F21055FE-5FAC-06E3-DF23-08DBEA2E9949}"/>
                </a:ext>
              </a:extLst>
            </p:cNvPr>
            <p:cNvSpPr/>
            <p:nvPr/>
          </p:nvSpPr>
          <p:spPr>
            <a:xfrm>
              <a:off x="8766023" y="4018746"/>
              <a:ext cx="327671" cy="255831"/>
            </a:xfrm>
            <a:custGeom>
              <a:avLst/>
              <a:gdLst>
                <a:gd name="csX0" fmla="*/ 321063 w 327671"/>
                <a:gd name="csY0" fmla="*/ 3869 h 255831"/>
                <a:gd name="csX1" fmla="*/ 192640 w 327671"/>
                <a:gd name="csY1" fmla="*/ 41487 h 255831"/>
                <a:gd name="csX2" fmla="*/ 123095 w 327671"/>
                <a:gd name="csY2" fmla="*/ 59920 h 255831"/>
                <a:gd name="csX3" fmla="*/ 77674 w 327671"/>
                <a:gd name="csY3" fmla="*/ 75525 h 255831"/>
                <a:gd name="csX4" fmla="*/ 29426 w 327671"/>
                <a:gd name="csY4" fmla="*/ 108884 h 255831"/>
                <a:gd name="csX5" fmla="*/ 6019 w 327671"/>
                <a:gd name="csY5" fmla="*/ 145786 h 255831"/>
                <a:gd name="csX6" fmla="*/ 1759 w 327671"/>
                <a:gd name="csY6" fmla="*/ 191923 h 255831"/>
                <a:gd name="csX7" fmla="*/ 11710 w 327671"/>
                <a:gd name="csY7" fmla="*/ 215331 h 255831"/>
                <a:gd name="csX8" fmla="*/ 62069 w 327671"/>
                <a:gd name="csY8" fmla="*/ 246541 h 255831"/>
                <a:gd name="csX9" fmla="*/ 87625 w 327671"/>
                <a:gd name="csY9" fmla="*/ 255776 h 255831"/>
                <a:gd name="csX10" fmla="*/ 101120 w 327671"/>
                <a:gd name="csY10" fmla="*/ 252233 h 255831"/>
                <a:gd name="csX11" fmla="*/ 103231 w 327671"/>
                <a:gd name="csY11" fmla="*/ 233801 h 255831"/>
                <a:gd name="csX12" fmla="*/ 93996 w 327671"/>
                <a:gd name="csY12" fmla="*/ 199047 h 255831"/>
                <a:gd name="csX13" fmla="*/ 86193 w 327671"/>
                <a:gd name="csY13" fmla="*/ 170664 h 255831"/>
                <a:gd name="csX14" fmla="*/ 88304 w 327671"/>
                <a:gd name="csY14" fmla="*/ 135194 h 255831"/>
                <a:gd name="csX15" fmla="*/ 106058 w 327671"/>
                <a:gd name="csY15" fmla="*/ 110354 h 255831"/>
                <a:gd name="csX16" fmla="*/ 136552 w 327671"/>
                <a:gd name="csY16" fmla="*/ 97576 h 255831"/>
                <a:gd name="csX17" fmla="*/ 174170 w 327671"/>
                <a:gd name="csY17" fmla="*/ 81970 h 255831"/>
                <a:gd name="csX18" fmla="*/ 237307 w 327671"/>
                <a:gd name="csY18" fmla="*/ 58563 h 255831"/>
                <a:gd name="csX19" fmla="*/ 309679 w 327671"/>
                <a:gd name="csY19" fmla="*/ 26636 h 255831"/>
                <a:gd name="csX20" fmla="*/ 321025 w 327671"/>
                <a:gd name="csY20" fmla="*/ 3944 h 2558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27671" h="255831">
                  <a:moveTo>
                    <a:pt x="321063" y="3869"/>
                  </a:moveTo>
                  <a:cubicBezTo>
                    <a:pt x="309378" y="-11246"/>
                    <a:pt x="264371" y="21434"/>
                    <a:pt x="192640" y="41487"/>
                  </a:cubicBezTo>
                  <a:cubicBezTo>
                    <a:pt x="176545" y="45973"/>
                    <a:pt x="161618" y="49026"/>
                    <a:pt x="123095" y="59920"/>
                  </a:cubicBezTo>
                  <a:cubicBezTo>
                    <a:pt x="99009" y="66742"/>
                    <a:pt x="89435" y="69946"/>
                    <a:pt x="77674" y="75525"/>
                  </a:cubicBezTo>
                  <a:cubicBezTo>
                    <a:pt x="63992" y="82046"/>
                    <a:pt x="46162" y="90715"/>
                    <a:pt x="29426" y="108884"/>
                  </a:cubicBezTo>
                  <a:cubicBezTo>
                    <a:pt x="22981" y="115857"/>
                    <a:pt x="12577" y="127391"/>
                    <a:pt x="6019" y="145786"/>
                  </a:cubicBezTo>
                  <a:cubicBezTo>
                    <a:pt x="2852" y="154682"/>
                    <a:pt x="-2915" y="171418"/>
                    <a:pt x="1759" y="191923"/>
                  </a:cubicBezTo>
                  <a:cubicBezTo>
                    <a:pt x="2852" y="196635"/>
                    <a:pt x="5001" y="205794"/>
                    <a:pt x="11710" y="215331"/>
                  </a:cubicBezTo>
                  <a:cubicBezTo>
                    <a:pt x="21473" y="229240"/>
                    <a:pt x="27504" y="224905"/>
                    <a:pt x="62069" y="246541"/>
                  </a:cubicBezTo>
                  <a:cubicBezTo>
                    <a:pt x="67271" y="249783"/>
                    <a:pt x="75865" y="255362"/>
                    <a:pt x="87625" y="255776"/>
                  </a:cubicBezTo>
                  <a:cubicBezTo>
                    <a:pt x="91546" y="255927"/>
                    <a:pt x="97426" y="256040"/>
                    <a:pt x="101120" y="252233"/>
                  </a:cubicBezTo>
                  <a:cubicBezTo>
                    <a:pt x="104211" y="249067"/>
                    <a:pt x="104738" y="244167"/>
                    <a:pt x="103231" y="233801"/>
                  </a:cubicBezTo>
                  <a:cubicBezTo>
                    <a:pt x="101271" y="219967"/>
                    <a:pt x="97840" y="210996"/>
                    <a:pt x="93996" y="199047"/>
                  </a:cubicBezTo>
                  <a:cubicBezTo>
                    <a:pt x="89473" y="184874"/>
                    <a:pt x="87211" y="177788"/>
                    <a:pt x="86193" y="170664"/>
                  </a:cubicBezTo>
                  <a:cubicBezTo>
                    <a:pt x="84836" y="161127"/>
                    <a:pt x="83140" y="149103"/>
                    <a:pt x="88304" y="135194"/>
                  </a:cubicBezTo>
                  <a:cubicBezTo>
                    <a:pt x="93845" y="120230"/>
                    <a:pt x="104098" y="111899"/>
                    <a:pt x="106058" y="110354"/>
                  </a:cubicBezTo>
                  <a:cubicBezTo>
                    <a:pt x="114652" y="103569"/>
                    <a:pt x="121248" y="102740"/>
                    <a:pt x="136552" y="97576"/>
                  </a:cubicBezTo>
                  <a:cubicBezTo>
                    <a:pt x="150046" y="93015"/>
                    <a:pt x="147558" y="92751"/>
                    <a:pt x="174170" y="81970"/>
                  </a:cubicBezTo>
                  <a:cubicBezTo>
                    <a:pt x="205381" y="69305"/>
                    <a:pt x="220986" y="62973"/>
                    <a:pt x="237307" y="58563"/>
                  </a:cubicBezTo>
                  <a:cubicBezTo>
                    <a:pt x="276923" y="47858"/>
                    <a:pt x="299276" y="40432"/>
                    <a:pt x="309679" y="26636"/>
                  </a:cubicBezTo>
                  <a:cubicBezTo>
                    <a:pt x="317934" y="15667"/>
                    <a:pt x="338062" y="25920"/>
                    <a:pt x="321025" y="3944"/>
                  </a:cubicBezTo>
                  <a:close/>
                </a:path>
              </a:pathLst>
            </a:custGeom>
            <a:solidFill>
              <a:schemeClr val="accent3"/>
            </a:solidFill>
            <a:ln w="376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EA6857A1-6B09-8CEF-EA66-A1CA17B31A1C}"/>
                </a:ext>
              </a:extLst>
            </p:cNvPr>
            <p:cNvSpPr/>
            <p:nvPr/>
          </p:nvSpPr>
          <p:spPr>
            <a:xfrm>
              <a:off x="8579761" y="3913844"/>
              <a:ext cx="541457" cy="436925"/>
            </a:xfrm>
            <a:custGeom>
              <a:avLst/>
              <a:gdLst>
                <a:gd name="csX0" fmla="*/ 537103 w 541457"/>
                <a:gd name="csY0" fmla="*/ 6583 h 436925"/>
                <a:gd name="csX1" fmla="*/ 453385 w 541457"/>
                <a:gd name="csY1" fmla="*/ 40658 h 436925"/>
                <a:gd name="csX2" fmla="*/ 352630 w 541457"/>
                <a:gd name="csY2" fmla="*/ 78955 h 436925"/>
                <a:gd name="csX3" fmla="*/ 224923 w 541457"/>
                <a:gd name="csY3" fmla="*/ 135722 h 436925"/>
                <a:gd name="csX4" fmla="*/ 112822 w 541457"/>
                <a:gd name="csY4" fmla="*/ 227242 h 436925"/>
                <a:gd name="csX5" fmla="*/ 40450 w 541457"/>
                <a:gd name="csY5" fmla="*/ 324454 h 436925"/>
                <a:gd name="csX6" fmla="*/ 4264 w 541457"/>
                <a:gd name="csY6" fmla="*/ 381937 h 436925"/>
                <a:gd name="csX7" fmla="*/ 5 w 541457"/>
                <a:gd name="csY7" fmla="*/ 396110 h 436925"/>
                <a:gd name="csX8" fmla="*/ 15610 w 541457"/>
                <a:gd name="csY8" fmla="*/ 421666 h 436925"/>
                <a:gd name="csX9" fmla="*/ 36907 w 541457"/>
                <a:gd name="csY9" fmla="*/ 435839 h 436925"/>
                <a:gd name="csX10" fmla="*/ 49685 w 541457"/>
                <a:gd name="csY10" fmla="*/ 435839 h 436925"/>
                <a:gd name="csX11" fmla="*/ 59636 w 541457"/>
                <a:gd name="csY11" fmla="*/ 425888 h 436925"/>
                <a:gd name="csX12" fmla="*/ 62463 w 541457"/>
                <a:gd name="csY12" fmla="*/ 408134 h 436925"/>
                <a:gd name="csX13" fmla="*/ 56772 w 541457"/>
                <a:gd name="csY13" fmla="*/ 395356 h 436925"/>
                <a:gd name="csX14" fmla="*/ 61031 w 541457"/>
                <a:gd name="csY14" fmla="*/ 379751 h 436925"/>
                <a:gd name="csX15" fmla="*/ 87982 w 541457"/>
                <a:gd name="csY15" fmla="*/ 329392 h 436925"/>
                <a:gd name="csX16" fmla="*/ 127711 w 541457"/>
                <a:gd name="csY16" fmla="*/ 270514 h 436925"/>
                <a:gd name="csX17" fmla="*/ 188021 w 541457"/>
                <a:gd name="csY17" fmla="*/ 199575 h 436925"/>
                <a:gd name="csX18" fmla="*/ 266763 w 541457"/>
                <a:gd name="csY18" fmla="*/ 149895 h 436925"/>
                <a:gd name="csX19" fmla="*/ 355457 w 541457"/>
                <a:gd name="csY19" fmla="*/ 115141 h 436925"/>
                <a:gd name="csX20" fmla="*/ 420742 w 541457"/>
                <a:gd name="csY20" fmla="*/ 88190 h 436925"/>
                <a:gd name="csX21" fmla="*/ 520065 w 541457"/>
                <a:gd name="csY21" fmla="*/ 34966 h 436925"/>
                <a:gd name="csX22" fmla="*/ 530695 w 541457"/>
                <a:gd name="csY22" fmla="*/ 28596 h 436925"/>
                <a:gd name="csX23" fmla="*/ 535670 w 541457"/>
                <a:gd name="csY23" fmla="*/ 11559 h 436925"/>
                <a:gd name="csX24" fmla="*/ 541362 w 541457"/>
                <a:gd name="csY24" fmla="*/ 929 h 436925"/>
                <a:gd name="csX25" fmla="*/ 537103 w 541457"/>
                <a:gd name="csY25" fmla="*/ 6621 h 436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541457" h="436925">
                  <a:moveTo>
                    <a:pt x="537103" y="6583"/>
                  </a:moveTo>
                  <a:cubicBezTo>
                    <a:pt x="517803" y="2851"/>
                    <a:pt x="473249" y="26071"/>
                    <a:pt x="453385" y="40658"/>
                  </a:cubicBezTo>
                  <a:cubicBezTo>
                    <a:pt x="428658" y="58751"/>
                    <a:pt x="424662" y="52155"/>
                    <a:pt x="352630" y="78955"/>
                  </a:cubicBezTo>
                  <a:cubicBezTo>
                    <a:pt x="300537" y="98367"/>
                    <a:pt x="265444" y="111409"/>
                    <a:pt x="224923" y="135722"/>
                  </a:cubicBezTo>
                  <a:cubicBezTo>
                    <a:pt x="167101" y="170400"/>
                    <a:pt x="128955" y="209564"/>
                    <a:pt x="112822" y="227242"/>
                  </a:cubicBezTo>
                  <a:cubicBezTo>
                    <a:pt x="70153" y="274020"/>
                    <a:pt x="75845" y="286346"/>
                    <a:pt x="40450" y="324454"/>
                  </a:cubicBezTo>
                  <a:cubicBezTo>
                    <a:pt x="33854" y="331541"/>
                    <a:pt x="15271" y="350915"/>
                    <a:pt x="4264" y="381937"/>
                  </a:cubicBezTo>
                  <a:cubicBezTo>
                    <a:pt x="3246" y="384764"/>
                    <a:pt x="-146" y="389514"/>
                    <a:pt x="5" y="396110"/>
                  </a:cubicBezTo>
                  <a:cubicBezTo>
                    <a:pt x="231" y="406023"/>
                    <a:pt x="7242" y="413148"/>
                    <a:pt x="15610" y="421666"/>
                  </a:cubicBezTo>
                  <a:cubicBezTo>
                    <a:pt x="21264" y="427433"/>
                    <a:pt x="27295" y="433389"/>
                    <a:pt x="36907" y="435839"/>
                  </a:cubicBezTo>
                  <a:cubicBezTo>
                    <a:pt x="40186" y="436668"/>
                    <a:pt x="44747" y="437799"/>
                    <a:pt x="49685" y="435839"/>
                  </a:cubicBezTo>
                  <a:cubicBezTo>
                    <a:pt x="55415" y="433577"/>
                    <a:pt x="58166" y="428564"/>
                    <a:pt x="59636" y="425888"/>
                  </a:cubicBezTo>
                  <a:cubicBezTo>
                    <a:pt x="60956" y="423513"/>
                    <a:pt x="64348" y="416351"/>
                    <a:pt x="62463" y="408134"/>
                  </a:cubicBezTo>
                  <a:cubicBezTo>
                    <a:pt x="60993" y="401689"/>
                    <a:pt x="57714" y="401010"/>
                    <a:pt x="56772" y="395356"/>
                  </a:cubicBezTo>
                  <a:cubicBezTo>
                    <a:pt x="55641" y="388496"/>
                    <a:pt x="59297" y="382616"/>
                    <a:pt x="61031" y="379751"/>
                  </a:cubicBezTo>
                  <a:cubicBezTo>
                    <a:pt x="70907" y="363467"/>
                    <a:pt x="77126" y="344997"/>
                    <a:pt x="87982" y="329392"/>
                  </a:cubicBezTo>
                  <a:cubicBezTo>
                    <a:pt x="118401" y="285705"/>
                    <a:pt x="110108" y="294035"/>
                    <a:pt x="127711" y="270514"/>
                  </a:cubicBezTo>
                  <a:cubicBezTo>
                    <a:pt x="153871" y="235573"/>
                    <a:pt x="166913" y="218083"/>
                    <a:pt x="188021" y="199575"/>
                  </a:cubicBezTo>
                  <a:cubicBezTo>
                    <a:pt x="217121" y="173981"/>
                    <a:pt x="244524" y="160713"/>
                    <a:pt x="266763" y="149895"/>
                  </a:cubicBezTo>
                  <a:cubicBezTo>
                    <a:pt x="291076" y="138096"/>
                    <a:pt x="293677" y="139642"/>
                    <a:pt x="355457" y="115141"/>
                  </a:cubicBezTo>
                  <a:cubicBezTo>
                    <a:pt x="388439" y="102061"/>
                    <a:pt x="404911" y="95540"/>
                    <a:pt x="420742" y="88190"/>
                  </a:cubicBezTo>
                  <a:cubicBezTo>
                    <a:pt x="483841" y="58864"/>
                    <a:pt x="502500" y="40130"/>
                    <a:pt x="520065" y="34966"/>
                  </a:cubicBezTo>
                  <a:cubicBezTo>
                    <a:pt x="522327" y="34326"/>
                    <a:pt x="527415" y="33044"/>
                    <a:pt x="530695" y="28596"/>
                  </a:cubicBezTo>
                  <a:cubicBezTo>
                    <a:pt x="534502" y="23432"/>
                    <a:pt x="531788" y="19550"/>
                    <a:pt x="535670" y="11559"/>
                  </a:cubicBezTo>
                  <a:cubicBezTo>
                    <a:pt x="538648" y="5377"/>
                    <a:pt x="542078" y="3869"/>
                    <a:pt x="541362" y="929"/>
                  </a:cubicBezTo>
                  <a:cubicBezTo>
                    <a:pt x="540382" y="-3029"/>
                    <a:pt x="538987" y="6960"/>
                    <a:pt x="537103" y="6621"/>
                  </a:cubicBezTo>
                  <a:close/>
                </a:path>
              </a:pathLst>
            </a:custGeom>
            <a:solidFill>
              <a:schemeClr val="accent3"/>
            </a:solidFill>
            <a:ln w="376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F8356823-4DA1-F4AE-DC16-D288A80D53D2}"/>
                </a:ext>
              </a:extLst>
            </p:cNvPr>
            <p:cNvSpPr/>
            <p:nvPr/>
          </p:nvSpPr>
          <p:spPr>
            <a:xfrm>
              <a:off x="8918438" y="3704027"/>
              <a:ext cx="408794" cy="264986"/>
            </a:xfrm>
            <a:custGeom>
              <a:avLst/>
              <a:gdLst>
                <a:gd name="csX0" fmla="*/ 408794 w 408794"/>
                <a:gd name="csY0" fmla="*/ 0 h 264986"/>
                <a:gd name="csX1" fmla="*/ 207623 w 408794"/>
                <a:gd name="csY1" fmla="*/ 60649 h 264986"/>
                <a:gd name="csX2" fmla="*/ 82 w 408794"/>
                <a:gd name="csY2" fmla="*/ 264987 h 2649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08794" h="264986">
                  <a:moveTo>
                    <a:pt x="408794" y="0"/>
                  </a:moveTo>
                  <a:cubicBezTo>
                    <a:pt x="356513" y="37015"/>
                    <a:pt x="281654" y="46175"/>
                    <a:pt x="207623" y="60649"/>
                  </a:cubicBezTo>
                  <a:cubicBezTo>
                    <a:pt x="114030" y="75877"/>
                    <a:pt x="-3537" y="161442"/>
                    <a:pt x="82" y="264987"/>
                  </a:cubicBezTo>
                </a:path>
              </a:pathLst>
            </a:custGeom>
            <a:noFill/>
            <a:ln w="38100" cap="rnd">
              <a:solidFill>
                <a:schemeClr val="accent3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375ECC0-FA7B-378C-1502-32B96C8EB1F3}"/>
                </a:ext>
              </a:extLst>
            </p:cNvPr>
            <p:cNvSpPr/>
            <p:nvPr/>
          </p:nvSpPr>
          <p:spPr>
            <a:xfrm rot="16971600">
              <a:off x="7633531" y="3769202"/>
              <a:ext cx="78704" cy="193670"/>
            </a:xfrm>
            <a:prstGeom prst="ellipse">
              <a:avLst/>
            </a:prstGeom>
            <a:solidFill>
              <a:schemeClr val="accent5"/>
            </a:solidFill>
            <a:ln w="1129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687046B-43B2-7AF3-5795-5AF9AEC69899}"/>
                </a:ext>
              </a:extLst>
            </p:cNvPr>
            <p:cNvSpPr/>
            <p:nvPr/>
          </p:nvSpPr>
          <p:spPr>
            <a:xfrm rot="16971600">
              <a:off x="7781974" y="3641733"/>
              <a:ext cx="78704" cy="193670"/>
            </a:xfrm>
            <a:prstGeom prst="ellipse">
              <a:avLst/>
            </a:prstGeom>
            <a:solidFill>
              <a:schemeClr val="accent5"/>
            </a:solidFill>
            <a:ln w="1129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BE18138-903C-DA5A-5C6E-0F38FE8AE03D}"/>
                </a:ext>
              </a:extLst>
            </p:cNvPr>
            <p:cNvSpPr/>
            <p:nvPr/>
          </p:nvSpPr>
          <p:spPr>
            <a:xfrm>
              <a:off x="7311330" y="2465186"/>
              <a:ext cx="1350720" cy="1388900"/>
            </a:xfrm>
            <a:custGeom>
              <a:avLst/>
              <a:gdLst>
                <a:gd name="csX0" fmla="*/ 1350721 w 1350720"/>
                <a:gd name="csY0" fmla="*/ 0 h 1388900"/>
                <a:gd name="csX1" fmla="*/ 645095 w 1350720"/>
                <a:gd name="csY1" fmla="*/ 689644 h 1388900"/>
                <a:gd name="csX2" fmla="*/ 117 w 1350720"/>
                <a:gd name="csY2" fmla="*/ 1088745 h 1388900"/>
                <a:gd name="csX3" fmla="*/ 319421 w 1350720"/>
                <a:gd name="csY3" fmla="*/ 1388900 h 13889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50720" h="1388900">
                  <a:moveTo>
                    <a:pt x="1350721" y="0"/>
                  </a:moveTo>
                  <a:cubicBezTo>
                    <a:pt x="1201379" y="617725"/>
                    <a:pt x="1251398" y="664992"/>
                    <a:pt x="645095" y="689644"/>
                  </a:cubicBezTo>
                  <a:cubicBezTo>
                    <a:pt x="410941" y="722513"/>
                    <a:pt x="46481" y="837554"/>
                    <a:pt x="117" y="1088745"/>
                  </a:cubicBezTo>
                  <a:cubicBezTo>
                    <a:pt x="-5424" y="1237937"/>
                    <a:pt x="186551" y="1370581"/>
                    <a:pt x="319421" y="1388900"/>
                  </a:cubicBezTo>
                </a:path>
              </a:pathLst>
            </a:custGeom>
            <a:noFill/>
            <a:ln w="38100" cap="rnd">
              <a:solidFill>
                <a:schemeClr val="accent5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34056895-E5DD-A969-A2D6-AA32E8C8DD71}"/>
                </a:ext>
              </a:extLst>
            </p:cNvPr>
            <p:cNvSpPr/>
            <p:nvPr/>
          </p:nvSpPr>
          <p:spPr>
            <a:xfrm>
              <a:off x="7417591" y="3343223"/>
              <a:ext cx="388775" cy="383712"/>
            </a:xfrm>
            <a:custGeom>
              <a:avLst/>
              <a:gdLst>
                <a:gd name="csX0" fmla="*/ 34379 w 388775"/>
                <a:gd name="csY0" fmla="*/ 0 h 383712"/>
                <a:gd name="csX1" fmla="*/ 388775 w 388775"/>
                <a:gd name="csY1" fmla="*/ 383157 h 3837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88775" h="383712">
                  <a:moveTo>
                    <a:pt x="34379" y="0"/>
                  </a:moveTo>
                  <a:cubicBezTo>
                    <a:pt x="-111081" y="199513"/>
                    <a:pt x="243051" y="395520"/>
                    <a:pt x="388775" y="383157"/>
                  </a:cubicBezTo>
                </a:path>
              </a:pathLst>
            </a:custGeom>
            <a:noFill/>
            <a:ln w="38100" cap="rnd">
              <a:solidFill>
                <a:schemeClr val="accent5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2361372-67DA-EFF9-7C58-3CDC03EE0825}"/>
                </a:ext>
              </a:extLst>
            </p:cNvPr>
            <p:cNvSpPr/>
            <p:nvPr/>
          </p:nvSpPr>
          <p:spPr>
            <a:xfrm rot="16971600">
              <a:off x="8207462" y="3829298"/>
              <a:ext cx="46966" cy="115493"/>
            </a:xfrm>
            <a:prstGeom prst="ellipse">
              <a:avLst/>
            </a:prstGeom>
            <a:solidFill>
              <a:schemeClr val="accent5"/>
            </a:solidFill>
            <a:ln w="1129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361E750-CE32-366A-980A-841C5F5971DE}"/>
                </a:ext>
              </a:extLst>
            </p:cNvPr>
            <p:cNvSpPr txBox="1"/>
            <p:nvPr/>
          </p:nvSpPr>
          <p:spPr>
            <a:xfrm>
              <a:off x="7119643" y="4221596"/>
              <a:ext cx="491655" cy="422405"/>
            </a:xfrm>
            <a:prstGeom prst="rect">
              <a:avLst/>
            </a:prstGeom>
            <a:noFill/>
          </p:spPr>
          <p:txBody>
            <a:bodyPr wrap="none" lIns="72000" tIns="72000" rIns="72000" bIns="72000" rtlCol="0" anchor="ctr" anchorCtr="0">
              <a:spAutoFit/>
            </a:bodyPr>
            <a:lstStyle/>
            <a:p>
              <a:pPr algn="ctr"/>
              <a:r>
                <a:rPr lang="en-US" b="1">
                  <a:solidFill>
                    <a:schemeClr val="accent1"/>
                  </a:solidFill>
                </a:rPr>
                <a:t>OC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0BA5BC4-1C36-5B7D-7B56-1484E5A9D64D}"/>
                </a:ext>
              </a:extLst>
            </p:cNvPr>
            <p:cNvSpPr txBox="1"/>
            <p:nvPr/>
          </p:nvSpPr>
          <p:spPr>
            <a:xfrm>
              <a:off x="6324706" y="3650096"/>
              <a:ext cx="504480" cy="422405"/>
            </a:xfrm>
            <a:prstGeom prst="rect">
              <a:avLst/>
            </a:prstGeom>
            <a:noFill/>
            <a:effectLst/>
          </p:spPr>
          <p:txBody>
            <a:bodyPr wrap="none" lIns="72000" tIns="72000" rIns="72000" bIns="72000" rtlCol="0" anchor="ctr" anchorCtr="0">
              <a:spAutoFit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</a:rPr>
                <a:t>MS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DCD7394-B143-9147-2E0D-35BA2678420D}"/>
                </a:ext>
              </a:extLst>
            </p:cNvPr>
            <p:cNvSpPr txBox="1"/>
            <p:nvPr/>
          </p:nvSpPr>
          <p:spPr>
            <a:xfrm>
              <a:off x="9648281" y="4115745"/>
              <a:ext cx="350592" cy="422405"/>
            </a:xfrm>
            <a:prstGeom prst="rect">
              <a:avLst/>
            </a:prstGeom>
            <a:noFill/>
            <a:effectLst/>
          </p:spPr>
          <p:txBody>
            <a:bodyPr wrap="none" lIns="72000" tIns="72000" rIns="72000" bIns="72000" rtlCol="0" anchor="ctr" anchorCtr="0">
              <a:spAutoFit/>
            </a:bodyPr>
            <a:lstStyle/>
            <a:p>
              <a:pPr algn="ctr"/>
              <a:r>
                <a:rPr lang="en-US" b="1">
                  <a:solidFill>
                    <a:schemeClr val="accent5">
                      <a:lumMod val="75000"/>
                    </a:schemeClr>
                  </a:solidFill>
                </a:rPr>
                <a:t>IF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99BC9F5-4E52-7979-2B7B-B6850F435F4F}"/>
                </a:ext>
              </a:extLst>
            </p:cNvPr>
            <p:cNvSpPr txBox="1"/>
            <p:nvPr/>
          </p:nvSpPr>
          <p:spPr>
            <a:xfrm>
              <a:off x="8059691" y="4869778"/>
              <a:ext cx="440360" cy="422405"/>
            </a:xfrm>
            <a:prstGeom prst="rect">
              <a:avLst/>
            </a:prstGeom>
            <a:noFill/>
          </p:spPr>
          <p:txBody>
            <a:bodyPr wrap="none" lIns="72000" tIns="72000" rIns="72000" bIns="72000" rtlCol="0" anchor="ctr" anchorCtr="0">
              <a:spAutoFit/>
            </a:bodyPr>
            <a:lstStyle/>
            <a:p>
              <a:pPr algn="ctr"/>
              <a:r>
                <a:rPr lang="en-US" b="1">
                  <a:solidFill>
                    <a:schemeClr val="tx2"/>
                  </a:solidFill>
                </a:rPr>
                <a:t>EF</a:t>
              </a:r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468DE978-DFB2-C87E-EC03-7DBB8EAE6114}"/>
                </a:ext>
              </a:extLst>
            </p:cNvPr>
            <p:cNvSpPr/>
            <p:nvPr/>
          </p:nvSpPr>
          <p:spPr>
            <a:xfrm>
              <a:off x="8005959" y="3147969"/>
              <a:ext cx="220390" cy="738072"/>
            </a:xfrm>
            <a:custGeom>
              <a:avLst/>
              <a:gdLst>
                <a:gd name="csX0" fmla="*/ 205859 w 225007"/>
                <a:gd name="csY0" fmla="*/ 0 h 753534"/>
                <a:gd name="csX1" fmla="*/ 225008 w 225007"/>
                <a:gd name="csY1" fmla="*/ 753535 h 7535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25007" h="753534">
                  <a:moveTo>
                    <a:pt x="205859" y="0"/>
                  </a:moveTo>
                  <a:cubicBezTo>
                    <a:pt x="-36587" y="121223"/>
                    <a:pt x="-105943" y="724096"/>
                    <a:pt x="225008" y="753535"/>
                  </a:cubicBezTo>
                </a:path>
              </a:pathLst>
            </a:custGeom>
            <a:noFill/>
            <a:ln w="38100" cap="rnd">
              <a:solidFill>
                <a:schemeClr val="accent5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99ED0C5-97FB-D6F6-2783-21A58EC0C2A5}"/>
                </a:ext>
              </a:extLst>
            </p:cNvPr>
            <p:cNvSpPr/>
            <p:nvPr/>
          </p:nvSpPr>
          <p:spPr>
            <a:xfrm rot="16830000">
              <a:off x="6773731" y="2879922"/>
              <a:ext cx="153865" cy="378671"/>
            </a:xfrm>
            <a:prstGeom prst="ellipse">
              <a:avLst/>
            </a:prstGeom>
            <a:solidFill>
              <a:schemeClr val="accent2"/>
            </a:solidFill>
            <a:ln w="1129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4B9CF8A-FA6C-7411-41D4-B17A6B071709}"/>
                </a:ext>
              </a:extLst>
            </p:cNvPr>
            <p:cNvSpPr/>
            <p:nvPr/>
          </p:nvSpPr>
          <p:spPr>
            <a:xfrm rot="16830000">
              <a:off x="6931255" y="2601931"/>
              <a:ext cx="153865" cy="378671"/>
            </a:xfrm>
            <a:prstGeom prst="ellipse">
              <a:avLst/>
            </a:prstGeom>
            <a:solidFill>
              <a:schemeClr val="accent2"/>
            </a:solidFill>
            <a:ln w="1129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85C71D00-4D62-E5CC-3047-0F40F3D17D2C}"/>
                </a:ext>
              </a:extLst>
            </p:cNvPr>
            <p:cNvSpPr/>
            <p:nvPr/>
          </p:nvSpPr>
          <p:spPr>
            <a:xfrm>
              <a:off x="7128068" y="2100528"/>
              <a:ext cx="561938" cy="725047"/>
            </a:xfrm>
            <a:custGeom>
              <a:avLst/>
              <a:gdLst>
                <a:gd name="csX0" fmla="*/ 561938 w 561938"/>
                <a:gd name="csY0" fmla="*/ 0 h 725047"/>
                <a:gd name="csX1" fmla="*/ 0 w 561938"/>
                <a:gd name="csY1" fmla="*/ 723719 h 7250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61938" h="725047">
                  <a:moveTo>
                    <a:pt x="561938" y="0"/>
                  </a:moveTo>
                  <a:cubicBezTo>
                    <a:pt x="405396" y="558282"/>
                    <a:pt x="455114" y="742830"/>
                    <a:pt x="0" y="723719"/>
                  </a:cubicBezTo>
                </a:path>
              </a:pathLst>
            </a:custGeom>
            <a:noFill/>
            <a:ln w="38100" cap="rnd">
              <a:solidFill>
                <a:schemeClr val="accent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7D850EB8-BA8A-6193-0196-83E6D116BDDC}"/>
                </a:ext>
              </a:extLst>
            </p:cNvPr>
            <p:cNvSpPr/>
            <p:nvPr/>
          </p:nvSpPr>
          <p:spPr>
            <a:xfrm>
              <a:off x="7027312" y="2414177"/>
              <a:ext cx="581802" cy="701672"/>
            </a:xfrm>
            <a:custGeom>
              <a:avLst/>
              <a:gdLst>
                <a:gd name="csX0" fmla="*/ 0 w 581802"/>
                <a:gd name="csY0" fmla="*/ 698163 h 701672"/>
                <a:gd name="csX1" fmla="*/ 581802 w 581802"/>
                <a:gd name="csY1" fmla="*/ 0 h 7016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81802" h="701672">
                  <a:moveTo>
                    <a:pt x="0" y="698163"/>
                  </a:moveTo>
                  <a:cubicBezTo>
                    <a:pt x="399327" y="744941"/>
                    <a:pt x="496238" y="314139"/>
                    <a:pt x="581802" y="0"/>
                  </a:cubicBezTo>
                </a:path>
              </a:pathLst>
            </a:custGeom>
            <a:noFill/>
            <a:ln w="38100" cap="rnd">
              <a:solidFill>
                <a:schemeClr val="accent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A760B441-57DB-8DA7-9BB9-6BDC93B5AED2}"/>
                </a:ext>
              </a:extLst>
            </p:cNvPr>
            <p:cNvSpPr/>
            <p:nvPr/>
          </p:nvSpPr>
          <p:spPr>
            <a:xfrm>
              <a:off x="7506965" y="2236753"/>
              <a:ext cx="282363" cy="356205"/>
            </a:xfrm>
            <a:custGeom>
              <a:avLst/>
              <a:gdLst>
                <a:gd name="csX0" fmla="*/ 0 w 282363"/>
                <a:gd name="csY0" fmla="*/ 0 h 356205"/>
                <a:gd name="csX1" fmla="*/ 56767 w 282363"/>
                <a:gd name="csY1" fmla="*/ 356206 h 356205"/>
                <a:gd name="csX2" fmla="*/ 282364 w 282363"/>
                <a:gd name="csY2" fmla="*/ 72372 h 356205"/>
                <a:gd name="csX3" fmla="*/ 114928 w 282363"/>
                <a:gd name="csY3" fmla="*/ 151868 h 356205"/>
                <a:gd name="csX4" fmla="*/ 0 w 282363"/>
                <a:gd name="csY4" fmla="*/ 0 h 3562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2363" h="356205">
                  <a:moveTo>
                    <a:pt x="0" y="0"/>
                  </a:moveTo>
                  <a:lnTo>
                    <a:pt x="56767" y="356206"/>
                  </a:lnTo>
                  <a:lnTo>
                    <a:pt x="282364" y="72372"/>
                  </a:lnTo>
                  <a:lnTo>
                    <a:pt x="114928" y="151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129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7C926CB2-3A51-CE8F-FBAB-231D2FD2FAFF}"/>
                </a:ext>
              </a:extLst>
            </p:cNvPr>
            <p:cNvSpPr/>
            <p:nvPr/>
          </p:nvSpPr>
          <p:spPr>
            <a:xfrm>
              <a:off x="8494352" y="2580529"/>
              <a:ext cx="282401" cy="356167"/>
            </a:xfrm>
            <a:custGeom>
              <a:avLst/>
              <a:gdLst>
                <a:gd name="csX0" fmla="*/ 0 w 282401"/>
                <a:gd name="csY0" fmla="*/ 0 h 356167"/>
                <a:gd name="csX1" fmla="*/ 56767 w 282401"/>
                <a:gd name="csY1" fmla="*/ 356168 h 356167"/>
                <a:gd name="csX2" fmla="*/ 282401 w 282401"/>
                <a:gd name="csY2" fmla="*/ 72372 h 356167"/>
                <a:gd name="csX3" fmla="*/ 114966 w 282401"/>
                <a:gd name="csY3" fmla="*/ 151830 h 356167"/>
                <a:gd name="csX4" fmla="*/ 0 w 282401"/>
                <a:gd name="csY4" fmla="*/ 0 h 356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2401" h="356167">
                  <a:moveTo>
                    <a:pt x="0" y="0"/>
                  </a:moveTo>
                  <a:lnTo>
                    <a:pt x="56767" y="356168"/>
                  </a:lnTo>
                  <a:lnTo>
                    <a:pt x="282401" y="72372"/>
                  </a:lnTo>
                  <a:lnTo>
                    <a:pt x="114966" y="1518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129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DE34737-87BD-EF48-1B58-EFBE788AFFD7}"/>
                </a:ext>
              </a:extLst>
            </p:cNvPr>
            <p:cNvSpPr txBox="1"/>
            <p:nvPr/>
          </p:nvSpPr>
          <p:spPr>
            <a:xfrm>
              <a:off x="6521374" y="1626986"/>
              <a:ext cx="2351139" cy="422405"/>
            </a:xfrm>
            <a:prstGeom prst="rect">
              <a:avLst/>
            </a:prstGeom>
            <a:noFill/>
          </p:spPr>
          <p:txBody>
            <a:bodyPr wrap="none" lIns="72000" tIns="72000" rIns="72000" bIns="72000" rtlCol="0" anchor="b" anchorCtr="0">
              <a:spAutoFit/>
            </a:bodyPr>
            <a:lstStyle/>
            <a:p>
              <a:pPr algn="ctr"/>
              <a:r>
                <a:rPr lang="en-US" b="1">
                  <a:solidFill>
                    <a:schemeClr val="accent2"/>
                  </a:solidFill>
                </a:rPr>
                <a:t>Alpha motor neuron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2559224-CEEA-E753-15A5-6904B0F60D31}"/>
                </a:ext>
              </a:extLst>
            </p:cNvPr>
            <p:cNvSpPr txBox="1"/>
            <p:nvPr/>
          </p:nvSpPr>
          <p:spPr>
            <a:xfrm>
              <a:off x="8151887" y="2037394"/>
              <a:ext cx="2556324" cy="422405"/>
            </a:xfrm>
            <a:prstGeom prst="rect">
              <a:avLst/>
            </a:prstGeom>
            <a:noFill/>
          </p:spPr>
          <p:txBody>
            <a:bodyPr wrap="none" lIns="72000" tIns="72000" rIns="72000" bIns="72000" rtlCol="0" anchor="b" anchorCtr="0">
              <a:spAutoFit/>
            </a:bodyPr>
            <a:lstStyle/>
            <a:p>
              <a:pPr algn="ctr"/>
              <a:r>
                <a:rPr lang="en-US" b="1">
                  <a:solidFill>
                    <a:schemeClr val="accent5"/>
                  </a:solidFill>
                </a:rPr>
                <a:t>Gamma motor neuron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894EADD-46F1-65F6-43FB-40ED51D52C38}"/>
                </a:ext>
              </a:extLst>
            </p:cNvPr>
            <p:cNvSpPr txBox="1"/>
            <p:nvPr/>
          </p:nvSpPr>
          <p:spPr>
            <a:xfrm>
              <a:off x="9258298" y="2600920"/>
              <a:ext cx="2030538" cy="422405"/>
            </a:xfrm>
            <a:prstGeom prst="rect">
              <a:avLst/>
            </a:prstGeom>
            <a:noFill/>
          </p:spPr>
          <p:txBody>
            <a:bodyPr wrap="none" lIns="72000" tIns="72000" rIns="72000" bIns="72000" rtlCol="0" anchor="b" anchorCtr="0">
              <a:spAutoFit/>
            </a:bodyPr>
            <a:lstStyle/>
            <a:p>
              <a:pPr algn="ctr"/>
              <a:r>
                <a:rPr lang="en-US" b="1">
                  <a:solidFill>
                    <a:schemeClr val="accent3"/>
                  </a:solidFill>
                </a:rPr>
                <a:t>Sensory neurons</a:t>
              </a:r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28E9B5FB-CF1C-2C9A-8220-5D86F31D1E06}"/>
                </a:ext>
              </a:extLst>
            </p:cNvPr>
            <p:cNvSpPr/>
            <p:nvPr/>
          </p:nvSpPr>
          <p:spPr>
            <a:xfrm>
              <a:off x="6772320" y="2586852"/>
              <a:ext cx="4536937" cy="984932"/>
            </a:xfrm>
            <a:custGeom>
              <a:avLst/>
              <a:gdLst>
                <a:gd name="csX0" fmla="*/ 73497 w 4536937"/>
                <a:gd name="csY0" fmla="*/ 0 h 984932"/>
                <a:gd name="csX1" fmla="*/ 844409 w 4536937"/>
                <a:gd name="csY1" fmla="*/ 159181 h 984932"/>
                <a:gd name="csX2" fmla="*/ 4502660 w 4536937"/>
                <a:gd name="csY2" fmla="*/ 927416 h 984932"/>
                <a:gd name="csX3" fmla="*/ 4536848 w 4536937"/>
                <a:gd name="csY3" fmla="*/ 984560 h 984932"/>
                <a:gd name="csX4" fmla="*/ 4536800 w 4536937"/>
                <a:gd name="csY4" fmla="*/ 984932 h 984932"/>
                <a:gd name="csX5" fmla="*/ 0 w 4536937"/>
                <a:gd name="csY5" fmla="*/ 34391 h 984932"/>
                <a:gd name="csX6" fmla="*/ 8269 w 4536937"/>
                <a:gd name="csY6" fmla="*/ 25048 h 984932"/>
                <a:gd name="csX7" fmla="*/ 73497 w 4536937"/>
                <a:gd name="csY7" fmla="*/ 0 h 9849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536937" h="984932">
                  <a:moveTo>
                    <a:pt x="73497" y="0"/>
                  </a:moveTo>
                  <a:cubicBezTo>
                    <a:pt x="232829" y="26159"/>
                    <a:pt x="450585" y="78855"/>
                    <a:pt x="844409" y="159181"/>
                  </a:cubicBezTo>
                  <a:cubicBezTo>
                    <a:pt x="1843443" y="369022"/>
                    <a:pt x="3572605" y="731710"/>
                    <a:pt x="4502660" y="927416"/>
                  </a:cubicBezTo>
                  <a:cubicBezTo>
                    <a:pt x="4535114" y="933221"/>
                    <a:pt x="4537527" y="955799"/>
                    <a:pt x="4536848" y="984560"/>
                  </a:cubicBezTo>
                  <a:lnTo>
                    <a:pt x="4536800" y="984932"/>
                  </a:lnTo>
                  <a:lnTo>
                    <a:pt x="0" y="34391"/>
                  </a:lnTo>
                  <a:lnTo>
                    <a:pt x="8269" y="25048"/>
                  </a:lnTo>
                  <a:cubicBezTo>
                    <a:pt x="27492" y="10045"/>
                    <a:pt x="49524" y="-19"/>
                    <a:pt x="73497" y="0"/>
                  </a:cubicBezTo>
                  <a:close/>
                </a:path>
              </a:pathLst>
            </a:custGeom>
            <a:solidFill>
              <a:srgbClr val="3F1A01">
                <a:alpha val="9804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686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2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7448</TotalTime>
  <Words>454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Types of motor neuron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36</cp:revision>
  <cp:lastPrinted>2026-01-08T14:53:19Z</cp:lastPrinted>
  <dcterms:created xsi:type="dcterms:W3CDTF">2024-10-29T08:31:33Z</dcterms:created>
  <dcterms:modified xsi:type="dcterms:W3CDTF">2026-03-27T04:20:54Z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