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4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a peripheral nerve is damaged or destroyed, the muscles innervated by that nerve immediately become paralyzed, and gradually start wasting away (atrophy).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Since peripheral nerves carry sensory as well as motor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sensation in the area innervated by the nerve is also lost, along with tendon reflexes.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Hedges V. Chapter 40: Spinal motor control and proprioception. In: Introduction to Neuroscience. Available at: https://openbooks.lib.msu.edu/introneuroscience1. Accessed September 2025. </a:t>
            </a:r>
          </a:p>
          <a:p>
            <a:pPr marL="228571" indent="-228571">
              <a:buFontTx/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  <a:endParaRPr lang="da-DK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37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E2D98D-96D1-7357-59CB-9C67BA71C7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AC908F-305A-0BAE-E501-18F1EEA4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units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34CCC5-F356-7BD9-5785-73C4F5C997E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4723365" cy="441521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noProof="0"/>
              <a:t>The multiple branches of each alpha motor neuron can innervate several fibres within one muscle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noProof="0"/>
              <a:t>A motor neuron and all the muscle fibres it innervates are known as a </a:t>
            </a:r>
            <a:r>
              <a:rPr lang="en-GB" sz="1400" b="1" noProof="0"/>
              <a:t>motor unit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/>
              <a:t>The muscle fibres within a single motor unit are typically spread throughout the whole muscle to spread contractions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/>
              <a:t>Muscles are protected from fatigue by the asynchronous contraction of individual motor units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/>
              <a:t>A graded contraction of a muscle is achieved by activating different numbers of motor units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noProof="0"/>
              <a:t>Motor units vary in size: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/>
              <a:t>Small motor units innervate fewer muscle fibres and control fine movements, e.g., in the eyes and fingers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/>
              <a:t>Large motor units innervate many muscle fibres and are generally found in weight-bearing muscles, e.g., those of the thighs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/>
              <a:t>Recruitment of different motor units allows the generation of appropriate muscle tension to move a load – increasingly larger motor units are recruited to lift heavier loads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noProof="0"/>
              <a:t>The group of motor neurons that innervate all the fibres within a single muscle is known as a </a:t>
            </a:r>
            <a:r>
              <a:rPr lang="en-GB" sz="1400" b="1" noProof="0"/>
              <a:t>motor pool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618FA4-8189-4507-4272-65E41F8C70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Hedges. Spinal motor control and proprioception. In: Introduction to Neuroscience. Available at: https://openbooks.lib.msu.edu/introneuroscience1/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D7314D-6ECB-4E4C-FBEA-5D6E90D352B3}"/>
              </a:ext>
            </a:extLst>
          </p:cNvPr>
          <p:cNvSpPr txBox="1"/>
          <p:nvPr/>
        </p:nvSpPr>
        <p:spPr>
          <a:xfrm>
            <a:off x="6144067" y="5685545"/>
            <a:ext cx="5314870" cy="369332"/>
          </a:xfrm>
          <a:prstGeom prst="rect">
            <a:avLst/>
          </a:prstGeom>
          <a:noFill/>
        </p:spPr>
        <p:txBody>
          <a:bodyPr wrap="square" lIns="90000" anchor="t" anchorCtr="0">
            <a:spAutoFit/>
          </a:bodyPr>
          <a:lstStyle/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‘Introduction to Neuroscience’ by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 Hedges, 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CC-NC-BY.</a:t>
            </a:r>
          </a:p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licensed under Creative Commons license CC-NC-BY-SA by The Lundbeck Foundation.</a:t>
            </a:r>
            <a:endParaRPr lang="en-GB" sz="9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18C1C0-0A4E-22D3-69C2-3C1A8CA614A6}"/>
              </a:ext>
            </a:extLst>
          </p:cNvPr>
          <p:cNvSpPr txBox="1"/>
          <p:nvPr/>
        </p:nvSpPr>
        <p:spPr>
          <a:xfrm>
            <a:off x="6473243" y="1404137"/>
            <a:ext cx="5067792" cy="576293"/>
          </a:xfrm>
          <a:prstGeom prst="rect">
            <a:avLst/>
          </a:prstGeom>
          <a:noFill/>
        </p:spPr>
        <p:txBody>
          <a:bodyPr wrap="square" lIns="108000" tIns="72000" rIns="108000" bIns="72000" rtlCol="0" anchor="t" anchorCtr="0">
            <a:spAutoFit/>
          </a:bodyPr>
          <a:lstStyle/>
          <a:p>
            <a:pPr algn="ctr"/>
            <a:r>
              <a:rPr lang="en-GB" sz="1400" b="1">
                <a:solidFill>
                  <a:srgbClr val="5E512C"/>
                </a:solidFill>
              </a:rPr>
              <a:t>A motor pool of a muscle is formed by a group of motor units innervating all the muscle fibres in that muscle</a:t>
            </a:r>
          </a:p>
        </p:txBody>
      </p:sp>
      <p:pic>
        <p:nvPicPr>
          <p:cNvPr id="16" name="Picture 15" hidden="1">
            <a:extLst>
              <a:ext uri="{FF2B5EF4-FFF2-40B4-BE49-F238E27FC236}">
                <a16:creationId xmlns:a16="http://schemas.microsoft.com/office/drawing/2014/main" id="{87576153-4C0D-2313-53C4-D7A85BD23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668" y="2151369"/>
            <a:ext cx="5639212" cy="29460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DE32AD-DBE0-57CA-F215-B91D6E0C1551}"/>
              </a:ext>
            </a:extLst>
          </p:cNvPr>
          <p:cNvSpPr txBox="1"/>
          <p:nvPr/>
        </p:nvSpPr>
        <p:spPr>
          <a:xfrm>
            <a:off x="6649166" y="2462999"/>
            <a:ext cx="978302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400">
                <a:solidFill>
                  <a:schemeClr val="accent5"/>
                </a:solidFill>
              </a:rPr>
              <a:t>Motor unit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B9CFCA-478B-5ABC-0938-36014E79470B}"/>
              </a:ext>
            </a:extLst>
          </p:cNvPr>
          <p:cNvSpPr txBox="1"/>
          <p:nvPr/>
        </p:nvSpPr>
        <p:spPr>
          <a:xfrm>
            <a:off x="7234128" y="3827896"/>
            <a:ext cx="978302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400">
                <a:solidFill>
                  <a:schemeClr val="accent3"/>
                </a:solidFill>
              </a:rPr>
              <a:t>Motor unit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28C990-B9C4-16AD-909E-CB1649E22139}"/>
              </a:ext>
            </a:extLst>
          </p:cNvPr>
          <p:cNvSpPr txBox="1"/>
          <p:nvPr/>
        </p:nvSpPr>
        <p:spPr>
          <a:xfrm>
            <a:off x="7738215" y="4715682"/>
            <a:ext cx="978302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400">
                <a:solidFill>
                  <a:schemeClr val="accent2"/>
                </a:solidFill>
              </a:rPr>
              <a:t>Motor unit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88BE02-EB52-1004-7972-E0D36248F6C1}"/>
              </a:ext>
            </a:extLst>
          </p:cNvPr>
          <p:cNvSpPr txBox="1"/>
          <p:nvPr/>
        </p:nvSpPr>
        <p:spPr>
          <a:xfrm>
            <a:off x="5445248" y="3562072"/>
            <a:ext cx="1027995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</a:rPr>
              <a:t>Motor pool</a:t>
            </a:r>
          </a:p>
        </p:txBody>
      </p:sp>
      <p:sp>
        <p:nvSpPr>
          <p:cNvPr id="23" name="Right Bracket 22">
            <a:extLst>
              <a:ext uri="{FF2B5EF4-FFF2-40B4-BE49-F238E27FC236}">
                <a16:creationId xmlns:a16="http://schemas.microsoft.com/office/drawing/2014/main" id="{973C86CB-EED0-3258-B150-7642F89AFAFA}"/>
              </a:ext>
            </a:extLst>
          </p:cNvPr>
          <p:cNvSpPr/>
          <p:nvPr/>
        </p:nvSpPr>
        <p:spPr>
          <a:xfrm flipH="1">
            <a:off x="6552350" y="2338573"/>
            <a:ext cx="775503" cy="2754774"/>
          </a:xfrm>
          <a:prstGeom prst="rightBracket">
            <a:avLst>
              <a:gd name="adj" fmla="val 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FF71AE5-4ACB-33E2-0F8E-D13E84E8ECF4}"/>
              </a:ext>
            </a:extLst>
          </p:cNvPr>
          <p:cNvSpPr/>
          <p:nvPr/>
        </p:nvSpPr>
        <p:spPr>
          <a:xfrm rot="20041200">
            <a:off x="9525049" y="2401938"/>
            <a:ext cx="191838" cy="2671817"/>
          </a:xfrm>
          <a:prstGeom prst="roundRect">
            <a:avLst>
              <a:gd name="adj" fmla="val 44014"/>
            </a:avLst>
          </a:prstGeom>
          <a:gradFill flip="none" rotWithShape="1">
            <a:gsLst>
              <a:gs pos="77000">
                <a:schemeClr val="accent5"/>
              </a:gs>
              <a:gs pos="25000">
                <a:schemeClr val="accent5"/>
              </a:gs>
              <a:gs pos="50000">
                <a:schemeClr val="accent5">
                  <a:lumMod val="60000"/>
                  <a:lumOff val="40000"/>
                </a:schemeClr>
              </a:gs>
              <a:gs pos="0">
                <a:schemeClr val="accent5">
                  <a:lumMod val="75000"/>
                </a:schemeClr>
              </a:gs>
              <a:gs pos="99000">
                <a:schemeClr val="accent5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93CA0B1-03B4-E75A-E76C-109D78D582CC}"/>
              </a:ext>
            </a:extLst>
          </p:cNvPr>
          <p:cNvSpPr/>
          <p:nvPr/>
        </p:nvSpPr>
        <p:spPr>
          <a:xfrm rot="20144400">
            <a:off x="10094572" y="4843811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FDC7446-AAE5-E615-D7A0-BAE249E1A131}"/>
              </a:ext>
            </a:extLst>
          </p:cNvPr>
          <p:cNvSpPr/>
          <p:nvPr/>
        </p:nvSpPr>
        <p:spPr>
          <a:xfrm rot="20041200">
            <a:off x="9768569" y="2398460"/>
            <a:ext cx="191838" cy="2671817"/>
          </a:xfrm>
          <a:prstGeom prst="roundRect">
            <a:avLst>
              <a:gd name="adj" fmla="val 46221"/>
            </a:avLst>
          </a:prstGeom>
          <a:gradFill flip="none" rotWithShape="1">
            <a:gsLst>
              <a:gs pos="77000">
                <a:schemeClr val="accent2"/>
              </a:gs>
              <a:gs pos="25000">
                <a:schemeClr val="accent2"/>
              </a:gs>
              <a:gs pos="49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99000">
                <a:schemeClr val="accent2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2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8E1F1CA-4410-0F30-19F6-AC46633167BF}"/>
              </a:ext>
            </a:extLst>
          </p:cNvPr>
          <p:cNvSpPr/>
          <p:nvPr/>
        </p:nvSpPr>
        <p:spPr>
          <a:xfrm rot="20144400">
            <a:off x="10337994" y="4836991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2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34F2DECF-371F-A4B9-77CC-7FF3426EA362}"/>
              </a:ext>
            </a:extLst>
          </p:cNvPr>
          <p:cNvSpPr/>
          <p:nvPr/>
        </p:nvSpPr>
        <p:spPr>
          <a:xfrm rot="20041200">
            <a:off x="10011972" y="2410569"/>
            <a:ext cx="191838" cy="26718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7000">
                <a:schemeClr val="accent3"/>
              </a:gs>
              <a:gs pos="25000">
                <a:schemeClr val="accent3"/>
              </a:gs>
              <a:gs pos="50000">
                <a:schemeClr val="accent3">
                  <a:lumMod val="60000"/>
                  <a:lumOff val="40000"/>
                </a:schemeClr>
              </a:gs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3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86B41CA-2DE4-53FC-4A08-C366BF82F428}"/>
              </a:ext>
            </a:extLst>
          </p:cNvPr>
          <p:cNvSpPr/>
          <p:nvPr/>
        </p:nvSpPr>
        <p:spPr>
          <a:xfrm rot="20144400">
            <a:off x="10581528" y="4845970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3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F85284F-FB56-29CA-8039-D6020293FCAA}"/>
              </a:ext>
            </a:extLst>
          </p:cNvPr>
          <p:cNvSpPr/>
          <p:nvPr/>
        </p:nvSpPr>
        <p:spPr>
          <a:xfrm rot="20041200">
            <a:off x="10255447" y="2406562"/>
            <a:ext cx="191838" cy="2671817"/>
          </a:xfrm>
          <a:prstGeom prst="roundRect">
            <a:avLst>
              <a:gd name="adj" fmla="val 43855"/>
            </a:avLst>
          </a:prstGeom>
          <a:gradFill flip="none" rotWithShape="1">
            <a:gsLst>
              <a:gs pos="77000">
                <a:schemeClr val="accent5"/>
              </a:gs>
              <a:gs pos="25000">
                <a:schemeClr val="accent5"/>
              </a:gs>
              <a:gs pos="50000">
                <a:schemeClr val="accent5">
                  <a:lumMod val="60000"/>
                  <a:lumOff val="40000"/>
                </a:schemeClr>
              </a:gs>
              <a:gs pos="0">
                <a:schemeClr val="accent5">
                  <a:lumMod val="75000"/>
                </a:schemeClr>
              </a:gs>
              <a:gs pos="99000">
                <a:schemeClr val="accent5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5197AD1-FAE8-75FF-C978-F4B33A8C39DB}"/>
              </a:ext>
            </a:extLst>
          </p:cNvPr>
          <p:cNvSpPr/>
          <p:nvPr/>
        </p:nvSpPr>
        <p:spPr>
          <a:xfrm rot="20144400">
            <a:off x="10824917" y="4845109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63293F4-D33F-323A-2B48-CE2BBCACF2C3}"/>
              </a:ext>
            </a:extLst>
          </p:cNvPr>
          <p:cNvSpPr/>
          <p:nvPr/>
        </p:nvSpPr>
        <p:spPr>
          <a:xfrm rot="20041200">
            <a:off x="10498964" y="2398394"/>
            <a:ext cx="191838" cy="2671817"/>
          </a:xfrm>
          <a:prstGeom prst="roundRect">
            <a:avLst>
              <a:gd name="adj" fmla="val 46221"/>
            </a:avLst>
          </a:prstGeom>
          <a:gradFill flip="none" rotWithShape="1">
            <a:gsLst>
              <a:gs pos="77000">
                <a:schemeClr val="accent2"/>
              </a:gs>
              <a:gs pos="25000">
                <a:schemeClr val="accent2"/>
              </a:gs>
              <a:gs pos="49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99000">
                <a:schemeClr val="accent2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2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7121B92-9DE9-DBF8-B23C-33CA1CD5F7C9}"/>
              </a:ext>
            </a:extLst>
          </p:cNvPr>
          <p:cNvSpPr/>
          <p:nvPr/>
        </p:nvSpPr>
        <p:spPr>
          <a:xfrm rot="20144400">
            <a:off x="11068376" y="4836989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2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8F660996-F45C-AD36-9D95-4BF2536E2A27}"/>
              </a:ext>
            </a:extLst>
          </p:cNvPr>
          <p:cNvSpPr/>
          <p:nvPr/>
        </p:nvSpPr>
        <p:spPr>
          <a:xfrm rot="20041200">
            <a:off x="10742329" y="2406470"/>
            <a:ext cx="191838" cy="2671817"/>
          </a:xfrm>
          <a:prstGeom prst="roundRect">
            <a:avLst>
              <a:gd name="adj" fmla="val 47022"/>
            </a:avLst>
          </a:prstGeom>
          <a:gradFill flip="none" rotWithShape="1">
            <a:gsLst>
              <a:gs pos="77000">
                <a:schemeClr val="accent5"/>
              </a:gs>
              <a:gs pos="25000">
                <a:schemeClr val="accent5"/>
              </a:gs>
              <a:gs pos="50000">
                <a:schemeClr val="accent5">
                  <a:lumMod val="60000"/>
                  <a:lumOff val="40000"/>
                </a:schemeClr>
              </a:gs>
              <a:gs pos="0">
                <a:schemeClr val="accent5">
                  <a:lumMod val="75000"/>
                </a:schemeClr>
              </a:gs>
              <a:gs pos="99000">
                <a:schemeClr val="accent5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14D42EE-7D8A-64F2-216A-945329360E95}"/>
              </a:ext>
            </a:extLst>
          </p:cNvPr>
          <p:cNvSpPr/>
          <p:nvPr/>
        </p:nvSpPr>
        <p:spPr>
          <a:xfrm rot="20351999">
            <a:off x="11311838" y="4845060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79326CB-5301-6900-D308-681BE31AE013}"/>
              </a:ext>
            </a:extLst>
          </p:cNvPr>
          <p:cNvSpPr/>
          <p:nvPr/>
        </p:nvSpPr>
        <p:spPr>
          <a:xfrm rot="20041200">
            <a:off x="10985808" y="2394412"/>
            <a:ext cx="191838" cy="26718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7000">
                <a:schemeClr val="accent3"/>
              </a:gs>
              <a:gs pos="25000">
                <a:schemeClr val="accent3"/>
              </a:gs>
              <a:gs pos="50000">
                <a:schemeClr val="accent3">
                  <a:lumMod val="60000"/>
                  <a:lumOff val="40000"/>
                </a:schemeClr>
              </a:gs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  <a:tileRect/>
          </a:gradFill>
          <a:ln w="9525" cap="flat">
            <a:solidFill>
              <a:schemeClr val="accent3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288B75A-55B6-B38D-61CC-A7E6051BDAE9}"/>
              </a:ext>
            </a:extLst>
          </p:cNvPr>
          <p:cNvSpPr/>
          <p:nvPr/>
        </p:nvSpPr>
        <p:spPr>
          <a:xfrm rot="20144400">
            <a:off x="11555310" y="4832869"/>
            <a:ext cx="169808" cy="105978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3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3D633D7C-ECBC-49EA-50DA-8CA5075E78B9}"/>
              </a:ext>
            </a:extLst>
          </p:cNvPr>
          <p:cNvSpPr/>
          <p:nvPr/>
        </p:nvSpPr>
        <p:spPr>
          <a:xfrm rot="20617032">
            <a:off x="8725891" y="4017384"/>
            <a:ext cx="2375495" cy="993939"/>
          </a:xfrm>
          <a:custGeom>
            <a:avLst/>
            <a:gdLst>
              <a:gd name="csX0" fmla="*/ 1034826 w 2375495"/>
              <a:gd name="csY0" fmla="*/ 267618 h 993939"/>
              <a:gd name="csX1" fmla="*/ 1031551 w 2375495"/>
              <a:gd name="csY1" fmla="*/ 291166 h 993939"/>
              <a:gd name="csX2" fmla="*/ 1031247 w 2375495"/>
              <a:gd name="csY2" fmla="*/ 291833 h 993939"/>
              <a:gd name="csX3" fmla="*/ 571687 w 2375495"/>
              <a:gd name="csY3" fmla="*/ 41399 h 993939"/>
              <a:gd name="csX4" fmla="*/ 578799 w 2375495"/>
              <a:gd name="csY4" fmla="*/ 94206 h 993939"/>
              <a:gd name="csX5" fmla="*/ 578689 w 2375495"/>
              <a:gd name="csY5" fmla="*/ 94899 h 993939"/>
              <a:gd name="csX6" fmla="*/ 1965582 w 2375495"/>
              <a:gd name="csY6" fmla="*/ 313787 h 993939"/>
              <a:gd name="csX7" fmla="*/ 2063074 w 2375495"/>
              <a:gd name="csY7" fmla="*/ 391130 h 993939"/>
              <a:gd name="csX8" fmla="*/ 2135728 w 2375495"/>
              <a:gd name="csY8" fmla="*/ 488127 h 993939"/>
              <a:gd name="csX9" fmla="*/ 2248173 w 2375495"/>
              <a:gd name="csY9" fmla="*/ 581599 h 993939"/>
              <a:gd name="csX10" fmla="*/ 2332644 w 2375495"/>
              <a:gd name="csY10" fmla="*/ 557910 h 993939"/>
              <a:gd name="csX11" fmla="*/ 2375451 w 2375495"/>
              <a:gd name="csY11" fmla="*/ 553846 h 993939"/>
              <a:gd name="csX12" fmla="*/ 2306550 w 2375495"/>
              <a:gd name="csY12" fmla="*/ 592102 h 993939"/>
              <a:gd name="csX13" fmla="*/ 2273805 w 2375495"/>
              <a:gd name="csY13" fmla="*/ 599759 h 993939"/>
              <a:gd name="csX14" fmla="*/ 2333183 w 2375495"/>
              <a:gd name="csY14" fmla="*/ 599296 h 993939"/>
              <a:gd name="csX15" fmla="*/ 2355531 w 2375495"/>
              <a:gd name="csY15" fmla="*/ 602695 h 993939"/>
              <a:gd name="csX16" fmla="*/ 2355266 w 2375495"/>
              <a:gd name="csY16" fmla="*/ 621963 h 993939"/>
              <a:gd name="csX17" fmla="*/ 2309433 w 2375495"/>
              <a:gd name="csY17" fmla="*/ 624980 h 993939"/>
              <a:gd name="csX18" fmla="*/ 2269800 w 2375495"/>
              <a:gd name="csY18" fmla="*/ 615547 h 993939"/>
              <a:gd name="csX19" fmla="*/ 2262236 w 2375495"/>
              <a:gd name="csY19" fmla="*/ 619667 h 993939"/>
              <a:gd name="csX20" fmla="*/ 2293415 w 2375495"/>
              <a:gd name="csY20" fmla="*/ 640567 h 993939"/>
              <a:gd name="csX21" fmla="*/ 2352498 w 2375495"/>
              <a:gd name="csY21" fmla="*/ 654607 h 993939"/>
              <a:gd name="csX22" fmla="*/ 2322342 w 2375495"/>
              <a:gd name="csY22" fmla="*/ 677773 h 993939"/>
              <a:gd name="csX23" fmla="*/ 2268132 w 2375495"/>
              <a:gd name="csY23" fmla="*/ 646613 h 993939"/>
              <a:gd name="csX24" fmla="*/ 2258630 w 2375495"/>
              <a:gd name="csY24" fmla="*/ 643820 h 993939"/>
              <a:gd name="csX25" fmla="*/ 2276588 w 2375495"/>
              <a:gd name="csY25" fmla="*/ 669712 h 993939"/>
              <a:gd name="csX26" fmla="*/ 2313956 w 2375495"/>
              <a:gd name="csY26" fmla="*/ 688468 h 993939"/>
              <a:gd name="csX27" fmla="*/ 2300528 w 2375495"/>
              <a:gd name="csY27" fmla="*/ 736849 h 993939"/>
              <a:gd name="csX28" fmla="*/ 2269927 w 2375495"/>
              <a:gd name="csY28" fmla="*/ 705335 h 993939"/>
              <a:gd name="csX29" fmla="*/ 2236316 w 2375495"/>
              <a:gd name="csY29" fmla="*/ 658667 h 993939"/>
              <a:gd name="csX30" fmla="*/ 2162030 w 2375495"/>
              <a:gd name="csY30" fmla="*/ 660137 h 993939"/>
              <a:gd name="csX31" fmla="*/ 2099431 w 2375495"/>
              <a:gd name="csY31" fmla="*/ 680742 h 993939"/>
              <a:gd name="csX32" fmla="*/ 2102631 w 2375495"/>
              <a:gd name="csY32" fmla="*/ 652030 h 993939"/>
              <a:gd name="csX33" fmla="*/ 2142768 w 2375495"/>
              <a:gd name="csY33" fmla="*/ 638141 h 993939"/>
              <a:gd name="csX34" fmla="*/ 2141803 w 2375495"/>
              <a:gd name="csY34" fmla="*/ 620891 h 993939"/>
              <a:gd name="csX35" fmla="*/ 2115077 w 2375495"/>
              <a:gd name="csY35" fmla="*/ 629683 h 993939"/>
              <a:gd name="csX36" fmla="*/ 2080776 w 2375495"/>
              <a:gd name="csY36" fmla="*/ 606438 h 993939"/>
              <a:gd name="csX37" fmla="*/ 2118090 w 2375495"/>
              <a:gd name="csY37" fmla="*/ 574594 h 993939"/>
              <a:gd name="csX38" fmla="*/ 2098688 w 2375495"/>
              <a:gd name="csY38" fmla="*/ 502291 h 993939"/>
              <a:gd name="csX39" fmla="*/ 1905909 w 2375495"/>
              <a:gd name="csY39" fmla="*/ 340643 h 993939"/>
              <a:gd name="csX40" fmla="*/ 1704416 w 2375495"/>
              <a:gd name="csY40" fmla="*/ 342613 h 993939"/>
              <a:gd name="csX41" fmla="*/ 1405853 w 2375495"/>
              <a:gd name="csY41" fmla="*/ 394379 h 993939"/>
              <a:gd name="csX42" fmla="*/ 1389749 w 2375495"/>
              <a:gd name="csY42" fmla="*/ 395671 h 993939"/>
              <a:gd name="csX43" fmla="*/ 1387076 w 2375495"/>
              <a:gd name="csY43" fmla="*/ 426917 h 993939"/>
              <a:gd name="csX44" fmla="*/ 1514826 w 2375495"/>
              <a:gd name="csY44" fmla="*/ 597989 h 993939"/>
              <a:gd name="csX45" fmla="*/ 1624855 w 2375495"/>
              <a:gd name="csY45" fmla="*/ 585144 h 993939"/>
              <a:gd name="csX46" fmla="*/ 1639379 w 2375495"/>
              <a:gd name="csY46" fmla="*/ 617322 h 993939"/>
              <a:gd name="csX47" fmla="*/ 1607724 w 2375495"/>
              <a:gd name="csY47" fmla="*/ 624508 h 993939"/>
              <a:gd name="csX48" fmla="*/ 1589183 w 2375495"/>
              <a:gd name="csY48" fmla="*/ 633010 h 993939"/>
              <a:gd name="csX49" fmla="*/ 1608095 w 2375495"/>
              <a:gd name="csY49" fmla="*/ 642694 h 993939"/>
              <a:gd name="csX50" fmla="*/ 1641719 w 2375495"/>
              <a:gd name="csY50" fmla="*/ 637991 h 993939"/>
              <a:gd name="csX51" fmla="*/ 1633130 w 2375495"/>
              <a:gd name="csY51" fmla="*/ 668289 h 993939"/>
              <a:gd name="csX52" fmla="*/ 1581912 w 2375495"/>
              <a:gd name="csY52" fmla="*/ 654499 h 993939"/>
              <a:gd name="csX53" fmla="*/ 1558868 w 2375495"/>
              <a:gd name="csY53" fmla="*/ 651848 h 993939"/>
              <a:gd name="csX54" fmla="*/ 1574113 w 2375495"/>
              <a:gd name="csY54" fmla="*/ 670760 h 993939"/>
              <a:gd name="csX55" fmla="*/ 1634759 w 2375495"/>
              <a:gd name="csY55" fmla="*/ 689223 h 993939"/>
              <a:gd name="csX56" fmla="*/ 1620583 w 2375495"/>
              <a:gd name="csY56" fmla="*/ 725014 h 993939"/>
              <a:gd name="csX57" fmla="*/ 1581479 w 2375495"/>
              <a:gd name="csY57" fmla="*/ 711616 h 993939"/>
              <a:gd name="csX58" fmla="*/ 1544482 w 2375495"/>
              <a:gd name="csY58" fmla="*/ 676477 h 993939"/>
              <a:gd name="csX59" fmla="*/ 1517186 w 2375495"/>
              <a:gd name="csY59" fmla="*/ 639118 h 993939"/>
              <a:gd name="csX60" fmla="*/ 1479229 w 2375495"/>
              <a:gd name="csY60" fmla="*/ 690436 h 993939"/>
              <a:gd name="csX61" fmla="*/ 1430519 w 2375495"/>
              <a:gd name="csY61" fmla="*/ 685947 h 993939"/>
              <a:gd name="csX62" fmla="*/ 1457132 w 2375495"/>
              <a:gd name="csY62" fmla="*/ 658092 h 993939"/>
              <a:gd name="csX63" fmla="*/ 1444855 w 2375495"/>
              <a:gd name="csY63" fmla="*/ 647982 h 993939"/>
              <a:gd name="csX64" fmla="*/ 1436511 w 2375495"/>
              <a:gd name="csY64" fmla="*/ 653141 h 993939"/>
              <a:gd name="csX65" fmla="*/ 1423088 w 2375495"/>
              <a:gd name="csY65" fmla="*/ 636667 h 993939"/>
              <a:gd name="csX66" fmla="*/ 1444117 w 2375495"/>
              <a:gd name="csY66" fmla="*/ 617002 h 993939"/>
              <a:gd name="csX67" fmla="*/ 1420095 w 2375495"/>
              <a:gd name="csY67" fmla="*/ 572836 h 993939"/>
              <a:gd name="csX68" fmla="*/ 1366519 w 2375495"/>
              <a:gd name="csY68" fmla="*/ 444975 h 993939"/>
              <a:gd name="csX69" fmla="*/ 1333170 w 2375495"/>
              <a:gd name="csY69" fmla="*/ 402824 h 993939"/>
              <a:gd name="csX70" fmla="*/ 1258653 w 2375495"/>
              <a:gd name="csY70" fmla="*/ 421826 h 993939"/>
              <a:gd name="csX71" fmla="*/ 1151796 w 2375495"/>
              <a:gd name="csY71" fmla="*/ 450351 h 993939"/>
              <a:gd name="csX72" fmla="*/ 909584 w 2375495"/>
              <a:gd name="csY72" fmla="*/ 515195 h 993939"/>
              <a:gd name="csX73" fmla="*/ 847809 w 2375495"/>
              <a:gd name="csY73" fmla="*/ 526138 h 993939"/>
              <a:gd name="csX74" fmla="*/ 847237 w 2375495"/>
              <a:gd name="csY74" fmla="*/ 526622 h 993939"/>
              <a:gd name="csX75" fmla="*/ 837404 w 2375495"/>
              <a:gd name="csY75" fmla="*/ 527981 h 993939"/>
              <a:gd name="csX76" fmla="*/ 818425 w 2375495"/>
              <a:gd name="csY76" fmla="*/ 531343 h 993939"/>
              <a:gd name="csX77" fmla="*/ 759616 w 2375495"/>
              <a:gd name="csY77" fmla="*/ 551196 h 993939"/>
              <a:gd name="csX78" fmla="*/ 711833 w 2375495"/>
              <a:gd name="csY78" fmla="*/ 598163 h 993939"/>
              <a:gd name="csX79" fmla="*/ 713330 w 2375495"/>
              <a:gd name="csY79" fmla="*/ 629776 h 993939"/>
              <a:gd name="csX80" fmla="*/ 747823 w 2375495"/>
              <a:gd name="csY80" fmla="*/ 688589 h 993939"/>
              <a:gd name="csX81" fmla="*/ 830622 w 2375495"/>
              <a:gd name="csY81" fmla="*/ 780489 h 993939"/>
              <a:gd name="csX82" fmla="*/ 871632 w 2375495"/>
              <a:gd name="csY82" fmla="*/ 778996 h 993939"/>
              <a:gd name="csX83" fmla="*/ 889614 w 2375495"/>
              <a:gd name="csY83" fmla="*/ 768459 h 993939"/>
              <a:gd name="csX84" fmla="*/ 903301 w 2375495"/>
              <a:gd name="csY84" fmla="*/ 752245 h 993939"/>
              <a:gd name="csX85" fmla="*/ 915256 w 2375495"/>
              <a:gd name="csY85" fmla="*/ 733920 h 993939"/>
              <a:gd name="csX86" fmla="*/ 932370 w 2375495"/>
              <a:gd name="csY86" fmla="*/ 720542 h 993939"/>
              <a:gd name="csX87" fmla="*/ 916455 w 2375495"/>
              <a:gd name="csY87" fmla="*/ 734796 h 993939"/>
              <a:gd name="csX88" fmla="*/ 905777 w 2375495"/>
              <a:gd name="csY88" fmla="*/ 753742 h 993939"/>
              <a:gd name="csX89" fmla="*/ 892539 w 2375495"/>
              <a:gd name="csY89" fmla="*/ 771682 h 993939"/>
              <a:gd name="csX90" fmla="*/ 873821 w 2375495"/>
              <a:gd name="csY90" fmla="*/ 784385 h 993939"/>
              <a:gd name="csX91" fmla="*/ 828970 w 2375495"/>
              <a:gd name="csY91" fmla="*/ 789069 h 993939"/>
              <a:gd name="csX92" fmla="*/ 822192 w 2375495"/>
              <a:gd name="csY92" fmla="*/ 787721 h 993939"/>
              <a:gd name="csX93" fmla="*/ 832577 w 2375495"/>
              <a:gd name="csY93" fmla="*/ 795034 h 993939"/>
              <a:gd name="csX94" fmla="*/ 871573 w 2375495"/>
              <a:gd name="csY94" fmla="*/ 822809 h 993939"/>
              <a:gd name="csX95" fmla="*/ 905784 w 2375495"/>
              <a:gd name="csY95" fmla="*/ 856783 h 993939"/>
              <a:gd name="csX96" fmla="*/ 916700 w 2375495"/>
              <a:gd name="csY96" fmla="*/ 878298 h 993939"/>
              <a:gd name="csX97" fmla="*/ 919502 w 2375495"/>
              <a:gd name="csY97" fmla="*/ 890023 h 993939"/>
              <a:gd name="csX98" fmla="*/ 919560 w 2375495"/>
              <a:gd name="csY98" fmla="*/ 896062 h 993939"/>
              <a:gd name="csX99" fmla="*/ 915925 w 2375495"/>
              <a:gd name="csY99" fmla="*/ 900433 h 993939"/>
              <a:gd name="csX100" fmla="*/ 919233 w 2375495"/>
              <a:gd name="csY100" fmla="*/ 896007 h 993939"/>
              <a:gd name="csX101" fmla="*/ 918841 w 2375495"/>
              <a:gd name="csY101" fmla="*/ 890147 h 993939"/>
              <a:gd name="csX102" fmla="*/ 915394 w 2375495"/>
              <a:gd name="csY102" fmla="*/ 878852 h 993939"/>
              <a:gd name="csX103" fmla="*/ 903459 w 2375495"/>
              <a:gd name="csY103" fmla="*/ 858579 h 993939"/>
              <a:gd name="csX104" fmla="*/ 868232 w 2375495"/>
              <a:gd name="csY104" fmla="*/ 827634 h 993939"/>
              <a:gd name="csX105" fmla="*/ 827832 w 2375495"/>
              <a:gd name="csY105" fmla="*/ 802384 h 993939"/>
              <a:gd name="csX106" fmla="*/ 807547 w 2375495"/>
              <a:gd name="csY106" fmla="*/ 789862 h 993939"/>
              <a:gd name="csX107" fmla="*/ 787117 w 2375495"/>
              <a:gd name="csY107" fmla="*/ 776608 h 993939"/>
              <a:gd name="csX108" fmla="*/ 772671 w 2375495"/>
              <a:gd name="csY108" fmla="*/ 763625 h 993939"/>
              <a:gd name="csX109" fmla="*/ 776948 w 2375495"/>
              <a:gd name="csY109" fmla="*/ 805105 h 993939"/>
              <a:gd name="csX110" fmla="*/ 782618 w 2375495"/>
              <a:gd name="csY110" fmla="*/ 833347 h 993939"/>
              <a:gd name="csX111" fmla="*/ 794622 w 2375495"/>
              <a:gd name="csY111" fmla="*/ 859190 h 993939"/>
              <a:gd name="csX112" fmla="*/ 833141 w 2375495"/>
              <a:gd name="csY112" fmla="*/ 902953 h 993939"/>
              <a:gd name="csX113" fmla="*/ 876241 w 2375495"/>
              <a:gd name="csY113" fmla="*/ 943918 h 993939"/>
              <a:gd name="csX114" fmla="*/ 894771 w 2375495"/>
              <a:gd name="csY114" fmla="*/ 967225 h 993939"/>
              <a:gd name="csX115" fmla="*/ 907741 w 2375495"/>
              <a:gd name="csY115" fmla="*/ 993939 h 993939"/>
              <a:gd name="csX116" fmla="*/ 874436 w 2375495"/>
              <a:gd name="csY116" fmla="*/ 945635 h 993939"/>
              <a:gd name="csX117" fmla="*/ 829781 w 2375495"/>
              <a:gd name="csY117" fmla="*/ 906696 h 993939"/>
              <a:gd name="csX118" fmla="*/ 788269 w 2375495"/>
              <a:gd name="csY118" fmla="*/ 863304 h 993939"/>
              <a:gd name="csX119" fmla="*/ 774209 w 2375495"/>
              <a:gd name="csY119" fmla="*/ 836070 h 993939"/>
              <a:gd name="csX120" fmla="*/ 766952 w 2375495"/>
              <a:gd name="csY120" fmla="*/ 806448 h 993939"/>
              <a:gd name="csX121" fmla="*/ 757290 w 2375495"/>
              <a:gd name="csY121" fmla="*/ 748597 h 993939"/>
              <a:gd name="csX122" fmla="*/ 751969 w 2375495"/>
              <a:gd name="csY122" fmla="*/ 732439 h 993939"/>
              <a:gd name="csX123" fmla="*/ 730526 w 2375495"/>
              <a:gd name="csY123" fmla="*/ 698062 h 993939"/>
              <a:gd name="csX124" fmla="*/ 730968 w 2375495"/>
              <a:gd name="csY124" fmla="*/ 705615 h 993939"/>
              <a:gd name="csX125" fmla="*/ 724003 w 2375495"/>
              <a:gd name="csY125" fmla="*/ 743849 h 993939"/>
              <a:gd name="csX126" fmla="*/ 715164 w 2375495"/>
              <a:gd name="csY126" fmla="*/ 760680 h 993939"/>
              <a:gd name="csX127" fmla="*/ 706870 w 2375495"/>
              <a:gd name="csY127" fmla="*/ 775481 h 993939"/>
              <a:gd name="csX128" fmla="*/ 707753 w 2375495"/>
              <a:gd name="csY128" fmla="*/ 793382 h 993939"/>
              <a:gd name="csX129" fmla="*/ 712018 w 2375495"/>
              <a:gd name="csY129" fmla="*/ 817782 h 993939"/>
              <a:gd name="csX130" fmla="*/ 711645 w 2375495"/>
              <a:gd name="csY130" fmla="*/ 843521 h 993939"/>
              <a:gd name="csX131" fmla="*/ 706654 w 2375495"/>
              <a:gd name="csY131" fmla="*/ 867874 h 993939"/>
              <a:gd name="csX132" fmla="*/ 704450 w 2375495"/>
              <a:gd name="csY132" fmla="*/ 891687 h 993939"/>
              <a:gd name="csX133" fmla="*/ 710728 w 2375495"/>
              <a:gd name="csY133" fmla="*/ 914541 h 993939"/>
              <a:gd name="csX134" fmla="*/ 746036 w 2375495"/>
              <a:gd name="csY134" fmla="*/ 946005 h 993939"/>
              <a:gd name="csX135" fmla="*/ 745285 w 2375495"/>
              <a:gd name="csY135" fmla="*/ 942274 h 993939"/>
              <a:gd name="csX136" fmla="*/ 746243 w 2375495"/>
              <a:gd name="csY136" fmla="*/ 946175 h 993939"/>
              <a:gd name="csX137" fmla="*/ 746123 w 2375495"/>
              <a:gd name="csY137" fmla="*/ 946289 h 993939"/>
              <a:gd name="csX138" fmla="*/ 707919 w 2375495"/>
              <a:gd name="csY138" fmla="*/ 916020 h 993939"/>
              <a:gd name="csX139" fmla="*/ 699835 w 2375495"/>
              <a:gd name="csY139" fmla="*/ 892086 h 993939"/>
              <a:gd name="csX140" fmla="*/ 700667 w 2375495"/>
              <a:gd name="csY140" fmla="*/ 866829 h 993939"/>
              <a:gd name="csX141" fmla="*/ 704220 w 2375495"/>
              <a:gd name="csY141" fmla="*/ 842604 h 993939"/>
              <a:gd name="csX142" fmla="*/ 703289 w 2375495"/>
              <a:gd name="csY142" fmla="*/ 819204 h 993939"/>
              <a:gd name="csX143" fmla="*/ 697696 w 2375495"/>
              <a:gd name="csY143" fmla="*/ 795287 h 993939"/>
              <a:gd name="csX144" fmla="*/ 695739 w 2375495"/>
              <a:gd name="csY144" fmla="*/ 781752 h 993939"/>
              <a:gd name="csX145" fmla="*/ 683527 w 2375495"/>
              <a:gd name="csY145" fmla="*/ 792624 h 993939"/>
              <a:gd name="csX146" fmla="*/ 663003 w 2375495"/>
              <a:gd name="csY146" fmla="*/ 817215 h 993939"/>
              <a:gd name="csX147" fmla="*/ 647781 w 2375495"/>
              <a:gd name="csY147" fmla="*/ 845700 h 993939"/>
              <a:gd name="csX148" fmla="*/ 638670 w 2375495"/>
              <a:gd name="csY148" fmla="*/ 876902 h 993939"/>
              <a:gd name="csX149" fmla="*/ 645409 w 2375495"/>
              <a:gd name="csY149" fmla="*/ 844794 h 993939"/>
              <a:gd name="csX150" fmla="*/ 658679 w 2375495"/>
              <a:gd name="csY150" fmla="*/ 814497 h 993939"/>
              <a:gd name="csX151" fmla="*/ 678024 w 2375495"/>
              <a:gd name="csY151" fmla="*/ 787315 h 993939"/>
              <a:gd name="csX152" fmla="*/ 707966 w 2375495"/>
              <a:gd name="csY152" fmla="*/ 749056 h 993939"/>
              <a:gd name="csX153" fmla="*/ 715770 w 2375495"/>
              <a:gd name="csY153" fmla="*/ 706449 h 993939"/>
              <a:gd name="csX154" fmla="*/ 701473 w 2375495"/>
              <a:gd name="csY154" fmla="*/ 665466 h 993939"/>
              <a:gd name="csX155" fmla="*/ 596435 w 2375495"/>
              <a:gd name="csY155" fmla="*/ 612891 h 993939"/>
              <a:gd name="csX156" fmla="*/ 488733 w 2375495"/>
              <a:gd name="csY156" fmla="*/ 665803 h 993939"/>
              <a:gd name="csX157" fmla="*/ 464735 w 2375495"/>
              <a:gd name="csY157" fmla="*/ 681050 h 993939"/>
              <a:gd name="csX158" fmla="*/ 441399 w 2375495"/>
              <a:gd name="csY158" fmla="*/ 695162 h 993939"/>
              <a:gd name="csX159" fmla="*/ 404087 w 2375495"/>
              <a:gd name="csY159" fmla="*/ 730391 h 993939"/>
              <a:gd name="csX160" fmla="*/ 391640 w 2375495"/>
              <a:gd name="csY160" fmla="*/ 780937 h 993939"/>
              <a:gd name="csX161" fmla="*/ 382461 w 2375495"/>
              <a:gd name="csY161" fmla="*/ 830485 h 993939"/>
              <a:gd name="csX162" fmla="*/ 380084 w 2375495"/>
              <a:gd name="csY162" fmla="*/ 875860 h 993939"/>
              <a:gd name="csX163" fmla="*/ 382309 w 2375495"/>
              <a:gd name="csY163" fmla="*/ 896380 h 993939"/>
              <a:gd name="csX164" fmla="*/ 387748 w 2375495"/>
              <a:gd name="csY164" fmla="*/ 916229 h 993939"/>
              <a:gd name="csX165" fmla="*/ 397389 w 2375495"/>
              <a:gd name="csY165" fmla="*/ 934329 h 993939"/>
              <a:gd name="csX166" fmla="*/ 411186 w 2375495"/>
              <a:gd name="csY166" fmla="*/ 949763 h 993939"/>
              <a:gd name="csX167" fmla="*/ 441984 w 2375495"/>
              <a:gd name="csY167" fmla="*/ 978411 h 993939"/>
              <a:gd name="csX168" fmla="*/ 409736 w 2375495"/>
              <a:gd name="csY168" fmla="*/ 951371 h 993939"/>
              <a:gd name="csX169" fmla="*/ 394710 w 2375495"/>
              <a:gd name="csY169" fmla="*/ 936235 h 993939"/>
              <a:gd name="csX170" fmla="*/ 383666 w 2375495"/>
              <a:gd name="csY170" fmla="*/ 917864 h 993939"/>
              <a:gd name="csX171" fmla="*/ 376973 w 2375495"/>
              <a:gd name="csY171" fmla="*/ 897466 h 993939"/>
              <a:gd name="csX172" fmla="*/ 373613 w 2375495"/>
              <a:gd name="csY172" fmla="*/ 876283 h 993939"/>
              <a:gd name="csX173" fmla="*/ 372541 w 2375495"/>
              <a:gd name="csY173" fmla="*/ 859294 h 993939"/>
              <a:gd name="csX174" fmla="*/ 357224 w 2375495"/>
              <a:gd name="csY174" fmla="*/ 886954 h 993939"/>
              <a:gd name="csX175" fmla="*/ 322761 w 2375495"/>
              <a:gd name="csY175" fmla="*/ 930244 h 993939"/>
              <a:gd name="csX176" fmla="*/ 310722 w 2375495"/>
              <a:gd name="csY176" fmla="*/ 954652 h 993939"/>
              <a:gd name="csX177" fmla="*/ 308996 w 2375495"/>
              <a:gd name="csY177" fmla="*/ 981813 h 993939"/>
              <a:gd name="csX178" fmla="*/ 309298 w 2375495"/>
              <a:gd name="csY178" fmla="*/ 954311 h 993939"/>
              <a:gd name="csX179" fmla="*/ 320264 w 2375495"/>
              <a:gd name="csY179" fmla="*/ 928677 h 993939"/>
              <a:gd name="csX180" fmla="*/ 352350 w 2375495"/>
              <a:gd name="csY180" fmla="*/ 883705 h 993939"/>
              <a:gd name="csX181" fmla="*/ 380018 w 2375495"/>
              <a:gd name="csY181" fmla="*/ 779748 h 993939"/>
              <a:gd name="csX182" fmla="*/ 380299 w 2375495"/>
              <a:gd name="csY182" fmla="*/ 776090 h 993939"/>
              <a:gd name="csX183" fmla="*/ 376660 w 2375495"/>
              <a:gd name="csY183" fmla="*/ 779686 h 993939"/>
              <a:gd name="csX184" fmla="*/ 344240 w 2375495"/>
              <a:gd name="csY184" fmla="*/ 798125 h 993939"/>
              <a:gd name="csX185" fmla="*/ 313668 w 2375495"/>
              <a:gd name="csY185" fmla="*/ 814990 h 993939"/>
              <a:gd name="csX186" fmla="*/ 303192 w 2375495"/>
              <a:gd name="csY186" fmla="*/ 828748 h 993939"/>
              <a:gd name="csX187" fmla="*/ 300287 w 2375495"/>
              <a:gd name="csY187" fmla="*/ 845942 h 993939"/>
              <a:gd name="csX188" fmla="*/ 301517 w 2375495"/>
              <a:gd name="csY188" fmla="*/ 828095 h 993939"/>
              <a:gd name="csX189" fmla="*/ 311102 w 2375495"/>
              <a:gd name="csY189" fmla="*/ 812434 h 993939"/>
              <a:gd name="csX190" fmla="*/ 341000 w 2375495"/>
              <a:gd name="csY190" fmla="*/ 791582 h 993939"/>
              <a:gd name="csX191" fmla="*/ 368798 w 2375495"/>
              <a:gd name="csY191" fmla="*/ 771991 h 993939"/>
              <a:gd name="csX192" fmla="*/ 391254 w 2375495"/>
              <a:gd name="csY192" fmla="*/ 723204 h 993939"/>
              <a:gd name="csX193" fmla="*/ 406349 w 2375495"/>
              <a:gd name="csY193" fmla="*/ 702445 h 993939"/>
              <a:gd name="csX194" fmla="*/ 369549 w 2375495"/>
              <a:gd name="csY194" fmla="*/ 703739 h 993939"/>
              <a:gd name="csX195" fmla="*/ 350763 w 2375495"/>
              <a:gd name="csY195" fmla="*/ 712659 h 993939"/>
              <a:gd name="csX196" fmla="*/ 333649 w 2375495"/>
              <a:gd name="csY196" fmla="*/ 727822 h 993939"/>
              <a:gd name="csX197" fmla="*/ 315948 w 2375495"/>
              <a:gd name="csY197" fmla="*/ 744873 h 993939"/>
              <a:gd name="csX198" fmla="*/ 296802 w 2375495"/>
              <a:gd name="csY198" fmla="*/ 760502 h 993939"/>
              <a:gd name="csX199" fmla="*/ 254706 w 2375495"/>
              <a:gd name="csY199" fmla="*/ 786165 h 993939"/>
              <a:gd name="csX200" fmla="*/ 208779 w 2375495"/>
              <a:gd name="csY200" fmla="*/ 803602 h 993939"/>
              <a:gd name="csX201" fmla="*/ 184199 w 2375495"/>
              <a:gd name="csY201" fmla="*/ 807534 h 993939"/>
              <a:gd name="csX202" fmla="*/ 159347 w 2375495"/>
              <a:gd name="csY202" fmla="*/ 803706 h 993939"/>
              <a:gd name="csX203" fmla="*/ 137639 w 2375495"/>
              <a:gd name="csY203" fmla="*/ 792628 h 993939"/>
              <a:gd name="csX204" fmla="*/ 115219 w 2375495"/>
              <a:gd name="csY204" fmla="*/ 785572 h 993939"/>
              <a:gd name="csX205" fmla="*/ 72516 w 2375495"/>
              <a:gd name="csY205" fmla="*/ 790927 h 993939"/>
              <a:gd name="csX206" fmla="*/ 75310 w 2375495"/>
              <a:gd name="csY206" fmla="*/ 789912 h 993939"/>
              <a:gd name="csX207" fmla="*/ 71617 w 2375495"/>
              <a:gd name="csY207" fmla="*/ 791040 h 993939"/>
              <a:gd name="csX208" fmla="*/ 72516 w 2375495"/>
              <a:gd name="csY208" fmla="*/ 790927 h 993939"/>
              <a:gd name="csX209" fmla="*/ 68601 w 2375495"/>
              <a:gd name="csY209" fmla="*/ 792349 h 993939"/>
              <a:gd name="csX210" fmla="*/ 68344 w 2375495"/>
              <a:gd name="csY210" fmla="*/ 792272 h 993939"/>
              <a:gd name="csX211" fmla="*/ 68420 w 2375495"/>
              <a:gd name="csY211" fmla="*/ 792016 h 993939"/>
              <a:gd name="csX212" fmla="*/ 115525 w 2375495"/>
              <a:gd name="csY212" fmla="*/ 782761 h 993939"/>
              <a:gd name="csX213" fmla="*/ 139308 w 2375495"/>
              <a:gd name="csY213" fmla="*/ 788935 h 993939"/>
              <a:gd name="csX214" fmla="*/ 161073 w 2375495"/>
              <a:gd name="csY214" fmla="*/ 798675 h 993939"/>
              <a:gd name="csX215" fmla="*/ 183827 w 2375495"/>
              <a:gd name="csY215" fmla="*/ 800970 h 993939"/>
              <a:gd name="csX216" fmla="*/ 206573 w 2375495"/>
              <a:gd name="csY216" fmla="*/ 796122 h 993939"/>
              <a:gd name="csX217" fmla="*/ 249910 w 2375495"/>
              <a:gd name="csY217" fmla="*/ 777068 h 993939"/>
              <a:gd name="csX218" fmla="*/ 288835 w 2375495"/>
              <a:gd name="csY218" fmla="*/ 750432 h 993939"/>
              <a:gd name="csX219" fmla="*/ 306294 w 2375495"/>
              <a:gd name="csY219" fmla="*/ 734619 h 993939"/>
              <a:gd name="csX220" fmla="*/ 322501 w 2375495"/>
              <a:gd name="csY220" fmla="*/ 717248 h 993939"/>
              <a:gd name="csX221" fmla="*/ 341064 w 2375495"/>
              <a:gd name="csY221" fmla="*/ 698691 h 993939"/>
              <a:gd name="csX222" fmla="*/ 301496 w 2375495"/>
              <a:gd name="csY222" fmla="*/ 692444 h 993939"/>
              <a:gd name="csX223" fmla="*/ 243177 w 2375495"/>
              <a:gd name="csY223" fmla="*/ 683535 h 993939"/>
              <a:gd name="csX224" fmla="*/ 184927 w 2375495"/>
              <a:gd name="csY224" fmla="*/ 681206 h 993939"/>
              <a:gd name="csX225" fmla="*/ 128720 w 2375495"/>
              <a:gd name="csY225" fmla="*/ 695491 h 993939"/>
              <a:gd name="csX226" fmla="*/ 84240 w 2375495"/>
              <a:gd name="csY226" fmla="*/ 732676 h 993939"/>
              <a:gd name="csX227" fmla="*/ 127448 w 2375495"/>
              <a:gd name="csY227" fmla="*/ 692851 h 993939"/>
              <a:gd name="csX228" fmla="*/ 184372 w 2375495"/>
              <a:gd name="csY228" fmla="*/ 675318 h 993939"/>
              <a:gd name="csX229" fmla="*/ 244060 w 2375495"/>
              <a:gd name="csY229" fmla="*/ 674724 h 993939"/>
              <a:gd name="csX230" fmla="*/ 302990 w 2375495"/>
              <a:gd name="csY230" fmla="*/ 680806 h 993939"/>
              <a:gd name="csX231" fmla="*/ 307161 w 2375495"/>
              <a:gd name="csY231" fmla="*/ 681241 h 993939"/>
              <a:gd name="csX232" fmla="*/ 287958 w 2375495"/>
              <a:gd name="csY232" fmla="*/ 663109 h 993939"/>
              <a:gd name="csX233" fmla="*/ 265347 w 2375495"/>
              <a:gd name="csY233" fmla="*/ 634059 h 993939"/>
              <a:gd name="csX234" fmla="*/ 243970 w 2375495"/>
              <a:gd name="csY234" fmla="*/ 604477 h 993939"/>
              <a:gd name="csX235" fmla="*/ 268755 w 2375495"/>
              <a:gd name="csY235" fmla="*/ 631233 h 993939"/>
              <a:gd name="csX236" fmla="*/ 294132 w 2375495"/>
              <a:gd name="csY236" fmla="*/ 656876 h 993939"/>
              <a:gd name="csX237" fmla="*/ 322886 w 2375495"/>
              <a:gd name="csY237" fmla="*/ 676286 h 993939"/>
              <a:gd name="csX238" fmla="*/ 416488 w 2375495"/>
              <a:gd name="csY238" fmla="*/ 673337 h 993939"/>
              <a:gd name="csX239" fmla="*/ 462924 w 2375495"/>
              <a:gd name="csY239" fmla="*/ 647902 h 993939"/>
              <a:gd name="csX240" fmla="*/ 475347 w 2375495"/>
              <a:gd name="csY240" fmla="*/ 576165 h 993939"/>
              <a:gd name="csX241" fmla="*/ 324481 w 2375495"/>
              <a:gd name="csY241" fmla="*/ 471654 h 993939"/>
              <a:gd name="csX242" fmla="*/ 256402 w 2375495"/>
              <a:gd name="csY242" fmla="*/ 486224 h 993939"/>
              <a:gd name="csX243" fmla="*/ 179089 w 2375495"/>
              <a:gd name="csY243" fmla="*/ 521162 h 993939"/>
              <a:gd name="csX244" fmla="*/ 98648 w 2375495"/>
              <a:gd name="csY244" fmla="*/ 550688 h 993939"/>
              <a:gd name="csX245" fmla="*/ 77422 w 2375495"/>
              <a:gd name="csY245" fmla="*/ 553907 h 993939"/>
              <a:gd name="csX246" fmla="*/ 55978 w 2375495"/>
              <a:gd name="csY246" fmla="*/ 554629 h 993939"/>
              <a:gd name="csX247" fmla="*/ 34704 w 2375495"/>
              <a:gd name="csY247" fmla="*/ 552349 h 993939"/>
              <a:gd name="csX248" fmla="*/ 14153 w 2375495"/>
              <a:gd name="csY248" fmla="*/ 546586 h 993939"/>
              <a:gd name="csX249" fmla="*/ 34892 w 2375495"/>
              <a:gd name="csY249" fmla="*/ 551437 h 993939"/>
              <a:gd name="csX250" fmla="*/ 56047 w 2375495"/>
              <a:gd name="csY250" fmla="*/ 552822 h 993939"/>
              <a:gd name="csX251" fmla="*/ 77139 w 2375495"/>
              <a:gd name="csY251" fmla="*/ 551198 h 993939"/>
              <a:gd name="csX252" fmla="*/ 97869 w 2375495"/>
              <a:gd name="csY252" fmla="*/ 547121 h 993939"/>
              <a:gd name="csX253" fmla="*/ 175849 w 2375495"/>
              <a:gd name="csY253" fmla="*/ 514619 h 993939"/>
              <a:gd name="csX254" fmla="*/ 252433 w 2375495"/>
              <a:gd name="csY254" fmla="*/ 476021 h 993939"/>
              <a:gd name="csX255" fmla="*/ 290153 w 2375495"/>
              <a:gd name="csY255" fmla="*/ 463496 h 993939"/>
              <a:gd name="csX256" fmla="*/ 289193 w 2375495"/>
              <a:gd name="csY256" fmla="*/ 463401 h 993939"/>
              <a:gd name="csX257" fmla="*/ 234509 w 2375495"/>
              <a:gd name="csY257" fmla="*/ 460293 h 993939"/>
              <a:gd name="csX258" fmla="*/ 178382 w 2375495"/>
              <a:gd name="csY258" fmla="*/ 455763 h 993939"/>
              <a:gd name="csX259" fmla="*/ 126227 w 2375495"/>
              <a:gd name="csY259" fmla="*/ 432703 h 993939"/>
              <a:gd name="csX260" fmla="*/ 114911 w 2375495"/>
              <a:gd name="csY260" fmla="*/ 421326 h 993939"/>
              <a:gd name="csX261" fmla="*/ 91616 w 2375495"/>
              <a:gd name="csY261" fmla="*/ 424633 h 993939"/>
              <a:gd name="csX262" fmla="*/ 69557 w 2375495"/>
              <a:gd name="csY262" fmla="*/ 429192 h 993939"/>
              <a:gd name="csX263" fmla="*/ 25398 w 2375495"/>
              <a:gd name="csY263" fmla="*/ 425202 h 993939"/>
              <a:gd name="csX264" fmla="*/ 107631 w 2375495"/>
              <a:gd name="csY264" fmla="*/ 411978 h 993939"/>
              <a:gd name="csX265" fmla="*/ 107224 w 2375495"/>
              <a:gd name="csY265" fmla="*/ 411405 h 993939"/>
              <a:gd name="csX266" fmla="*/ 91811 w 2375495"/>
              <a:gd name="csY266" fmla="*/ 388388 h 993939"/>
              <a:gd name="csX267" fmla="*/ 0 w 2375495"/>
              <a:gd name="csY267" fmla="*/ 334881 h 993939"/>
              <a:gd name="csX268" fmla="*/ 95950 w 2375495"/>
              <a:gd name="csY268" fmla="*/ 385416 h 993939"/>
              <a:gd name="csX269" fmla="*/ 131100 w 2375495"/>
              <a:gd name="csY269" fmla="*/ 426790 h 993939"/>
              <a:gd name="csX270" fmla="*/ 180304 w 2375495"/>
              <a:gd name="csY270" fmla="*/ 445780 h 993939"/>
              <a:gd name="csX271" fmla="*/ 234690 w 2375495"/>
              <a:gd name="csY271" fmla="*/ 447659 h 993939"/>
              <a:gd name="csX272" fmla="*/ 290706 w 2375495"/>
              <a:gd name="csY272" fmla="*/ 448264 h 993939"/>
              <a:gd name="csX273" fmla="*/ 341348 w 2375495"/>
              <a:gd name="csY273" fmla="*/ 454158 h 993939"/>
              <a:gd name="csX274" fmla="*/ 326624 w 2375495"/>
              <a:gd name="csY274" fmla="*/ 441026 h 993939"/>
              <a:gd name="csX275" fmla="*/ 308780 w 2375495"/>
              <a:gd name="csY275" fmla="*/ 418441 h 993939"/>
              <a:gd name="csX276" fmla="*/ 271888 w 2375495"/>
              <a:gd name="csY276" fmla="*/ 394760 h 993939"/>
              <a:gd name="csX277" fmla="*/ 242960 w 2375495"/>
              <a:gd name="csY277" fmla="*/ 386740 h 993939"/>
              <a:gd name="csX278" fmla="*/ 194955 w 2375495"/>
              <a:gd name="csY278" fmla="*/ 361249 h 993939"/>
              <a:gd name="csX279" fmla="*/ 150465 w 2375495"/>
              <a:gd name="csY279" fmla="*/ 331501 h 993939"/>
              <a:gd name="csX280" fmla="*/ 103009 w 2375495"/>
              <a:gd name="csY280" fmla="*/ 307551 h 993939"/>
              <a:gd name="csX281" fmla="*/ 152307 w 2375495"/>
              <a:gd name="csY281" fmla="*/ 328377 h 993939"/>
              <a:gd name="csX282" fmla="*/ 198638 w 2375495"/>
              <a:gd name="csY282" fmla="*/ 355000 h 993939"/>
              <a:gd name="csX283" fmla="*/ 246489 w 2375495"/>
              <a:gd name="csY283" fmla="*/ 376423 h 993939"/>
              <a:gd name="csX284" fmla="*/ 291731 w 2375495"/>
              <a:gd name="csY284" fmla="*/ 382179 h 993939"/>
              <a:gd name="csX285" fmla="*/ 289760 w 2375495"/>
              <a:gd name="csY285" fmla="*/ 374706 h 993939"/>
              <a:gd name="csX286" fmla="*/ 287654 w 2375495"/>
              <a:gd name="csY286" fmla="*/ 364244 h 993939"/>
              <a:gd name="csX287" fmla="*/ 277742 w 2375495"/>
              <a:gd name="csY287" fmla="*/ 325416 h 993939"/>
              <a:gd name="csX288" fmla="*/ 251116 w 2375495"/>
              <a:gd name="csY288" fmla="*/ 296194 h 993939"/>
              <a:gd name="csX289" fmla="*/ 234841 w 2375495"/>
              <a:gd name="csY289" fmla="*/ 283070 h 993939"/>
              <a:gd name="csX290" fmla="*/ 220461 w 2375495"/>
              <a:gd name="csY290" fmla="*/ 267503 h 993939"/>
              <a:gd name="csX291" fmla="*/ 211406 w 2375495"/>
              <a:gd name="csY291" fmla="*/ 248525 h 993939"/>
              <a:gd name="csX292" fmla="*/ 210310 w 2375495"/>
              <a:gd name="csY292" fmla="*/ 238066 h 993939"/>
              <a:gd name="csX293" fmla="*/ 212402 w 2375495"/>
              <a:gd name="csY293" fmla="*/ 227877 h 993939"/>
              <a:gd name="csX294" fmla="*/ 211014 w 2375495"/>
              <a:gd name="csY294" fmla="*/ 238084 h 993939"/>
              <a:gd name="csX295" fmla="*/ 212826 w 2375495"/>
              <a:gd name="csY295" fmla="*/ 248091 h 993939"/>
              <a:gd name="csX296" fmla="*/ 222807 w 2375495"/>
              <a:gd name="csY296" fmla="*/ 265777 h 993939"/>
              <a:gd name="csX297" fmla="*/ 254573 w 2375495"/>
              <a:gd name="csY297" fmla="*/ 291489 h 993939"/>
              <a:gd name="csX298" fmla="*/ 271466 w 2375495"/>
              <a:gd name="csY298" fmla="*/ 304348 h 993939"/>
              <a:gd name="csX299" fmla="*/ 285483 w 2375495"/>
              <a:gd name="csY299" fmla="*/ 321267 h 993939"/>
              <a:gd name="csX300" fmla="*/ 299110 w 2375495"/>
              <a:gd name="csY300" fmla="*/ 361835 h 993939"/>
              <a:gd name="csX301" fmla="*/ 301775 w 2375495"/>
              <a:gd name="csY301" fmla="*/ 371582 h 993939"/>
              <a:gd name="csX302" fmla="*/ 305013 w 2375495"/>
              <a:gd name="csY302" fmla="*/ 380920 h 993939"/>
              <a:gd name="csX303" fmla="*/ 309012 w 2375495"/>
              <a:gd name="csY303" fmla="*/ 389950 h 993939"/>
              <a:gd name="csX304" fmla="*/ 313749 w 2375495"/>
              <a:gd name="csY304" fmla="*/ 398598 h 993939"/>
              <a:gd name="csX305" fmla="*/ 338735 w 2375495"/>
              <a:gd name="csY305" fmla="*/ 428555 h 993939"/>
              <a:gd name="csX306" fmla="*/ 352466 w 2375495"/>
              <a:gd name="csY306" fmla="*/ 439194 h 993939"/>
              <a:gd name="csX307" fmla="*/ 493789 w 2375495"/>
              <a:gd name="csY307" fmla="*/ 400013 h 993939"/>
              <a:gd name="csX308" fmla="*/ 555872 w 2375495"/>
              <a:gd name="csY308" fmla="*/ 323831 h 993939"/>
              <a:gd name="csX309" fmla="*/ 555093 w 2375495"/>
              <a:gd name="csY309" fmla="*/ 320264 h 993939"/>
              <a:gd name="csX310" fmla="*/ 555006 w 2375495"/>
              <a:gd name="csY310" fmla="*/ 319980 h 993939"/>
              <a:gd name="csX311" fmla="*/ 550818 w 2375495"/>
              <a:gd name="csY311" fmla="*/ 298118 h 993939"/>
              <a:gd name="csX312" fmla="*/ 550548 w 2375495"/>
              <a:gd name="csY312" fmla="*/ 296726 h 993939"/>
              <a:gd name="csX313" fmla="*/ 524194 w 2375495"/>
              <a:gd name="csY313" fmla="*/ 253132 h 993939"/>
              <a:gd name="csX314" fmla="*/ 498727 w 2375495"/>
              <a:gd name="csY314" fmla="*/ 226430 h 993939"/>
              <a:gd name="csX315" fmla="*/ 467150 w 2375495"/>
              <a:gd name="csY315" fmla="*/ 206173 h 993939"/>
              <a:gd name="csX316" fmla="*/ 434182 w 2375495"/>
              <a:gd name="csY316" fmla="*/ 186186 h 993939"/>
              <a:gd name="csX317" fmla="*/ 417586 w 2375495"/>
              <a:gd name="csY317" fmla="*/ 174557 h 993939"/>
              <a:gd name="csX318" fmla="*/ 409445 w 2375495"/>
              <a:gd name="csY318" fmla="*/ 172306 h 993939"/>
              <a:gd name="csX319" fmla="*/ 389469 w 2375495"/>
              <a:gd name="csY319" fmla="*/ 170717 h 993939"/>
              <a:gd name="csX320" fmla="*/ 349135 w 2375495"/>
              <a:gd name="csY320" fmla="*/ 172391 h 993939"/>
              <a:gd name="csX321" fmla="*/ 412999 w 2375495"/>
              <a:gd name="csY321" fmla="*/ 167416 h 993939"/>
              <a:gd name="csX322" fmla="*/ 406060 w 2375495"/>
              <a:gd name="csY322" fmla="*/ 159439 h 993939"/>
              <a:gd name="csX323" fmla="*/ 375746 w 2375495"/>
              <a:gd name="csY323" fmla="*/ 89645 h 993939"/>
              <a:gd name="csX324" fmla="*/ 408845 w 2375495"/>
              <a:gd name="csY324" fmla="*/ 157115 h 993939"/>
              <a:gd name="csX325" fmla="*/ 419632 w 2375495"/>
              <a:gd name="csY325" fmla="*/ 168031 h 993939"/>
              <a:gd name="csX326" fmla="*/ 420825 w 2375495"/>
              <a:gd name="csY326" fmla="*/ 169142 h 993939"/>
              <a:gd name="csX327" fmla="*/ 437184 w 2375495"/>
              <a:gd name="csY327" fmla="*/ 181775 h 993939"/>
              <a:gd name="csX328" fmla="*/ 470506 w 2375495"/>
              <a:gd name="csY328" fmla="*/ 199868 h 993939"/>
              <a:gd name="csX329" fmla="*/ 504170 w 2375495"/>
              <a:gd name="csY329" fmla="*/ 219332 h 993939"/>
              <a:gd name="csX330" fmla="*/ 532727 w 2375495"/>
              <a:gd name="csY330" fmla="*/ 246490 h 993939"/>
              <a:gd name="csX331" fmla="*/ 540628 w 2375495"/>
              <a:gd name="csY331" fmla="*/ 256346 h 993939"/>
              <a:gd name="csX332" fmla="*/ 525602 w 2375495"/>
              <a:gd name="csY332" fmla="*/ 204325 h 993939"/>
              <a:gd name="csX333" fmla="*/ 511638 w 2375495"/>
              <a:gd name="csY333" fmla="*/ 185293 h 993939"/>
              <a:gd name="csX334" fmla="*/ 501660 w 2375495"/>
              <a:gd name="csY334" fmla="*/ 173974 h 993939"/>
              <a:gd name="csX335" fmla="*/ 486498 w 2375495"/>
              <a:gd name="csY335" fmla="*/ 148473 h 993939"/>
              <a:gd name="csX336" fmla="*/ 468236 w 2375495"/>
              <a:gd name="csY336" fmla="*/ 93480 h 993939"/>
              <a:gd name="csX337" fmla="*/ 448424 w 2375495"/>
              <a:gd name="csY337" fmla="*/ 40281 h 993939"/>
              <a:gd name="csX338" fmla="*/ 409181 w 2375495"/>
              <a:gd name="csY338" fmla="*/ 0 h 993939"/>
              <a:gd name="csX339" fmla="*/ 450927 w 2375495"/>
              <a:gd name="csY339" fmla="*/ 38817 h 993939"/>
              <a:gd name="csX340" fmla="*/ 473847 w 2375495"/>
              <a:gd name="csY340" fmla="*/ 91767 h 993939"/>
              <a:gd name="csX341" fmla="*/ 494326 w 2375495"/>
              <a:gd name="csY341" fmla="*/ 144608 h 993939"/>
              <a:gd name="csX342" fmla="*/ 519469 w 2375495"/>
              <a:gd name="csY342" fmla="*/ 177623 h 993939"/>
              <a:gd name="csX343" fmla="*/ 515769 w 2375495"/>
              <a:gd name="csY343" fmla="*/ 149477 h 993939"/>
              <a:gd name="csX344" fmla="*/ 520613 w 2375495"/>
              <a:gd name="csY344" fmla="*/ 97681 h 993939"/>
              <a:gd name="csX345" fmla="*/ 526989 w 2375495"/>
              <a:gd name="csY345" fmla="*/ 73293 h 993939"/>
              <a:gd name="csX346" fmla="*/ 526246 w 2375495"/>
              <a:gd name="csY346" fmla="*/ 48982 h 993939"/>
              <a:gd name="csX347" fmla="*/ 514183 w 2375495"/>
              <a:gd name="csY347" fmla="*/ 27272 h 993939"/>
              <a:gd name="csX348" fmla="*/ 496800 w 2375495"/>
              <a:gd name="csY348" fmla="*/ 8740 h 993939"/>
              <a:gd name="csX349" fmla="*/ 515409 w 2375495"/>
              <a:gd name="csY349" fmla="*/ 26199 h 993939"/>
              <a:gd name="csX350" fmla="*/ 529349 w 2375495"/>
              <a:gd name="csY350" fmla="*/ 47957 h 993939"/>
              <a:gd name="csX351" fmla="*/ 531858 w 2375495"/>
              <a:gd name="csY351" fmla="*/ 73980 h 993939"/>
              <a:gd name="csX352" fmla="*/ 526965 w 2375495"/>
              <a:gd name="csY352" fmla="*/ 99158 h 993939"/>
              <a:gd name="csX353" fmla="*/ 525567 w 2375495"/>
              <a:gd name="csY353" fmla="*/ 148505 h 993939"/>
              <a:gd name="csX354" fmla="*/ 537232 w 2375495"/>
              <a:gd name="csY354" fmla="*/ 196893 h 993939"/>
              <a:gd name="csX355" fmla="*/ 539050 w 2375495"/>
              <a:gd name="csY355" fmla="*/ 202084 h 993939"/>
              <a:gd name="csX356" fmla="*/ 542012 w 2375495"/>
              <a:gd name="csY356" fmla="*/ 193726 h 993939"/>
              <a:gd name="csX357" fmla="*/ 566455 w 2375495"/>
              <a:gd name="csY357" fmla="*/ 145341 h 993939"/>
              <a:gd name="csX358" fmla="*/ 572909 w 2375495"/>
              <a:gd name="csY358" fmla="*/ 128074 h 993939"/>
              <a:gd name="csX359" fmla="*/ 572947 w 2375495"/>
              <a:gd name="csY359" fmla="*/ 125655 h 993939"/>
              <a:gd name="csX360" fmla="*/ 573047 w 2375495"/>
              <a:gd name="csY360" fmla="*/ 125469 h 993939"/>
              <a:gd name="csX361" fmla="*/ 574098 w 2375495"/>
              <a:gd name="csY361" fmla="*/ 123828 h 993939"/>
              <a:gd name="csX362" fmla="*/ 578689 w 2375495"/>
              <a:gd name="csY362" fmla="*/ 94899 h 993939"/>
              <a:gd name="csX363" fmla="*/ 581304 w 2375495"/>
              <a:gd name="csY363" fmla="*/ 114873 h 993939"/>
              <a:gd name="csX364" fmla="*/ 588113 w 2375495"/>
              <a:gd name="csY364" fmla="*/ 109455 h 993939"/>
              <a:gd name="csX365" fmla="*/ 598214 w 2375495"/>
              <a:gd name="csY365" fmla="*/ 104896 h 993939"/>
              <a:gd name="csX366" fmla="*/ 608490 w 2375495"/>
              <a:gd name="csY366" fmla="*/ 102691 h 993939"/>
              <a:gd name="csX367" fmla="*/ 615247 w 2375495"/>
              <a:gd name="csY367" fmla="*/ 96591 h 993939"/>
              <a:gd name="csX368" fmla="*/ 617333 w 2375495"/>
              <a:gd name="csY368" fmla="*/ 86635 h 993939"/>
              <a:gd name="csX369" fmla="*/ 618257 w 2375495"/>
              <a:gd name="csY369" fmla="*/ 76181 h 993939"/>
              <a:gd name="csX370" fmla="*/ 621076 w 2375495"/>
              <a:gd name="csY370" fmla="*/ 66080 h 993939"/>
              <a:gd name="csX371" fmla="*/ 618984 w 2375495"/>
              <a:gd name="csY371" fmla="*/ 76270 h 993939"/>
              <a:gd name="csX372" fmla="*/ 618764 w 2375495"/>
              <a:gd name="csY372" fmla="*/ 86743 h 993939"/>
              <a:gd name="csX373" fmla="*/ 617272 w 2375495"/>
              <a:gd name="csY373" fmla="*/ 97370 h 993939"/>
              <a:gd name="csX374" fmla="*/ 614350 w 2375495"/>
              <a:gd name="csY374" fmla="*/ 102300 h 993939"/>
              <a:gd name="csX375" fmla="*/ 609478 w 2375495"/>
              <a:gd name="csY375" fmla="*/ 105418 h 993939"/>
              <a:gd name="csX376" fmla="*/ 599348 w 2375495"/>
              <a:gd name="csY376" fmla="*/ 108355 h 993939"/>
              <a:gd name="csX377" fmla="*/ 590678 w 2375495"/>
              <a:gd name="csY377" fmla="*/ 113021 h 993939"/>
              <a:gd name="csX378" fmla="*/ 573269 w 2375495"/>
              <a:gd name="csY378" fmla="*/ 148076 h 993939"/>
              <a:gd name="csX379" fmla="*/ 552301 w 2375495"/>
              <a:gd name="csY379" fmla="*/ 197417 h 993939"/>
              <a:gd name="csX380" fmla="*/ 547911 w 2375495"/>
              <a:gd name="csY380" fmla="*/ 222209 h 993939"/>
              <a:gd name="csX381" fmla="*/ 554605 w 2375495"/>
              <a:gd name="csY381" fmla="*/ 244392 h 993939"/>
              <a:gd name="csX382" fmla="*/ 563054 w 2375495"/>
              <a:gd name="csY382" fmla="*/ 268758 h 993939"/>
              <a:gd name="csX383" fmla="*/ 570146 w 2375495"/>
              <a:gd name="csY383" fmla="*/ 293771 h 993939"/>
              <a:gd name="csX384" fmla="*/ 574140 w 2375495"/>
              <a:gd name="csY384" fmla="*/ 309402 h 993939"/>
              <a:gd name="csX385" fmla="*/ 654611 w 2375495"/>
              <a:gd name="csY385" fmla="*/ 380193 h 993939"/>
              <a:gd name="csX386" fmla="*/ 728139 w 2375495"/>
              <a:gd name="csY386" fmla="*/ 348118 h 993939"/>
              <a:gd name="csX387" fmla="*/ 747490 w 2375495"/>
              <a:gd name="csY387" fmla="*/ 316119 h 993939"/>
              <a:gd name="csX388" fmla="*/ 782058 w 2375495"/>
              <a:gd name="csY388" fmla="*/ 279787 h 993939"/>
              <a:gd name="csX389" fmla="*/ 814616 w 2375495"/>
              <a:gd name="csY389" fmla="*/ 253152 h 993939"/>
              <a:gd name="csX390" fmla="*/ 833570 w 2375495"/>
              <a:gd name="csY390" fmla="*/ 215530 h 993939"/>
              <a:gd name="csX391" fmla="*/ 849977 w 2375495"/>
              <a:gd name="csY391" fmla="*/ 157097 h 993939"/>
              <a:gd name="csX392" fmla="*/ 860350 w 2375495"/>
              <a:gd name="csY392" fmla="*/ 127994 h 993939"/>
              <a:gd name="csX393" fmla="*/ 875857 w 2375495"/>
              <a:gd name="csY393" fmla="*/ 101208 h 993939"/>
              <a:gd name="csX394" fmla="*/ 920816 w 2375495"/>
              <a:gd name="csY394" fmla="*/ 59995 h 993939"/>
              <a:gd name="csX395" fmla="*/ 878883 w 2375495"/>
              <a:gd name="csY395" fmla="*/ 103235 h 993939"/>
              <a:gd name="csX396" fmla="*/ 865418 w 2375495"/>
              <a:gd name="csY396" fmla="*/ 130097 h 993939"/>
              <a:gd name="csX397" fmla="*/ 857001 w 2375495"/>
              <a:gd name="csY397" fmla="*/ 158991 h 993939"/>
              <a:gd name="csX398" fmla="*/ 843937 w 2375495"/>
              <a:gd name="csY398" fmla="*/ 218965 h 993939"/>
              <a:gd name="csX399" fmla="*/ 832521 w 2375495"/>
              <a:gd name="csY399" fmla="*/ 248464 h 993939"/>
              <a:gd name="csX400" fmla="*/ 831928 w 2375495"/>
              <a:gd name="csY400" fmla="*/ 249576 h 993939"/>
              <a:gd name="csX401" fmla="*/ 864802 w 2375495"/>
              <a:gd name="csY401" fmla="*/ 230844 h 993939"/>
              <a:gd name="csX402" fmla="*/ 899640 w 2375495"/>
              <a:gd name="csY402" fmla="*/ 200485 h 993939"/>
              <a:gd name="csX403" fmla="*/ 925420 w 2375495"/>
              <a:gd name="csY403" fmla="*/ 160546 h 993939"/>
              <a:gd name="csX404" fmla="*/ 942581 w 2375495"/>
              <a:gd name="csY404" fmla="*/ 143503 h 993939"/>
              <a:gd name="csX405" fmla="*/ 965030 w 2375495"/>
              <a:gd name="csY405" fmla="*/ 135641 h 993939"/>
              <a:gd name="csX406" fmla="*/ 943604 w 2375495"/>
              <a:gd name="csY406" fmla="*/ 144822 h 993939"/>
              <a:gd name="csX407" fmla="*/ 928146 w 2375495"/>
              <a:gd name="csY407" fmla="*/ 162353 h 993939"/>
              <a:gd name="csX408" fmla="*/ 904923 w 2375495"/>
              <a:gd name="csY408" fmla="*/ 204308 h 993939"/>
              <a:gd name="csX409" fmla="*/ 884001 w 2375495"/>
              <a:gd name="csY409" fmla="*/ 227856 h 993939"/>
              <a:gd name="csX410" fmla="*/ 938389 w 2375495"/>
              <a:gd name="csY410" fmla="*/ 224143 h 993939"/>
              <a:gd name="csX411" fmla="*/ 987399 w 2375495"/>
              <a:gd name="csY411" fmla="*/ 185265 h 993939"/>
              <a:gd name="csX412" fmla="*/ 940024 w 2375495"/>
              <a:gd name="csY412" fmla="*/ 228225 h 993939"/>
              <a:gd name="csX413" fmla="*/ 902940 w 2375495"/>
              <a:gd name="csY413" fmla="*/ 236983 h 993939"/>
              <a:gd name="csX414" fmla="*/ 883672 w 2375495"/>
              <a:gd name="csY414" fmla="*/ 236187 h 993939"/>
              <a:gd name="csX415" fmla="*/ 870468 w 2375495"/>
              <a:gd name="csY415" fmla="*/ 238976 h 993939"/>
              <a:gd name="csX416" fmla="*/ 830255 w 2375495"/>
              <a:gd name="csY416" fmla="*/ 265462 h 993939"/>
              <a:gd name="csX417" fmla="*/ 799116 w 2375495"/>
              <a:gd name="csY417" fmla="*/ 287081 h 993939"/>
              <a:gd name="csX418" fmla="*/ 919460 w 2375495"/>
              <a:gd name="csY418" fmla="*/ 331800 h 993939"/>
              <a:gd name="csX419" fmla="*/ 955887 w 2375495"/>
              <a:gd name="csY419" fmla="*/ 338695 h 993939"/>
              <a:gd name="csX420" fmla="*/ 992400 w 2375495"/>
              <a:gd name="csY420" fmla="*/ 333916 h 993939"/>
              <a:gd name="csX421" fmla="*/ 1022173 w 2375495"/>
              <a:gd name="csY421" fmla="*/ 312403 h 993939"/>
              <a:gd name="csX422" fmla="*/ 1021868 w 2375495"/>
              <a:gd name="csY422" fmla="*/ 312419 h 993939"/>
              <a:gd name="csX423" fmla="*/ 1031247 w 2375495"/>
              <a:gd name="csY423" fmla="*/ 291833 h 993939"/>
              <a:gd name="csX424" fmla="*/ 1028568 w 2375495"/>
              <a:gd name="csY424" fmla="*/ 309953 h 993939"/>
              <a:gd name="csX425" fmla="*/ 962393 w 2375495"/>
              <a:gd name="csY425" fmla="*/ 349832 h 993939"/>
              <a:gd name="csX426" fmla="*/ 886443 w 2375495"/>
              <a:gd name="csY426" fmla="*/ 331241 h 993939"/>
              <a:gd name="csX427" fmla="*/ 778087 w 2375495"/>
              <a:gd name="csY427" fmla="*/ 307478 h 993939"/>
              <a:gd name="csX428" fmla="*/ 763557 w 2375495"/>
              <a:gd name="csY428" fmla="*/ 327288 h 993939"/>
              <a:gd name="csX429" fmla="*/ 747390 w 2375495"/>
              <a:gd name="csY429" fmla="*/ 358781 h 993939"/>
              <a:gd name="csX430" fmla="*/ 770491 w 2375495"/>
              <a:gd name="csY430" fmla="*/ 448259 h 993939"/>
              <a:gd name="csX431" fmla="*/ 772536 w 2375495"/>
              <a:gd name="csY431" fmla="*/ 449904 h 993939"/>
              <a:gd name="csX432" fmla="*/ 781212 w 2375495"/>
              <a:gd name="csY432" fmla="*/ 450670 h 993939"/>
              <a:gd name="csX433" fmla="*/ 945413 w 2375495"/>
              <a:gd name="csY433" fmla="*/ 454372 h 993939"/>
              <a:gd name="csX434" fmla="*/ 1214985 w 2375495"/>
              <a:gd name="csY434" fmla="*/ 394242 h 993939"/>
              <a:gd name="csX435" fmla="*/ 1817403 w 2375495"/>
              <a:gd name="csY435" fmla="*/ 297021 h 993939"/>
              <a:gd name="csX436" fmla="*/ 1965582 w 2375495"/>
              <a:gd name="csY436" fmla="*/ 313787 h 993939"/>
              <a:gd name="csX0" fmla="*/ 1034826 w 2375495"/>
              <a:gd name="csY0" fmla="*/ 267618 h 993939"/>
              <a:gd name="csX1" fmla="*/ 1031551 w 2375495"/>
              <a:gd name="csY1" fmla="*/ 291166 h 993939"/>
              <a:gd name="csX2" fmla="*/ 1031247 w 2375495"/>
              <a:gd name="csY2" fmla="*/ 291833 h 993939"/>
              <a:gd name="csX3" fmla="*/ 1034826 w 2375495"/>
              <a:gd name="csY3" fmla="*/ 267618 h 993939"/>
              <a:gd name="csX4" fmla="*/ 571687 w 2375495"/>
              <a:gd name="csY4" fmla="*/ 41399 h 993939"/>
              <a:gd name="csX5" fmla="*/ 578799 w 2375495"/>
              <a:gd name="csY5" fmla="*/ 94206 h 993939"/>
              <a:gd name="csX6" fmla="*/ 578689 w 2375495"/>
              <a:gd name="csY6" fmla="*/ 94899 h 993939"/>
              <a:gd name="csX7" fmla="*/ 571687 w 2375495"/>
              <a:gd name="csY7" fmla="*/ 41399 h 993939"/>
              <a:gd name="csX8" fmla="*/ 1965582 w 2375495"/>
              <a:gd name="csY8" fmla="*/ 313787 h 993939"/>
              <a:gd name="csX9" fmla="*/ 2063074 w 2375495"/>
              <a:gd name="csY9" fmla="*/ 391130 h 993939"/>
              <a:gd name="csX10" fmla="*/ 2135728 w 2375495"/>
              <a:gd name="csY10" fmla="*/ 488127 h 993939"/>
              <a:gd name="csX11" fmla="*/ 2248173 w 2375495"/>
              <a:gd name="csY11" fmla="*/ 581599 h 993939"/>
              <a:gd name="csX12" fmla="*/ 2332644 w 2375495"/>
              <a:gd name="csY12" fmla="*/ 557910 h 993939"/>
              <a:gd name="csX13" fmla="*/ 2375451 w 2375495"/>
              <a:gd name="csY13" fmla="*/ 553846 h 993939"/>
              <a:gd name="csX14" fmla="*/ 2306550 w 2375495"/>
              <a:gd name="csY14" fmla="*/ 592102 h 993939"/>
              <a:gd name="csX15" fmla="*/ 2273805 w 2375495"/>
              <a:gd name="csY15" fmla="*/ 599759 h 993939"/>
              <a:gd name="csX16" fmla="*/ 2333183 w 2375495"/>
              <a:gd name="csY16" fmla="*/ 599296 h 993939"/>
              <a:gd name="csX17" fmla="*/ 2355531 w 2375495"/>
              <a:gd name="csY17" fmla="*/ 602695 h 993939"/>
              <a:gd name="csX18" fmla="*/ 2355266 w 2375495"/>
              <a:gd name="csY18" fmla="*/ 621963 h 993939"/>
              <a:gd name="csX19" fmla="*/ 2309433 w 2375495"/>
              <a:gd name="csY19" fmla="*/ 624980 h 993939"/>
              <a:gd name="csX20" fmla="*/ 2269800 w 2375495"/>
              <a:gd name="csY20" fmla="*/ 615547 h 993939"/>
              <a:gd name="csX21" fmla="*/ 2262236 w 2375495"/>
              <a:gd name="csY21" fmla="*/ 619667 h 993939"/>
              <a:gd name="csX22" fmla="*/ 2293415 w 2375495"/>
              <a:gd name="csY22" fmla="*/ 640567 h 993939"/>
              <a:gd name="csX23" fmla="*/ 2352498 w 2375495"/>
              <a:gd name="csY23" fmla="*/ 654607 h 993939"/>
              <a:gd name="csX24" fmla="*/ 2322342 w 2375495"/>
              <a:gd name="csY24" fmla="*/ 677773 h 993939"/>
              <a:gd name="csX25" fmla="*/ 2268132 w 2375495"/>
              <a:gd name="csY25" fmla="*/ 646613 h 993939"/>
              <a:gd name="csX26" fmla="*/ 2258630 w 2375495"/>
              <a:gd name="csY26" fmla="*/ 643820 h 993939"/>
              <a:gd name="csX27" fmla="*/ 2276588 w 2375495"/>
              <a:gd name="csY27" fmla="*/ 669712 h 993939"/>
              <a:gd name="csX28" fmla="*/ 2313956 w 2375495"/>
              <a:gd name="csY28" fmla="*/ 688468 h 993939"/>
              <a:gd name="csX29" fmla="*/ 2300528 w 2375495"/>
              <a:gd name="csY29" fmla="*/ 736849 h 993939"/>
              <a:gd name="csX30" fmla="*/ 2269927 w 2375495"/>
              <a:gd name="csY30" fmla="*/ 705335 h 993939"/>
              <a:gd name="csX31" fmla="*/ 2236316 w 2375495"/>
              <a:gd name="csY31" fmla="*/ 658667 h 993939"/>
              <a:gd name="csX32" fmla="*/ 2162030 w 2375495"/>
              <a:gd name="csY32" fmla="*/ 660137 h 993939"/>
              <a:gd name="csX33" fmla="*/ 2099431 w 2375495"/>
              <a:gd name="csY33" fmla="*/ 680742 h 993939"/>
              <a:gd name="csX34" fmla="*/ 2102631 w 2375495"/>
              <a:gd name="csY34" fmla="*/ 652030 h 993939"/>
              <a:gd name="csX35" fmla="*/ 2142768 w 2375495"/>
              <a:gd name="csY35" fmla="*/ 638141 h 993939"/>
              <a:gd name="csX36" fmla="*/ 2141803 w 2375495"/>
              <a:gd name="csY36" fmla="*/ 620891 h 993939"/>
              <a:gd name="csX37" fmla="*/ 2115077 w 2375495"/>
              <a:gd name="csY37" fmla="*/ 629683 h 993939"/>
              <a:gd name="csX38" fmla="*/ 2080776 w 2375495"/>
              <a:gd name="csY38" fmla="*/ 606438 h 993939"/>
              <a:gd name="csX39" fmla="*/ 2118090 w 2375495"/>
              <a:gd name="csY39" fmla="*/ 574594 h 993939"/>
              <a:gd name="csX40" fmla="*/ 2098688 w 2375495"/>
              <a:gd name="csY40" fmla="*/ 502291 h 993939"/>
              <a:gd name="csX41" fmla="*/ 1905909 w 2375495"/>
              <a:gd name="csY41" fmla="*/ 340643 h 993939"/>
              <a:gd name="csX42" fmla="*/ 1704416 w 2375495"/>
              <a:gd name="csY42" fmla="*/ 342613 h 993939"/>
              <a:gd name="csX43" fmla="*/ 1405853 w 2375495"/>
              <a:gd name="csY43" fmla="*/ 394379 h 993939"/>
              <a:gd name="csX44" fmla="*/ 1389749 w 2375495"/>
              <a:gd name="csY44" fmla="*/ 395671 h 993939"/>
              <a:gd name="csX45" fmla="*/ 1387076 w 2375495"/>
              <a:gd name="csY45" fmla="*/ 426917 h 993939"/>
              <a:gd name="csX46" fmla="*/ 1514826 w 2375495"/>
              <a:gd name="csY46" fmla="*/ 597989 h 993939"/>
              <a:gd name="csX47" fmla="*/ 1624855 w 2375495"/>
              <a:gd name="csY47" fmla="*/ 585144 h 993939"/>
              <a:gd name="csX48" fmla="*/ 1639379 w 2375495"/>
              <a:gd name="csY48" fmla="*/ 617322 h 993939"/>
              <a:gd name="csX49" fmla="*/ 1607724 w 2375495"/>
              <a:gd name="csY49" fmla="*/ 624508 h 993939"/>
              <a:gd name="csX50" fmla="*/ 1589183 w 2375495"/>
              <a:gd name="csY50" fmla="*/ 633010 h 993939"/>
              <a:gd name="csX51" fmla="*/ 1608095 w 2375495"/>
              <a:gd name="csY51" fmla="*/ 642694 h 993939"/>
              <a:gd name="csX52" fmla="*/ 1641719 w 2375495"/>
              <a:gd name="csY52" fmla="*/ 637991 h 993939"/>
              <a:gd name="csX53" fmla="*/ 1633130 w 2375495"/>
              <a:gd name="csY53" fmla="*/ 668289 h 993939"/>
              <a:gd name="csX54" fmla="*/ 1581912 w 2375495"/>
              <a:gd name="csY54" fmla="*/ 654499 h 993939"/>
              <a:gd name="csX55" fmla="*/ 1558868 w 2375495"/>
              <a:gd name="csY55" fmla="*/ 651848 h 993939"/>
              <a:gd name="csX56" fmla="*/ 1574113 w 2375495"/>
              <a:gd name="csY56" fmla="*/ 670760 h 993939"/>
              <a:gd name="csX57" fmla="*/ 1634759 w 2375495"/>
              <a:gd name="csY57" fmla="*/ 689223 h 993939"/>
              <a:gd name="csX58" fmla="*/ 1620583 w 2375495"/>
              <a:gd name="csY58" fmla="*/ 725014 h 993939"/>
              <a:gd name="csX59" fmla="*/ 1581479 w 2375495"/>
              <a:gd name="csY59" fmla="*/ 711616 h 993939"/>
              <a:gd name="csX60" fmla="*/ 1544482 w 2375495"/>
              <a:gd name="csY60" fmla="*/ 676477 h 993939"/>
              <a:gd name="csX61" fmla="*/ 1517186 w 2375495"/>
              <a:gd name="csY61" fmla="*/ 639118 h 993939"/>
              <a:gd name="csX62" fmla="*/ 1479229 w 2375495"/>
              <a:gd name="csY62" fmla="*/ 690436 h 993939"/>
              <a:gd name="csX63" fmla="*/ 1430519 w 2375495"/>
              <a:gd name="csY63" fmla="*/ 685947 h 993939"/>
              <a:gd name="csX64" fmla="*/ 1457132 w 2375495"/>
              <a:gd name="csY64" fmla="*/ 658092 h 993939"/>
              <a:gd name="csX65" fmla="*/ 1444855 w 2375495"/>
              <a:gd name="csY65" fmla="*/ 647982 h 993939"/>
              <a:gd name="csX66" fmla="*/ 1436511 w 2375495"/>
              <a:gd name="csY66" fmla="*/ 653141 h 993939"/>
              <a:gd name="csX67" fmla="*/ 1423088 w 2375495"/>
              <a:gd name="csY67" fmla="*/ 636667 h 993939"/>
              <a:gd name="csX68" fmla="*/ 1444117 w 2375495"/>
              <a:gd name="csY68" fmla="*/ 617002 h 993939"/>
              <a:gd name="csX69" fmla="*/ 1420095 w 2375495"/>
              <a:gd name="csY69" fmla="*/ 572836 h 993939"/>
              <a:gd name="csX70" fmla="*/ 1366519 w 2375495"/>
              <a:gd name="csY70" fmla="*/ 444975 h 993939"/>
              <a:gd name="csX71" fmla="*/ 1333529 w 2375495"/>
              <a:gd name="csY71" fmla="*/ 412858 h 993939"/>
              <a:gd name="csX72" fmla="*/ 1258653 w 2375495"/>
              <a:gd name="csY72" fmla="*/ 421826 h 993939"/>
              <a:gd name="csX73" fmla="*/ 1151796 w 2375495"/>
              <a:gd name="csY73" fmla="*/ 450351 h 993939"/>
              <a:gd name="csX74" fmla="*/ 909584 w 2375495"/>
              <a:gd name="csY74" fmla="*/ 515195 h 993939"/>
              <a:gd name="csX75" fmla="*/ 847809 w 2375495"/>
              <a:gd name="csY75" fmla="*/ 526138 h 993939"/>
              <a:gd name="csX76" fmla="*/ 847237 w 2375495"/>
              <a:gd name="csY76" fmla="*/ 526622 h 993939"/>
              <a:gd name="csX77" fmla="*/ 837404 w 2375495"/>
              <a:gd name="csY77" fmla="*/ 527981 h 993939"/>
              <a:gd name="csX78" fmla="*/ 818425 w 2375495"/>
              <a:gd name="csY78" fmla="*/ 531343 h 993939"/>
              <a:gd name="csX79" fmla="*/ 759616 w 2375495"/>
              <a:gd name="csY79" fmla="*/ 551196 h 993939"/>
              <a:gd name="csX80" fmla="*/ 711833 w 2375495"/>
              <a:gd name="csY80" fmla="*/ 598163 h 993939"/>
              <a:gd name="csX81" fmla="*/ 713330 w 2375495"/>
              <a:gd name="csY81" fmla="*/ 629776 h 993939"/>
              <a:gd name="csX82" fmla="*/ 747823 w 2375495"/>
              <a:gd name="csY82" fmla="*/ 688589 h 993939"/>
              <a:gd name="csX83" fmla="*/ 830622 w 2375495"/>
              <a:gd name="csY83" fmla="*/ 780489 h 993939"/>
              <a:gd name="csX84" fmla="*/ 871632 w 2375495"/>
              <a:gd name="csY84" fmla="*/ 778996 h 993939"/>
              <a:gd name="csX85" fmla="*/ 889614 w 2375495"/>
              <a:gd name="csY85" fmla="*/ 768459 h 993939"/>
              <a:gd name="csX86" fmla="*/ 903301 w 2375495"/>
              <a:gd name="csY86" fmla="*/ 752245 h 993939"/>
              <a:gd name="csX87" fmla="*/ 915256 w 2375495"/>
              <a:gd name="csY87" fmla="*/ 733920 h 993939"/>
              <a:gd name="csX88" fmla="*/ 932370 w 2375495"/>
              <a:gd name="csY88" fmla="*/ 720542 h 993939"/>
              <a:gd name="csX89" fmla="*/ 916455 w 2375495"/>
              <a:gd name="csY89" fmla="*/ 734796 h 993939"/>
              <a:gd name="csX90" fmla="*/ 905777 w 2375495"/>
              <a:gd name="csY90" fmla="*/ 753742 h 993939"/>
              <a:gd name="csX91" fmla="*/ 892539 w 2375495"/>
              <a:gd name="csY91" fmla="*/ 771682 h 993939"/>
              <a:gd name="csX92" fmla="*/ 873821 w 2375495"/>
              <a:gd name="csY92" fmla="*/ 784385 h 993939"/>
              <a:gd name="csX93" fmla="*/ 828970 w 2375495"/>
              <a:gd name="csY93" fmla="*/ 789069 h 993939"/>
              <a:gd name="csX94" fmla="*/ 822192 w 2375495"/>
              <a:gd name="csY94" fmla="*/ 787721 h 993939"/>
              <a:gd name="csX95" fmla="*/ 832577 w 2375495"/>
              <a:gd name="csY95" fmla="*/ 795034 h 993939"/>
              <a:gd name="csX96" fmla="*/ 871573 w 2375495"/>
              <a:gd name="csY96" fmla="*/ 822809 h 993939"/>
              <a:gd name="csX97" fmla="*/ 905784 w 2375495"/>
              <a:gd name="csY97" fmla="*/ 856783 h 993939"/>
              <a:gd name="csX98" fmla="*/ 916700 w 2375495"/>
              <a:gd name="csY98" fmla="*/ 878298 h 993939"/>
              <a:gd name="csX99" fmla="*/ 919502 w 2375495"/>
              <a:gd name="csY99" fmla="*/ 890023 h 993939"/>
              <a:gd name="csX100" fmla="*/ 919560 w 2375495"/>
              <a:gd name="csY100" fmla="*/ 896062 h 993939"/>
              <a:gd name="csX101" fmla="*/ 915925 w 2375495"/>
              <a:gd name="csY101" fmla="*/ 900433 h 993939"/>
              <a:gd name="csX102" fmla="*/ 919233 w 2375495"/>
              <a:gd name="csY102" fmla="*/ 896007 h 993939"/>
              <a:gd name="csX103" fmla="*/ 918841 w 2375495"/>
              <a:gd name="csY103" fmla="*/ 890147 h 993939"/>
              <a:gd name="csX104" fmla="*/ 915394 w 2375495"/>
              <a:gd name="csY104" fmla="*/ 878852 h 993939"/>
              <a:gd name="csX105" fmla="*/ 903459 w 2375495"/>
              <a:gd name="csY105" fmla="*/ 858579 h 993939"/>
              <a:gd name="csX106" fmla="*/ 868232 w 2375495"/>
              <a:gd name="csY106" fmla="*/ 827634 h 993939"/>
              <a:gd name="csX107" fmla="*/ 827832 w 2375495"/>
              <a:gd name="csY107" fmla="*/ 802384 h 993939"/>
              <a:gd name="csX108" fmla="*/ 807547 w 2375495"/>
              <a:gd name="csY108" fmla="*/ 789862 h 993939"/>
              <a:gd name="csX109" fmla="*/ 787117 w 2375495"/>
              <a:gd name="csY109" fmla="*/ 776608 h 993939"/>
              <a:gd name="csX110" fmla="*/ 772671 w 2375495"/>
              <a:gd name="csY110" fmla="*/ 763625 h 993939"/>
              <a:gd name="csX111" fmla="*/ 776948 w 2375495"/>
              <a:gd name="csY111" fmla="*/ 805105 h 993939"/>
              <a:gd name="csX112" fmla="*/ 782618 w 2375495"/>
              <a:gd name="csY112" fmla="*/ 833347 h 993939"/>
              <a:gd name="csX113" fmla="*/ 794622 w 2375495"/>
              <a:gd name="csY113" fmla="*/ 859190 h 993939"/>
              <a:gd name="csX114" fmla="*/ 833141 w 2375495"/>
              <a:gd name="csY114" fmla="*/ 902953 h 993939"/>
              <a:gd name="csX115" fmla="*/ 876241 w 2375495"/>
              <a:gd name="csY115" fmla="*/ 943918 h 993939"/>
              <a:gd name="csX116" fmla="*/ 894771 w 2375495"/>
              <a:gd name="csY116" fmla="*/ 967225 h 993939"/>
              <a:gd name="csX117" fmla="*/ 907741 w 2375495"/>
              <a:gd name="csY117" fmla="*/ 993939 h 993939"/>
              <a:gd name="csX118" fmla="*/ 874436 w 2375495"/>
              <a:gd name="csY118" fmla="*/ 945635 h 993939"/>
              <a:gd name="csX119" fmla="*/ 829781 w 2375495"/>
              <a:gd name="csY119" fmla="*/ 906696 h 993939"/>
              <a:gd name="csX120" fmla="*/ 788269 w 2375495"/>
              <a:gd name="csY120" fmla="*/ 863304 h 993939"/>
              <a:gd name="csX121" fmla="*/ 774209 w 2375495"/>
              <a:gd name="csY121" fmla="*/ 836070 h 993939"/>
              <a:gd name="csX122" fmla="*/ 766952 w 2375495"/>
              <a:gd name="csY122" fmla="*/ 806448 h 993939"/>
              <a:gd name="csX123" fmla="*/ 757290 w 2375495"/>
              <a:gd name="csY123" fmla="*/ 748597 h 993939"/>
              <a:gd name="csX124" fmla="*/ 751969 w 2375495"/>
              <a:gd name="csY124" fmla="*/ 732439 h 993939"/>
              <a:gd name="csX125" fmla="*/ 730526 w 2375495"/>
              <a:gd name="csY125" fmla="*/ 698062 h 993939"/>
              <a:gd name="csX126" fmla="*/ 730968 w 2375495"/>
              <a:gd name="csY126" fmla="*/ 705615 h 993939"/>
              <a:gd name="csX127" fmla="*/ 724003 w 2375495"/>
              <a:gd name="csY127" fmla="*/ 743849 h 993939"/>
              <a:gd name="csX128" fmla="*/ 715164 w 2375495"/>
              <a:gd name="csY128" fmla="*/ 760680 h 993939"/>
              <a:gd name="csX129" fmla="*/ 706870 w 2375495"/>
              <a:gd name="csY129" fmla="*/ 775481 h 993939"/>
              <a:gd name="csX130" fmla="*/ 707753 w 2375495"/>
              <a:gd name="csY130" fmla="*/ 793382 h 993939"/>
              <a:gd name="csX131" fmla="*/ 712018 w 2375495"/>
              <a:gd name="csY131" fmla="*/ 817782 h 993939"/>
              <a:gd name="csX132" fmla="*/ 711645 w 2375495"/>
              <a:gd name="csY132" fmla="*/ 843521 h 993939"/>
              <a:gd name="csX133" fmla="*/ 706654 w 2375495"/>
              <a:gd name="csY133" fmla="*/ 867874 h 993939"/>
              <a:gd name="csX134" fmla="*/ 704450 w 2375495"/>
              <a:gd name="csY134" fmla="*/ 891687 h 993939"/>
              <a:gd name="csX135" fmla="*/ 710728 w 2375495"/>
              <a:gd name="csY135" fmla="*/ 914541 h 993939"/>
              <a:gd name="csX136" fmla="*/ 746036 w 2375495"/>
              <a:gd name="csY136" fmla="*/ 946005 h 993939"/>
              <a:gd name="csX137" fmla="*/ 745285 w 2375495"/>
              <a:gd name="csY137" fmla="*/ 942274 h 993939"/>
              <a:gd name="csX138" fmla="*/ 746243 w 2375495"/>
              <a:gd name="csY138" fmla="*/ 946175 h 993939"/>
              <a:gd name="csX139" fmla="*/ 746123 w 2375495"/>
              <a:gd name="csY139" fmla="*/ 946289 h 993939"/>
              <a:gd name="csX140" fmla="*/ 707919 w 2375495"/>
              <a:gd name="csY140" fmla="*/ 916020 h 993939"/>
              <a:gd name="csX141" fmla="*/ 699835 w 2375495"/>
              <a:gd name="csY141" fmla="*/ 892086 h 993939"/>
              <a:gd name="csX142" fmla="*/ 700667 w 2375495"/>
              <a:gd name="csY142" fmla="*/ 866829 h 993939"/>
              <a:gd name="csX143" fmla="*/ 704220 w 2375495"/>
              <a:gd name="csY143" fmla="*/ 842604 h 993939"/>
              <a:gd name="csX144" fmla="*/ 703289 w 2375495"/>
              <a:gd name="csY144" fmla="*/ 819204 h 993939"/>
              <a:gd name="csX145" fmla="*/ 697696 w 2375495"/>
              <a:gd name="csY145" fmla="*/ 795287 h 993939"/>
              <a:gd name="csX146" fmla="*/ 695739 w 2375495"/>
              <a:gd name="csY146" fmla="*/ 781752 h 993939"/>
              <a:gd name="csX147" fmla="*/ 683527 w 2375495"/>
              <a:gd name="csY147" fmla="*/ 792624 h 993939"/>
              <a:gd name="csX148" fmla="*/ 663003 w 2375495"/>
              <a:gd name="csY148" fmla="*/ 817215 h 993939"/>
              <a:gd name="csX149" fmla="*/ 647781 w 2375495"/>
              <a:gd name="csY149" fmla="*/ 845700 h 993939"/>
              <a:gd name="csX150" fmla="*/ 638670 w 2375495"/>
              <a:gd name="csY150" fmla="*/ 876902 h 993939"/>
              <a:gd name="csX151" fmla="*/ 645409 w 2375495"/>
              <a:gd name="csY151" fmla="*/ 844794 h 993939"/>
              <a:gd name="csX152" fmla="*/ 658679 w 2375495"/>
              <a:gd name="csY152" fmla="*/ 814497 h 993939"/>
              <a:gd name="csX153" fmla="*/ 678024 w 2375495"/>
              <a:gd name="csY153" fmla="*/ 787315 h 993939"/>
              <a:gd name="csX154" fmla="*/ 707966 w 2375495"/>
              <a:gd name="csY154" fmla="*/ 749056 h 993939"/>
              <a:gd name="csX155" fmla="*/ 715770 w 2375495"/>
              <a:gd name="csY155" fmla="*/ 706449 h 993939"/>
              <a:gd name="csX156" fmla="*/ 701473 w 2375495"/>
              <a:gd name="csY156" fmla="*/ 665466 h 993939"/>
              <a:gd name="csX157" fmla="*/ 596435 w 2375495"/>
              <a:gd name="csY157" fmla="*/ 612891 h 993939"/>
              <a:gd name="csX158" fmla="*/ 488733 w 2375495"/>
              <a:gd name="csY158" fmla="*/ 665803 h 993939"/>
              <a:gd name="csX159" fmla="*/ 464735 w 2375495"/>
              <a:gd name="csY159" fmla="*/ 681050 h 993939"/>
              <a:gd name="csX160" fmla="*/ 441399 w 2375495"/>
              <a:gd name="csY160" fmla="*/ 695162 h 993939"/>
              <a:gd name="csX161" fmla="*/ 404087 w 2375495"/>
              <a:gd name="csY161" fmla="*/ 730391 h 993939"/>
              <a:gd name="csX162" fmla="*/ 391640 w 2375495"/>
              <a:gd name="csY162" fmla="*/ 780937 h 993939"/>
              <a:gd name="csX163" fmla="*/ 382461 w 2375495"/>
              <a:gd name="csY163" fmla="*/ 830485 h 993939"/>
              <a:gd name="csX164" fmla="*/ 380084 w 2375495"/>
              <a:gd name="csY164" fmla="*/ 875860 h 993939"/>
              <a:gd name="csX165" fmla="*/ 382309 w 2375495"/>
              <a:gd name="csY165" fmla="*/ 896380 h 993939"/>
              <a:gd name="csX166" fmla="*/ 387748 w 2375495"/>
              <a:gd name="csY166" fmla="*/ 916229 h 993939"/>
              <a:gd name="csX167" fmla="*/ 397389 w 2375495"/>
              <a:gd name="csY167" fmla="*/ 934329 h 993939"/>
              <a:gd name="csX168" fmla="*/ 411186 w 2375495"/>
              <a:gd name="csY168" fmla="*/ 949763 h 993939"/>
              <a:gd name="csX169" fmla="*/ 441984 w 2375495"/>
              <a:gd name="csY169" fmla="*/ 978411 h 993939"/>
              <a:gd name="csX170" fmla="*/ 409736 w 2375495"/>
              <a:gd name="csY170" fmla="*/ 951371 h 993939"/>
              <a:gd name="csX171" fmla="*/ 394710 w 2375495"/>
              <a:gd name="csY171" fmla="*/ 936235 h 993939"/>
              <a:gd name="csX172" fmla="*/ 383666 w 2375495"/>
              <a:gd name="csY172" fmla="*/ 917864 h 993939"/>
              <a:gd name="csX173" fmla="*/ 376973 w 2375495"/>
              <a:gd name="csY173" fmla="*/ 897466 h 993939"/>
              <a:gd name="csX174" fmla="*/ 373613 w 2375495"/>
              <a:gd name="csY174" fmla="*/ 876283 h 993939"/>
              <a:gd name="csX175" fmla="*/ 372541 w 2375495"/>
              <a:gd name="csY175" fmla="*/ 859294 h 993939"/>
              <a:gd name="csX176" fmla="*/ 357224 w 2375495"/>
              <a:gd name="csY176" fmla="*/ 886954 h 993939"/>
              <a:gd name="csX177" fmla="*/ 322761 w 2375495"/>
              <a:gd name="csY177" fmla="*/ 930244 h 993939"/>
              <a:gd name="csX178" fmla="*/ 310722 w 2375495"/>
              <a:gd name="csY178" fmla="*/ 954652 h 993939"/>
              <a:gd name="csX179" fmla="*/ 308996 w 2375495"/>
              <a:gd name="csY179" fmla="*/ 981813 h 993939"/>
              <a:gd name="csX180" fmla="*/ 309298 w 2375495"/>
              <a:gd name="csY180" fmla="*/ 954311 h 993939"/>
              <a:gd name="csX181" fmla="*/ 320264 w 2375495"/>
              <a:gd name="csY181" fmla="*/ 928677 h 993939"/>
              <a:gd name="csX182" fmla="*/ 352350 w 2375495"/>
              <a:gd name="csY182" fmla="*/ 883705 h 993939"/>
              <a:gd name="csX183" fmla="*/ 380018 w 2375495"/>
              <a:gd name="csY183" fmla="*/ 779748 h 993939"/>
              <a:gd name="csX184" fmla="*/ 380299 w 2375495"/>
              <a:gd name="csY184" fmla="*/ 776090 h 993939"/>
              <a:gd name="csX185" fmla="*/ 376660 w 2375495"/>
              <a:gd name="csY185" fmla="*/ 779686 h 993939"/>
              <a:gd name="csX186" fmla="*/ 344240 w 2375495"/>
              <a:gd name="csY186" fmla="*/ 798125 h 993939"/>
              <a:gd name="csX187" fmla="*/ 313668 w 2375495"/>
              <a:gd name="csY187" fmla="*/ 814990 h 993939"/>
              <a:gd name="csX188" fmla="*/ 303192 w 2375495"/>
              <a:gd name="csY188" fmla="*/ 828748 h 993939"/>
              <a:gd name="csX189" fmla="*/ 300287 w 2375495"/>
              <a:gd name="csY189" fmla="*/ 845942 h 993939"/>
              <a:gd name="csX190" fmla="*/ 301517 w 2375495"/>
              <a:gd name="csY190" fmla="*/ 828095 h 993939"/>
              <a:gd name="csX191" fmla="*/ 311102 w 2375495"/>
              <a:gd name="csY191" fmla="*/ 812434 h 993939"/>
              <a:gd name="csX192" fmla="*/ 341000 w 2375495"/>
              <a:gd name="csY192" fmla="*/ 791582 h 993939"/>
              <a:gd name="csX193" fmla="*/ 368798 w 2375495"/>
              <a:gd name="csY193" fmla="*/ 771991 h 993939"/>
              <a:gd name="csX194" fmla="*/ 391254 w 2375495"/>
              <a:gd name="csY194" fmla="*/ 723204 h 993939"/>
              <a:gd name="csX195" fmla="*/ 406349 w 2375495"/>
              <a:gd name="csY195" fmla="*/ 702445 h 993939"/>
              <a:gd name="csX196" fmla="*/ 369549 w 2375495"/>
              <a:gd name="csY196" fmla="*/ 703739 h 993939"/>
              <a:gd name="csX197" fmla="*/ 350763 w 2375495"/>
              <a:gd name="csY197" fmla="*/ 712659 h 993939"/>
              <a:gd name="csX198" fmla="*/ 333649 w 2375495"/>
              <a:gd name="csY198" fmla="*/ 727822 h 993939"/>
              <a:gd name="csX199" fmla="*/ 315948 w 2375495"/>
              <a:gd name="csY199" fmla="*/ 744873 h 993939"/>
              <a:gd name="csX200" fmla="*/ 296802 w 2375495"/>
              <a:gd name="csY200" fmla="*/ 760502 h 993939"/>
              <a:gd name="csX201" fmla="*/ 254706 w 2375495"/>
              <a:gd name="csY201" fmla="*/ 786165 h 993939"/>
              <a:gd name="csX202" fmla="*/ 208779 w 2375495"/>
              <a:gd name="csY202" fmla="*/ 803602 h 993939"/>
              <a:gd name="csX203" fmla="*/ 184199 w 2375495"/>
              <a:gd name="csY203" fmla="*/ 807534 h 993939"/>
              <a:gd name="csX204" fmla="*/ 159347 w 2375495"/>
              <a:gd name="csY204" fmla="*/ 803706 h 993939"/>
              <a:gd name="csX205" fmla="*/ 137639 w 2375495"/>
              <a:gd name="csY205" fmla="*/ 792628 h 993939"/>
              <a:gd name="csX206" fmla="*/ 115219 w 2375495"/>
              <a:gd name="csY206" fmla="*/ 785572 h 993939"/>
              <a:gd name="csX207" fmla="*/ 72516 w 2375495"/>
              <a:gd name="csY207" fmla="*/ 790927 h 993939"/>
              <a:gd name="csX208" fmla="*/ 75310 w 2375495"/>
              <a:gd name="csY208" fmla="*/ 789912 h 993939"/>
              <a:gd name="csX209" fmla="*/ 71617 w 2375495"/>
              <a:gd name="csY209" fmla="*/ 791040 h 993939"/>
              <a:gd name="csX210" fmla="*/ 72516 w 2375495"/>
              <a:gd name="csY210" fmla="*/ 790927 h 993939"/>
              <a:gd name="csX211" fmla="*/ 68601 w 2375495"/>
              <a:gd name="csY211" fmla="*/ 792349 h 993939"/>
              <a:gd name="csX212" fmla="*/ 68344 w 2375495"/>
              <a:gd name="csY212" fmla="*/ 792272 h 993939"/>
              <a:gd name="csX213" fmla="*/ 68420 w 2375495"/>
              <a:gd name="csY213" fmla="*/ 792016 h 993939"/>
              <a:gd name="csX214" fmla="*/ 115525 w 2375495"/>
              <a:gd name="csY214" fmla="*/ 782761 h 993939"/>
              <a:gd name="csX215" fmla="*/ 139308 w 2375495"/>
              <a:gd name="csY215" fmla="*/ 788935 h 993939"/>
              <a:gd name="csX216" fmla="*/ 161073 w 2375495"/>
              <a:gd name="csY216" fmla="*/ 798675 h 993939"/>
              <a:gd name="csX217" fmla="*/ 183827 w 2375495"/>
              <a:gd name="csY217" fmla="*/ 800970 h 993939"/>
              <a:gd name="csX218" fmla="*/ 206573 w 2375495"/>
              <a:gd name="csY218" fmla="*/ 796122 h 993939"/>
              <a:gd name="csX219" fmla="*/ 249910 w 2375495"/>
              <a:gd name="csY219" fmla="*/ 777068 h 993939"/>
              <a:gd name="csX220" fmla="*/ 288835 w 2375495"/>
              <a:gd name="csY220" fmla="*/ 750432 h 993939"/>
              <a:gd name="csX221" fmla="*/ 306294 w 2375495"/>
              <a:gd name="csY221" fmla="*/ 734619 h 993939"/>
              <a:gd name="csX222" fmla="*/ 322501 w 2375495"/>
              <a:gd name="csY222" fmla="*/ 717248 h 993939"/>
              <a:gd name="csX223" fmla="*/ 341064 w 2375495"/>
              <a:gd name="csY223" fmla="*/ 698691 h 993939"/>
              <a:gd name="csX224" fmla="*/ 301496 w 2375495"/>
              <a:gd name="csY224" fmla="*/ 692444 h 993939"/>
              <a:gd name="csX225" fmla="*/ 243177 w 2375495"/>
              <a:gd name="csY225" fmla="*/ 683535 h 993939"/>
              <a:gd name="csX226" fmla="*/ 184927 w 2375495"/>
              <a:gd name="csY226" fmla="*/ 681206 h 993939"/>
              <a:gd name="csX227" fmla="*/ 128720 w 2375495"/>
              <a:gd name="csY227" fmla="*/ 695491 h 993939"/>
              <a:gd name="csX228" fmla="*/ 84240 w 2375495"/>
              <a:gd name="csY228" fmla="*/ 732676 h 993939"/>
              <a:gd name="csX229" fmla="*/ 127448 w 2375495"/>
              <a:gd name="csY229" fmla="*/ 692851 h 993939"/>
              <a:gd name="csX230" fmla="*/ 184372 w 2375495"/>
              <a:gd name="csY230" fmla="*/ 675318 h 993939"/>
              <a:gd name="csX231" fmla="*/ 244060 w 2375495"/>
              <a:gd name="csY231" fmla="*/ 674724 h 993939"/>
              <a:gd name="csX232" fmla="*/ 302990 w 2375495"/>
              <a:gd name="csY232" fmla="*/ 680806 h 993939"/>
              <a:gd name="csX233" fmla="*/ 307161 w 2375495"/>
              <a:gd name="csY233" fmla="*/ 681241 h 993939"/>
              <a:gd name="csX234" fmla="*/ 287958 w 2375495"/>
              <a:gd name="csY234" fmla="*/ 663109 h 993939"/>
              <a:gd name="csX235" fmla="*/ 265347 w 2375495"/>
              <a:gd name="csY235" fmla="*/ 634059 h 993939"/>
              <a:gd name="csX236" fmla="*/ 243970 w 2375495"/>
              <a:gd name="csY236" fmla="*/ 604477 h 993939"/>
              <a:gd name="csX237" fmla="*/ 268755 w 2375495"/>
              <a:gd name="csY237" fmla="*/ 631233 h 993939"/>
              <a:gd name="csX238" fmla="*/ 294132 w 2375495"/>
              <a:gd name="csY238" fmla="*/ 656876 h 993939"/>
              <a:gd name="csX239" fmla="*/ 322886 w 2375495"/>
              <a:gd name="csY239" fmla="*/ 676286 h 993939"/>
              <a:gd name="csX240" fmla="*/ 416488 w 2375495"/>
              <a:gd name="csY240" fmla="*/ 673337 h 993939"/>
              <a:gd name="csX241" fmla="*/ 462924 w 2375495"/>
              <a:gd name="csY241" fmla="*/ 647902 h 993939"/>
              <a:gd name="csX242" fmla="*/ 475347 w 2375495"/>
              <a:gd name="csY242" fmla="*/ 576165 h 993939"/>
              <a:gd name="csX243" fmla="*/ 324481 w 2375495"/>
              <a:gd name="csY243" fmla="*/ 471654 h 993939"/>
              <a:gd name="csX244" fmla="*/ 256402 w 2375495"/>
              <a:gd name="csY244" fmla="*/ 486224 h 993939"/>
              <a:gd name="csX245" fmla="*/ 179089 w 2375495"/>
              <a:gd name="csY245" fmla="*/ 521162 h 993939"/>
              <a:gd name="csX246" fmla="*/ 98648 w 2375495"/>
              <a:gd name="csY246" fmla="*/ 550688 h 993939"/>
              <a:gd name="csX247" fmla="*/ 77422 w 2375495"/>
              <a:gd name="csY247" fmla="*/ 553907 h 993939"/>
              <a:gd name="csX248" fmla="*/ 55978 w 2375495"/>
              <a:gd name="csY248" fmla="*/ 554629 h 993939"/>
              <a:gd name="csX249" fmla="*/ 34704 w 2375495"/>
              <a:gd name="csY249" fmla="*/ 552349 h 993939"/>
              <a:gd name="csX250" fmla="*/ 14153 w 2375495"/>
              <a:gd name="csY250" fmla="*/ 546586 h 993939"/>
              <a:gd name="csX251" fmla="*/ 34892 w 2375495"/>
              <a:gd name="csY251" fmla="*/ 551437 h 993939"/>
              <a:gd name="csX252" fmla="*/ 56047 w 2375495"/>
              <a:gd name="csY252" fmla="*/ 552822 h 993939"/>
              <a:gd name="csX253" fmla="*/ 77139 w 2375495"/>
              <a:gd name="csY253" fmla="*/ 551198 h 993939"/>
              <a:gd name="csX254" fmla="*/ 97869 w 2375495"/>
              <a:gd name="csY254" fmla="*/ 547121 h 993939"/>
              <a:gd name="csX255" fmla="*/ 175849 w 2375495"/>
              <a:gd name="csY255" fmla="*/ 514619 h 993939"/>
              <a:gd name="csX256" fmla="*/ 252433 w 2375495"/>
              <a:gd name="csY256" fmla="*/ 476021 h 993939"/>
              <a:gd name="csX257" fmla="*/ 290153 w 2375495"/>
              <a:gd name="csY257" fmla="*/ 463496 h 993939"/>
              <a:gd name="csX258" fmla="*/ 289193 w 2375495"/>
              <a:gd name="csY258" fmla="*/ 463401 h 993939"/>
              <a:gd name="csX259" fmla="*/ 234509 w 2375495"/>
              <a:gd name="csY259" fmla="*/ 460293 h 993939"/>
              <a:gd name="csX260" fmla="*/ 178382 w 2375495"/>
              <a:gd name="csY260" fmla="*/ 455763 h 993939"/>
              <a:gd name="csX261" fmla="*/ 126227 w 2375495"/>
              <a:gd name="csY261" fmla="*/ 432703 h 993939"/>
              <a:gd name="csX262" fmla="*/ 114911 w 2375495"/>
              <a:gd name="csY262" fmla="*/ 421326 h 993939"/>
              <a:gd name="csX263" fmla="*/ 91616 w 2375495"/>
              <a:gd name="csY263" fmla="*/ 424633 h 993939"/>
              <a:gd name="csX264" fmla="*/ 69557 w 2375495"/>
              <a:gd name="csY264" fmla="*/ 429192 h 993939"/>
              <a:gd name="csX265" fmla="*/ 25398 w 2375495"/>
              <a:gd name="csY265" fmla="*/ 425202 h 993939"/>
              <a:gd name="csX266" fmla="*/ 107631 w 2375495"/>
              <a:gd name="csY266" fmla="*/ 411978 h 993939"/>
              <a:gd name="csX267" fmla="*/ 107224 w 2375495"/>
              <a:gd name="csY267" fmla="*/ 411405 h 993939"/>
              <a:gd name="csX268" fmla="*/ 91811 w 2375495"/>
              <a:gd name="csY268" fmla="*/ 388388 h 993939"/>
              <a:gd name="csX269" fmla="*/ 0 w 2375495"/>
              <a:gd name="csY269" fmla="*/ 334881 h 993939"/>
              <a:gd name="csX270" fmla="*/ 95950 w 2375495"/>
              <a:gd name="csY270" fmla="*/ 385416 h 993939"/>
              <a:gd name="csX271" fmla="*/ 131100 w 2375495"/>
              <a:gd name="csY271" fmla="*/ 426790 h 993939"/>
              <a:gd name="csX272" fmla="*/ 180304 w 2375495"/>
              <a:gd name="csY272" fmla="*/ 445780 h 993939"/>
              <a:gd name="csX273" fmla="*/ 234690 w 2375495"/>
              <a:gd name="csY273" fmla="*/ 447659 h 993939"/>
              <a:gd name="csX274" fmla="*/ 290706 w 2375495"/>
              <a:gd name="csY274" fmla="*/ 448264 h 993939"/>
              <a:gd name="csX275" fmla="*/ 341348 w 2375495"/>
              <a:gd name="csY275" fmla="*/ 454158 h 993939"/>
              <a:gd name="csX276" fmla="*/ 326624 w 2375495"/>
              <a:gd name="csY276" fmla="*/ 441026 h 993939"/>
              <a:gd name="csX277" fmla="*/ 308780 w 2375495"/>
              <a:gd name="csY277" fmla="*/ 418441 h 993939"/>
              <a:gd name="csX278" fmla="*/ 271888 w 2375495"/>
              <a:gd name="csY278" fmla="*/ 394760 h 993939"/>
              <a:gd name="csX279" fmla="*/ 242960 w 2375495"/>
              <a:gd name="csY279" fmla="*/ 386740 h 993939"/>
              <a:gd name="csX280" fmla="*/ 194955 w 2375495"/>
              <a:gd name="csY280" fmla="*/ 361249 h 993939"/>
              <a:gd name="csX281" fmla="*/ 150465 w 2375495"/>
              <a:gd name="csY281" fmla="*/ 331501 h 993939"/>
              <a:gd name="csX282" fmla="*/ 103009 w 2375495"/>
              <a:gd name="csY282" fmla="*/ 307551 h 993939"/>
              <a:gd name="csX283" fmla="*/ 152307 w 2375495"/>
              <a:gd name="csY283" fmla="*/ 328377 h 993939"/>
              <a:gd name="csX284" fmla="*/ 198638 w 2375495"/>
              <a:gd name="csY284" fmla="*/ 355000 h 993939"/>
              <a:gd name="csX285" fmla="*/ 246489 w 2375495"/>
              <a:gd name="csY285" fmla="*/ 376423 h 993939"/>
              <a:gd name="csX286" fmla="*/ 291731 w 2375495"/>
              <a:gd name="csY286" fmla="*/ 382179 h 993939"/>
              <a:gd name="csX287" fmla="*/ 289760 w 2375495"/>
              <a:gd name="csY287" fmla="*/ 374706 h 993939"/>
              <a:gd name="csX288" fmla="*/ 287654 w 2375495"/>
              <a:gd name="csY288" fmla="*/ 364244 h 993939"/>
              <a:gd name="csX289" fmla="*/ 277742 w 2375495"/>
              <a:gd name="csY289" fmla="*/ 325416 h 993939"/>
              <a:gd name="csX290" fmla="*/ 251116 w 2375495"/>
              <a:gd name="csY290" fmla="*/ 296194 h 993939"/>
              <a:gd name="csX291" fmla="*/ 234841 w 2375495"/>
              <a:gd name="csY291" fmla="*/ 283070 h 993939"/>
              <a:gd name="csX292" fmla="*/ 220461 w 2375495"/>
              <a:gd name="csY292" fmla="*/ 267503 h 993939"/>
              <a:gd name="csX293" fmla="*/ 211406 w 2375495"/>
              <a:gd name="csY293" fmla="*/ 248525 h 993939"/>
              <a:gd name="csX294" fmla="*/ 210310 w 2375495"/>
              <a:gd name="csY294" fmla="*/ 238066 h 993939"/>
              <a:gd name="csX295" fmla="*/ 212402 w 2375495"/>
              <a:gd name="csY295" fmla="*/ 227877 h 993939"/>
              <a:gd name="csX296" fmla="*/ 211014 w 2375495"/>
              <a:gd name="csY296" fmla="*/ 238084 h 993939"/>
              <a:gd name="csX297" fmla="*/ 212826 w 2375495"/>
              <a:gd name="csY297" fmla="*/ 248091 h 993939"/>
              <a:gd name="csX298" fmla="*/ 222807 w 2375495"/>
              <a:gd name="csY298" fmla="*/ 265777 h 993939"/>
              <a:gd name="csX299" fmla="*/ 254573 w 2375495"/>
              <a:gd name="csY299" fmla="*/ 291489 h 993939"/>
              <a:gd name="csX300" fmla="*/ 271466 w 2375495"/>
              <a:gd name="csY300" fmla="*/ 304348 h 993939"/>
              <a:gd name="csX301" fmla="*/ 285483 w 2375495"/>
              <a:gd name="csY301" fmla="*/ 321267 h 993939"/>
              <a:gd name="csX302" fmla="*/ 299110 w 2375495"/>
              <a:gd name="csY302" fmla="*/ 361835 h 993939"/>
              <a:gd name="csX303" fmla="*/ 301775 w 2375495"/>
              <a:gd name="csY303" fmla="*/ 371582 h 993939"/>
              <a:gd name="csX304" fmla="*/ 305013 w 2375495"/>
              <a:gd name="csY304" fmla="*/ 380920 h 993939"/>
              <a:gd name="csX305" fmla="*/ 309012 w 2375495"/>
              <a:gd name="csY305" fmla="*/ 389950 h 993939"/>
              <a:gd name="csX306" fmla="*/ 313749 w 2375495"/>
              <a:gd name="csY306" fmla="*/ 398598 h 993939"/>
              <a:gd name="csX307" fmla="*/ 338735 w 2375495"/>
              <a:gd name="csY307" fmla="*/ 428555 h 993939"/>
              <a:gd name="csX308" fmla="*/ 352466 w 2375495"/>
              <a:gd name="csY308" fmla="*/ 439194 h 993939"/>
              <a:gd name="csX309" fmla="*/ 493789 w 2375495"/>
              <a:gd name="csY309" fmla="*/ 400013 h 993939"/>
              <a:gd name="csX310" fmla="*/ 555872 w 2375495"/>
              <a:gd name="csY310" fmla="*/ 323831 h 993939"/>
              <a:gd name="csX311" fmla="*/ 555093 w 2375495"/>
              <a:gd name="csY311" fmla="*/ 320264 h 993939"/>
              <a:gd name="csX312" fmla="*/ 555006 w 2375495"/>
              <a:gd name="csY312" fmla="*/ 319980 h 993939"/>
              <a:gd name="csX313" fmla="*/ 550818 w 2375495"/>
              <a:gd name="csY313" fmla="*/ 298118 h 993939"/>
              <a:gd name="csX314" fmla="*/ 550548 w 2375495"/>
              <a:gd name="csY314" fmla="*/ 296726 h 993939"/>
              <a:gd name="csX315" fmla="*/ 524194 w 2375495"/>
              <a:gd name="csY315" fmla="*/ 253132 h 993939"/>
              <a:gd name="csX316" fmla="*/ 498727 w 2375495"/>
              <a:gd name="csY316" fmla="*/ 226430 h 993939"/>
              <a:gd name="csX317" fmla="*/ 467150 w 2375495"/>
              <a:gd name="csY317" fmla="*/ 206173 h 993939"/>
              <a:gd name="csX318" fmla="*/ 434182 w 2375495"/>
              <a:gd name="csY318" fmla="*/ 186186 h 993939"/>
              <a:gd name="csX319" fmla="*/ 417586 w 2375495"/>
              <a:gd name="csY319" fmla="*/ 174557 h 993939"/>
              <a:gd name="csX320" fmla="*/ 409445 w 2375495"/>
              <a:gd name="csY320" fmla="*/ 172306 h 993939"/>
              <a:gd name="csX321" fmla="*/ 389469 w 2375495"/>
              <a:gd name="csY321" fmla="*/ 170717 h 993939"/>
              <a:gd name="csX322" fmla="*/ 349135 w 2375495"/>
              <a:gd name="csY322" fmla="*/ 172391 h 993939"/>
              <a:gd name="csX323" fmla="*/ 412999 w 2375495"/>
              <a:gd name="csY323" fmla="*/ 167416 h 993939"/>
              <a:gd name="csX324" fmla="*/ 406060 w 2375495"/>
              <a:gd name="csY324" fmla="*/ 159439 h 993939"/>
              <a:gd name="csX325" fmla="*/ 375746 w 2375495"/>
              <a:gd name="csY325" fmla="*/ 89645 h 993939"/>
              <a:gd name="csX326" fmla="*/ 408845 w 2375495"/>
              <a:gd name="csY326" fmla="*/ 157115 h 993939"/>
              <a:gd name="csX327" fmla="*/ 419632 w 2375495"/>
              <a:gd name="csY327" fmla="*/ 168031 h 993939"/>
              <a:gd name="csX328" fmla="*/ 420825 w 2375495"/>
              <a:gd name="csY328" fmla="*/ 169142 h 993939"/>
              <a:gd name="csX329" fmla="*/ 437184 w 2375495"/>
              <a:gd name="csY329" fmla="*/ 181775 h 993939"/>
              <a:gd name="csX330" fmla="*/ 470506 w 2375495"/>
              <a:gd name="csY330" fmla="*/ 199868 h 993939"/>
              <a:gd name="csX331" fmla="*/ 504170 w 2375495"/>
              <a:gd name="csY331" fmla="*/ 219332 h 993939"/>
              <a:gd name="csX332" fmla="*/ 532727 w 2375495"/>
              <a:gd name="csY332" fmla="*/ 246490 h 993939"/>
              <a:gd name="csX333" fmla="*/ 540628 w 2375495"/>
              <a:gd name="csY333" fmla="*/ 256346 h 993939"/>
              <a:gd name="csX334" fmla="*/ 525602 w 2375495"/>
              <a:gd name="csY334" fmla="*/ 204325 h 993939"/>
              <a:gd name="csX335" fmla="*/ 511638 w 2375495"/>
              <a:gd name="csY335" fmla="*/ 185293 h 993939"/>
              <a:gd name="csX336" fmla="*/ 501660 w 2375495"/>
              <a:gd name="csY336" fmla="*/ 173974 h 993939"/>
              <a:gd name="csX337" fmla="*/ 486498 w 2375495"/>
              <a:gd name="csY337" fmla="*/ 148473 h 993939"/>
              <a:gd name="csX338" fmla="*/ 468236 w 2375495"/>
              <a:gd name="csY338" fmla="*/ 93480 h 993939"/>
              <a:gd name="csX339" fmla="*/ 448424 w 2375495"/>
              <a:gd name="csY339" fmla="*/ 40281 h 993939"/>
              <a:gd name="csX340" fmla="*/ 409181 w 2375495"/>
              <a:gd name="csY340" fmla="*/ 0 h 993939"/>
              <a:gd name="csX341" fmla="*/ 450927 w 2375495"/>
              <a:gd name="csY341" fmla="*/ 38817 h 993939"/>
              <a:gd name="csX342" fmla="*/ 473847 w 2375495"/>
              <a:gd name="csY342" fmla="*/ 91767 h 993939"/>
              <a:gd name="csX343" fmla="*/ 494326 w 2375495"/>
              <a:gd name="csY343" fmla="*/ 144608 h 993939"/>
              <a:gd name="csX344" fmla="*/ 519469 w 2375495"/>
              <a:gd name="csY344" fmla="*/ 177623 h 993939"/>
              <a:gd name="csX345" fmla="*/ 515769 w 2375495"/>
              <a:gd name="csY345" fmla="*/ 149477 h 993939"/>
              <a:gd name="csX346" fmla="*/ 520613 w 2375495"/>
              <a:gd name="csY346" fmla="*/ 97681 h 993939"/>
              <a:gd name="csX347" fmla="*/ 526989 w 2375495"/>
              <a:gd name="csY347" fmla="*/ 73293 h 993939"/>
              <a:gd name="csX348" fmla="*/ 526246 w 2375495"/>
              <a:gd name="csY348" fmla="*/ 48982 h 993939"/>
              <a:gd name="csX349" fmla="*/ 514183 w 2375495"/>
              <a:gd name="csY349" fmla="*/ 27272 h 993939"/>
              <a:gd name="csX350" fmla="*/ 496800 w 2375495"/>
              <a:gd name="csY350" fmla="*/ 8740 h 993939"/>
              <a:gd name="csX351" fmla="*/ 515409 w 2375495"/>
              <a:gd name="csY351" fmla="*/ 26199 h 993939"/>
              <a:gd name="csX352" fmla="*/ 529349 w 2375495"/>
              <a:gd name="csY352" fmla="*/ 47957 h 993939"/>
              <a:gd name="csX353" fmla="*/ 531858 w 2375495"/>
              <a:gd name="csY353" fmla="*/ 73980 h 993939"/>
              <a:gd name="csX354" fmla="*/ 526965 w 2375495"/>
              <a:gd name="csY354" fmla="*/ 99158 h 993939"/>
              <a:gd name="csX355" fmla="*/ 525567 w 2375495"/>
              <a:gd name="csY355" fmla="*/ 148505 h 993939"/>
              <a:gd name="csX356" fmla="*/ 537232 w 2375495"/>
              <a:gd name="csY356" fmla="*/ 196893 h 993939"/>
              <a:gd name="csX357" fmla="*/ 539050 w 2375495"/>
              <a:gd name="csY357" fmla="*/ 202084 h 993939"/>
              <a:gd name="csX358" fmla="*/ 542012 w 2375495"/>
              <a:gd name="csY358" fmla="*/ 193726 h 993939"/>
              <a:gd name="csX359" fmla="*/ 566455 w 2375495"/>
              <a:gd name="csY359" fmla="*/ 145341 h 993939"/>
              <a:gd name="csX360" fmla="*/ 572909 w 2375495"/>
              <a:gd name="csY360" fmla="*/ 128074 h 993939"/>
              <a:gd name="csX361" fmla="*/ 572947 w 2375495"/>
              <a:gd name="csY361" fmla="*/ 125655 h 993939"/>
              <a:gd name="csX362" fmla="*/ 573047 w 2375495"/>
              <a:gd name="csY362" fmla="*/ 125469 h 993939"/>
              <a:gd name="csX363" fmla="*/ 574098 w 2375495"/>
              <a:gd name="csY363" fmla="*/ 123828 h 993939"/>
              <a:gd name="csX364" fmla="*/ 578689 w 2375495"/>
              <a:gd name="csY364" fmla="*/ 94899 h 993939"/>
              <a:gd name="csX365" fmla="*/ 581304 w 2375495"/>
              <a:gd name="csY365" fmla="*/ 114873 h 993939"/>
              <a:gd name="csX366" fmla="*/ 588113 w 2375495"/>
              <a:gd name="csY366" fmla="*/ 109455 h 993939"/>
              <a:gd name="csX367" fmla="*/ 598214 w 2375495"/>
              <a:gd name="csY367" fmla="*/ 104896 h 993939"/>
              <a:gd name="csX368" fmla="*/ 608490 w 2375495"/>
              <a:gd name="csY368" fmla="*/ 102691 h 993939"/>
              <a:gd name="csX369" fmla="*/ 615247 w 2375495"/>
              <a:gd name="csY369" fmla="*/ 96591 h 993939"/>
              <a:gd name="csX370" fmla="*/ 617333 w 2375495"/>
              <a:gd name="csY370" fmla="*/ 86635 h 993939"/>
              <a:gd name="csX371" fmla="*/ 618257 w 2375495"/>
              <a:gd name="csY371" fmla="*/ 76181 h 993939"/>
              <a:gd name="csX372" fmla="*/ 621076 w 2375495"/>
              <a:gd name="csY372" fmla="*/ 66080 h 993939"/>
              <a:gd name="csX373" fmla="*/ 618984 w 2375495"/>
              <a:gd name="csY373" fmla="*/ 76270 h 993939"/>
              <a:gd name="csX374" fmla="*/ 618764 w 2375495"/>
              <a:gd name="csY374" fmla="*/ 86743 h 993939"/>
              <a:gd name="csX375" fmla="*/ 617272 w 2375495"/>
              <a:gd name="csY375" fmla="*/ 97370 h 993939"/>
              <a:gd name="csX376" fmla="*/ 614350 w 2375495"/>
              <a:gd name="csY376" fmla="*/ 102300 h 993939"/>
              <a:gd name="csX377" fmla="*/ 609478 w 2375495"/>
              <a:gd name="csY377" fmla="*/ 105418 h 993939"/>
              <a:gd name="csX378" fmla="*/ 599348 w 2375495"/>
              <a:gd name="csY378" fmla="*/ 108355 h 993939"/>
              <a:gd name="csX379" fmla="*/ 590678 w 2375495"/>
              <a:gd name="csY379" fmla="*/ 113021 h 993939"/>
              <a:gd name="csX380" fmla="*/ 573269 w 2375495"/>
              <a:gd name="csY380" fmla="*/ 148076 h 993939"/>
              <a:gd name="csX381" fmla="*/ 552301 w 2375495"/>
              <a:gd name="csY381" fmla="*/ 197417 h 993939"/>
              <a:gd name="csX382" fmla="*/ 547911 w 2375495"/>
              <a:gd name="csY382" fmla="*/ 222209 h 993939"/>
              <a:gd name="csX383" fmla="*/ 554605 w 2375495"/>
              <a:gd name="csY383" fmla="*/ 244392 h 993939"/>
              <a:gd name="csX384" fmla="*/ 563054 w 2375495"/>
              <a:gd name="csY384" fmla="*/ 268758 h 993939"/>
              <a:gd name="csX385" fmla="*/ 570146 w 2375495"/>
              <a:gd name="csY385" fmla="*/ 293771 h 993939"/>
              <a:gd name="csX386" fmla="*/ 574140 w 2375495"/>
              <a:gd name="csY386" fmla="*/ 309402 h 993939"/>
              <a:gd name="csX387" fmla="*/ 654611 w 2375495"/>
              <a:gd name="csY387" fmla="*/ 380193 h 993939"/>
              <a:gd name="csX388" fmla="*/ 728139 w 2375495"/>
              <a:gd name="csY388" fmla="*/ 348118 h 993939"/>
              <a:gd name="csX389" fmla="*/ 747490 w 2375495"/>
              <a:gd name="csY389" fmla="*/ 316119 h 993939"/>
              <a:gd name="csX390" fmla="*/ 782058 w 2375495"/>
              <a:gd name="csY390" fmla="*/ 279787 h 993939"/>
              <a:gd name="csX391" fmla="*/ 814616 w 2375495"/>
              <a:gd name="csY391" fmla="*/ 253152 h 993939"/>
              <a:gd name="csX392" fmla="*/ 833570 w 2375495"/>
              <a:gd name="csY392" fmla="*/ 215530 h 993939"/>
              <a:gd name="csX393" fmla="*/ 849977 w 2375495"/>
              <a:gd name="csY393" fmla="*/ 157097 h 993939"/>
              <a:gd name="csX394" fmla="*/ 860350 w 2375495"/>
              <a:gd name="csY394" fmla="*/ 127994 h 993939"/>
              <a:gd name="csX395" fmla="*/ 875857 w 2375495"/>
              <a:gd name="csY395" fmla="*/ 101208 h 993939"/>
              <a:gd name="csX396" fmla="*/ 920816 w 2375495"/>
              <a:gd name="csY396" fmla="*/ 59995 h 993939"/>
              <a:gd name="csX397" fmla="*/ 878883 w 2375495"/>
              <a:gd name="csY397" fmla="*/ 103235 h 993939"/>
              <a:gd name="csX398" fmla="*/ 865418 w 2375495"/>
              <a:gd name="csY398" fmla="*/ 130097 h 993939"/>
              <a:gd name="csX399" fmla="*/ 857001 w 2375495"/>
              <a:gd name="csY399" fmla="*/ 158991 h 993939"/>
              <a:gd name="csX400" fmla="*/ 843937 w 2375495"/>
              <a:gd name="csY400" fmla="*/ 218965 h 993939"/>
              <a:gd name="csX401" fmla="*/ 832521 w 2375495"/>
              <a:gd name="csY401" fmla="*/ 248464 h 993939"/>
              <a:gd name="csX402" fmla="*/ 831928 w 2375495"/>
              <a:gd name="csY402" fmla="*/ 249576 h 993939"/>
              <a:gd name="csX403" fmla="*/ 864802 w 2375495"/>
              <a:gd name="csY403" fmla="*/ 230844 h 993939"/>
              <a:gd name="csX404" fmla="*/ 899640 w 2375495"/>
              <a:gd name="csY404" fmla="*/ 200485 h 993939"/>
              <a:gd name="csX405" fmla="*/ 925420 w 2375495"/>
              <a:gd name="csY405" fmla="*/ 160546 h 993939"/>
              <a:gd name="csX406" fmla="*/ 942581 w 2375495"/>
              <a:gd name="csY406" fmla="*/ 143503 h 993939"/>
              <a:gd name="csX407" fmla="*/ 965030 w 2375495"/>
              <a:gd name="csY407" fmla="*/ 135641 h 993939"/>
              <a:gd name="csX408" fmla="*/ 943604 w 2375495"/>
              <a:gd name="csY408" fmla="*/ 144822 h 993939"/>
              <a:gd name="csX409" fmla="*/ 928146 w 2375495"/>
              <a:gd name="csY409" fmla="*/ 162353 h 993939"/>
              <a:gd name="csX410" fmla="*/ 904923 w 2375495"/>
              <a:gd name="csY410" fmla="*/ 204308 h 993939"/>
              <a:gd name="csX411" fmla="*/ 884001 w 2375495"/>
              <a:gd name="csY411" fmla="*/ 227856 h 993939"/>
              <a:gd name="csX412" fmla="*/ 938389 w 2375495"/>
              <a:gd name="csY412" fmla="*/ 224143 h 993939"/>
              <a:gd name="csX413" fmla="*/ 987399 w 2375495"/>
              <a:gd name="csY413" fmla="*/ 185265 h 993939"/>
              <a:gd name="csX414" fmla="*/ 940024 w 2375495"/>
              <a:gd name="csY414" fmla="*/ 228225 h 993939"/>
              <a:gd name="csX415" fmla="*/ 902940 w 2375495"/>
              <a:gd name="csY415" fmla="*/ 236983 h 993939"/>
              <a:gd name="csX416" fmla="*/ 883672 w 2375495"/>
              <a:gd name="csY416" fmla="*/ 236187 h 993939"/>
              <a:gd name="csX417" fmla="*/ 870468 w 2375495"/>
              <a:gd name="csY417" fmla="*/ 238976 h 993939"/>
              <a:gd name="csX418" fmla="*/ 830255 w 2375495"/>
              <a:gd name="csY418" fmla="*/ 265462 h 993939"/>
              <a:gd name="csX419" fmla="*/ 799116 w 2375495"/>
              <a:gd name="csY419" fmla="*/ 287081 h 993939"/>
              <a:gd name="csX420" fmla="*/ 919460 w 2375495"/>
              <a:gd name="csY420" fmla="*/ 331800 h 993939"/>
              <a:gd name="csX421" fmla="*/ 955887 w 2375495"/>
              <a:gd name="csY421" fmla="*/ 338695 h 993939"/>
              <a:gd name="csX422" fmla="*/ 992400 w 2375495"/>
              <a:gd name="csY422" fmla="*/ 333916 h 993939"/>
              <a:gd name="csX423" fmla="*/ 1022173 w 2375495"/>
              <a:gd name="csY423" fmla="*/ 312403 h 993939"/>
              <a:gd name="csX424" fmla="*/ 1021868 w 2375495"/>
              <a:gd name="csY424" fmla="*/ 312419 h 993939"/>
              <a:gd name="csX425" fmla="*/ 1031247 w 2375495"/>
              <a:gd name="csY425" fmla="*/ 291833 h 993939"/>
              <a:gd name="csX426" fmla="*/ 1028568 w 2375495"/>
              <a:gd name="csY426" fmla="*/ 309953 h 993939"/>
              <a:gd name="csX427" fmla="*/ 962393 w 2375495"/>
              <a:gd name="csY427" fmla="*/ 349832 h 993939"/>
              <a:gd name="csX428" fmla="*/ 886443 w 2375495"/>
              <a:gd name="csY428" fmla="*/ 331241 h 993939"/>
              <a:gd name="csX429" fmla="*/ 778087 w 2375495"/>
              <a:gd name="csY429" fmla="*/ 307478 h 993939"/>
              <a:gd name="csX430" fmla="*/ 763557 w 2375495"/>
              <a:gd name="csY430" fmla="*/ 327288 h 993939"/>
              <a:gd name="csX431" fmla="*/ 747390 w 2375495"/>
              <a:gd name="csY431" fmla="*/ 358781 h 993939"/>
              <a:gd name="csX432" fmla="*/ 770491 w 2375495"/>
              <a:gd name="csY432" fmla="*/ 448259 h 993939"/>
              <a:gd name="csX433" fmla="*/ 772536 w 2375495"/>
              <a:gd name="csY433" fmla="*/ 449904 h 993939"/>
              <a:gd name="csX434" fmla="*/ 781212 w 2375495"/>
              <a:gd name="csY434" fmla="*/ 450670 h 993939"/>
              <a:gd name="csX435" fmla="*/ 945413 w 2375495"/>
              <a:gd name="csY435" fmla="*/ 454372 h 993939"/>
              <a:gd name="csX436" fmla="*/ 1214985 w 2375495"/>
              <a:gd name="csY436" fmla="*/ 394242 h 993939"/>
              <a:gd name="csX437" fmla="*/ 1817403 w 2375495"/>
              <a:gd name="csY437" fmla="*/ 297021 h 993939"/>
              <a:gd name="csX438" fmla="*/ 1965582 w 2375495"/>
              <a:gd name="csY438" fmla="*/ 313787 h 993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</a:cxnLst>
            <a:rect l="l" t="t" r="r" b="b"/>
            <a:pathLst>
              <a:path w="2375495" h="993939">
                <a:moveTo>
                  <a:pt x="1034826" y="267618"/>
                </a:moveTo>
                <a:cubicBezTo>
                  <a:pt x="1035227" y="274019"/>
                  <a:pt x="1033923" y="282784"/>
                  <a:pt x="1031551" y="291166"/>
                </a:cubicBezTo>
                <a:lnTo>
                  <a:pt x="1031247" y="291833"/>
                </a:lnTo>
                <a:lnTo>
                  <a:pt x="1034826" y="267618"/>
                </a:lnTo>
                <a:close/>
                <a:moveTo>
                  <a:pt x="571687" y="41399"/>
                </a:moveTo>
                <a:cubicBezTo>
                  <a:pt x="577360" y="58459"/>
                  <a:pt x="579674" y="76467"/>
                  <a:pt x="578799" y="94206"/>
                </a:cubicBezTo>
                <a:cubicBezTo>
                  <a:pt x="578762" y="94437"/>
                  <a:pt x="578726" y="94668"/>
                  <a:pt x="578689" y="94899"/>
                </a:cubicBezTo>
                <a:lnTo>
                  <a:pt x="571687" y="41399"/>
                </a:lnTo>
                <a:close/>
                <a:moveTo>
                  <a:pt x="1965582" y="313787"/>
                </a:moveTo>
                <a:cubicBezTo>
                  <a:pt x="2005096" y="327941"/>
                  <a:pt x="2033840" y="358749"/>
                  <a:pt x="2063074" y="391130"/>
                </a:cubicBezTo>
                <a:cubicBezTo>
                  <a:pt x="2089485" y="420142"/>
                  <a:pt x="2113790" y="448218"/>
                  <a:pt x="2135728" y="488127"/>
                </a:cubicBezTo>
                <a:cubicBezTo>
                  <a:pt x="2157792" y="536792"/>
                  <a:pt x="2186691" y="583820"/>
                  <a:pt x="2248173" y="581599"/>
                </a:cubicBezTo>
                <a:cubicBezTo>
                  <a:pt x="2274913" y="579788"/>
                  <a:pt x="2310252" y="569246"/>
                  <a:pt x="2332644" y="557910"/>
                </a:cubicBezTo>
                <a:cubicBezTo>
                  <a:pt x="2345201" y="549233"/>
                  <a:pt x="2369763" y="527278"/>
                  <a:pt x="2375451" y="553846"/>
                </a:cubicBezTo>
                <a:cubicBezTo>
                  <a:pt x="2377156" y="587487"/>
                  <a:pt x="2329813" y="584827"/>
                  <a:pt x="2306550" y="592102"/>
                </a:cubicBezTo>
                <a:cubicBezTo>
                  <a:pt x="2301282" y="594358"/>
                  <a:pt x="2270914" y="594468"/>
                  <a:pt x="2273805" y="599759"/>
                </a:cubicBezTo>
                <a:cubicBezTo>
                  <a:pt x="2284247" y="608538"/>
                  <a:pt x="2321492" y="603946"/>
                  <a:pt x="2333183" y="599296"/>
                </a:cubicBezTo>
                <a:cubicBezTo>
                  <a:pt x="2343061" y="596493"/>
                  <a:pt x="2350842" y="597036"/>
                  <a:pt x="2355531" y="602695"/>
                </a:cubicBezTo>
                <a:cubicBezTo>
                  <a:pt x="2360014" y="607978"/>
                  <a:pt x="2360096" y="616881"/>
                  <a:pt x="2355266" y="621963"/>
                </a:cubicBezTo>
                <a:cubicBezTo>
                  <a:pt x="2346261" y="631525"/>
                  <a:pt x="2325080" y="625775"/>
                  <a:pt x="2309433" y="624980"/>
                </a:cubicBezTo>
                <a:cubicBezTo>
                  <a:pt x="2295771" y="624451"/>
                  <a:pt x="2282338" y="620977"/>
                  <a:pt x="2269800" y="615547"/>
                </a:cubicBezTo>
                <a:cubicBezTo>
                  <a:pt x="2258972" y="610778"/>
                  <a:pt x="2256617" y="612307"/>
                  <a:pt x="2262236" y="619667"/>
                </a:cubicBezTo>
                <a:cubicBezTo>
                  <a:pt x="2269806" y="629028"/>
                  <a:pt x="2281676" y="637276"/>
                  <a:pt x="2293415" y="640567"/>
                </a:cubicBezTo>
                <a:cubicBezTo>
                  <a:pt x="2312566" y="646197"/>
                  <a:pt x="2337298" y="640942"/>
                  <a:pt x="2352498" y="654607"/>
                </a:cubicBezTo>
                <a:cubicBezTo>
                  <a:pt x="2363265" y="670933"/>
                  <a:pt x="2335087" y="683581"/>
                  <a:pt x="2322342" y="677773"/>
                </a:cubicBezTo>
                <a:cubicBezTo>
                  <a:pt x="2305530" y="672830"/>
                  <a:pt x="2282881" y="655865"/>
                  <a:pt x="2268132" y="646613"/>
                </a:cubicBezTo>
                <a:cubicBezTo>
                  <a:pt x="2263400" y="643795"/>
                  <a:pt x="2259686" y="642386"/>
                  <a:pt x="2258630" y="643820"/>
                </a:cubicBezTo>
                <a:cubicBezTo>
                  <a:pt x="2257645" y="652568"/>
                  <a:pt x="2268939" y="662231"/>
                  <a:pt x="2276588" y="669712"/>
                </a:cubicBezTo>
                <a:cubicBezTo>
                  <a:pt x="2287358" y="679538"/>
                  <a:pt x="2302440" y="683339"/>
                  <a:pt x="2313956" y="688468"/>
                </a:cubicBezTo>
                <a:cubicBezTo>
                  <a:pt x="2342558" y="698146"/>
                  <a:pt x="2329634" y="743185"/>
                  <a:pt x="2300528" y="736849"/>
                </a:cubicBezTo>
                <a:cubicBezTo>
                  <a:pt x="2290294" y="733840"/>
                  <a:pt x="2278575" y="716440"/>
                  <a:pt x="2269927" y="705335"/>
                </a:cubicBezTo>
                <a:cubicBezTo>
                  <a:pt x="2258380" y="690048"/>
                  <a:pt x="2247066" y="674511"/>
                  <a:pt x="2236316" y="658667"/>
                </a:cubicBezTo>
                <a:cubicBezTo>
                  <a:pt x="2217648" y="623843"/>
                  <a:pt x="2188320" y="639324"/>
                  <a:pt x="2162030" y="660137"/>
                </a:cubicBezTo>
                <a:cubicBezTo>
                  <a:pt x="2140717" y="675911"/>
                  <a:pt x="2122643" y="689310"/>
                  <a:pt x="2099431" y="680742"/>
                </a:cubicBezTo>
                <a:cubicBezTo>
                  <a:pt x="2086377" y="674366"/>
                  <a:pt x="2088405" y="657202"/>
                  <a:pt x="2102631" y="652030"/>
                </a:cubicBezTo>
                <a:cubicBezTo>
                  <a:pt x="2115019" y="646632"/>
                  <a:pt x="2132015" y="646080"/>
                  <a:pt x="2142768" y="638141"/>
                </a:cubicBezTo>
                <a:cubicBezTo>
                  <a:pt x="2151010" y="632794"/>
                  <a:pt x="2152620" y="621375"/>
                  <a:pt x="2141803" y="620891"/>
                </a:cubicBezTo>
                <a:cubicBezTo>
                  <a:pt x="2134272" y="620579"/>
                  <a:pt x="2123957" y="625951"/>
                  <a:pt x="2115077" y="629683"/>
                </a:cubicBezTo>
                <a:cubicBezTo>
                  <a:pt x="2099495" y="640008"/>
                  <a:pt x="2062842" y="626377"/>
                  <a:pt x="2080776" y="606438"/>
                </a:cubicBezTo>
                <a:cubicBezTo>
                  <a:pt x="2092455" y="597502"/>
                  <a:pt x="2114593" y="592435"/>
                  <a:pt x="2118090" y="574594"/>
                </a:cubicBezTo>
                <a:cubicBezTo>
                  <a:pt x="2125919" y="551207"/>
                  <a:pt x="2109825" y="522214"/>
                  <a:pt x="2098688" y="502291"/>
                </a:cubicBezTo>
                <a:cubicBezTo>
                  <a:pt x="2060433" y="417943"/>
                  <a:pt x="1993229" y="368852"/>
                  <a:pt x="1905909" y="340643"/>
                </a:cubicBezTo>
                <a:cubicBezTo>
                  <a:pt x="1839010" y="315901"/>
                  <a:pt x="1769842" y="333464"/>
                  <a:pt x="1704416" y="342613"/>
                </a:cubicBezTo>
                <a:cubicBezTo>
                  <a:pt x="1608883" y="356390"/>
                  <a:pt x="1499519" y="378311"/>
                  <a:pt x="1405853" y="394379"/>
                </a:cubicBezTo>
                <a:cubicBezTo>
                  <a:pt x="1398623" y="395744"/>
                  <a:pt x="1398004" y="394610"/>
                  <a:pt x="1389749" y="395671"/>
                </a:cubicBezTo>
                <a:cubicBezTo>
                  <a:pt x="1375617" y="399445"/>
                  <a:pt x="1382461" y="419376"/>
                  <a:pt x="1387076" y="426917"/>
                </a:cubicBezTo>
                <a:cubicBezTo>
                  <a:pt x="1423020" y="480773"/>
                  <a:pt x="1463887" y="560021"/>
                  <a:pt x="1514826" y="597989"/>
                </a:cubicBezTo>
                <a:cubicBezTo>
                  <a:pt x="1556937" y="626543"/>
                  <a:pt x="1585873" y="604288"/>
                  <a:pt x="1624855" y="585144"/>
                </a:cubicBezTo>
                <a:cubicBezTo>
                  <a:pt x="1661775" y="567614"/>
                  <a:pt x="1685973" y="607393"/>
                  <a:pt x="1639379" y="617322"/>
                </a:cubicBezTo>
                <a:cubicBezTo>
                  <a:pt x="1625830" y="621267"/>
                  <a:pt x="1619666" y="622785"/>
                  <a:pt x="1607724" y="624508"/>
                </a:cubicBezTo>
                <a:cubicBezTo>
                  <a:pt x="1602111" y="625236"/>
                  <a:pt x="1591363" y="626675"/>
                  <a:pt x="1589183" y="633010"/>
                </a:cubicBezTo>
                <a:cubicBezTo>
                  <a:pt x="1586839" y="638823"/>
                  <a:pt x="1596042" y="645333"/>
                  <a:pt x="1608095" y="642694"/>
                </a:cubicBezTo>
                <a:cubicBezTo>
                  <a:pt x="1618403" y="641126"/>
                  <a:pt x="1631829" y="633814"/>
                  <a:pt x="1641719" y="637991"/>
                </a:cubicBezTo>
                <a:cubicBezTo>
                  <a:pt x="1654232" y="644047"/>
                  <a:pt x="1647780" y="668156"/>
                  <a:pt x="1633130" y="668289"/>
                </a:cubicBezTo>
                <a:cubicBezTo>
                  <a:pt x="1615650" y="668858"/>
                  <a:pt x="1598156" y="659752"/>
                  <a:pt x="1581912" y="654499"/>
                </a:cubicBezTo>
                <a:cubicBezTo>
                  <a:pt x="1571498" y="650487"/>
                  <a:pt x="1561721" y="648088"/>
                  <a:pt x="1558868" y="651848"/>
                </a:cubicBezTo>
                <a:cubicBezTo>
                  <a:pt x="1554795" y="656518"/>
                  <a:pt x="1560767" y="666995"/>
                  <a:pt x="1574113" y="670760"/>
                </a:cubicBezTo>
                <a:cubicBezTo>
                  <a:pt x="1592217" y="679412"/>
                  <a:pt x="1621912" y="674029"/>
                  <a:pt x="1634759" y="689223"/>
                </a:cubicBezTo>
                <a:cubicBezTo>
                  <a:pt x="1640912" y="700705"/>
                  <a:pt x="1630638" y="717822"/>
                  <a:pt x="1620583" y="725014"/>
                </a:cubicBezTo>
                <a:cubicBezTo>
                  <a:pt x="1606754" y="735854"/>
                  <a:pt x="1597721" y="726063"/>
                  <a:pt x="1581479" y="711616"/>
                </a:cubicBezTo>
                <a:cubicBezTo>
                  <a:pt x="1569007" y="700020"/>
                  <a:pt x="1556344" y="688528"/>
                  <a:pt x="1544482" y="676477"/>
                </a:cubicBezTo>
                <a:cubicBezTo>
                  <a:pt x="1532112" y="667766"/>
                  <a:pt x="1529184" y="644232"/>
                  <a:pt x="1517186" y="639118"/>
                </a:cubicBezTo>
                <a:cubicBezTo>
                  <a:pt x="1496855" y="643448"/>
                  <a:pt x="1496410" y="678996"/>
                  <a:pt x="1479229" y="690436"/>
                </a:cubicBezTo>
                <a:cubicBezTo>
                  <a:pt x="1466134" y="704186"/>
                  <a:pt x="1432163" y="704665"/>
                  <a:pt x="1430519" y="685947"/>
                </a:cubicBezTo>
                <a:cubicBezTo>
                  <a:pt x="1431372" y="672243"/>
                  <a:pt x="1449450" y="666934"/>
                  <a:pt x="1457132" y="658092"/>
                </a:cubicBezTo>
                <a:cubicBezTo>
                  <a:pt x="1467177" y="646615"/>
                  <a:pt x="1457275" y="638155"/>
                  <a:pt x="1444855" y="647982"/>
                </a:cubicBezTo>
                <a:cubicBezTo>
                  <a:pt x="1442734" y="649260"/>
                  <a:pt x="1438635" y="651861"/>
                  <a:pt x="1436511" y="653141"/>
                </a:cubicBezTo>
                <a:cubicBezTo>
                  <a:pt x="1422242" y="661154"/>
                  <a:pt x="1410284" y="647808"/>
                  <a:pt x="1423088" y="636667"/>
                </a:cubicBezTo>
                <a:cubicBezTo>
                  <a:pt x="1428993" y="630632"/>
                  <a:pt x="1443468" y="625692"/>
                  <a:pt x="1444117" y="617002"/>
                </a:cubicBezTo>
                <a:cubicBezTo>
                  <a:pt x="1442405" y="601752"/>
                  <a:pt x="1426586" y="586953"/>
                  <a:pt x="1420095" y="572836"/>
                </a:cubicBezTo>
                <a:cubicBezTo>
                  <a:pt x="1398720" y="539118"/>
                  <a:pt x="1379663" y="485628"/>
                  <a:pt x="1366519" y="444975"/>
                </a:cubicBezTo>
                <a:cubicBezTo>
                  <a:pt x="1359931" y="426864"/>
                  <a:pt x="1354177" y="417183"/>
                  <a:pt x="1333529" y="412858"/>
                </a:cubicBezTo>
                <a:cubicBezTo>
                  <a:pt x="1306898" y="408358"/>
                  <a:pt x="1288942" y="415577"/>
                  <a:pt x="1258653" y="421826"/>
                </a:cubicBezTo>
                <a:cubicBezTo>
                  <a:pt x="1228364" y="428075"/>
                  <a:pt x="1184996" y="440607"/>
                  <a:pt x="1151796" y="450351"/>
                </a:cubicBezTo>
                <a:cubicBezTo>
                  <a:pt x="1076120" y="473296"/>
                  <a:pt x="944697" y="512991"/>
                  <a:pt x="909584" y="515195"/>
                </a:cubicBezTo>
                <a:lnTo>
                  <a:pt x="847809" y="526138"/>
                </a:lnTo>
                <a:lnTo>
                  <a:pt x="847237" y="526622"/>
                </a:lnTo>
                <a:lnTo>
                  <a:pt x="837404" y="527981"/>
                </a:lnTo>
                <a:lnTo>
                  <a:pt x="818425" y="531343"/>
                </a:lnTo>
                <a:lnTo>
                  <a:pt x="759616" y="551196"/>
                </a:lnTo>
                <a:cubicBezTo>
                  <a:pt x="740348" y="560572"/>
                  <a:pt x="719192" y="576737"/>
                  <a:pt x="711833" y="598163"/>
                </a:cubicBezTo>
                <a:cubicBezTo>
                  <a:pt x="708255" y="608573"/>
                  <a:pt x="709240" y="619688"/>
                  <a:pt x="713330" y="629776"/>
                </a:cubicBezTo>
                <a:cubicBezTo>
                  <a:pt x="721747" y="650735"/>
                  <a:pt x="737695" y="668385"/>
                  <a:pt x="747823" y="688589"/>
                </a:cubicBezTo>
                <a:cubicBezTo>
                  <a:pt x="757200" y="707857"/>
                  <a:pt x="783290" y="761781"/>
                  <a:pt x="830622" y="780489"/>
                </a:cubicBezTo>
                <a:cubicBezTo>
                  <a:pt x="843601" y="785612"/>
                  <a:pt x="858495" y="783783"/>
                  <a:pt x="871632" y="778996"/>
                </a:cubicBezTo>
                <a:cubicBezTo>
                  <a:pt x="878130" y="776624"/>
                  <a:pt x="884258" y="773045"/>
                  <a:pt x="889614" y="768459"/>
                </a:cubicBezTo>
                <a:cubicBezTo>
                  <a:pt x="895085" y="763994"/>
                  <a:pt x="899410" y="758325"/>
                  <a:pt x="903301" y="752245"/>
                </a:cubicBezTo>
                <a:cubicBezTo>
                  <a:pt x="907191" y="746165"/>
                  <a:pt x="910760" y="739796"/>
                  <a:pt x="915256" y="733920"/>
                </a:cubicBezTo>
                <a:cubicBezTo>
                  <a:pt x="919681" y="728065"/>
                  <a:pt x="925404" y="722901"/>
                  <a:pt x="932370" y="720542"/>
                </a:cubicBezTo>
                <a:cubicBezTo>
                  <a:pt x="925556" y="723399"/>
                  <a:pt x="920367" y="728787"/>
                  <a:pt x="916455" y="734796"/>
                </a:cubicBezTo>
                <a:cubicBezTo>
                  <a:pt x="912450" y="740755"/>
                  <a:pt x="909323" y="747300"/>
                  <a:pt x="905777" y="753742"/>
                </a:cubicBezTo>
                <a:cubicBezTo>
                  <a:pt x="902208" y="760111"/>
                  <a:pt x="898028" y="766513"/>
                  <a:pt x="892539" y="771682"/>
                </a:cubicBezTo>
                <a:cubicBezTo>
                  <a:pt x="887144" y="776901"/>
                  <a:pt x="880784" y="781250"/>
                  <a:pt x="873821" y="784385"/>
                </a:cubicBezTo>
                <a:cubicBezTo>
                  <a:pt x="859872" y="790584"/>
                  <a:pt x="843871" y="791586"/>
                  <a:pt x="828970" y="789069"/>
                </a:cubicBezTo>
                <a:cubicBezTo>
                  <a:pt x="826678" y="788682"/>
                  <a:pt x="824434" y="788201"/>
                  <a:pt x="822192" y="787721"/>
                </a:cubicBezTo>
                <a:lnTo>
                  <a:pt x="832577" y="795034"/>
                </a:lnTo>
                <a:cubicBezTo>
                  <a:pt x="845569" y="804269"/>
                  <a:pt x="858687" y="813155"/>
                  <a:pt x="871573" y="822809"/>
                </a:cubicBezTo>
                <a:cubicBezTo>
                  <a:pt x="884318" y="832508"/>
                  <a:pt x="896585" y="843439"/>
                  <a:pt x="905784" y="856783"/>
                </a:cubicBezTo>
                <a:cubicBezTo>
                  <a:pt x="910312" y="863476"/>
                  <a:pt x="914145" y="870692"/>
                  <a:pt x="916700" y="878298"/>
                </a:cubicBezTo>
                <a:cubicBezTo>
                  <a:pt x="917964" y="882183"/>
                  <a:pt x="918921" y="886084"/>
                  <a:pt x="919502" y="890023"/>
                </a:cubicBezTo>
                <a:cubicBezTo>
                  <a:pt x="919875" y="892005"/>
                  <a:pt x="919963" y="894075"/>
                  <a:pt x="919560" y="896062"/>
                </a:cubicBezTo>
                <a:cubicBezTo>
                  <a:pt x="919228" y="898027"/>
                  <a:pt x="917978" y="900039"/>
                  <a:pt x="915925" y="900433"/>
                </a:cubicBezTo>
                <a:cubicBezTo>
                  <a:pt x="917957" y="899968"/>
                  <a:pt x="918950" y="897879"/>
                  <a:pt x="919233" y="896007"/>
                </a:cubicBezTo>
                <a:cubicBezTo>
                  <a:pt x="919493" y="894063"/>
                  <a:pt x="919356" y="892086"/>
                  <a:pt x="918841" y="890147"/>
                </a:cubicBezTo>
                <a:cubicBezTo>
                  <a:pt x="918048" y="886274"/>
                  <a:pt x="916898" y="882509"/>
                  <a:pt x="915394" y="878852"/>
                </a:cubicBezTo>
                <a:cubicBezTo>
                  <a:pt x="912385" y="871540"/>
                  <a:pt x="908304" y="864788"/>
                  <a:pt x="903459" y="858579"/>
                </a:cubicBezTo>
                <a:cubicBezTo>
                  <a:pt x="893767" y="846163"/>
                  <a:pt x="881306" y="836378"/>
                  <a:pt x="868232" y="827634"/>
                </a:cubicBezTo>
                <a:cubicBezTo>
                  <a:pt x="855108" y="818983"/>
                  <a:pt x="841361" y="810834"/>
                  <a:pt x="827832" y="802384"/>
                </a:cubicBezTo>
                <a:lnTo>
                  <a:pt x="807547" y="789862"/>
                </a:lnTo>
                <a:cubicBezTo>
                  <a:pt x="800748" y="785648"/>
                  <a:pt x="793828" y="781549"/>
                  <a:pt x="787117" y="776608"/>
                </a:cubicBezTo>
                <a:cubicBezTo>
                  <a:pt x="782021" y="772885"/>
                  <a:pt x="777033" y="768505"/>
                  <a:pt x="772671" y="763625"/>
                </a:cubicBezTo>
                <a:cubicBezTo>
                  <a:pt x="774546" y="777651"/>
                  <a:pt x="775295" y="791555"/>
                  <a:pt x="776948" y="805105"/>
                </a:cubicBezTo>
                <a:cubicBezTo>
                  <a:pt x="778111" y="814767"/>
                  <a:pt x="779843" y="824256"/>
                  <a:pt x="782618" y="833347"/>
                </a:cubicBezTo>
                <a:cubicBezTo>
                  <a:pt x="785393" y="842439"/>
                  <a:pt x="789569" y="851027"/>
                  <a:pt x="794622" y="859190"/>
                </a:cubicBezTo>
                <a:cubicBezTo>
                  <a:pt x="804803" y="875495"/>
                  <a:pt x="818799" y="889548"/>
                  <a:pt x="833141" y="902953"/>
                </a:cubicBezTo>
                <a:cubicBezTo>
                  <a:pt x="847575" y="916406"/>
                  <a:pt x="862705" y="929336"/>
                  <a:pt x="876241" y="943918"/>
                </a:cubicBezTo>
                <a:cubicBezTo>
                  <a:pt x="882963" y="951184"/>
                  <a:pt x="889417" y="958843"/>
                  <a:pt x="894771" y="967225"/>
                </a:cubicBezTo>
                <a:cubicBezTo>
                  <a:pt x="900197" y="975587"/>
                  <a:pt x="904643" y="984556"/>
                  <a:pt x="907741" y="993939"/>
                </a:cubicBezTo>
                <a:cubicBezTo>
                  <a:pt x="900792" y="975249"/>
                  <a:pt x="888416" y="959381"/>
                  <a:pt x="874436" y="945635"/>
                </a:cubicBezTo>
                <a:cubicBezTo>
                  <a:pt x="860411" y="931745"/>
                  <a:pt x="844817" y="919578"/>
                  <a:pt x="829781" y="906696"/>
                </a:cubicBezTo>
                <a:cubicBezTo>
                  <a:pt x="814743" y="893815"/>
                  <a:pt x="799846" y="880115"/>
                  <a:pt x="788269" y="863304"/>
                </a:cubicBezTo>
                <a:cubicBezTo>
                  <a:pt x="782537" y="854959"/>
                  <a:pt x="777649" y="845814"/>
                  <a:pt x="774209" y="836070"/>
                </a:cubicBezTo>
                <a:cubicBezTo>
                  <a:pt x="770861" y="826376"/>
                  <a:pt x="768579" y="816357"/>
                  <a:pt x="766952" y="806448"/>
                </a:cubicBezTo>
                <a:cubicBezTo>
                  <a:pt x="763697" y="786631"/>
                  <a:pt x="762272" y="766954"/>
                  <a:pt x="757290" y="748597"/>
                </a:cubicBezTo>
                <a:cubicBezTo>
                  <a:pt x="755784" y="743155"/>
                  <a:pt x="753972" y="737729"/>
                  <a:pt x="751969" y="732439"/>
                </a:cubicBezTo>
                <a:cubicBezTo>
                  <a:pt x="745006" y="720820"/>
                  <a:pt x="737944" y="709387"/>
                  <a:pt x="730526" y="698062"/>
                </a:cubicBezTo>
                <a:cubicBezTo>
                  <a:pt x="730744" y="700558"/>
                  <a:pt x="730891" y="703076"/>
                  <a:pt x="730968" y="705615"/>
                </a:cubicBezTo>
                <a:cubicBezTo>
                  <a:pt x="731223" y="718660"/>
                  <a:pt x="728847" y="731733"/>
                  <a:pt x="724003" y="743849"/>
                </a:cubicBezTo>
                <a:cubicBezTo>
                  <a:pt x="721620" y="749779"/>
                  <a:pt x="718681" y="755413"/>
                  <a:pt x="715164" y="760680"/>
                </a:cubicBezTo>
                <a:cubicBezTo>
                  <a:pt x="711916" y="765555"/>
                  <a:pt x="707473" y="769317"/>
                  <a:pt x="706870" y="775481"/>
                </a:cubicBezTo>
                <a:cubicBezTo>
                  <a:pt x="706344" y="781388"/>
                  <a:pt x="706821" y="787531"/>
                  <a:pt x="707753" y="793382"/>
                </a:cubicBezTo>
                <a:cubicBezTo>
                  <a:pt x="708986" y="801237"/>
                  <a:pt x="710917" y="809343"/>
                  <a:pt x="712018" y="817782"/>
                </a:cubicBezTo>
                <a:cubicBezTo>
                  <a:pt x="713353" y="826227"/>
                  <a:pt x="713006" y="835263"/>
                  <a:pt x="711645" y="843521"/>
                </a:cubicBezTo>
                <a:cubicBezTo>
                  <a:pt x="710326" y="851922"/>
                  <a:pt x="708266" y="859927"/>
                  <a:pt x="706654" y="867874"/>
                </a:cubicBezTo>
                <a:cubicBezTo>
                  <a:pt x="705114" y="875799"/>
                  <a:pt x="703900" y="883779"/>
                  <a:pt x="704450" y="891687"/>
                </a:cubicBezTo>
                <a:cubicBezTo>
                  <a:pt x="704909" y="899545"/>
                  <a:pt x="707081" y="907424"/>
                  <a:pt x="710728" y="914541"/>
                </a:cubicBezTo>
                <a:cubicBezTo>
                  <a:pt x="717811" y="928841"/>
                  <a:pt x="730573" y="940631"/>
                  <a:pt x="746036" y="946005"/>
                </a:cubicBezTo>
                <a:lnTo>
                  <a:pt x="745285" y="942274"/>
                </a:lnTo>
                <a:lnTo>
                  <a:pt x="746243" y="946175"/>
                </a:lnTo>
                <a:cubicBezTo>
                  <a:pt x="746265" y="946246"/>
                  <a:pt x="746123" y="946289"/>
                  <a:pt x="746123" y="946289"/>
                </a:cubicBezTo>
                <a:cubicBezTo>
                  <a:pt x="730167" y="941842"/>
                  <a:pt x="716262" y="930634"/>
                  <a:pt x="707919" y="916020"/>
                </a:cubicBezTo>
                <a:cubicBezTo>
                  <a:pt x="703686" y="908771"/>
                  <a:pt x="700865" y="900547"/>
                  <a:pt x="699835" y="892086"/>
                </a:cubicBezTo>
                <a:cubicBezTo>
                  <a:pt x="698713" y="883577"/>
                  <a:pt x="699540" y="875094"/>
                  <a:pt x="700667" y="866829"/>
                </a:cubicBezTo>
                <a:cubicBezTo>
                  <a:pt x="701887" y="858614"/>
                  <a:pt x="703455" y="850525"/>
                  <a:pt x="704220" y="842604"/>
                </a:cubicBezTo>
                <a:cubicBezTo>
                  <a:pt x="705036" y="834590"/>
                  <a:pt x="704878" y="826951"/>
                  <a:pt x="703289" y="819204"/>
                </a:cubicBezTo>
                <a:cubicBezTo>
                  <a:pt x="701844" y="811415"/>
                  <a:pt x="699458" y="803601"/>
                  <a:pt x="697696" y="795287"/>
                </a:cubicBezTo>
                <a:cubicBezTo>
                  <a:pt x="696750" y="790916"/>
                  <a:pt x="695996" y="786410"/>
                  <a:pt x="695739" y="781752"/>
                </a:cubicBezTo>
                <a:cubicBezTo>
                  <a:pt x="691489" y="785379"/>
                  <a:pt x="687336" y="788821"/>
                  <a:pt x="683527" y="792624"/>
                </a:cubicBezTo>
                <a:cubicBezTo>
                  <a:pt x="675938" y="800066"/>
                  <a:pt x="669056" y="808301"/>
                  <a:pt x="663003" y="817215"/>
                </a:cubicBezTo>
                <a:cubicBezTo>
                  <a:pt x="657041" y="826179"/>
                  <a:pt x="651938" y="835657"/>
                  <a:pt x="647781" y="845700"/>
                </a:cubicBezTo>
                <a:cubicBezTo>
                  <a:pt x="643768" y="855700"/>
                  <a:pt x="640682" y="866194"/>
                  <a:pt x="638670" y="876902"/>
                </a:cubicBezTo>
                <a:cubicBezTo>
                  <a:pt x="639792" y="866077"/>
                  <a:pt x="642087" y="855282"/>
                  <a:pt x="645409" y="844794"/>
                </a:cubicBezTo>
                <a:cubicBezTo>
                  <a:pt x="648822" y="834356"/>
                  <a:pt x="653241" y="824155"/>
                  <a:pt x="658679" y="814497"/>
                </a:cubicBezTo>
                <a:cubicBezTo>
                  <a:pt x="664209" y="804888"/>
                  <a:pt x="670645" y="795702"/>
                  <a:pt x="678024" y="787315"/>
                </a:cubicBezTo>
                <a:cubicBezTo>
                  <a:pt x="688918" y="774671"/>
                  <a:pt x="700528" y="764372"/>
                  <a:pt x="707966" y="749056"/>
                </a:cubicBezTo>
                <a:cubicBezTo>
                  <a:pt x="714482" y="735807"/>
                  <a:pt x="717228" y="721146"/>
                  <a:pt x="715770" y="706449"/>
                </a:cubicBezTo>
                <a:cubicBezTo>
                  <a:pt x="714356" y="691895"/>
                  <a:pt x="709194" y="677785"/>
                  <a:pt x="701473" y="665466"/>
                </a:cubicBezTo>
                <a:cubicBezTo>
                  <a:pt x="697962" y="660325"/>
                  <a:pt x="663961" y="613554"/>
                  <a:pt x="596435" y="612891"/>
                </a:cubicBezTo>
                <a:cubicBezTo>
                  <a:pt x="524939" y="612198"/>
                  <a:pt x="521699" y="645334"/>
                  <a:pt x="488733" y="665803"/>
                </a:cubicBezTo>
                <a:cubicBezTo>
                  <a:pt x="480815" y="671404"/>
                  <a:pt x="472750" y="676273"/>
                  <a:pt x="464735" y="681050"/>
                </a:cubicBezTo>
                <a:cubicBezTo>
                  <a:pt x="456626" y="685777"/>
                  <a:pt x="448901" y="690232"/>
                  <a:pt x="441399" y="695162"/>
                </a:cubicBezTo>
                <a:cubicBezTo>
                  <a:pt x="426493" y="704837"/>
                  <a:pt x="412746" y="716023"/>
                  <a:pt x="404087" y="730391"/>
                </a:cubicBezTo>
                <a:cubicBezTo>
                  <a:pt x="395142" y="745857"/>
                  <a:pt x="393869" y="763562"/>
                  <a:pt x="391640" y="780937"/>
                </a:cubicBezTo>
                <a:cubicBezTo>
                  <a:pt x="389451" y="797679"/>
                  <a:pt x="386380" y="814069"/>
                  <a:pt x="382461" y="830485"/>
                </a:cubicBezTo>
                <a:cubicBezTo>
                  <a:pt x="378890" y="845242"/>
                  <a:pt x="379506" y="860740"/>
                  <a:pt x="380084" y="875860"/>
                </a:cubicBezTo>
                <a:cubicBezTo>
                  <a:pt x="380402" y="882752"/>
                  <a:pt x="381096" y="889606"/>
                  <a:pt x="382309" y="896380"/>
                </a:cubicBezTo>
                <a:cubicBezTo>
                  <a:pt x="383523" y="903153"/>
                  <a:pt x="385256" y="909846"/>
                  <a:pt x="387748" y="916229"/>
                </a:cubicBezTo>
                <a:cubicBezTo>
                  <a:pt x="390241" y="922612"/>
                  <a:pt x="393349" y="928729"/>
                  <a:pt x="397389" y="934329"/>
                </a:cubicBezTo>
                <a:cubicBezTo>
                  <a:pt x="401335" y="939880"/>
                  <a:pt x="406091" y="945029"/>
                  <a:pt x="411186" y="949763"/>
                </a:cubicBezTo>
                <a:cubicBezTo>
                  <a:pt x="421327" y="959325"/>
                  <a:pt x="432692" y="967814"/>
                  <a:pt x="441984" y="978411"/>
                </a:cubicBezTo>
                <a:cubicBezTo>
                  <a:pt x="432139" y="968293"/>
                  <a:pt x="420521" y="960503"/>
                  <a:pt x="409736" y="951371"/>
                </a:cubicBezTo>
                <a:cubicBezTo>
                  <a:pt x="404307" y="946816"/>
                  <a:pt x="399147" y="941869"/>
                  <a:pt x="394710" y="936235"/>
                </a:cubicBezTo>
                <a:cubicBezTo>
                  <a:pt x="390223" y="930693"/>
                  <a:pt x="386599" y="924422"/>
                  <a:pt x="383666" y="917864"/>
                </a:cubicBezTo>
                <a:cubicBezTo>
                  <a:pt x="380732" y="911305"/>
                  <a:pt x="378557" y="904436"/>
                  <a:pt x="376973" y="897466"/>
                </a:cubicBezTo>
                <a:cubicBezTo>
                  <a:pt x="375388" y="890495"/>
                  <a:pt x="374301" y="883372"/>
                  <a:pt x="373613" y="876283"/>
                </a:cubicBezTo>
                <a:cubicBezTo>
                  <a:pt x="373051" y="870630"/>
                  <a:pt x="372726" y="864984"/>
                  <a:pt x="372541" y="859294"/>
                </a:cubicBezTo>
                <a:cubicBezTo>
                  <a:pt x="368370" y="869031"/>
                  <a:pt x="363293" y="878346"/>
                  <a:pt x="357224" y="886954"/>
                </a:cubicBezTo>
                <a:cubicBezTo>
                  <a:pt x="346378" y="902301"/>
                  <a:pt x="333060" y="915142"/>
                  <a:pt x="322761" y="930244"/>
                </a:cubicBezTo>
                <a:cubicBezTo>
                  <a:pt x="317682" y="937773"/>
                  <a:pt x="313411" y="945910"/>
                  <a:pt x="310722" y="954652"/>
                </a:cubicBezTo>
                <a:cubicBezTo>
                  <a:pt x="308032" y="963393"/>
                  <a:pt x="307089" y="972767"/>
                  <a:pt x="308996" y="981813"/>
                </a:cubicBezTo>
                <a:cubicBezTo>
                  <a:pt x="306591" y="972918"/>
                  <a:pt x="307001" y="963320"/>
                  <a:pt x="309298" y="954311"/>
                </a:cubicBezTo>
                <a:cubicBezTo>
                  <a:pt x="311501" y="945251"/>
                  <a:pt x="315479" y="936660"/>
                  <a:pt x="320264" y="928677"/>
                </a:cubicBezTo>
                <a:cubicBezTo>
                  <a:pt x="329904" y="912688"/>
                  <a:pt x="342656" y="899011"/>
                  <a:pt x="352350" y="883705"/>
                </a:cubicBezTo>
                <a:cubicBezTo>
                  <a:pt x="371742" y="852860"/>
                  <a:pt x="377330" y="815202"/>
                  <a:pt x="380018" y="779748"/>
                </a:cubicBezTo>
                <a:cubicBezTo>
                  <a:pt x="380119" y="778552"/>
                  <a:pt x="380199" y="777286"/>
                  <a:pt x="380299" y="776090"/>
                </a:cubicBezTo>
                <a:cubicBezTo>
                  <a:pt x="379117" y="777306"/>
                  <a:pt x="377934" y="778520"/>
                  <a:pt x="376660" y="779686"/>
                </a:cubicBezTo>
                <a:cubicBezTo>
                  <a:pt x="366801" y="788597"/>
                  <a:pt x="355165" y="793470"/>
                  <a:pt x="344240" y="798125"/>
                </a:cubicBezTo>
                <a:cubicBezTo>
                  <a:pt x="333221" y="802731"/>
                  <a:pt x="322345" y="807293"/>
                  <a:pt x="313668" y="814990"/>
                </a:cubicBezTo>
                <a:cubicBezTo>
                  <a:pt x="309341" y="818873"/>
                  <a:pt x="305699" y="823479"/>
                  <a:pt x="303192" y="828748"/>
                </a:cubicBezTo>
                <a:cubicBezTo>
                  <a:pt x="300685" y="834017"/>
                  <a:pt x="299405" y="839999"/>
                  <a:pt x="300287" y="845942"/>
                </a:cubicBezTo>
                <a:cubicBezTo>
                  <a:pt x="298837" y="840172"/>
                  <a:pt x="299468" y="833846"/>
                  <a:pt x="301517" y="828095"/>
                </a:cubicBezTo>
                <a:cubicBezTo>
                  <a:pt x="303546" y="822273"/>
                  <a:pt x="306899" y="816979"/>
                  <a:pt x="311102" y="812434"/>
                </a:cubicBezTo>
                <a:cubicBezTo>
                  <a:pt x="319559" y="803252"/>
                  <a:pt x="330564" y="797330"/>
                  <a:pt x="341000" y="791582"/>
                </a:cubicBezTo>
                <a:cubicBezTo>
                  <a:pt x="351387" y="785926"/>
                  <a:pt x="361638" y="780079"/>
                  <a:pt x="368798" y="771991"/>
                </a:cubicBezTo>
                <a:cubicBezTo>
                  <a:pt x="380890" y="758439"/>
                  <a:pt x="382822" y="738824"/>
                  <a:pt x="391254" y="723204"/>
                </a:cubicBezTo>
                <a:cubicBezTo>
                  <a:pt x="395372" y="715580"/>
                  <a:pt x="400553" y="708640"/>
                  <a:pt x="406349" y="702445"/>
                </a:cubicBezTo>
                <a:cubicBezTo>
                  <a:pt x="393340" y="701291"/>
                  <a:pt x="380875" y="700904"/>
                  <a:pt x="369549" y="703739"/>
                </a:cubicBezTo>
                <a:cubicBezTo>
                  <a:pt x="362786" y="705494"/>
                  <a:pt x="356675" y="708369"/>
                  <a:pt x="350763" y="712659"/>
                </a:cubicBezTo>
                <a:cubicBezTo>
                  <a:pt x="344829" y="716877"/>
                  <a:pt x="339242" y="722232"/>
                  <a:pt x="333649" y="727822"/>
                </a:cubicBezTo>
                <a:cubicBezTo>
                  <a:pt x="328078" y="733483"/>
                  <a:pt x="322124" y="739416"/>
                  <a:pt x="315948" y="744873"/>
                </a:cubicBezTo>
                <a:cubicBezTo>
                  <a:pt x="309864" y="750380"/>
                  <a:pt x="303458" y="755597"/>
                  <a:pt x="296802" y="760502"/>
                </a:cubicBezTo>
                <a:cubicBezTo>
                  <a:pt x="283583" y="770362"/>
                  <a:pt x="269432" y="778952"/>
                  <a:pt x="254706" y="786165"/>
                </a:cubicBezTo>
                <a:cubicBezTo>
                  <a:pt x="239910" y="793400"/>
                  <a:pt x="224629" y="799307"/>
                  <a:pt x="208779" y="803602"/>
                </a:cubicBezTo>
                <a:cubicBezTo>
                  <a:pt x="200808" y="805725"/>
                  <a:pt x="192571" y="807230"/>
                  <a:pt x="184199" y="807534"/>
                </a:cubicBezTo>
                <a:cubicBezTo>
                  <a:pt x="175877" y="807744"/>
                  <a:pt x="167258" y="806726"/>
                  <a:pt x="159347" y="803706"/>
                </a:cubicBezTo>
                <a:cubicBezTo>
                  <a:pt x="151365" y="800707"/>
                  <a:pt x="144741" y="796051"/>
                  <a:pt x="137639" y="792628"/>
                </a:cubicBezTo>
                <a:cubicBezTo>
                  <a:pt x="130630" y="789254"/>
                  <a:pt x="123036" y="786758"/>
                  <a:pt x="115219" y="785572"/>
                </a:cubicBezTo>
                <a:lnTo>
                  <a:pt x="72516" y="790927"/>
                </a:lnTo>
                <a:lnTo>
                  <a:pt x="75310" y="789912"/>
                </a:lnTo>
                <a:lnTo>
                  <a:pt x="71617" y="791040"/>
                </a:lnTo>
                <a:lnTo>
                  <a:pt x="72516" y="790927"/>
                </a:lnTo>
                <a:lnTo>
                  <a:pt x="68601" y="792349"/>
                </a:lnTo>
                <a:cubicBezTo>
                  <a:pt x="68458" y="792393"/>
                  <a:pt x="68366" y="792343"/>
                  <a:pt x="68344" y="792272"/>
                </a:cubicBezTo>
                <a:cubicBezTo>
                  <a:pt x="68300" y="792130"/>
                  <a:pt x="68349" y="792037"/>
                  <a:pt x="68420" y="792016"/>
                </a:cubicBezTo>
                <a:cubicBezTo>
                  <a:pt x="82503" y="784222"/>
                  <a:pt x="99269" y="780891"/>
                  <a:pt x="115525" y="782761"/>
                </a:cubicBezTo>
                <a:cubicBezTo>
                  <a:pt x="123682" y="783533"/>
                  <a:pt x="131659" y="785757"/>
                  <a:pt x="139308" y="788935"/>
                </a:cubicBezTo>
                <a:cubicBezTo>
                  <a:pt x="146885" y="792135"/>
                  <a:pt x="153777" y="796398"/>
                  <a:pt x="161073" y="798675"/>
                </a:cubicBezTo>
                <a:cubicBezTo>
                  <a:pt x="168412" y="801094"/>
                  <a:pt x="176175" y="801597"/>
                  <a:pt x="183827" y="800970"/>
                </a:cubicBezTo>
                <a:cubicBezTo>
                  <a:pt x="191477" y="800342"/>
                  <a:pt x="199066" y="798491"/>
                  <a:pt x="206573" y="796122"/>
                </a:cubicBezTo>
                <a:cubicBezTo>
                  <a:pt x="221546" y="791241"/>
                  <a:pt x="236183" y="784754"/>
                  <a:pt x="249910" y="777068"/>
                </a:cubicBezTo>
                <a:cubicBezTo>
                  <a:pt x="263709" y="769362"/>
                  <a:pt x="276763" y="760485"/>
                  <a:pt x="288835" y="750432"/>
                </a:cubicBezTo>
                <a:cubicBezTo>
                  <a:pt x="294930" y="745466"/>
                  <a:pt x="300752" y="740117"/>
                  <a:pt x="306294" y="734619"/>
                </a:cubicBezTo>
                <a:cubicBezTo>
                  <a:pt x="311909" y="729101"/>
                  <a:pt x="317060" y="723335"/>
                  <a:pt x="322501" y="717248"/>
                </a:cubicBezTo>
                <a:cubicBezTo>
                  <a:pt x="328232" y="710839"/>
                  <a:pt x="336080" y="705260"/>
                  <a:pt x="341064" y="698691"/>
                </a:cubicBezTo>
                <a:cubicBezTo>
                  <a:pt x="330867" y="692253"/>
                  <a:pt x="313220" y="694223"/>
                  <a:pt x="301496" y="692444"/>
                </a:cubicBezTo>
                <a:cubicBezTo>
                  <a:pt x="281883" y="689501"/>
                  <a:pt x="262546" y="685931"/>
                  <a:pt x="243177" y="683535"/>
                </a:cubicBezTo>
                <a:cubicBezTo>
                  <a:pt x="223810" y="681139"/>
                  <a:pt x="204297" y="679796"/>
                  <a:pt x="184927" y="681206"/>
                </a:cubicBezTo>
                <a:cubicBezTo>
                  <a:pt x="165534" y="682544"/>
                  <a:pt x="146364" y="687154"/>
                  <a:pt x="128720" y="695491"/>
                </a:cubicBezTo>
                <a:cubicBezTo>
                  <a:pt x="111217" y="703785"/>
                  <a:pt x="95208" y="716204"/>
                  <a:pt x="84240" y="732676"/>
                </a:cubicBezTo>
                <a:cubicBezTo>
                  <a:pt x="94351" y="715689"/>
                  <a:pt x="109965" y="702226"/>
                  <a:pt x="127448" y="692851"/>
                </a:cubicBezTo>
                <a:cubicBezTo>
                  <a:pt x="144980" y="683384"/>
                  <a:pt x="164529" y="677726"/>
                  <a:pt x="184372" y="675318"/>
                </a:cubicBezTo>
                <a:cubicBezTo>
                  <a:pt x="204193" y="672840"/>
                  <a:pt x="224269" y="673233"/>
                  <a:pt x="244060" y="674724"/>
                </a:cubicBezTo>
                <a:cubicBezTo>
                  <a:pt x="263921" y="676193"/>
                  <a:pt x="283518" y="678830"/>
                  <a:pt x="302990" y="680806"/>
                </a:cubicBezTo>
                <a:cubicBezTo>
                  <a:pt x="304371" y="681006"/>
                  <a:pt x="305802" y="681113"/>
                  <a:pt x="307161" y="681241"/>
                </a:cubicBezTo>
                <a:cubicBezTo>
                  <a:pt x="300064" y="675798"/>
                  <a:pt x="293738" y="669576"/>
                  <a:pt x="287958" y="663109"/>
                </a:cubicBezTo>
                <a:cubicBezTo>
                  <a:pt x="279691" y="653830"/>
                  <a:pt x="272472" y="643920"/>
                  <a:pt x="265347" y="634059"/>
                </a:cubicBezTo>
                <a:lnTo>
                  <a:pt x="243970" y="604477"/>
                </a:lnTo>
                <a:lnTo>
                  <a:pt x="268755" y="631233"/>
                </a:lnTo>
                <a:cubicBezTo>
                  <a:pt x="276985" y="640135"/>
                  <a:pt x="285216" y="649037"/>
                  <a:pt x="294132" y="656876"/>
                </a:cubicBezTo>
                <a:cubicBezTo>
                  <a:pt x="302976" y="664736"/>
                  <a:pt x="312528" y="671605"/>
                  <a:pt x="322886" y="676286"/>
                </a:cubicBezTo>
                <a:cubicBezTo>
                  <a:pt x="351639" y="689328"/>
                  <a:pt x="387684" y="683528"/>
                  <a:pt x="416488" y="673337"/>
                </a:cubicBezTo>
                <a:cubicBezTo>
                  <a:pt x="433226" y="667373"/>
                  <a:pt x="448906" y="658704"/>
                  <a:pt x="462924" y="647902"/>
                </a:cubicBezTo>
                <a:cubicBezTo>
                  <a:pt x="466020" y="645326"/>
                  <a:pt x="504341" y="612894"/>
                  <a:pt x="475347" y="576165"/>
                </a:cubicBezTo>
                <a:cubicBezTo>
                  <a:pt x="445099" y="537876"/>
                  <a:pt x="392745" y="476517"/>
                  <a:pt x="324481" y="471654"/>
                </a:cubicBezTo>
                <a:cubicBezTo>
                  <a:pt x="301164" y="472093"/>
                  <a:pt x="278195" y="478251"/>
                  <a:pt x="256402" y="486224"/>
                </a:cubicBezTo>
                <a:cubicBezTo>
                  <a:pt x="230035" y="495749"/>
                  <a:pt x="204866" y="508945"/>
                  <a:pt x="179089" y="521162"/>
                </a:cubicBezTo>
                <a:cubicBezTo>
                  <a:pt x="153382" y="533358"/>
                  <a:pt x="126868" y="544946"/>
                  <a:pt x="98648" y="550688"/>
                </a:cubicBezTo>
                <a:cubicBezTo>
                  <a:pt x="91612" y="552060"/>
                  <a:pt x="84582" y="553197"/>
                  <a:pt x="77422" y="553907"/>
                </a:cubicBezTo>
                <a:cubicBezTo>
                  <a:pt x="70311" y="554524"/>
                  <a:pt x="63114" y="554858"/>
                  <a:pt x="55978" y="554629"/>
                </a:cubicBezTo>
                <a:cubicBezTo>
                  <a:pt x="48842" y="554400"/>
                  <a:pt x="41696" y="553631"/>
                  <a:pt x="34704" y="552349"/>
                </a:cubicBezTo>
                <a:cubicBezTo>
                  <a:pt x="27690" y="550996"/>
                  <a:pt x="20809" y="549058"/>
                  <a:pt x="14153" y="546586"/>
                </a:cubicBezTo>
                <a:cubicBezTo>
                  <a:pt x="20958" y="548780"/>
                  <a:pt x="27894" y="550390"/>
                  <a:pt x="34892" y="551437"/>
                </a:cubicBezTo>
                <a:cubicBezTo>
                  <a:pt x="41939" y="552392"/>
                  <a:pt x="48977" y="552807"/>
                  <a:pt x="56047" y="552822"/>
                </a:cubicBezTo>
                <a:cubicBezTo>
                  <a:pt x="63075" y="552696"/>
                  <a:pt x="70114" y="552099"/>
                  <a:pt x="77139" y="551198"/>
                </a:cubicBezTo>
                <a:cubicBezTo>
                  <a:pt x="84120" y="550154"/>
                  <a:pt x="91013" y="548826"/>
                  <a:pt x="97869" y="547121"/>
                </a:cubicBezTo>
                <a:cubicBezTo>
                  <a:pt x="125295" y="540302"/>
                  <a:pt x="150845" y="527844"/>
                  <a:pt x="175849" y="514619"/>
                </a:cubicBezTo>
                <a:cubicBezTo>
                  <a:pt x="200854" y="501395"/>
                  <a:pt x="225675" y="487062"/>
                  <a:pt x="252433" y="476021"/>
                </a:cubicBezTo>
                <a:cubicBezTo>
                  <a:pt x="264638" y="470975"/>
                  <a:pt x="277151" y="466689"/>
                  <a:pt x="290153" y="463496"/>
                </a:cubicBezTo>
                <a:cubicBezTo>
                  <a:pt x="289847" y="463512"/>
                  <a:pt x="289520" y="463457"/>
                  <a:pt x="289193" y="463401"/>
                </a:cubicBezTo>
                <a:cubicBezTo>
                  <a:pt x="271085" y="461319"/>
                  <a:pt x="252991" y="460553"/>
                  <a:pt x="234509" y="460293"/>
                </a:cubicBezTo>
                <a:cubicBezTo>
                  <a:pt x="216076" y="459942"/>
                  <a:pt x="197130" y="459436"/>
                  <a:pt x="178382" y="455763"/>
                </a:cubicBezTo>
                <a:cubicBezTo>
                  <a:pt x="159776" y="452047"/>
                  <a:pt x="141183" y="445066"/>
                  <a:pt x="126227" y="432703"/>
                </a:cubicBezTo>
                <a:cubicBezTo>
                  <a:pt x="122363" y="429457"/>
                  <a:pt x="118195" y="425216"/>
                  <a:pt x="114911" y="421326"/>
                </a:cubicBezTo>
                <a:cubicBezTo>
                  <a:pt x="111970" y="417798"/>
                  <a:pt x="95665" y="423397"/>
                  <a:pt x="91616" y="424633"/>
                </a:cubicBezTo>
                <a:cubicBezTo>
                  <a:pt x="84371" y="426845"/>
                  <a:pt x="77001" y="428396"/>
                  <a:pt x="69557" y="429192"/>
                </a:cubicBezTo>
                <a:cubicBezTo>
                  <a:pt x="54292" y="430824"/>
                  <a:pt x="40204" y="428680"/>
                  <a:pt x="25398" y="425202"/>
                </a:cubicBezTo>
                <a:cubicBezTo>
                  <a:pt x="53493" y="431767"/>
                  <a:pt x="83694" y="426663"/>
                  <a:pt x="107631" y="411978"/>
                </a:cubicBezTo>
                <a:cubicBezTo>
                  <a:pt x="107496" y="411787"/>
                  <a:pt x="107288" y="411618"/>
                  <a:pt x="107224" y="411405"/>
                </a:cubicBezTo>
                <a:cubicBezTo>
                  <a:pt x="101851" y="403726"/>
                  <a:pt x="97047" y="395875"/>
                  <a:pt x="91811" y="388388"/>
                </a:cubicBezTo>
                <a:cubicBezTo>
                  <a:pt x="71456" y="358339"/>
                  <a:pt x="36849" y="338075"/>
                  <a:pt x="0" y="334881"/>
                </a:cubicBezTo>
                <a:cubicBezTo>
                  <a:pt x="36962" y="336410"/>
                  <a:pt x="73346" y="355121"/>
                  <a:pt x="95950" y="385416"/>
                </a:cubicBezTo>
                <a:cubicBezTo>
                  <a:pt x="107368" y="400178"/>
                  <a:pt x="116872" y="416302"/>
                  <a:pt x="131100" y="426790"/>
                </a:cubicBezTo>
                <a:cubicBezTo>
                  <a:pt x="145279" y="437371"/>
                  <a:pt x="162657" y="443169"/>
                  <a:pt x="180304" y="445780"/>
                </a:cubicBezTo>
                <a:cubicBezTo>
                  <a:pt x="198044" y="448441"/>
                  <a:pt x="216282" y="448153"/>
                  <a:pt x="234690" y="447659"/>
                </a:cubicBezTo>
                <a:cubicBezTo>
                  <a:pt x="253076" y="447093"/>
                  <a:pt x="271991" y="446988"/>
                  <a:pt x="290706" y="448264"/>
                </a:cubicBezTo>
                <a:cubicBezTo>
                  <a:pt x="307642" y="449306"/>
                  <a:pt x="324574" y="451358"/>
                  <a:pt x="341348" y="454158"/>
                </a:cubicBezTo>
                <a:cubicBezTo>
                  <a:pt x="336143" y="450079"/>
                  <a:pt x="331248" y="445749"/>
                  <a:pt x="326624" y="441026"/>
                </a:cubicBezTo>
                <a:cubicBezTo>
                  <a:pt x="319867" y="434158"/>
                  <a:pt x="313976" y="426561"/>
                  <a:pt x="308780" y="418441"/>
                </a:cubicBezTo>
                <a:cubicBezTo>
                  <a:pt x="304873" y="412257"/>
                  <a:pt x="292720" y="396865"/>
                  <a:pt x="271888" y="394760"/>
                </a:cubicBezTo>
                <a:cubicBezTo>
                  <a:pt x="261882" y="393777"/>
                  <a:pt x="252290" y="390337"/>
                  <a:pt x="242960" y="386740"/>
                </a:cubicBezTo>
                <a:cubicBezTo>
                  <a:pt x="225792" y="380101"/>
                  <a:pt x="209977" y="371029"/>
                  <a:pt x="194955" y="361249"/>
                </a:cubicBezTo>
                <a:cubicBezTo>
                  <a:pt x="179842" y="351420"/>
                  <a:pt x="165471" y="340975"/>
                  <a:pt x="150465" y="331501"/>
                </a:cubicBezTo>
                <a:cubicBezTo>
                  <a:pt x="135530" y="322005"/>
                  <a:pt x="119846" y="313360"/>
                  <a:pt x="103009" y="307551"/>
                </a:cubicBezTo>
                <a:cubicBezTo>
                  <a:pt x="120274" y="312220"/>
                  <a:pt x="136573" y="319823"/>
                  <a:pt x="152307" y="328377"/>
                </a:cubicBezTo>
                <a:cubicBezTo>
                  <a:pt x="168041" y="336930"/>
                  <a:pt x="183189" y="346360"/>
                  <a:pt x="198638" y="355000"/>
                </a:cubicBezTo>
                <a:cubicBezTo>
                  <a:pt x="214089" y="363640"/>
                  <a:pt x="230010" y="371281"/>
                  <a:pt x="246489" y="376423"/>
                </a:cubicBezTo>
                <a:cubicBezTo>
                  <a:pt x="261337" y="381053"/>
                  <a:pt x="276805" y="383397"/>
                  <a:pt x="291731" y="382179"/>
                </a:cubicBezTo>
                <a:cubicBezTo>
                  <a:pt x="291043" y="379672"/>
                  <a:pt x="290285" y="377186"/>
                  <a:pt x="289760" y="374706"/>
                </a:cubicBezTo>
                <a:cubicBezTo>
                  <a:pt x="288910" y="371160"/>
                  <a:pt x="288247" y="367713"/>
                  <a:pt x="287654" y="364244"/>
                </a:cubicBezTo>
                <a:cubicBezTo>
                  <a:pt x="285233" y="350463"/>
                  <a:pt x="283461" y="337027"/>
                  <a:pt x="277742" y="325416"/>
                </a:cubicBezTo>
                <a:cubicBezTo>
                  <a:pt x="272187" y="313834"/>
                  <a:pt x="261942" y="304692"/>
                  <a:pt x="251116" y="296194"/>
                </a:cubicBezTo>
                <a:cubicBezTo>
                  <a:pt x="245682" y="291874"/>
                  <a:pt x="240128" y="287668"/>
                  <a:pt x="234841" y="283070"/>
                </a:cubicBezTo>
                <a:cubicBezTo>
                  <a:pt x="229413" y="278515"/>
                  <a:pt x="224543" y="273246"/>
                  <a:pt x="220461" y="267503"/>
                </a:cubicBezTo>
                <a:cubicBezTo>
                  <a:pt x="216378" y="261761"/>
                  <a:pt x="213111" y="255381"/>
                  <a:pt x="211406" y="248525"/>
                </a:cubicBezTo>
                <a:cubicBezTo>
                  <a:pt x="210507" y="245072"/>
                  <a:pt x="210291" y="241566"/>
                  <a:pt x="210310" y="238066"/>
                </a:cubicBezTo>
                <a:cubicBezTo>
                  <a:pt x="210400" y="234545"/>
                  <a:pt x="211215" y="231112"/>
                  <a:pt x="212402" y="227877"/>
                </a:cubicBezTo>
                <a:cubicBezTo>
                  <a:pt x="211472" y="231189"/>
                  <a:pt x="210890" y="234627"/>
                  <a:pt x="211014" y="238084"/>
                </a:cubicBezTo>
                <a:cubicBezTo>
                  <a:pt x="211186" y="241448"/>
                  <a:pt x="211687" y="244867"/>
                  <a:pt x="212826" y="248091"/>
                </a:cubicBezTo>
                <a:cubicBezTo>
                  <a:pt x="214892" y="254605"/>
                  <a:pt x="218570" y="260548"/>
                  <a:pt x="222807" y="265777"/>
                </a:cubicBezTo>
                <a:cubicBezTo>
                  <a:pt x="231345" y="276449"/>
                  <a:pt x="243074" y="283585"/>
                  <a:pt x="254573" y="291489"/>
                </a:cubicBezTo>
                <a:cubicBezTo>
                  <a:pt x="260346" y="295395"/>
                  <a:pt x="266115" y="299536"/>
                  <a:pt x="271466" y="304348"/>
                </a:cubicBezTo>
                <a:cubicBezTo>
                  <a:pt x="276888" y="309137"/>
                  <a:pt x="281724" y="314804"/>
                  <a:pt x="285483" y="321267"/>
                </a:cubicBezTo>
                <a:cubicBezTo>
                  <a:pt x="293022" y="334263"/>
                  <a:pt x="295781" y="348641"/>
                  <a:pt x="299110" y="361835"/>
                </a:cubicBezTo>
                <a:cubicBezTo>
                  <a:pt x="299965" y="365145"/>
                  <a:pt x="300799" y="368385"/>
                  <a:pt x="301775" y="371582"/>
                </a:cubicBezTo>
                <a:cubicBezTo>
                  <a:pt x="302750" y="374778"/>
                  <a:pt x="303917" y="377838"/>
                  <a:pt x="305013" y="380920"/>
                </a:cubicBezTo>
                <a:cubicBezTo>
                  <a:pt x="306273" y="384030"/>
                  <a:pt x="307703" y="386932"/>
                  <a:pt x="309012" y="389950"/>
                </a:cubicBezTo>
                <a:cubicBezTo>
                  <a:pt x="310606" y="392880"/>
                  <a:pt x="312106" y="395761"/>
                  <a:pt x="313749" y="398598"/>
                </a:cubicBezTo>
                <a:cubicBezTo>
                  <a:pt x="320511" y="409813"/>
                  <a:pt x="329040" y="419944"/>
                  <a:pt x="338735" y="428555"/>
                </a:cubicBezTo>
                <a:cubicBezTo>
                  <a:pt x="343100" y="432424"/>
                  <a:pt x="347684" y="435995"/>
                  <a:pt x="352466" y="439194"/>
                </a:cubicBezTo>
                <a:cubicBezTo>
                  <a:pt x="372437" y="450181"/>
                  <a:pt x="453593" y="422999"/>
                  <a:pt x="493789" y="400013"/>
                </a:cubicBezTo>
                <a:cubicBezTo>
                  <a:pt x="532288" y="378087"/>
                  <a:pt x="560548" y="352377"/>
                  <a:pt x="555872" y="323831"/>
                </a:cubicBezTo>
                <a:cubicBezTo>
                  <a:pt x="555573" y="322602"/>
                  <a:pt x="555298" y="321444"/>
                  <a:pt x="555093" y="320264"/>
                </a:cubicBezTo>
                <a:cubicBezTo>
                  <a:pt x="555071" y="320193"/>
                  <a:pt x="555028" y="320051"/>
                  <a:pt x="555006" y="319980"/>
                </a:cubicBezTo>
                <a:cubicBezTo>
                  <a:pt x="553526" y="312589"/>
                  <a:pt x="552161" y="305318"/>
                  <a:pt x="550818" y="298118"/>
                </a:cubicBezTo>
                <a:cubicBezTo>
                  <a:pt x="550737" y="297599"/>
                  <a:pt x="550678" y="297152"/>
                  <a:pt x="550548" y="296726"/>
                </a:cubicBezTo>
                <a:cubicBezTo>
                  <a:pt x="542784" y="281469"/>
                  <a:pt x="534375" y="266642"/>
                  <a:pt x="524194" y="253132"/>
                </a:cubicBezTo>
                <a:cubicBezTo>
                  <a:pt x="516812" y="243194"/>
                  <a:pt x="508254" y="234237"/>
                  <a:pt x="498727" y="226430"/>
                </a:cubicBezTo>
                <a:cubicBezTo>
                  <a:pt x="489150" y="218715"/>
                  <a:pt x="478221" y="212422"/>
                  <a:pt x="467150" y="206173"/>
                </a:cubicBezTo>
                <a:cubicBezTo>
                  <a:pt x="456101" y="199995"/>
                  <a:pt x="444726" y="193761"/>
                  <a:pt x="434182" y="186186"/>
                </a:cubicBezTo>
                <a:cubicBezTo>
                  <a:pt x="428043" y="181848"/>
                  <a:pt x="423625" y="177296"/>
                  <a:pt x="417586" y="174557"/>
                </a:cubicBezTo>
                <a:cubicBezTo>
                  <a:pt x="415148" y="173438"/>
                  <a:pt x="412513" y="172690"/>
                  <a:pt x="409445" y="172306"/>
                </a:cubicBezTo>
                <a:cubicBezTo>
                  <a:pt x="402839" y="171527"/>
                  <a:pt x="396157" y="171004"/>
                  <a:pt x="389469" y="170717"/>
                </a:cubicBezTo>
                <a:cubicBezTo>
                  <a:pt x="375950" y="170184"/>
                  <a:pt x="362522" y="170712"/>
                  <a:pt x="349135" y="172391"/>
                </a:cubicBezTo>
                <a:cubicBezTo>
                  <a:pt x="369943" y="168058"/>
                  <a:pt x="391482" y="166375"/>
                  <a:pt x="412999" y="167416"/>
                </a:cubicBezTo>
                <a:cubicBezTo>
                  <a:pt x="410575" y="164817"/>
                  <a:pt x="408293" y="162175"/>
                  <a:pt x="406060" y="159439"/>
                </a:cubicBezTo>
                <a:cubicBezTo>
                  <a:pt x="389964" y="139272"/>
                  <a:pt x="379333" y="114874"/>
                  <a:pt x="375746" y="89645"/>
                </a:cubicBezTo>
                <a:cubicBezTo>
                  <a:pt x="380535" y="114740"/>
                  <a:pt x="392200" y="138201"/>
                  <a:pt x="408845" y="157115"/>
                </a:cubicBezTo>
                <a:cubicBezTo>
                  <a:pt x="412199" y="160982"/>
                  <a:pt x="415867" y="164600"/>
                  <a:pt x="419632" y="168031"/>
                </a:cubicBezTo>
                <a:cubicBezTo>
                  <a:pt x="420167" y="168256"/>
                  <a:pt x="420532" y="168689"/>
                  <a:pt x="420825" y="169142"/>
                </a:cubicBezTo>
                <a:cubicBezTo>
                  <a:pt x="425970" y="173784"/>
                  <a:pt x="431382" y="178033"/>
                  <a:pt x="437184" y="181775"/>
                </a:cubicBezTo>
                <a:cubicBezTo>
                  <a:pt x="447724" y="188575"/>
                  <a:pt x="459047" y="194126"/>
                  <a:pt x="470506" y="199868"/>
                </a:cubicBezTo>
                <a:cubicBezTo>
                  <a:pt x="481894" y="205632"/>
                  <a:pt x="493490" y="211566"/>
                  <a:pt x="504170" y="219332"/>
                </a:cubicBezTo>
                <a:cubicBezTo>
                  <a:pt x="514800" y="227192"/>
                  <a:pt x="524434" y="236364"/>
                  <a:pt x="532727" y="246490"/>
                </a:cubicBezTo>
                <a:cubicBezTo>
                  <a:pt x="535417" y="249706"/>
                  <a:pt x="537839" y="253315"/>
                  <a:pt x="540628" y="256346"/>
                </a:cubicBezTo>
                <a:cubicBezTo>
                  <a:pt x="535785" y="238956"/>
                  <a:pt x="529827" y="221983"/>
                  <a:pt x="525602" y="204325"/>
                </a:cubicBezTo>
                <a:cubicBezTo>
                  <a:pt x="523416" y="195131"/>
                  <a:pt x="517964" y="191516"/>
                  <a:pt x="511638" y="185293"/>
                </a:cubicBezTo>
                <a:cubicBezTo>
                  <a:pt x="508064" y="181725"/>
                  <a:pt x="504731" y="177928"/>
                  <a:pt x="501660" y="173974"/>
                </a:cubicBezTo>
                <a:cubicBezTo>
                  <a:pt x="495589" y="166042"/>
                  <a:pt x="490618" y="157388"/>
                  <a:pt x="486498" y="148473"/>
                </a:cubicBezTo>
                <a:cubicBezTo>
                  <a:pt x="478189" y="130665"/>
                  <a:pt x="473382" y="111866"/>
                  <a:pt x="468236" y="93480"/>
                </a:cubicBezTo>
                <a:cubicBezTo>
                  <a:pt x="463110" y="75166"/>
                  <a:pt x="457680" y="56867"/>
                  <a:pt x="448424" y="40281"/>
                </a:cubicBezTo>
                <a:cubicBezTo>
                  <a:pt x="439281" y="23814"/>
                  <a:pt x="426269" y="8917"/>
                  <a:pt x="409181" y="0"/>
                </a:cubicBezTo>
                <a:cubicBezTo>
                  <a:pt x="426714" y="8083"/>
                  <a:pt x="440797" y="22419"/>
                  <a:pt x="450927" y="38817"/>
                </a:cubicBezTo>
                <a:cubicBezTo>
                  <a:pt x="461293" y="55221"/>
                  <a:pt x="467777" y="73664"/>
                  <a:pt x="473847" y="91767"/>
                </a:cubicBezTo>
                <a:cubicBezTo>
                  <a:pt x="479868" y="109963"/>
                  <a:pt x="485560" y="128104"/>
                  <a:pt x="494326" y="144608"/>
                </a:cubicBezTo>
                <a:cubicBezTo>
                  <a:pt x="500867" y="157132"/>
                  <a:pt x="509196" y="168645"/>
                  <a:pt x="519469" y="177623"/>
                </a:cubicBezTo>
                <a:cubicBezTo>
                  <a:pt x="517731" y="168369"/>
                  <a:pt x="516419" y="158985"/>
                  <a:pt x="515769" y="149477"/>
                </a:cubicBezTo>
                <a:cubicBezTo>
                  <a:pt x="514590" y="132132"/>
                  <a:pt x="515863" y="114428"/>
                  <a:pt x="520613" y="97681"/>
                </a:cubicBezTo>
                <a:cubicBezTo>
                  <a:pt x="522820" y="89397"/>
                  <a:pt x="525513" y="81431"/>
                  <a:pt x="526989" y="73293"/>
                </a:cubicBezTo>
                <a:cubicBezTo>
                  <a:pt x="528537" y="65133"/>
                  <a:pt x="528653" y="56867"/>
                  <a:pt x="526246" y="48982"/>
                </a:cubicBezTo>
                <a:cubicBezTo>
                  <a:pt x="523839" y="41097"/>
                  <a:pt x="519372" y="33842"/>
                  <a:pt x="514183" y="27272"/>
                </a:cubicBezTo>
                <a:cubicBezTo>
                  <a:pt x="508901" y="20654"/>
                  <a:pt x="502875" y="14650"/>
                  <a:pt x="496800" y="8740"/>
                </a:cubicBezTo>
                <a:cubicBezTo>
                  <a:pt x="503237" y="14307"/>
                  <a:pt x="509673" y="19874"/>
                  <a:pt x="515409" y="26199"/>
                </a:cubicBezTo>
                <a:cubicBezTo>
                  <a:pt x="521144" y="32524"/>
                  <a:pt x="526293" y="39727"/>
                  <a:pt x="529349" y="47957"/>
                </a:cubicBezTo>
                <a:cubicBezTo>
                  <a:pt x="532477" y="56165"/>
                  <a:pt x="532947" y="65339"/>
                  <a:pt x="531858" y="73980"/>
                </a:cubicBezTo>
                <a:cubicBezTo>
                  <a:pt x="530840" y="82600"/>
                  <a:pt x="528654" y="90955"/>
                  <a:pt x="526965" y="99158"/>
                </a:cubicBezTo>
                <a:cubicBezTo>
                  <a:pt x="523543" y="115422"/>
                  <a:pt x="523424" y="132076"/>
                  <a:pt x="525567" y="148505"/>
                </a:cubicBezTo>
                <a:cubicBezTo>
                  <a:pt x="527710" y="164935"/>
                  <a:pt x="531998" y="181019"/>
                  <a:pt x="537232" y="196893"/>
                </a:cubicBezTo>
                <a:cubicBezTo>
                  <a:pt x="537824" y="198576"/>
                  <a:pt x="538508" y="200308"/>
                  <a:pt x="539050" y="202084"/>
                </a:cubicBezTo>
                <a:cubicBezTo>
                  <a:pt x="539968" y="199241"/>
                  <a:pt x="540908" y="196470"/>
                  <a:pt x="542012" y="193726"/>
                </a:cubicBezTo>
                <a:cubicBezTo>
                  <a:pt x="549127" y="176334"/>
                  <a:pt x="559234" y="161367"/>
                  <a:pt x="566455" y="145341"/>
                </a:cubicBezTo>
                <a:cubicBezTo>
                  <a:pt x="569018" y="139745"/>
                  <a:pt x="571138" y="133972"/>
                  <a:pt x="572909" y="128074"/>
                </a:cubicBezTo>
                <a:cubicBezTo>
                  <a:pt x="572600" y="127314"/>
                  <a:pt x="572574" y="126468"/>
                  <a:pt x="572947" y="125655"/>
                </a:cubicBezTo>
                <a:cubicBezTo>
                  <a:pt x="572996" y="125562"/>
                  <a:pt x="573047" y="125469"/>
                  <a:pt x="573047" y="125469"/>
                </a:cubicBezTo>
                <a:cubicBezTo>
                  <a:pt x="573414" y="124891"/>
                  <a:pt x="573731" y="124406"/>
                  <a:pt x="574098" y="123828"/>
                </a:cubicBezTo>
                <a:lnTo>
                  <a:pt x="578689" y="94899"/>
                </a:lnTo>
                <a:lnTo>
                  <a:pt x="581304" y="114873"/>
                </a:lnTo>
                <a:cubicBezTo>
                  <a:pt x="583399" y="112835"/>
                  <a:pt x="585632" y="110990"/>
                  <a:pt x="588113" y="109455"/>
                </a:cubicBezTo>
                <a:cubicBezTo>
                  <a:pt x="591219" y="107420"/>
                  <a:pt x="594641" y="105910"/>
                  <a:pt x="598214" y="104896"/>
                </a:cubicBezTo>
                <a:cubicBezTo>
                  <a:pt x="601837" y="103790"/>
                  <a:pt x="605364" y="103645"/>
                  <a:pt x="608490" y="102691"/>
                </a:cubicBezTo>
                <a:cubicBezTo>
                  <a:pt x="611615" y="101737"/>
                  <a:pt x="614017" y="99684"/>
                  <a:pt x="615247" y="96591"/>
                </a:cubicBezTo>
                <a:cubicBezTo>
                  <a:pt x="616570" y="93547"/>
                  <a:pt x="616987" y="90080"/>
                  <a:pt x="617333" y="86635"/>
                </a:cubicBezTo>
                <a:cubicBezTo>
                  <a:pt x="617679" y="83191"/>
                  <a:pt x="617840" y="79648"/>
                  <a:pt x="618257" y="76181"/>
                </a:cubicBezTo>
                <a:cubicBezTo>
                  <a:pt x="618675" y="72715"/>
                  <a:pt x="619375" y="69161"/>
                  <a:pt x="621076" y="66080"/>
                </a:cubicBezTo>
                <a:cubicBezTo>
                  <a:pt x="619561" y="69260"/>
                  <a:pt x="619165" y="72798"/>
                  <a:pt x="618984" y="76270"/>
                </a:cubicBezTo>
                <a:cubicBezTo>
                  <a:pt x="618801" y="79742"/>
                  <a:pt x="618853" y="83221"/>
                  <a:pt x="618764" y="86743"/>
                </a:cubicBezTo>
                <a:cubicBezTo>
                  <a:pt x="618652" y="90193"/>
                  <a:pt x="618442" y="93829"/>
                  <a:pt x="617272" y="97370"/>
                </a:cubicBezTo>
                <a:cubicBezTo>
                  <a:pt x="616639" y="99116"/>
                  <a:pt x="615794" y="100927"/>
                  <a:pt x="614350" y="102300"/>
                </a:cubicBezTo>
                <a:cubicBezTo>
                  <a:pt x="612998" y="103722"/>
                  <a:pt x="611211" y="104734"/>
                  <a:pt x="609478" y="105418"/>
                </a:cubicBezTo>
                <a:cubicBezTo>
                  <a:pt x="605942" y="106808"/>
                  <a:pt x="602408" y="107188"/>
                  <a:pt x="599348" y="108355"/>
                </a:cubicBezTo>
                <a:cubicBezTo>
                  <a:pt x="596266" y="109451"/>
                  <a:pt x="593336" y="111045"/>
                  <a:pt x="590678" y="113021"/>
                </a:cubicBezTo>
                <a:cubicBezTo>
                  <a:pt x="578487" y="122178"/>
                  <a:pt x="578213" y="134763"/>
                  <a:pt x="573269" y="148076"/>
                </a:cubicBezTo>
                <a:cubicBezTo>
                  <a:pt x="566793" y="165272"/>
                  <a:pt x="557699" y="181016"/>
                  <a:pt x="552301" y="197417"/>
                </a:cubicBezTo>
                <a:cubicBezTo>
                  <a:pt x="549778" y="205177"/>
                  <a:pt x="547274" y="214017"/>
                  <a:pt x="547911" y="222209"/>
                </a:cubicBezTo>
                <a:cubicBezTo>
                  <a:pt x="548489" y="229952"/>
                  <a:pt x="552104" y="237469"/>
                  <a:pt x="554605" y="244392"/>
                </a:cubicBezTo>
                <a:cubicBezTo>
                  <a:pt x="557504" y="252360"/>
                  <a:pt x="560374" y="260491"/>
                  <a:pt x="563054" y="268758"/>
                </a:cubicBezTo>
                <a:cubicBezTo>
                  <a:pt x="565640" y="276976"/>
                  <a:pt x="568007" y="285494"/>
                  <a:pt x="570146" y="293771"/>
                </a:cubicBezTo>
                <a:cubicBezTo>
                  <a:pt x="571515" y="299021"/>
                  <a:pt x="572814" y="304294"/>
                  <a:pt x="574140" y="309402"/>
                </a:cubicBezTo>
                <a:cubicBezTo>
                  <a:pt x="576502" y="318155"/>
                  <a:pt x="595006" y="377500"/>
                  <a:pt x="654611" y="380193"/>
                </a:cubicBezTo>
                <a:cubicBezTo>
                  <a:pt x="687277" y="381636"/>
                  <a:pt x="717806" y="366414"/>
                  <a:pt x="728139" y="348118"/>
                </a:cubicBezTo>
                <a:cubicBezTo>
                  <a:pt x="733869" y="337128"/>
                  <a:pt x="740135" y="326363"/>
                  <a:pt x="747490" y="316119"/>
                </a:cubicBezTo>
                <a:cubicBezTo>
                  <a:pt x="757333" y="302321"/>
                  <a:pt x="768728" y="290301"/>
                  <a:pt x="782058" y="279787"/>
                </a:cubicBezTo>
                <a:cubicBezTo>
                  <a:pt x="793375" y="270819"/>
                  <a:pt x="805766" y="264862"/>
                  <a:pt x="814616" y="253152"/>
                </a:cubicBezTo>
                <a:cubicBezTo>
                  <a:pt x="823148" y="241929"/>
                  <a:pt x="828911" y="228755"/>
                  <a:pt x="833570" y="215530"/>
                </a:cubicBezTo>
                <a:cubicBezTo>
                  <a:pt x="840203" y="196810"/>
                  <a:pt x="844260" y="176779"/>
                  <a:pt x="849977" y="157097"/>
                </a:cubicBezTo>
                <a:cubicBezTo>
                  <a:pt x="852789" y="147231"/>
                  <a:pt x="856092" y="137448"/>
                  <a:pt x="860350" y="127994"/>
                </a:cubicBezTo>
                <a:cubicBezTo>
                  <a:pt x="864701" y="118591"/>
                  <a:pt x="869772" y="109510"/>
                  <a:pt x="875857" y="101208"/>
                </a:cubicBezTo>
                <a:cubicBezTo>
                  <a:pt x="887819" y="84433"/>
                  <a:pt x="903309" y="70309"/>
                  <a:pt x="920816" y="59995"/>
                </a:cubicBezTo>
                <a:cubicBezTo>
                  <a:pt x="903939" y="71358"/>
                  <a:pt x="889607" y="86217"/>
                  <a:pt x="878883" y="103235"/>
                </a:cubicBezTo>
                <a:cubicBezTo>
                  <a:pt x="873404" y="111741"/>
                  <a:pt x="869015" y="120768"/>
                  <a:pt x="865418" y="130097"/>
                </a:cubicBezTo>
                <a:cubicBezTo>
                  <a:pt x="861842" y="139497"/>
                  <a:pt x="859201" y="149156"/>
                  <a:pt x="857001" y="158991"/>
                </a:cubicBezTo>
                <a:cubicBezTo>
                  <a:pt x="852528" y="178682"/>
                  <a:pt x="849688" y="198884"/>
                  <a:pt x="843937" y="218965"/>
                </a:cubicBezTo>
                <a:cubicBezTo>
                  <a:pt x="841005" y="228945"/>
                  <a:pt x="837461" y="238957"/>
                  <a:pt x="832521" y="248464"/>
                </a:cubicBezTo>
                <a:lnTo>
                  <a:pt x="831928" y="249576"/>
                </a:lnTo>
                <a:cubicBezTo>
                  <a:pt x="843146" y="243589"/>
                  <a:pt x="854271" y="237553"/>
                  <a:pt x="864802" y="230844"/>
                </a:cubicBezTo>
                <a:cubicBezTo>
                  <a:pt x="878030" y="222535"/>
                  <a:pt x="890053" y="212575"/>
                  <a:pt x="899640" y="200485"/>
                </a:cubicBezTo>
                <a:cubicBezTo>
                  <a:pt x="909228" y="188395"/>
                  <a:pt x="915808" y="173574"/>
                  <a:pt x="925420" y="160546"/>
                </a:cubicBezTo>
                <a:cubicBezTo>
                  <a:pt x="930261" y="154020"/>
                  <a:pt x="935909" y="148103"/>
                  <a:pt x="942581" y="143503"/>
                </a:cubicBezTo>
                <a:cubicBezTo>
                  <a:pt x="949274" y="138976"/>
                  <a:pt x="957013" y="135836"/>
                  <a:pt x="965030" y="135641"/>
                </a:cubicBezTo>
                <a:cubicBezTo>
                  <a:pt x="957094" y="136356"/>
                  <a:pt x="949720" y="139926"/>
                  <a:pt x="943604" y="144822"/>
                </a:cubicBezTo>
                <a:cubicBezTo>
                  <a:pt x="937396" y="149668"/>
                  <a:pt x="932354" y="155789"/>
                  <a:pt x="928146" y="162353"/>
                </a:cubicBezTo>
                <a:cubicBezTo>
                  <a:pt x="919681" y="175576"/>
                  <a:pt x="914198" y="190683"/>
                  <a:pt x="904923" y="204308"/>
                </a:cubicBezTo>
                <a:cubicBezTo>
                  <a:pt x="898947" y="212966"/>
                  <a:pt x="891793" y="220818"/>
                  <a:pt x="884001" y="227856"/>
                </a:cubicBezTo>
                <a:cubicBezTo>
                  <a:pt x="901805" y="231739"/>
                  <a:pt x="920935" y="230558"/>
                  <a:pt x="938389" y="224143"/>
                </a:cubicBezTo>
                <a:cubicBezTo>
                  <a:pt x="958095" y="216963"/>
                  <a:pt x="975620" y="203148"/>
                  <a:pt x="987399" y="185265"/>
                </a:cubicBezTo>
                <a:cubicBezTo>
                  <a:pt x="976798" y="203954"/>
                  <a:pt x="960055" y="219315"/>
                  <a:pt x="940024" y="228225"/>
                </a:cubicBezTo>
                <a:cubicBezTo>
                  <a:pt x="928332" y="233425"/>
                  <a:pt x="915713" y="236346"/>
                  <a:pt x="902940" y="236983"/>
                </a:cubicBezTo>
                <a:cubicBezTo>
                  <a:pt x="896518" y="237314"/>
                  <a:pt x="890064" y="237031"/>
                  <a:pt x="883672" y="236187"/>
                </a:cubicBezTo>
                <a:cubicBezTo>
                  <a:pt x="877352" y="235322"/>
                  <a:pt x="875714" y="235045"/>
                  <a:pt x="870468" y="238976"/>
                </a:cubicBezTo>
                <a:cubicBezTo>
                  <a:pt x="857441" y="248699"/>
                  <a:pt x="843602" y="257039"/>
                  <a:pt x="830255" y="265462"/>
                </a:cubicBezTo>
                <a:cubicBezTo>
                  <a:pt x="819390" y="272350"/>
                  <a:pt x="808782" y="279316"/>
                  <a:pt x="799116" y="287081"/>
                </a:cubicBezTo>
                <a:cubicBezTo>
                  <a:pt x="802829" y="287035"/>
                  <a:pt x="877152" y="313267"/>
                  <a:pt x="919460" y="331800"/>
                </a:cubicBezTo>
                <a:cubicBezTo>
                  <a:pt x="930845" y="336789"/>
                  <a:pt x="943548" y="337958"/>
                  <a:pt x="955887" y="338695"/>
                </a:cubicBezTo>
                <a:cubicBezTo>
                  <a:pt x="968225" y="339432"/>
                  <a:pt x="980710" y="338106"/>
                  <a:pt x="992400" y="333916"/>
                </a:cubicBezTo>
                <a:cubicBezTo>
                  <a:pt x="1003925" y="329699"/>
                  <a:pt x="1014453" y="322215"/>
                  <a:pt x="1022173" y="312403"/>
                </a:cubicBezTo>
                <a:lnTo>
                  <a:pt x="1021868" y="312419"/>
                </a:lnTo>
                <a:lnTo>
                  <a:pt x="1031247" y="291833"/>
                </a:lnTo>
                <a:lnTo>
                  <a:pt x="1028568" y="309953"/>
                </a:lnTo>
                <a:cubicBezTo>
                  <a:pt x="1012319" y="342919"/>
                  <a:pt x="972136" y="349886"/>
                  <a:pt x="962393" y="349832"/>
                </a:cubicBezTo>
                <a:cubicBezTo>
                  <a:pt x="932302" y="349700"/>
                  <a:pt x="907046" y="340482"/>
                  <a:pt x="886443" y="331241"/>
                </a:cubicBezTo>
                <a:cubicBezTo>
                  <a:pt x="869604" y="323647"/>
                  <a:pt x="799982" y="295514"/>
                  <a:pt x="778087" y="307478"/>
                </a:cubicBezTo>
                <a:cubicBezTo>
                  <a:pt x="770964" y="311361"/>
                  <a:pt x="767601" y="320696"/>
                  <a:pt x="763557" y="327288"/>
                </a:cubicBezTo>
                <a:cubicBezTo>
                  <a:pt x="757360" y="337256"/>
                  <a:pt x="752132" y="347860"/>
                  <a:pt x="747390" y="358781"/>
                </a:cubicBezTo>
                <a:cubicBezTo>
                  <a:pt x="746894" y="360970"/>
                  <a:pt x="736183" y="411399"/>
                  <a:pt x="770491" y="448259"/>
                </a:cubicBezTo>
                <a:lnTo>
                  <a:pt x="772536" y="449904"/>
                </a:lnTo>
                <a:lnTo>
                  <a:pt x="781212" y="450670"/>
                </a:lnTo>
                <a:cubicBezTo>
                  <a:pt x="837020" y="455037"/>
                  <a:pt x="898337" y="458129"/>
                  <a:pt x="945413" y="454372"/>
                </a:cubicBezTo>
                <a:cubicBezTo>
                  <a:pt x="1035166" y="438105"/>
                  <a:pt x="1126309" y="414950"/>
                  <a:pt x="1214985" y="394242"/>
                </a:cubicBezTo>
                <a:cubicBezTo>
                  <a:pt x="1409009" y="348530"/>
                  <a:pt x="1612221" y="314241"/>
                  <a:pt x="1817403" y="297021"/>
                </a:cubicBezTo>
                <a:cubicBezTo>
                  <a:pt x="1865439" y="296238"/>
                  <a:pt x="1922814" y="297725"/>
                  <a:pt x="1965582" y="313787"/>
                </a:cubicBezTo>
                <a:close/>
              </a:path>
            </a:pathLst>
          </a:custGeom>
          <a:solidFill>
            <a:schemeClr val="accent2"/>
          </a:solidFill>
          <a:ln w="6350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39D9D028-54C1-1D1A-6972-AD19ACADAE0A}"/>
              </a:ext>
            </a:extLst>
          </p:cNvPr>
          <p:cNvSpPr/>
          <p:nvPr/>
        </p:nvSpPr>
        <p:spPr>
          <a:xfrm>
            <a:off x="7557632" y="2322258"/>
            <a:ext cx="2806498" cy="1104526"/>
          </a:xfrm>
          <a:custGeom>
            <a:avLst/>
            <a:gdLst>
              <a:gd name="csX0" fmla="*/ 832772 w 2806498"/>
              <a:gd name="csY0" fmla="*/ 123765 h 1104526"/>
              <a:gd name="csX1" fmla="*/ 809749 w 2806498"/>
              <a:gd name="csY1" fmla="*/ 171817 h 1104526"/>
              <a:gd name="csX2" fmla="*/ 809277 w 2806498"/>
              <a:gd name="csY2" fmla="*/ 172336 h 1104526"/>
              <a:gd name="csX3" fmla="*/ 719616 w 2806498"/>
              <a:gd name="csY3" fmla="*/ 0 h 1104526"/>
              <a:gd name="csX4" fmla="*/ 733224 w 2806498"/>
              <a:gd name="csY4" fmla="*/ 55356 h 1104526"/>
              <a:gd name="csX5" fmla="*/ 723338 w 2806498"/>
              <a:gd name="csY5" fmla="*/ 112201 h 1104526"/>
              <a:gd name="csX6" fmla="*/ 711471 w 2806498"/>
              <a:gd name="csY6" fmla="*/ 167615 h 1104526"/>
              <a:gd name="csX7" fmla="*/ 714381 w 2806498"/>
              <a:gd name="csY7" fmla="*/ 209011 h 1104526"/>
              <a:gd name="csX8" fmla="*/ 726728 w 2806498"/>
              <a:gd name="csY8" fmla="*/ 183449 h 1104526"/>
              <a:gd name="csX9" fmla="*/ 759194 w 2806498"/>
              <a:gd name="csY9" fmla="*/ 142800 h 1104526"/>
              <a:gd name="csX10" fmla="*/ 777905 w 2806498"/>
              <a:gd name="csY10" fmla="*/ 125908 h 1104526"/>
              <a:gd name="csX11" fmla="*/ 790620 w 2806498"/>
              <a:gd name="csY11" fmla="*/ 105175 h 1104526"/>
              <a:gd name="csX12" fmla="*/ 792445 w 2806498"/>
              <a:gd name="csY12" fmla="*/ 80406 h 1104526"/>
              <a:gd name="csX13" fmla="*/ 788078 w 2806498"/>
              <a:gd name="csY13" fmla="*/ 55375 h 1104526"/>
              <a:gd name="csX14" fmla="*/ 794058 w 2806498"/>
              <a:gd name="csY14" fmla="*/ 80181 h 1104526"/>
              <a:gd name="csX15" fmla="*/ 793778 w 2806498"/>
              <a:gd name="csY15" fmla="*/ 106020 h 1104526"/>
              <a:gd name="csX16" fmla="*/ 781598 w 2806498"/>
              <a:gd name="csY16" fmla="*/ 129155 h 1104526"/>
              <a:gd name="csX17" fmla="*/ 763694 w 2806498"/>
              <a:gd name="csY17" fmla="*/ 147521 h 1104526"/>
              <a:gd name="csX18" fmla="*/ 735454 w 2806498"/>
              <a:gd name="csY18" fmla="*/ 188012 h 1104526"/>
              <a:gd name="csX19" fmla="*/ 718661 w 2806498"/>
              <a:gd name="csY19" fmla="*/ 234868 h 1104526"/>
              <a:gd name="csX20" fmla="*/ 717332 w 2806498"/>
              <a:gd name="csY20" fmla="*/ 240205 h 1104526"/>
              <a:gd name="csX21" fmla="*/ 724394 w 2806498"/>
              <a:gd name="csY21" fmla="*/ 234841 h 1104526"/>
              <a:gd name="csX22" fmla="*/ 771375 w 2806498"/>
              <a:gd name="csY22" fmla="*/ 207798 h 1104526"/>
              <a:gd name="csX23" fmla="*/ 786245 w 2806498"/>
              <a:gd name="csY23" fmla="*/ 196902 h 1104526"/>
              <a:gd name="csX24" fmla="*/ 787603 w 2806498"/>
              <a:gd name="csY24" fmla="*/ 194900 h 1104526"/>
              <a:gd name="csX25" fmla="*/ 787788 w 2806498"/>
              <a:gd name="csY25" fmla="*/ 194799 h 1104526"/>
              <a:gd name="csX26" fmla="*/ 789568 w 2806498"/>
              <a:gd name="csY26" fmla="*/ 194004 h 1104526"/>
              <a:gd name="csX27" fmla="*/ 809277 w 2806498"/>
              <a:gd name="csY27" fmla="*/ 172336 h 1104526"/>
              <a:gd name="csX28" fmla="*/ 800505 w 2806498"/>
              <a:gd name="csY28" fmla="*/ 190470 h 1104526"/>
              <a:gd name="csX29" fmla="*/ 809171 w 2806498"/>
              <a:gd name="csY29" fmla="*/ 189676 h 1104526"/>
              <a:gd name="csX30" fmla="*/ 820117 w 2806498"/>
              <a:gd name="csY30" fmla="*/ 191406 h 1104526"/>
              <a:gd name="csX31" fmla="*/ 829918 w 2806498"/>
              <a:gd name="csY31" fmla="*/ 195200 h 1104526"/>
              <a:gd name="csX32" fmla="*/ 838914 w 2806498"/>
              <a:gd name="csY32" fmla="*/ 193806 h 1104526"/>
              <a:gd name="csX33" fmla="*/ 846119 w 2806498"/>
              <a:gd name="csY33" fmla="*/ 186627 h 1104526"/>
              <a:gd name="csX34" fmla="*/ 852627 w 2806498"/>
              <a:gd name="csY34" fmla="*/ 178393 h 1104526"/>
              <a:gd name="csX35" fmla="*/ 860525 w 2806498"/>
              <a:gd name="csY35" fmla="*/ 171494 h 1104526"/>
              <a:gd name="csX36" fmla="*/ 853186 w 2806498"/>
              <a:gd name="csY36" fmla="*/ 178866 h 1104526"/>
              <a:gd name="csX37" fmla="*/ 847257 w 2806498"/>
              <a:gd name="csY37" fmla="*/ 187501 h 1104526"/>
              <a:gd name="csX38" fmla="*/ 840178 w 2806498"/>
              <a:gd name="csY38" fmla="*/ 195568 h 1104526"/>
              <a:gd name="csX39" fmla="*/ 835032 w 2806498"/>
              <a:gd name="csY39" fmla="*/ 198087 h 1104526"/>
              <a:gd name="csX40" fmla="*/ 829248 w 2806498"/>
              <a:gd name="csY40" fmla="*/ 198021 h 1104526"/>
              <a:gd name="csX41" fmla="*/ 819167 w 2806498"/>
              <a:gd name="csY41" fmla="*/ 194920 h 1104526"/>
              <a:gd name="csX42" fmla="*/ 809358 w 2806498"/>
              <a:gd name="csY42" fmla="*/ 194064 h 1104526"/>
              <a:gd name="csX43" fmla="*/ 775572 w 2806498"/>
              <a:gd name="csY43" fmla="*/ 213822 h 1104526"/>
              <a:gd name="csX44" fmla="*/ 730972 w 2806498"/>
              <a:gd name="csY44" fmla="*/ 243573 h 1104526"/>
              <a:gd name="csX45" fmla="*/ 713701 w 2806498"/>
              <a:gd name="csY45" fmla="*/ 261892 h 1104526"/>
              <a:gd name="csX46" fmla="*/ 707128 w 2806498"/>
              <a:gd name="csY46" fmla="*/ 284112 h 1104526"/>
              <a:gd name="csX47" fmla="*/ 700823 w 2806498"/>
              <a:gd name="csY47" fmla="*/ 309119 h 1104526"/>
              <a:gd name="csX48" fmla="*/ 693031 w 2806498"/>
              <a:gd name="csY48" fmla="*/ 333922 h 1104526"/>
              <a:gd name="csX49" fmla="*/ 687796 w 2806498"/>
              <a:gd name="csY49" fmla="*/ 349183 h 1104526"/>
              <a:gd name="csX50" fmla="*/ 716240 w 2806498"/>
              <a:gd name="csY50" fmla="*/ 452516 h 1104526"/>
              <a:gd name="csX51" fmla="*/ 795312 w 2806498"/>
              <a:gd name="csY51" fmla="*/ 466037 h 1104526"/>
              <a:gd name="csX52" fmla="*/ 829046 w 2806498"/>
              <a:gd name="csY52" fmla="*/ 449900 h 1104526"/>
              <a:gd name="csX53" fmla="*/ 877879 w 2806498"/>
              <a:gd name="csY53" fmla="*/ 438486 h 1104526"/>
              <a:gd name="csX54" fmla="*/ 919713 w 2806498"/>
              <a:gd name="csY54" fmla="*/ 434080 h 1104526"/>
              <a:gd name="csX55" fmla="*/ 956200 w 2806498"/>
              <a:gd name="csY55" fmla="*/ 413022 h 1104526"/>
              <a:gd name="csX56" fmla="*/ 1001974 w 2806498"/>
              <a:gd name="csY56" fmla="*/ 373168 h 1104526"/>
              <a:gd name="csX57" fmla="*/ 1026612 w 2806498"/>
              <a:gd name="csY57" fmla="*/ 354527 h 1104526"/>
              <a:gd name="csX58" fmla="*/ 1054272 w 2806498"/>
              <a:gd name="csY58" fmla="*/ 340638 h 1104526"/>
              <a:gd name="csX59" fmla="*/ 1114471 w 2806498"/>
              <a:gd name="csY59" fmla="*/ 330845 h 1104526"/>
              <a:gd name="csX60" fmla="*/ 1055690 w 2806498"/>
              <a:gd name="csY60" fmla="*/ 343993 h 1104526"/>
              <a:gd name="csX61" fmla="*/ 1029696 w 2806498"/>
              <a:gd name="csY61" fmla="*/ 359065 h 1104526"/>
              <a:gd name="csX62" fmla="*/ 1006806 w 2806498"/>
              <a:gd name="csY62" fmla="*/ 378605 h 1104526"/>
              <a:gd name="csX63" fmla="*/ 962983 w 2806498"/>
              <a:gd name="csY63" fmla="*/ 421582 h 1104526"/>
              <a:gd name="csX64" fmla="*/ 937254 w 2806498"/>
              <a:gd name="csY64" fmla="*/ 439981 h 1104526"/>
              <a:gd name="csX65" fmla="*/ 936149 w 2806498"/>
              <a:gd name="csY65" fmla="*/ 440587 h 1104526"/>
              <a:gd name="csX66" fmla="*/ 973911 w 2806498"/>
              <a:gd name="csY66" fmla="*/ 442960 h 1104526"/>
              <a:gd name="csX67" fmla="*/ 1019693 w 2806498"/>
              <a:gd name="csY67" fmla="*/ 436690 h 1104526"/>
              <a:gd name="csX68" fmla="*/ 1063158 w 2806498"/>
              <a:gd name="csY68" fmla="*/ 417440 h 1104526"/>
              <a:gd name="csX69" fmla="*/ 1086855 w 2806498"/>
              <a:gd name="csY69" fmla="*/ 412606 h 1104526"/>
              <a:gd name="csX70" fmla="*/ 1109937 w 2806498"/>
              <a:gd name="csY70" fmla="*/ 418348 h 1104526"/>
              <a:gd name="csX71" fmla="*/ 1086988 w 2806498"/>
              <a:gd name="csY71" fmla="*/ 414270 h 1104526"/>
              <a:gd name="csX72" fmla="*/ 1064445 w 2806498"/>
              <a:gd name="csY72" fmla="*/ 420447 h 1104526"/>
              <a:gd name="csX73" fmla="*/ 1022013 w 2806498"/>
              <a:gd name="csY73" fmla="*/ 442784 h 1104526"/>
              <a:gd name="csX74" fmla="*/ 991602 w 2806498"/>
              <a:gd name="csY74" fmla="*/ 450995 h 1104526"/>
              <a:gd name="csX75" fmla="*/ 1039112 w 2806498"/>
              <a:gd name="csY75" fmla="*/ 477728 h 1104526"/>
              <a:gd name="csX76" fmla="*/ 1101417 w 2806498"/>
              <a:gd name="csY76" fmla="*/ 472110 h 1104526"/>
              <a:gd name="csX77" fmla="*/ 1038239 w 2806498"/>
              <a:gd name="csY77" fmla="*/ 482038 h 1104526"/>
              <a:gd name="csX78" fmla="*/ 1002429 w 2806498"/>
              <a:gd name="csY78" fmla="*/ 469016 h 1104526"/>
              <a:gd name="csX79" fmla="*/ 986756 w 2806498"/>
              <a:gd name="csY79" fmla="*/ 457780 h 1104526"/>
              <a:gd name="csX80" fmla="*/ 974187 w 2806498"/>
              <a:gd name="csY80" fmla="*/ 452867 h 1104526"/>
              <a:gd name="csX81" fmla="*/ 926035 w 2806498"/>
              <a:gd name="csY81" fmla="*/ 452951 h 1104526"/>
              <a:gd name="csX82" fmla="*/ 888140 w 2806498"/>
              <a:gd name="csY82" fmla="*/ 453943 h 1104526"/>
              <a:gd name="csX83" fmla="*/ 964224 w 2806498"/>
              <a:gd name="csY83" fmla="*/ 557353 h 1104526"/>
              <a:gd name="csX84" fmla="*/ 990898 w 2806498"/>
              <a:gd name="csY84" fmla="*/ 583102 h 1104526"/>
              <a:gd name="csX85" fmla="*/ 1024047 w 2806498"/>
              <a:gd name="csY85" fmla="*/ 599137 h 1104526"/>
              <a:gd name="csX86" fmla="*/ 1060742 w 2806498"/>
              <a:gd name="csY86" fmla="*/ 597484 h 1104526"/>
              <a:gd name="csX87" fmla="*/ 1060478 w 2806498"/>
              <a:gd name="csY87" fmla="*/ 597330 h 1104526"/>
              <a:gd name="csX88" fmla="*/ 1095890 w 2806498"/>
              <a:gd name="csY88" fmla="*/ 566982 h 1104526"/>
              <a:gd name="csX89" fmla="*/ 990227 w 2806498"/>
              <a:gd name="csY89" fmla="*/ 595982 h 1104526"/>
              <a:gd name="csX90" fmla="*/ 936926 w 2806498"/>
              <a:gd name="csY90" fmla="*/ 538772 h 1104526"/>
              <a:gd name="csX91" fmla="*/ 859368 w 2806498"/>
              <a:gd name="csY91" fmla="*/ 459460 h 1104526"/>
              <a:gd name="csX92" fmla="*/ 836351 w 2806498"/>
              <a:gd name="csY92" fmla="*/ 468052 h 1104526"/>
              <a:gd name="csX93" fmla="*/ 805558 w 2806498"/>
              <a:gd name="csY93" fmla="*/ 485513 h 1104526"/>
              <a:gd name="csX94" fmla="*/ 802240 w 2806498"/>
              <a:gd name="csY94" fmla="*/ 626296 h 1104526"/>
              <a:gd name="csX95" fmla="*/ 807466 w 2806498"/>
              <a:gd name="csY95" fmla="*/ 632033 h 1104526"/>
              <a:gd name="csX96" fmla="*/ 856604 w 2806498"/>
              <a:gd name="csY96" fmla="*/ 672395 h 1104526"/>
              <a:gd name="csX97" fmla="*/ 948450 w 2806498"/>
              <a:gd name="csY97" fmla="*/ 737207 h 1104526"/>
              <a:gd name="csX98" fmla="*/ 1149074 w 2806498"/>
              <a:gd name="csY98" fmla="*/ 821705 h 1104526"/>
              <a:gd name="csX99" fmla="*/ 1331866 w 2806498"/>
              <a:gd name="csY99" fmla="*/ 826560 h 1104526"/>
              <a:gd name="csX100" fmla="*/ 1377359 w 2806498"/>
              <a:gd name="csY100" fmla="*/ 809594 h 1104526"/>
              <a:gd name="csX101" fmla="*/ 1376633 w 2806498"/>
              <a:gd name="csY101" fmla="*/ 808836 h 1104526"/>
              <a:gd name="csX102" fmla="*/ 1370768 w 2806498"/>
              <a:gd name="csY102" fmla="*/ 790861 h 1104526"/>
              <a:gd name="csX103" fmla="*/ 1364332 w 2806498"/>
              <a:gd name="csY103" fmla="*/ 691759 h 1104526"/>
              <a:gd name="csX104" fmla="*/ 1440138 w 2806498"/>
              <a:gd name="csY104" fmla="*/ 526397 h 1104526"/>
              <a:gd name="csX105" fmla="*/ 1676423 w 2806498"/>
              <a:gd name="csY105" fmla="*/ 424009 h 1104526"/>
              <a:gd name="csX106" fmla="*/ 2227085 w 2806498"/>
              <a:gd name="csY106" fmla="*/ 399164 h 1104526"/>
              <a:gd name="csX107" fmla="*/ 2598532 w 2806498"/>
              <a:gd name="csY107" fmla="*/ 382597 h 1104526"/>
              <a:gd name="csX108" fmla="*/ 2622706 w 2806498"/>
              <a:gd name="csY108" fmla="*/ 317766 h 1104526"/>
              <a:gd name="csX109" fmla="*/ 2591524 w 2806498"/>
              <a:gd name="csY109" fmla="*/ 294062 h 1104526"/>
              <a:gd name="csX110" fmla="*/ 2597532 w 2806498"/>
              <a:gd name="csY110" fmla="*/ 284922 h 1104526"/>
              <a:gd name="csX111" fmla="*/ 2601822 w 2806498"/>
              <a:gd name="csY111" fmla="*/ 263646 h 1104526"/>
              <a:gd name="csX112" fmla="*/ 2644446 w 2806498"/>
              <a:gd name="csY112" fmla="*/ 307199 h 1104526"/>
              <a:gd name="csX113" fmla="*/ 2726114 w 2806498"/>
              <a:gd name="csY113" fmla="*/ 280639 h 1104526"/>
              <a:gd name="csX114" fmla="*/ 2763160 w 2806498"/>
              <a:gd name="csY114" fmla="*/ 266073 h 1104526"/>
              <a:gd name="csX115" fmla="*/ 2761158 w 2806498"/>
              <a:gd name="csY115" fmla="*/ 290635 h 1104526"/>
              <a:gd name="csX116" fmla="*/ 2737844 w 2806498"/>
              <a:gd name="csY116" fmla="*/ 317196 h 1104526"/>
              <a:gd name="csX117" fmla="*/ 2795055 w 2806498"/>
              <a:gd name="csY117" fmla="*/ 321195 h 1104526"/>
              <a:gd name="csX118" fmla="*/ 2758153 w 2806498"/>
              <a:gd name="csY118" fmla="*/ 338901 h 1104526"/>
              <a:gd name="csX119" fmla="*/ 2735698 w 2806498"/>
              <a:gd name="csY119" fmla="*/ 345755 h 1104526"/>
              <a:gd name="csX120" fmla="*/ 2770739 w 2806498"/>
              <a:gd name="csY120" fmla="*/ 361463 h 1104526"/>
              <a:gd name="csX121" fmla="*/ 2806498 w 2806498"/>
              <a:gd name="csY121" fmla="*/ 371888 h 1104526"/>
              <a:gd name="csX122" fmla="*/ 2763447 w 2806498"/>
              <a:gd name="csY122" fmla="*/ 380170 h 1104526"/>
              <a:gd name="csX123" fmla="*/ 2769167 w 2806498"/>
              <a:gd name="csY123" fmla="*/ 397021 h 1104526"/>
              <a:gd name="csX124" fmla="*/ 2799203 w 2806498"/>
              <a:gd name="csY124" fmla="*/ 422295 h 1104526"/>
              <a:gd name="csX125" fmla="*/ 2759441 w 2806498"/>
              <a:gd name="csY125" fmla="*/ 422295 h 1104526"/>
              <a:gd name="csX126" fmla="*/ 2666616 w 2806498"/>
              <a:gd name="csY126" fmla="*/ 380884 h 1104526"/>
              <a:gd name="csX127" fmla="*/ 2513716 w 2806498"/>
              <a:gd name="csY127" fmla="*/ 419582 h 1104526"/>
              <a:gd name="csX128" fmla="*/ 2313046 w 2806498"/>
              <a:gd name="csY128" fmla="*/ 419582 h 1104526"/>
              <a:gd name="csX129" fmla="*/ 2044580 w 2806498"/>
              <a:gd name="csY129" fmla="*/ 420725 h 1104526"/>
              <a:gd name="csX130" fmla="*/ 1720618 w 2806498"/>
              <a:gd name="csY130" fmla="*/ 448000 h 1104526"/>
              <a:gd name="csX131" fmla="*/ 1489341 w 2806498"/>
              <a:gd name="csY131" fmla="*/ 530395 h 1104526"/>
              <a:gd name="csX132" fmla="*/ 1395941 w 2806498"/>
              <a:gd name="csY132" fmla="*/ 733599 h 1104526"/>
              <a:gd name="csX133" fmla="*/ 1404685 w 2806498"/>
              <a:gd name="csY133" fmla="*/ 784899 h 1104526"/>
              <a:gd name="csX134" fmla="*/ 1404478 w 2806498"/>
              <a:gd name="csY134" fmla="*/ 796449 h 1104526"/>
              <a:gd name="csX135" fmla="*/ 1440907 w 2806498"/>
              <a:gd name="csY135" fmla="*/ 775919 h 1104526"/>
              <a:gd name="csX136" fmla="*/ 1537399 w 2806498"/>
              <a:gd name="csY136" fmla="*/ 702896 h 1104526"/>
              <a:gd name="csX137" fmla="*/ 1567435 w 2806498"/>
              <a:gd name="csY137" fmla="*/ 609220 h 1104526"/>
              <a:gd name="csX138" fmla="*/ 1517519 w 2806498"/>
              <a:gd name="csY138" fmla="*/ 608791 h 1104526"/>
              <a:gd name="csX139" fmla="*/ 1504788 w 2806498"/>
              <a:gd name="csY139" fmla="*/ 608506 h 1104526"/>
              <a:gd name="csX140" fmla="*/ 1511510 w 2806498"/>
              <a:gd name="csY140" fmla="*/ 577947 h 1104526"/>
              <a:gd name="csX141" fmla="*/ 1535682 w 2806498"/>
              <a:gd name="csY141" fmla="*/ 583944 h 1104526"/>
              <a:gd name="csX142" fmla="*/ 1546410 w 2806498"/>
              <a:gd name="csY142" fmla="*/ 563095 h 1104526"/>
              <a:gd name="csX143" fmla="*/ 1520521 w 2806498"/>
              <a:gd name="csY143" fmla="*/ 545959 h 1104526"/>
              <a:gd name="csX144" fmla="*/ 1531964 w 2806498"/>
              <a:gd name="csY144" fmla="*/ 526396 h 1104526"/>
              <a:gd name="csX145" fmla="*/ 1590177 w 2806498"/>
              <a:gd name="csY145" fmla="*/ 575233 h 1104526"/>
              <a:gd name="csX146" fmla="*/ 1603049 w 2806498"/>
              <a:gd name="csY146" fmla="*/ 603079 h 1104526"/>
              <a:gd name="csX147" fmla="*/ 1611774 w 2806498"/>
              <a:gd name="csY147" fmla="*/ 625071 h 1104526"/>
              <a:gd name="csX148" fmla="*/ 1662550 w 2806498"/>
              <a:gd name="csY148" fmla="*/ 567665 h 1104526"/>
              <a:gd name="csX149" fmla="*/ 1712324 w 2806498"/>
              <a:gd name="csY149" fmla="*/ 547244 h 1104526"/>
              <a:gd name="csX150" fmla="*/ 1723624 w 2806498"/>
              <a:gd name="csY150" fmla="*/ 569093 h 1104526"/>
              <a:gd name="csX151" fmla="*/ 1695160 w 2806498"/>
              <a:gd name="csY151" fmla="*/ 586514 h 1104526"/>
              <a:gd name="csX152" fmla="*/ 1714040 w 2806498"/>
              <a:gd name="csY152" fmla="*/ 599081 h 1104526"/>
              <a:gd name="csX153" fmla="*/ 1724339 w 2806498"/>
              <a:gd name="csY153" fmla="*/ 632068 h 1104526"/>
              <a:gd name="csX154" fmla="*/ 1675136 w 2806498"/>
              <a:gd name="csY154" fmla="*/ 636208 h 1104526"/>
              <a:gd name="csX155" fmla="*/ 1678856 w 2806498"/>
              <a:gd name="csY155" fmla="*/ 663483 h 1104526"/>
              <a:gd name="csX156" fmla="*/ 1745936 w 2806498"/>
              <a:gd name="csY156" fmla="*/ 659770 h 1104526"/>
              <a:gd name="csX157" fmla="*/ 1751515 w 2806498"/>
              <a:gd name="csY157" fmla="*/ 691472 h 1104526"/>
              <a:gd name="csX158" fmla="*/ 1717616 w 2806498"/>
              <a:gd name="csY158" fmla="*/ 689759 h 1104526"/>
              <a:gd name="csX159" fmla="*/ 1706460 w 2806498"/>
              <a:gd name="csY159" fmla="*/ 697612 h 1104526"/>
              <a:gd name="csX160" fmla="*/ 1754948 w 2806498"/>
              <a:gd name="csY160" fmla="*/ 728885 h 1104526"/>
              <a:gd name="csX161" fmla="*/ 1726626 w 2806498"/>
              <a:gd name="csY161" fmla="*/ 753162 h 1104526"/>
              <a:gd name="csX162" fmla="*/ 1651680 w 2806498"/>
              <a:gd name="csY162" fmla="*/ 686473 h 1104526"/>
              <a:gd name="csX163" fmla="*/ 1613490 w 2806498"/>
              <a:gd name="csY163" fmla="*/ 679620 h 1104526"/>
              <a:gd name="csX164" fmla="*/ 1533680 w 2806498"/>
              <a:gd name="csY164" fmla="*/ 739024 h 1104526"/>
              <a:gd name="csX165" fmla="*/ 1517997 w 2806498"/>
              <a:gd name="csY165" fmla="*/ 750916 h 1104526"/>
              <a:gd name="csX166" fmla="*/ 1526598 w 2806498"/>
              <a:gd name="csY166" fmla="*/ 750324 h 1104526"/>
              <a:gd name="csX167" fmla="*/ 1556992 w 2806498"/>
              <a:gd name="csY167" fmla="*/ 755590 h 1104526"/>
              <a:gd name="csX168" fmla="*/ 1762240 w 2806498"/>
              <a:gd name="csY168" fmla="*/ 788433 h 1104526"/>
              <a:gd name="csX169" fmla="*/ 2062172 w 2806498"/>
              <a:gd name="csY169" fmla="*/ 798572 h 1104526"/>
              <a:gd name="csX170" fmla="*/ 2282438 w 2806498"/>
              <a:gd name="csY170" fmla="*/ 747735 h 1104526"/>
              <a:gd name="csX171" fmla="*/ 2341080 w 2806498"/>
              <a:gd name="csY171" fmla="*/ 681047 h 1104526"/>
              <a:gd name="csX172" fmla="*/ 2329924 w 2806498"/>
              <a:gd name="csY172" fmla="*/ 665911 h 1104526"/>
              <a:gd name="csX173" fmla="*/ 2282582 w 2806498"/>
              <a:gd name="csY173" fmla="*/ 659486 h 1104526"/>
              <a:gd name="csX174" fmla="*/ 2292164 w 2806498"/>
              <a:gd name="csY174" fmla="*/ 645919 h 1104526"/>
              <a:gd name="csX175" fmla="*/ 2305752 w 2806498"/>
              <a:gd name="csY175" fmla="*/ 623214 h 1104526"/>
              <a:gd name="csX176" fmla="*/ 2300174 w 2806498"/>
              <a:gd name="csY176" fmla="*/ 604650 h 1104526"/>
              <a:gd name="csX177" fmla="*/ 2310616 w 2806498"/>
              <a:gd name="csY177" fmla="*/ 602936 h 1104526"/>
              <a:gd name="csX178" fmla="*/ 2360390 w 2806498"/>
              <a:gd name="csY178" fmla="*/ 648632 h 1104526"/>
              <a:gd name="csX179" fmla="*/ 2461798 w 2806498"/>
              <a:gd name="csY179" fmla="*/ 595797 h 1104526"/>
              <a:gd name="csX180" fmla="*/ 2484110 w 2806498"/>
              <a:gd name="csY180" fmla="*/ 616359 h 1104526"/>
              <a:gd name="csX181" fmla="*/ 2450354 w 2806498"/>
              <a:gd name="csY181" fmla="*/ 630211 h 1104526"/>
              <a:gd name="csX182" fmla="*/ 2450783 w 2806498"/>
              <a:gd name="csY182" fmla="*/ 641778 h 1104526"/>
              <a:gd name="csX183" fmla="*/ 2483108 w 2806498"/>
              <a:gd name="csY183" fmla="*/ 641206 h 1104526"/>
              <a:gd name="csX184" fmla="*/ 2488400 w 2806498"/>
              <a:gd name="csY184" fmla="*/ 665626 h 1104526"/>
              <a:gd name="csX185" fmla="*/ 2459222 w 2806498"/>
              <a:gd name="csY185" fmla="*/ 669481 h 1104526"/>
              <a:gd name="csX186" fmla="*/ 2465086 w 2806498"/>
              <a:gd name="csY186" fmla="*/ 682475 h 1104526"/>
              <a:gd name="csX187" fmla="*/ 2496267 w 2806498"/>
              <a:gd name="csY187" fmla="*/ 702182 h 1104526"/>
              <a:gd name="csX188" fmla="*/ 2479246 w 2806498"/>
              <a:gd name="csY188" fmla="*/ 715319 h 1104526"/>
              <a:gd name="csX189" fmla="*/ 2467518 w 2806498"/>
              <a:gd name="csY189" fmla="*/ 722031 h 1104526"/>
              <a:gd name="csX190" fmla="*/ 2495838 w 2806498"/>
              <a:gd name="csY190" fmla="*/ 766727 h 1104526"/>
              <a:gd name="csX191" fmla="*/ 2455360 w 2806498"/>
              <a:gd name="csY191" fmla="*/ 746022 h 1104526"/>
              <a:gd name="csX192" fmla="*/ 2383130 w 2806498"/>
              <a:gd name="csY192" fmla="*/ 714034 h 1104526"/>
              <a:gd name="csX193" fmla="*/ 2208634 w 2806498"/>
              <a:gd name="csY193" fmla="*/ 816564 h 1104526"/>
              <a:gd name="csX194" fmla="*/ 1713610 w 2806498"/>
              <a:gd name="csY194" fmla="*/ 806710 h 1104526"/>
              <a:gd name="csX195" fmla="*/ 1504788 w 2806498"/>
              <a:gd name="csY195" fmla="*/ 772439 h 1104526"/>
              <a:gd name="csX196" fmla="*/ 1488440 w 2806498"/>
              <a:gd name="csY196" fmla="*/ 773424 h 1104526"/>
              <a:gd name="csX197" fmla="*/ 1461898 w 2806498"/>
              <a:gd name="csY197" fmla="*/ 793787 h 1104526"/>
              <a:gd name="csX198" fmla="*/ 1390651 w 2806498"/>
              <a:gd name="csY198" fmla="*/ 839127 h 1104526"/>
              <a:gd name="csX199" fmla="*/ 907641 w 2806498"/>
              <a:gd name="csY199" fmla="*/ 757017 h 1104526"/>
              <a:gd name="csX200" fmla="*/ 805536 w 2806498"/>
              <a:gd name="csY200" fmla="*/ 691240 h 1104526"/>
              <a:gd name="csX201" fmla="*/ 784149 w 2806498"/>
              <a:gd name="csY201" fmla="*/ 674536 h 1104526"/>
              <a:gd name="csX202" fmla="*/ 774062 w 2806498"/>
              <a:gd name="csY202" fmla="*/ 669746 h 1104526"/>
              <a:gd name="csX203" fmla="*/ 710220 w 2806498"/>
              <a:gd name="csY203" fmla="*/ 653095 h 1104526"/>
              <a:gd name="csX204" fmla="*/ 644502 w 2806498"/>
              <a:gd name="csY204" fmla="*/ 666149 h 1104526"/>
              <a:gd name="csX205" fmla="*/ 628411 w 2806498"/>
              <a:gd name="csY205" fmla="*/ 693402 h 1104526"/>
              <a:gd name="csX206" fmla="*/ 624986 w 2806498"/>
              <a:gd name="csY206" fmla="*/ 761497 h 1104526"/>
              <a:gd name="csX207" fmla="*/ 643795 w 2806498"/>
              <a:gd name="csY207" fmla="*/ 883757 h 1104526"/>
              <a:gd name="csX208" fmla="*/ 678902 w 2806498"/>
              <a:gd name="csY208" fmla="*/ 905007 h 1104526"/>
              <a:gd name="csX209" fmla="*/ 699717 w 2806498"/>
              <a:gd name="csY209" fmla="*/ 906063 h 1104526"/>
              <a:gd name="csX210" fmla="*/ 720056 w 2806498"/>
              <a:gd name="csY210" fmla="*/ 900015 h 1104526"/>
              <a:gd name="csX211" fmla="*/ 740105 w 2806498"/>
              <a:gd name="csY211" fmla="*/ 891252 h 1104526"/>
              <a:gd name="csX212" fmla="*/ 761754 w 2806498"/>
              <a:gd name="csY212" fmla="*/ 889456 h 1104526"/>
              <a:gd name="csX213" fmla="*/ 740627 w 2806498"/>
              <a:gd name="csY213" fmla="*/ 892642 h 1104526"/>
              <a:gd name="csX214" fmla="*/ 721305 w 2806498"/>
              <a:gd name="csY214" fmla="*/ 902624 h 1104526"/>
              <a:gd name="csX215" fmla="*/ 700395 w 2806498"/>
              <a:gd name="csY215" fmla="*/ 910362 h 1104526"/>
              <a:gd name="csX216" fmla="*/ 677776 w 2806498"/>
              <a:gd name="csY216" fmla="*/ 910713 h 1104526"/>
              <a:gd name="csX217" fmla="*/ 637707 w 2806498"/>
              <a:gd name="csY217" fmla="*/ 890024 h 1104526"/>
              <a:gd name="csX218" fmla="*/ 632779 w 2806498"/>
              <a:gd name="csY218" fmla="*/ 885179 h 1104526"/>
              <a:gd name="csX219" fmla="*/ 637451 w 2806498"/>
              <a:gd name="csY219" fmla="*/ 896991 h 1104526"/>
              <a:gd name="csX220" fmla="*/ 654817 w 2806498"/>
              <a:gd name="csY220" fmla="*/ 941607 h 1104526"/>
              <a:gd name="csX221" fmla="*/ 664781 w 2806498"/>
              <a:gd name="csY221" fmla="*/ 988779 h 1104526"/>
              <a:gd name="csX222" fmla="*/ 662105 w 2806498"/>
              <a:gd name="csY222" fmla="*/ 1012757 h 1104526"/>
              <a:gd name="csX223" fmla="*/ 658016 w 2806498"/>
              <a:gd name="csY223" fmla="*/ 1024096 h 1104526"/>
              <a:gd name="csX224" fmla="*/ 654751 w 2806498"/>
              <a:gd name="csY224" fmla="*/ 1029177 h 1104526"/>
              <a:gd name="csX225" fmla="*/ 649314 w 2806498"/>
              <a:gd name="csY225" fmla="*/ 1030838 h 1104526"/>
              <a:gd name="csX226" fmla="*/ 654508 w 2806498"/>
              <a:gd name="csY226" fmla="*/ 1028951 h 1104526"/>
              <a:gd name="csX227" fmla="*/ 657395 w 2806498"/>
              <a:gd name="csY227" fmla="*/ 1023838 h 1104526"/>
              <a:gd name="csX228" fmla="*/ 660709 w 2806498"/>
              <a:gd name="csY228" fmla="*/ 1012503 h 1104526"/>
              <a:gd name="csX229" fmla="*/ 661852 w 2806498"/>
              <a:gd name="csY229" fmla="*/ 989006 h 1104526"/>
              <a:gd name="csX230" fmla="*/ 649376 w 2806498"/>
              <a:gd name="csY230" fmla="*/ 943807 h 1104526"/>
              <a:gd name="csX231" fmla="*/ 629451 w 2806498"/>
              <a:gd name="csY231" fmla="*/ 900533 h 1104526"/>
              <a:gd name="csX232" fmla="*/ 619361 w 2806498"/>
              <a:gd name="csY232" fmla="*/ 878935 h 1104526"/>
              <a:gd name="csX233" fmla="*/ 609551 w 2806498"/>
              <a:gd name="csY233" fmla="*/ 856646 h 1104526"/>
              <a:gd name="csX234" fmla="*/ 604595 w 2806498"/>
              <a:gd name="csY234" fmla="*/ 837865 h 1104526"/>
              <a:gd name="csX235" fmla="*/ 585414 w 2806498"/>
              <a:gd name="csY235" fmla="*/ 874892 h 1104526"/>
              <a:gd name="csX236" fmla="*/ 574662 w 2806498"/>
              <a:gd name="csY236" fmla="*/ 901616 h 1104526"/>
              <a:gd name="csX237" fmla="*/ 570521 w 2806498"/>
              <a:gd name="csY237" fmla="*/ 929809 h 1104526"/>
              <a:gd name="csX238" fmla="*/ 578718 w 2806498"/>
              <a:gd name="csY238" fmla="*/ 987529 h 1104526"/>
              <a:gd name="csX239" fmla="*/ 592279 w 2806498"/>
              <a:gd name="csY239" fmla="*/ 1045424 h 1104526"/>
              <a:gd name="csX240" fmla="*/ 594985 w 2806498"/>
              <a:gd name="csY240" fmla="*/ 1075077 h 1104526"/>
              <a:gd name="csX241" fmla="*/ 591173 w 2806498"/>
              <a:gd name="csY241" fmla="*/ 1104526 h 1104526"/>
              <a:gd name="csX242" fmla="*/ 589828 w 2806498"/>
              <a:gd name="csY242" fmla="*/ 1045868 h 1104526"/>
              <a:gd name="csX243" fmla="*/ 573854 w 2806498"/>
              <a:gd name="csY243" fmla="*/ 988815 h 1104526"/>
              <a:gd name="csX244" fmla="*/ 562952 w 2806498"/>
              <a:gd name="csY244" fmla="*/ 929762 h 1104526"/>
              <a:gd name="csX245" fmla="*/ 566137 w 2806498"/>
              <a:gd name="csY245" fmla="*/ 899279 h 1104526"/>
              <a:gd name="csX246" fmla="*/ 576321 w 2806498"/>
              <a:gd name="csY246" fmla="*/ 870531 h 1104526"/>
              <a:gd name="csX247" fmla="*/ 599980 w 2806498"/>
              <a:gd name="csY247" fmla="*/ 816862 h 1104526"/>
              <a:gd name="csX248" fmla="*/ 604395 w 2806498"/>
              <a:gd name="csY248" fmla="*/ 800434 h 1104526"/>
              <a:gd name="csX249" fmla="*/ 605326 w 2806498"/>
              <a:gd name="csY249" fmla="*/ 759929 h 1104526"/>
              <a:gd name="csX250" fmla="*/ 601552 w 2806498"/>
              <a:gd name="csY250" fmla="*/ 766486 h 1104526"/>
              <a:gd name="csX251" fmla="*/ 574754 w 2806498"/>
              <a:gd name="csY251" fmla="*/ 794632 h 1104526"/>
              <a:gd name="csX252" fmla="*/ 558130 w 2806498"/>
              <a:gd name="csY252" fmla="*/ 803854 h 1104526"/>
              <a:gd name="csX253" fmla="*/ 543076 w 2806498"/>
              <a:gd name="csY253" fmla="*/ 811679 h 1104526"/>
              <a:gd name="csX254" fmla="*/ 533994 w 2806498"/>
              <a:gd name="csY254" fmla="*/ 827130 h 1104526"/>
              <a:gd name="csX255" fmla="*/ 524174 w 2806498"/>
              <a:gd name="csY255" fmla="*/ 849871 h 1104526"/>
              <a:gd name="csX256" fmla="*/ 509741 w 2806498"/>
              <a:gd name="csY256" fmla="*/ 871186 h 1104526"/>
              <a:gd name="csX257" fmla="*/ 492208 w 2806498"/>
              <a:gd name="csY257" fmla="*/ 888809 h 1104526"/>
              <a:gd name="csX258" fmla="*/ 477302 w 2806498"/>
              <a:gd name="csY258" fmla="*/ 907510 h 1104526"/>
              <a:gd name="csX259" fmla="*/ 470013 w 2806498"/>
              <a:gd name="csY259" fmla="*/ 930062 h 1104526"/>
              <a:gd name="csX260" fmla="*/ 482272 w 2806498"/>
              <a:gd name="csY260" fmla="*/ 975738 h 1104526"/>
              <a:gd name="csX261" fmla="*/ 483691 w 2806498"/>
              <a:gd name="csY261" fmla="*/ 972207 h 1104526"/>
              <a:gd name="csX262" fmla="*/ 482352 w 2806498"/>
              <a:gd name="csY262" fmla="*/ 975994 h 1104526"/>
              <a:gd name="csX263" fmla="*/ 482188 w 2806498"/>
              <a:gd name="csY263" fmla="*/ 976023 h 1104526"/>
              <a:gd name="csX264" fmla="*/ 466852 w 2806498"/>
              <a:gd name="csY264" fmla="*/ 929757 h 1104526"/>
              <a:gd name="csX265" fmla="*/ 473224 w 2806498"/>
              <a:gd name="csY265" fmla="*/ 905312 h 1104526"/>
              <a:gd name="csX266" fmla="*/ 487776 w 2806498"/>
              <a:gd name="csY266" fmla="*/ 884650 h 1104526"/>
              <a:gd name="csX267" fmla="*/ 504037 w 2806498"/>
              <a:gd name="csY267" fmla="*/ 866346 h 1104526"/>
              <a:gd name="csX268" fmla="*/ 516095 w 2806498"/>
              <a:gd name="csY268" fmla="*/ 846271 h 1104526"/>
              <a:gd name="csX269" fmla="*/ 524540 w 2806498"/>
              <a:gd name="csY269" fmla="*/ 823206 h 1104526"/>
              <a:gd name="csX270" fmla="*/ 530329 w 2806498"/>
              <a:gd name="csY270" fmla="*/ 810816 h 1104526"/>
              <a:gd name="csX271" fmla="*/ 514155 w 2806498"/>
              <a:gd name="csY271" fmla="*/ 813206 h 1104526"/>
              <a:gd name="csX272" fmla="*/ 483503 w 2806498"/>
              <a:gd name="csY272" fmla="*/ 822506 h 1104526"/>
              <a:gd name="csX273" fmla="*/ 455150 w 2806498"/>
              <a:gd name="csY273" fmla="*/ 837972 h 1104526"/>
              <a:gd name="csX274" fmla="*/ 430415 w 2806498"/>
              <a:gd name="csY274" fmla="*/ 859061 h 1104526"/>
              <a:gd name="csX275" fmla="*/ 453663 w 2806498"/>
              <a:gd name="csY275" fmla="*/ 835913 h 1104526"/>
              <a:gd name="csX276" fmla="*/ 481379 w 2806498"/>
              <a:gd name="csY276" fmla="*/ 817862 h 1104526"/>
              <a:gd name="csX277" fmla="*/ 512466 w 2806498"/>
              <a:gd name="csY277" fmla="*/ 805748 h 1104526"/>
              <a:gd name="csX278" fmla="*/ 558489 w 2806498"/>
              <a:gd name="csY278" fmla="*/ 790186 h 1104526"/>
              <a:gd name="csX279" fmla="*/ 588388 w 2806498"/>
              <a:gd name="csY279" fmla="*/ 758846 h 1104526"/>
              <a:gd name="csX280" fmla="*/ 598918 w 2806498"/>
              <a:gd name="csY280" fmla="*/ 716736 h 1104526"/>
              <a:gd name="csX281" fmla="*/ 539941 w 2806498"/>
              <a:gd name="csY281" fmla="*/ 615155 h 1104526"/>
              <a:gd name="csX282" fmla="*/ 420866 w 2806498"/>
              <a:gd name="csY282" fmla="*/ 600309 h 1104526"/>
              <a:gd name="csX283" fmla="*/ 392436 w 2806498"/>
              <a:gd name="csY283" fmla="*/ 599890 h 1104526"/>
              <a:gd name="csX284" fmla="*/ 365183 w 2806498"/>
              <a:gd name="csY284" fmla="*/ 598887 h 1104526"/>
              <a:gd name="csX285" fmla="*/ 314661 w 2806498"/>
              <a:gd name="csY285" fmla="*/ 607872 h 1104526"/>
              <a:gd name="csX286" fmla="*/ 276525 w 2806498"/>
              <a:gd name="csY286" fmla="*/ 643304 h 1104526"/>
              <a:gd name="csX287" fmla="*/ 241668 w 2806498"/>
              <a:gd name="csY287" fmla="*/ 679695 h 1104526"/>
              <a:gd name="csX288" fmla="*/ 214787 w 2806498"/>
              <a:gd name="csY288" fmla="*/ 716328 h 1104526"/>
              <a:gd name="csX289" fmla="*/ 205391 w 2806498"/>
              <a:gd name="csY289" fmla="*/ 734705 h 1104526"/>
              <a:gd name="csX290" fmla="*/ 199049 w 2806498"/>
              <a:gd name="csY290" fmla="*/ 754284 h 1104526"/>
              <a:gd name="csX291" fmla="*/ 197179 w 2806498"/>
              <a:gd name="csY291" fmla="*/ 774707 h 1104526"/>
              <a:gd name="csX292" fmla="*/ 200248 w 2806498"/>
              <a:gd name="csY292" fmla="*/ 795180 h 1104526"/>
              <a:gd name="csX293" fmla="*/ 210281 w 2806498"/>
              <a:gd name="csY293" fmla="*/ 836028 h 1104526"/>
              <a:gd name="csX294" fmla="*/ 198153 w 2806498"/>
              <a:gd name="csY294" fmla="*/ 795728 h 1104526"/>
              <a:gd name="csX295" fmla="*/ 193894 w 2806498"/>
              <a:gd name="csY295" fmla="*/ 774830 h 1104526"/>
              <a:gd name="csX296" fmla="*/ 194739 w 2806498"/>
              <a:gd name="csY296" fmla="*/ 753411 h 1104526"/>
              <a:gd name="csX297" fmla="*/ 200333 w 2806498"/>
              <a:gd name="csY297" fmla="*/ 732685 h 1104526"/>
              <a:gd name="csX298" fmla="*/ 209145 w 2806498"/>
              <a:gd name="csY298" fmla="*/ 713131 h 1104526"/>
              <a:gd name="csX299" fmla="*/ 217570 w 2806498"/>
              <a:gd name="csY299" fmla="*/ 698339 h 1104526"/>
              <a:gd name="csX300" fmla="*/ 189588 w 2806498"/>
              <a:gd name="csY300" fmla="*/ 713063 h 1104526"/>
              <a:gd name="csX301" fmla="*/ 137026 w 2806498"/>
              <a:gd name="csY301" fmla="*/ 730350 h 1104526"/>
              <a:gd name="csX302" fmla="*/ 113570 w 2806498"/>
              <a:gd name="csY302" fmla="*/ 744152 h 1104526"/>
              <a:gd name="csX303" fmla="*/ 97226 w 2806498"/>
              <a:gd name="csY303" fmla="*/ 765915 h 1104526"/>
              <a:gd name="csX304" fmla="*/ 112566 w 2806498"/>
              <a:gd name="csY304" fmla="*/ 743085 h 1104526"/>
              <a:gd name="csX305" fmla="*/ 135798 w 2806498"/>
              <a:gd name="csY305" fmla="*/ 727670 h 1104526"/>
              <a:gd name="csX306" fmla="*/ 187295 w 2806498"/>
              <a:gd name="csY306" fmla="*/ 707673 h 1104526"/>
              <a:gd name="csX307" fmla="*/ 267460 w 2806498"/>
              <a:gd name="csY307" fmla="*/ 635934 h 1104526"/>
              <a:gd name="csX308" fmla="*/ 269701 w 2806498"/>
              <a:gd name="csY308" fmla="*/ 633031 h 1104526"/>
              <a:gd name="csX309" fmla="*/ 264686 w 2806498"/>
              <a:gd name="csY309" fmla="*/ 634040 h 1104526"/>
              <a:gd name="csX310" fmla="*/ 227465 w 2806498"/>
              <a:gd name="csY310" fmla="*/ 631671 h 1104526"/>
              <a:gd name="csX311" fmla="*/ 192652 w 2806498"/>
              <a:gd name="csY311" fmla="*/ 628999 h 1104526"/>
              <a:gd name="csX312" fmla="*/ 176346 w 2806498"/>
              <a:gd name="csY312" fmla="*/ 634756 h 1104526"/>
              <a:gd name="csX313" fmla="*/ 164485 w 2806498"/>
              <a:gd name="csY313" fmla="*/ 647537 h 1104526"/>
              <a:gd name="csX314" fmla="*/ 175304 w 2806498"/>
              <a:gd name="csY314" fmla="*/ 633290 h 1104526"/>
              <a:gd name="csX315" fmla="*/ 191909 w 2806498"/>
              <a:gd name="csY315" fmla="*/ 625455 h 1104526"/>
              <a:gd name="csX316" fmla="*/ 228345 w 2806498"/>
              <a:gd name="csY316" fmla="*/ 624423 h 1104526"/>
              <a:gd name="csX317" fmla="*/ 262334 w 2806498"/>
              <a:gd name="csY317" fmla="*/ 623294 h 1104526"/>
              <a:gd name="csX318" fmla="*/ 307875 w 2806498"/>
              <a:gd name="csY318" fmla="*/ 594824 h 1104526"/>
              <a:gd name="csX319" fmla="*/ 331884 w 2806498"/>
              <a:gd name="csY319" fmla="*/ 585748 h 1104526"/>
              <a:gd name="csX320" fmla="*/ 300406 w 2806498"/>
              <a:gd name="csY320" fmla="*/ 566642 h 1104526"/>
              <a:gd name="csX321" fmla="*/ 279806 w 2806498"/>
              <a:gd name="csY321" fmla="*/ 563792 h 1104526"/>
              <a:gd name="csX322" fmla="*/ 257179 w 2806498"/>
              <a:gd name="csY322" fmla="*/ 567082 h 1104526"/>
              <a:gd name="csX323" fmla="*/ 233024 w 2806498"/>
              <a:gd name="csY323" fmla="*/ 571627 h 1104526"/>
              <a:gd name="csX324" fmla="*/ 208443 w 2806498"/>
              <a:gd name="csY324" fmla="*/ 574191 h 1104526"/>
              <a:gd name="csX325" fmla="*/ 159168 w 2806498"/>
              <a:gd name="csY325" fmla="*/ 572553 h 1104526"/>
              <a:gd name="csX326" fmla="*/ 111204 w 2806498"/>
              <a:gd name="csY326" fmla="*/ 561936 h 1104526"/>
              <a:gd name="csX327" fmla="*/ 88496 w 2806498"/>
              <a:gd name="csY327" fmla="*/ 551738 h 1104526"/>
              <a:gd name="csX328" fmla="*/ 69818 w 2806498"/>
              <a:gd name="csY328" fmla="*/ 534904 h 1104526"/>
              <a:gd name="csX329" fmla="*/ 57746 w 2806498"/>
              <a:gd name="csY329" fmla="*/ 513733 h 1104526"/>
              <a:gd name="csX330" fmla="*/ 42871 w 2806498"/>
              <a:gd name="csY330" fmla="*/ 495534 h 1104526"/>
              <a:gd name="csX331" fmla="*/ 4229 w 2806498"/>
              <a:gd name="csY331" fmla="*/ 476584 h 1104526"/>
              <a:gd name="csX332" fmla="*/ 7123 w 2806498"/>
              <a:gd name="csY332" fmla="*/ 477269 h 1104526"/>
              <a:gd name="csX333" fmla="*/ 3416 w 2806498"/>
              <a:gd name="csY333" fmla="*/ 476186 h 1104526"/>
              <a:gd name="csX334" fmla="*/ 4229 w 2806498"/>
              <a:gd name="csY334" fmla="*/ 476584 h 1104526"/>
              <a:gd name="csX335" fmla="*/ 176 w 2806498"/>
              <a:gd name="csY335" fmla="*/ 475625 h 1104526"/>
              <a:gd name="csX336" fmla="*/ 4 w 2806498"/>
              <a:gd name="csY336" fmla="*/ 475420 h 1104526"/>
              <a:gd name="csX337" fmla="*/ 209 w 2806498"/>
              <a:gd name="csY337" fmla="*/ 475248 h 1104526"/>
              <a:gd name="csX338" fmla="*/ 44669 w 2806498"/>
              <a:gd name="csY338" fmla="*/ 493352 h 1104526"/>
              <a:gd name="csX339" fmla="*/ 61166 w 2806498"/>
              <a:gd name="csY339" fmla="*/ 511561 h 1104526"/>
              <a:gd name="csX340" fmla="*/ 74020 w 2806498"/>
              <a:gd name="csY340" fmla="*/ 531645 h 1104526"/>
              <a:gd name="csX341" fmla="*/ 91785 w 2806498"/>
              <a:gd name="csY341" fmla="*/ 546046 h 1104526"/>
              <a:gd name="csX342" fmla="*/ 113463 w 2806498"/>
              <a:gd name="csY342" fmla="*/ 554472 h 1104526"/>
              <a:gd name="csX343" fmla="*/ 160149 w 2806498"/>
              <a:gd name="csY343" fmla="*/ 562317 h 1104526"/>
              <a:gd name="csX344" fmla="*/ 207307 w 2806498"/>
              <a:gd name="csY344" fmla="*/ 561401 h 1104526"/>
              <a:gd name="csX345" fmla="*/ 230579 w 2806498"/>
              <a:gd name="csY345" fmla="*/ 557758 h 1104526"/>
              <a:gd name="csX346" fmla="*/ 253659 w 2806498"/>
              <a:gd name="csY346" fmla="*/ 552125 h 1104526"/>
              <a:gd name="csX347" fmla="*/ 279359 w 2806498"/>
              <a:gd name="csY347" fmla="*/ 546794 h 1104526"/>
              <a:gd name="csX348" fmla="*/ 249704 w 2806498"/>
              <a:gd name="csY348" fmla="*/ 519864 h 1104526"/>
              <a:gd name="csX349" fmla="*/ 205833 w 2806498"/>
              <a:gd name="csY349" fmla="*/ 480421 h 1104526"/>
              <a:gd name="csX350" fmla="*/ 158408 w 2806498"/>
              <a:gd name="csY350" fmla="*/ 446517 h 1104526"/>
              <a:gd name="csX351" fmla="*/ 103577 w 2806498"/>
              <a:gd name="csY351" fmla="*/ 427625 h 1104526"/>
              <a:gd name="csX352" fmla="*/ 45989 w 2806498"/>
              <a:gd name="csY352" fmla="*/ 434313 h 1104526"/>
              <a:gd name="csX353" fmla="*/ 103962 w 2806498"/>
              <a:gd name="csY353" fmla="*/ 424720 h 1104526"/>
              <a:gd name="csX354" fmla="*/ 161174 w 2806498"/>
              <a:gd name="csY354" fmla="*/ 441290 h 1104526"/>
              <a:gd name="csX355" fmla="*/ 211404 w 2806498"/>
              <a:gd name="csY355" fmla="*/ 473539 h 1104526"/>
              <a:gd name="csX356" fmla="*/ 257338 w 2806498"/>
              <a:gd name="csY356" fmla="*/ 510953 h 1104526"/>
              <a:gd name="csX357" fmla="*/ 260586 w 2806498"/>
              <a:gd name="csY357" fmla="*/ 513605 h 1104526"/>
              <a:gd name="csX358" fmla="*/ 254479 w 2806498"/>
              <a:gd name="csY358" fmla="*/ 487911 h 1104526"/>
              <a:gd name="csX359" fmla="*/ 251510 w 2806498"/>
              <a:gd name="csY359" fmla="*/ 451217 h 1104526"/>
              <a:gd name="csX360" fmla="*/ 249866 w 2806498"/>
              <a:gd name="csY360" fmla="*/ 414757 h 1104526"/>
              <a:gd name="csX361" fmla="*/ 255910 w 2806498"/>
              <a:gd name="csY361" fmla="*/ 450724 h 1104526"/>
              <a:gd name="csX362" fmla="*/ 263060 w 2806498"/>
              <a:gd name="csY362" fmla="*/ 486086 h 1104526"/>
              <a:gd name="csX363" fmla="*/ 276453 w 2806498"/>
              <a:gd name="csY363" fmla="*/ 518089 h 1104526"/>
              <a:gd name="csX364" fmla="*/ 356329 w 2806498"/>
              <a:gd name="csY364" fmla="*/ 566973 h 1104526"/>
              <a:gd name="csX365" fmla="*/ 409108 w 2806498"/>
              <a:gd name="csY365" fmla="*/ 571183 h 1104526"/>
              <a:gd name="csX366" fmla="*/ 458849 w 2806498"/>
              <a:gd name="csY366" fmla="*/ 518020 h 1104526"/>
              <a:gd name="csX367" fmla="*/ 390048 w 2806498"/>
              <a:gd name="csY367" fmla="*/ 347874 h 1104526"/>
              <a:gd name="csX368" fmla="*/ 325135 w 2806498"/>
              <a:gd name="csY368" fmla="*/ 322708 h 1104526"/>
              <a:gd name="csX369" fmla="*/ 241328 w 2806498"/>
              <a:gd name="csY369" fmla="*/ 309505 h 1104526"/>
              <a:gd name="csX370" fmla="*/ 157874 w 2806498"/>
              <a:gd name="csY370" fmla="*/ 290061 h 1104526"/>
              <a:gd name="csX371" fmla="*/ 138362 w 2806498"/>
              <a:gd name="csY371" fmla="*/ 281107 h 1104526"/>
              <a:gd name="csX372" fmla="*/ 120037 w 2806498"/>
              <a:gd name="csY372" fmla="*/ 269947 h 1104526"/>
              <a:gd name="csX373" fmla="*/ 103501 w 2806498"/>
              <a:gd name="csY373" fmla="*/ 256369 h 1104526"/>
              <a:gd name="csX374" fmla="*/ 89480 w 2806498"/>
              <a:gd name="csY374" fmla="*/ 240277 h 1104526"/>
              <a:gd name="csX375" fmla="*/ 104158 w 2806498"/>
              <a:gd name="csY375" fmla="*/ 255710 h 1104526"/>
              <a:gd name="csX376" fmla="*/ 121086 w 2806498"/>
              <a:gd name="csY376" fmla="*/ 268474 h 1104526"/>
              <a:gd name="csX377" fmla="*/ 139611 w 2806498"/>
              <a:gd name="csY377" fmla="*/ 278687 h 1104526"/>
              <a:gd name="csX378" fmla="*/ 159181 w 2806498"/>
              <a:gd name="csY378" fmla="*/ 286651 h 1104526"/>
              <a:gd name="csX379" fmla="*/ 242208 w 2806498"/>
              <a:gd name="csY379" fmla="*/ 302257 h 1104526"/>
              <a:gd name="csX380" fmla="*/ 327415 w 2806498"/>
              <a:gd name="csY380" fmla="*/ 312000 h 1104526"/>
              <a:gd name="csX381" fmla="*/ 365823 w 2806498"/>
              <a:gd name="csY381" fmla="*/ 322222 h 1104526"/>
              <a:gd name="csX382" fmla="*/ 365071 w 2806498"/>
              <a:gd name="csY382" fmla="*/ 321615 h 1104526"/>
              <a:gd name="csX383" fmla="*/ 321056 w 2806498"/>
              <a:gd name="csY383" fmla="*/ 289017 h 1104526"/>
              <a:gd name="csX384" fmla="*/ 276615 w 2806498"/>
              <a:gd name="csY384" fmla="*/ 254438 h 1104526"/>
              <a:gd name="csX385" fmla="*/ 245660 w 2806498"/>
              <a:gd name="csY385" fmla="*/ 206545 h 1104526"/>
              <a:gd name="csX386" fmla="*/ 242440 w 2806498"/>
              <a:gd name="csY386" fmla="*/ 190825 h 1104526"/>
              <a:gd name="csX387" fmla="*/ 221149 w 2806498"/>
              <a:gd name="csY387" fmla="*/ 180810 h 1104526"/>
              <a:gd name="csX388" fmla="*/ 200205 w 2806498"/>
              <a:gd name="csY388" fmla="*/ 172521 h 1104526"/>
              <a:gd name="csX389" fmla="*/ 165473 w 2806498"/>
              <a:gd name="csY389" fmla="*/ 144958 h 1104526"/>
              <a:gd name="csX390" fmla="*/ 241482 w 2806498"/>
              <a:gd name="csY390" fmla="*/ 179016 h 1104526"/>
              <a:gd name="csX391" fmla="*/ 241456 w 2806498"/>
              <a:gd name="csY391" fmla="*/ 178312 h 1104526"/>
              <a:gd name="csX392" fmla="*/ 241196 w 2806498"/>
              <a:gd name="csY392" fmla="*/ 150613 h 1104526"/>
              <a:gd name="csX393" fmla="*/ 193789 w 2806498"/>
              <a:gd name="csY393" fmla="*/ 55509 h 1104526"/>
              <a:gd name="csX394" fmla="*/ 246288 w 2806498"/>
              <a:gd name="csY394" fmla="*/ 150399 h 1104526"/>
              <a:gd name="csX395" fmla="*/ 252978 w 2806498"/>
              <a:gd name="csY395" fmla="*/ 204274 h 1104526"/>
              <a:gd name="csX396" fmla="*/ 283699 w 2806498"/>
              <a:gd name="csY396" fmla="*/ 247146 h 1104526"/>
              <a:gd name="csX397" fmla="*/ 328139 w 2806498"/>
              <a:gd name="csY397" fmla="*/ 278553 h 1104526"/>
              <a:gd name="csX398" fmla="*/ 374641 w 2806498"/>
              <a:gd name="csY398" fmla="*/ 309789 h 1104526"/>
              <a:gd name="csX399" fmla="*/ 413749 w 2806498"/>
              <a:gd name="csY399" fmla="*/ 342500 h 1104526"/>
              <a:gd name="csX400" fmla="*/ 408642 w 2806498"/>
              <a:gd name="csY400" fmla="*/ 323442 h 1104526"/>
              <a:gd name="csX401" fmla="*/ 406113 w 2806498"/>
              <a:gd name="csY401" fmla="*/ 294770 h 1104526"/>
              <a:gd name="csX402" fmla="*/ 388260 w 2806498"/>
              <a:gd name="csY402" fmla="*/ 254732 h 1104526"/>
              <a:gd name="csX403" fmla="*/ 368474 w 2806498"/>
              <a:gd name="csY403" fmla="*/ 232157 h 1104526"/>
              <a:gd name="csX404" fmla="*/ 342323 w 2806498"/>
              <a:gd name="csY404" fmla="*/ 184509 h 1104526"/>
              <a:gd name="csX405" fmla="*/ 321445 w 2806498"/>
              <a:gd name="csY405" fmla="*/ 135229 h 1104526"/>
              <a:gd name="csX406" fmla="*/ 294906 w 2806498"/>
              <a:gd name="csY406" fmla="*/ 89170 h 1104526"/>
              <a:gd name="csX407" fmla="*/ 324699 w 2806498"/>
              <a:gd name="csY407" fmla="*/ 133627 h 1104526"/>
              <a:gd name="csX408" fmla="*/ 348830 w 2806498"/>
              <a:gd name="csY408" fmla="*/ 181304 h 1104526"/>
              <a:gd name="csX409" fmla="*/ 377085 w 2806498"/>
              <a:gd name="csY409" fmla="*/ 225466 h 1104526"/>
              <a:gd name="csX410" fmla="*/ 411752 w 2806498"/>
              <a:gd name="csY410" fmla="*/ 255100 h 1104526"/>
              <a:gd name="csX411" fmla="*/ 414205 w 2806498"/>
              <a:gd name="csY411" fmla="*/ 247770 h 1104526"/>
              <a:gd name="csX412" fmla="*/ 418183 w 2806498"/>
              <a:gd name="csY412" fmla="*/ 237868 h 1104526"/>
              <a:gd name="csX413" fmla="*/ 431197 w 2806498"/>
              <a:gd name="csY413" fmla="*/ 199966 h 1104526"/>
              <a:gd name="csX414" fmla="*/ 424968 w 2806498"/>
              <a:gd name="csY414" fmla="*/ 160927 h 1104526"/>
              <a:gd name="csX415" fmla="*/ 418560 w 2806498"/>
              <a:gd name="csY415" fmla="*/ 141026 h 1104526"/>
              <a:gd name="csX416" fmla="*/ 415076 w 2806498"/>
              <a:gd name="csY416" fmla="*/ 120121 h 1104526"/>
              <a:gd name="csX417" fmla="*/ 417917 w 2806498"/>
              <a:gd name="csY417" fmla="*/ 99287 h 1104526"/>
              <a:gd name="csX418" fmla="*/ 422739 w 2806498"/>
              <a:gd name="csY418" fmla="*/ 89941 h 1104526"/>
              <a:gd name="csX419" fmla="*/ 430078 w 2806498"/>
              <a:gd name="csY419" fmla="*/ 82569 h 1104526"/>
              <a:gd name="csX420" fmla="*/ 423318 w 2806498"/>
              <a:gd name="csY420" fmla="*/ 90342 h 1104526"/>
              <a:gd name="csX421" fmla="*/ 419343 w 2806498"/>
              <a:gd name="csY421" fmla="*/ 99703 h 1104526"/>
              <a:gd name="csX422" fmla="*/ 417985 w 2806498"/>
              <a:gd name="csY422" fmla="*/ 119966 h 1104526"/>
              <a:gd name="csX423" fmla="*/ 430438 w 2806498"/>
              <a:gd name="csY423" fmla="*/ 158890 h 1104526"/>
              <a:gd name="csX424" fmla="*/ 437508 w 2806498"/>
              <a:gd name="csY424" fmla="*/ 178908 h 1104526"/>
              <a:gd name="csX425" fmla="*/ 439945 w 2806498"/>
              <a:gd name="csY425" fmla="*/ 200744 h 1104526"/>
              <a:gd name="csX426" fmla="*/ 429083 w 2806498"/>
              <a:gd name="csY426" fmla="*/ 242137 h 1104526"/>
              <a:gd name="csX427" fmla="*/ 425963 w 2806498"/>
              <a:gd name="csY427" fmla="*/ 251749 h 1104526"/>
              <a:gd name="csX428" fmla="*/ 423548 w 2806498"/>
              <a:gd name="csY428" fmla="*/ 261334 h 1104526"/>
              <a:gd name="csX429" fmla="*/ 421938 w 2806498"/>
              <a:gd name="csY429" fmla="*/ 271077 h 1104526"/>
              <a:gd name="csX430" fmla="*/ 421154 w 2806498"/>
              <a:gd name="csY430" fmla="*/ 280906 h 1104526"/>
              <a:gd name="csX431" fmla="*/ 425610 w 2806498"/>
              <a:gd name="csY431" fmla="*/ 319659 h 1104526"/>
              <a:gd name="csX432" fmla="*/ 431253 w 2806498"/>
              <a:gd name="csY432" fmla="*/ 336088 h 1104526"/>
              <a:gd name="csX433" fmla="*/ 570906 w 2806498"/>
              <a:gd name="csY433" fmla="*/ 380859 h 1104526"/>
              <a:gd name="csX434" fmla="*/ 664605 w 2806498"/>
              <a:gd name="csY434" fmla="*/ 351224 h 1104526"/>
              <a:gd name="csX435" fmla="*/ 665912 w 2806498"/>
              <a:gd name="csY435" fmla="*/ 347815 h 1104526"/>
              <a:gd name="csX436" fmla="*/ 665995 w 2806498"/>
              <a:gd name="csY436" fmla="*/ 347530 h 1104526"/>
              <a:gd name="csX437" fmla="*/ 674486 w 2806498"/>
              <a:gd name="csY437" fmla="*/ 326954 h 1104526"/>
              <a:gd name="csX438" fmla="*/ 675025 w 2806498"/>
              <a:gd name="csY438" fmla="*/ 325641 h 1104526"/>
              <a:gd name="csX439" fmla="*/ 676907 w 2806498"/>
              <a:gd name="csY439" fmla="*/ 274736 h 1104526"/>
              <a:gd name="csX440" fmla="*/ 670263 w 2806498"/>
              <a:gd name="csY440" fmla="*/ 238438 h 1104526"/>
              <a:gd name="csX441" fmla="*/ 654975 w 2806498"/>
              <a:gd name="csY441" fmla="*/ 204180 h 1104526"/>
              <a:gd name="csX442" fmla="*/ 638376 w 2806498"/>
              <a:gd name="csY442" fmla="*/ 169382 h 1104526"/>
              <a:gd name="csX443" fmla="*/ 630880 w 2806498"/>
              <a:gd name="csY443" fmla="*/ 150555 h 1104526"/>
              <a:gd name="csX444" fmla="*/ 625308 w 2806498"/>
              <a:gd name="csY444" fmla="*/ 144206 h 1104526"/>
              <a:gd name="csX445" fmla="*/ 609479 w 2806498"/>
              <a:gd name="csY445" fmla="*/ 131919 h 1104526"/>
              <a:gd name="csX446" fmla="*/ 574838 w 2806498"/>
              <a:gd name="csY446" fmla="*/ 111192 h 1104526"/>
              <a:gd name="csX447" fmla="*/ 630963 w 2806498"/>
              <a:gd name="csY447" fmla="*/ 142068 h 1104526"/>
              <a:gd name="csX448" fmla="*/ 629537 w 2806498"/>
              <a:gd name="csY448" fmla="*/ 131592 h 1104526"/>
              <a:gd name="csX449" fmla="*/ 642482 w 2806498"/>
              <a:gd name="csY449" fmla="*/ 56608 h 1104526"/>
              <a:gd name="csX450" fmla="*/ 633141 w 2806498"/>
              <a:gd name="csY450" fmla="*/ 131176 h 1104526"/>
              <a:gd name="csX451" fmla="*/ 636171 w 2806498"/>
              <a:gd name="csY451" fmla="*/ 146221 h 1104526"/>
              <a:gd name="csX452" fmla="*/ 636559 w 2806498"/>
              <a:gd name="csY452" fmla="*/ 147805 h 1104526"/>
              <a:gd name="csX453" fmla="*/ 643305 w 2806498"/>
              <a:gd name="csY453" fmla="*/ 167341 h 1104526"/>
              <a:gd name="csX454" fmla="*/ 661240 w 2806498"/>
              <a:gd name="csY454" fmla="*/ 200749 h 1104526"/>
              <a:gd name="csX455" fmla="*/ 678707 w 2806498"/>
              <a:gd name="csY455" fmla="*/ 235491 h 1104526"/>
              <a:gd name="csX456" fmla="*/ 687685 w 2806498"/>
              <a:gd name="csY456" fmla="*/ 273863 h 1104526"/>
              <a:gd name="csX457" fmla="*/ 688883 w 2806498"/>
              <a:gd name="csY457" fmla="*/ 286439 h 1104526"/>
              <a:gd name="csX458" fmla="*/ 704859 w 2806498"/>
              <a:gd name="csY458" fmla="*/ 234702 h 1104526"/>
              <a:gd name="csX459" fmla="*/ 703626 w 2806498"/>
              <a:gd name="csY459" fmla="*/ 211128 h 1104526"/>
              <a:gd name="csX460" fmla="*/ 701493 w 2806498"/>
              <a:gd name="csY460" fmla="*/ 196190 h 1104526"/>
              <a:gd name="csX461" fmla="*/ 702806 w 2806498"/>
              <a:gd name="csY461" fmla="*/ 166552 h 1104526"/>
              <a:gd name="csX462" fmla="*/ 717706 w 2806498"/>
              <a:gd name="csY462" fmla="*/ 110554 h 1104526"/>
              <a:gd name="csX463" fmla="*/ 730328 w 2806498"/>
              <a:gd name="csY463" fmla="*/ 55206 h 1104526"/>
              <a:gd name="csX464" fmla="*/ 719616 w 2806498"/>
              <a:gd name="csY464" fmla="*/ 0 h 1104526"/>
              <a:gd name="csX0" fmla="*/ 832772 w 2806498"/>
              <a:gd name="csY0" fmla="*/ 123765 h 1104526"/>
              <a:gd name="csX1" fmla="*/ 809749 w 2806498"/>
              <a:gd name="csY1" fmla="*/ 171817 h 1104526"/>
              <a:gd name="csX2" fmla="*/ 809277 w 2806498"/>
              <a:gd name="csY2" fmla="*/ 172336 h 1104526"/>
              <a:gd name="csX3" fmla="*/ 832772 w 2806498"/>
              <a:gd name="csY3" fmla="*/ 123765 h 1104526"/>
              <a:gd name="csX4" fmla="*/ 719616 w 2806498"/>
              <a:gd name="csY4" fmla="*/ 0 h 1104526"/>
              <a:gd name="csX5" fmla="*/ 733224 w 2806498"/>
              <a:gd name="csY5" fmla="*/ 55356 h 1104526"/>
              <a:gd name="csX6" fmla="*/ 723338 w 2806498"/>
              <a:gd name="csY6" fmla="*/ 112201 h 1104526"/>
              <a:gd name="csX7" fmla="*/ 711471 w 2806498"/>
              <a:gd name="csY7" fmla="*/ 167615 h 1104526"/>
              <a:gd name="csX8" fmla="*/ 714381 w 2806498"/>
              <a:gd name="csY8" fmla="*/ 209011 h 1104526"/>
              <a:gd name="csX9" fmla="*/ 726728 w 2806498"/>
              <a:gd name="csY9" fmla="*/ 183449 h 1104526"/>
              <a:gd name="csX10" fmla="*/ 759194 w 2806498"/>
              <a:gd name="csY10" fmla="*/ 142800 h 1104526"/>
              <a:gd name="csX11" fmla="*/ 777905 w 2806498"/>
              <a:gd name="csY11" fmla="*/ 125908 h 1104526"/>
              <a:gd name="csX12" fmla="*/ 790620 w 2806498"/>
              <a:gd name="csY12" fmla="*/ 105175 h 1104526"/>
              <a:gd name="csX13" fmla="*/ 792445 w 2806498"/>
              <a:gd name="csY13" fmla="*/ 80406 h 1104526"/>
              <a:gd name="csX14" fmla="*/ 788078 w 2806498"/>
              <a:gd name="csY14" fmla="*/ 55375 h 1104526"/>
              <a:gd name="csX15" fmla="*/ 794058 w 2806498"/>
              <a:gd name="csY15" fmla="*/ 80181 h 1104526"/>
              <a:gd name="csX16" fmla="*/ 793778 w 2806498"/>
              <a:gd name="csY16" fmla="*/ 106020 h 1104526"/>
              <a:gd name="csX17" fmla="*/ 781598 w 2806498"/>
              <a:gd name="csY17" fmla="*/ 129155 h 1104526"/>
              <a:gd name="csX18" fmla="*/ 763694 w 2806498"/>
              <a:gd name="csY18" fmla="*/ 147521 h 1104526"/>
              <a:gd name="csX19" fmla="*/ 735454 w 2806498"/>
              <a:gd name="csY19" fmla="*/ 188012 h 1104526"/>
              <a:gd name="csX20" fmla="*/ 718661 w 2806498"/>
              <a:gd name="csY20" fmla="*/ 234868 h 1104526"/>
              <a:gd name="csX21" fmla="*/ 717332 w 2806498"/>
              <a:gd name="csY21" fmla="*/ 240205 h 1104526"/>
              <a:gd name="csX22" fmla="*/ 724394 w 2806498"/>
              <a:gd name="csY22" fmla="*/ 234841 h 1104526"/>
              <a:gd name="csX23" fmla="*/ 771375 w 2806498"/>
              <a:gd name="csY23" fmla="*/ 207798 h 1104526"/>
              <a:gd name="csX24" fmla="*/ 786245 w 2806498"/>
              <a:gd name="csY24" fmla="*/ 196902 h 1104526"/>
              <a:gd name="csX25" fmla="*/ 787603 w 2806498"/>
              <a:gd name="csY25" fmla="*/ 194900 h 1104526"/>
              <a:gd name="csX26" fmla="*/ 787788 w 2806498"/>
              <a:gd name="csY26" fmla="*/ 194799 h 1104526"/>
              <a:gd name="csX27" fmla="*/ 789568 w 2806498"/>
              <a:gd name="csY27" fmla="*/ 194004 h 1104526"/>
              <a:gd name="csX28" fmla="*/ 809277 w 2806498"/>
              <a:gd name="csY28" fmla="*/ 172336 h 1104526"/>
              <a:gd name="csX29" fmla="*/ 800505 w 2806498"/>
              <a:gd name="csY29" fmla="*/ 190470 h 1104526"/>
              <a:gd name="csX30" fmla="*/ 809171 w 2806498"/>
              <a:gd name="csY30" fmla="*/ 189676 h 1104526"/>
              <a:gd name="csX31" fmla="*/ 820117 w 2806498"/>
              <a:gd name="csY31" fmla="*/ 191406 h 1104526"/>
              <a:gd name="csX32" fmla="*/ 829918 w 2806498"/>
              <a:gd name="csY32" fmla="*/ 195200 h 1104526"/>
              <a:gd name="csX33" fmla="*/ 838914 w 2806498"/>
              <a:gd name="csY33" fmla="*/ 193806 h 1104526"/>
              <a:gd name="csX34" fmla="*/ 846119 w 2806498"/>
              <a:gd name="csY34" fmla="*/ 186627 h 1104526"/>
              <a:gd name="csX35" fmla="*/ 852627 w 2806498"/>
              <a:gd name="csY35" fmla="*/ 178393 h 1104526"/>
              <a:gd name="csX36" fmla="*/ 860525 w 2806498"/>
              <a:gd name="csY36" fmla="*/ 171494 h 1104526"/>
              <a:gd name="csX37" fmla="*/ 853186 w 2806498"/>
              <a:gd name="csY37" fmla="*/ 178866 h 1104526"/>
              <a:gd name="csX38" fmla="*/ 847257 w 2806498"/>
              <a:gd name="csY38" fmla="*/ 187501 h 1104526"/>
              <a:gd name="csX39" fmla="*/ 840178 w 2806498"/>
              <a:gd name="csY39" fmla="*/ 195568 h 1104526"/>
              <a:gd name="csX40" fmla="*/ 835032 w 2806498"/>
              <a:gd name="csY40" fmla="*/ 198087 h 1104526"/>
              <a:gd name="csX41" fmla="*/ 829248 w 2806498"/>
              <a:gd name="csY41" fmla="*/ 198021 h 1104526"/>
              <a:gd name="csX42" fmla="*/ 819167 w 2806498"/>
              <a:gd name="csY42" fmla="*/ 194920 h 1104526"/>
              <a:gd name="csX43" fmla="*/ 809358 w 2806498"/>
              <a:gd name="csY43" fmla="*/ 194064 h 1104526"/>
              <a:gd name="csX44" fmla="*/ 775572 w 2806498"/>
              <a:gd name="csY44" fmla="*/ 213822 h 1104526"/>
              <a:gd name="csX45" fmla="*/ 730972 w 2806498"/>
              <a:gd name="csY45" fmla="*/ 243573 h 1104526"/>
              <a:gd name="csX46" fmla="*/ 713701 w 2806498"/>
              <a:gd name="csY46" fmla="*/ 261892 h 1104526"/>
              <a:gd name="csX47" fmla="*/ 707128 w 2806498"/>
              <a:gd name="csY47" fmla="*/ 284112 h 1104526"/>
              <a:gd name="csX48" fmla="*/ 700823 w 2806498"/>
              <a:gd name="csY48" fmla="*/ 309119 h 1104526"/>
              <a:gd name="csX49" fmla="*/ 693031 w 2806498"/>
              <a:gd name="csY49" fmla="*/ 333922 h 1104526"/>
              <a:gd name="csX50" fmla="*/ 687796 w 2806498"/>
              <a:gd name="csY50" fmla="*/ 349183 h 1104526"/>
              <a:gd name="csX51" fmla="*/ 716240 w 2806498"/>
              <a:gd name="csY51" fmla="*/ 452516 h 1104526"/>
              <a:gd name="csX52" fmla="*/ 795312 w 2806498"/>
              <a:gd name="csY52" fmla="*/ 466037 h 1104526"/>
              <a:gd name="csX53" fmla="*/ 829046 w 2806498"/>
              <a:gd name="csY53" fmla="*/ 449900 h 1104526"/>
              <a:gd name="csX54" fmla="*/ 877879 w 2806498"/>
              <a:gd name="csY54" fmla="*/ 438486 h 1104526"/>
              <a:gd name="csX55" fmla="*/ 919713 w 2806498"/>
              <a:gd name="csY55" fmla="*/ 434080 h 1104526"/>
              <a:gd name="csX56" fmla="*/ 956200 w 2806498"/>
              <a:gd name="csY56" fmla="*/ 413022 h 1104526"/>
              <a:gd name="csX57" fmla="*/ 1001974 w 2806498"/>
              <a:gd name="csY57" fmla="*/ 373168 h 1104526"/>
              <a:gd name="csX58" fmla="*/ 1026612 w 2806498"/>
              <a:gd name="csY58" fmla="*/ 354527 h 1104526"/>
              <a:gd name="csX59" fmla="*/ 1054272 w 2806498"/>
              <a:gd name="csY59" fmla="*/ 340638 h 1104526"/>
              <a:gd name="csX60" fmla="*/ 1114471 w 2806498"/>
              <a:gd name="csY60" fmla="*/ 330845 h 1104526"/>
              <a:gd name="csX61" fmla="*/ 1055690 w 2806498"/>
              <a:gd name="csY61" fmla="*/ 343993 h 1104526"/>
              <a:gd name="csX62" fmla="*/ 1029696 w 2806498"/>
              <a:gd name="csY62" fmla="*/ 359065 h 1104526"/>
              <a:gd name="csX63" fmla="*/ 1006806 w 2806498"/>
              <a:gd name="csY63" fmla="*/ 378605 h 1104526"/>
              <a:gd name="csX64" fmla="*/ 962983 w 2806498"/>
              <a:gd name="csY64" fmla="*/ 421582 h 1104526"/>
              <a:gd name="csX65" fmla="*/ 937254 w 2806498"/>
              <a:gd name="csY65" fmla="*/ 439981 h 1104526"/>
              <a:gd name="csX66" fmla="*/ 936149 w 2806498"/>
              <a:gd name="csY66" fmla="*/ 440587 h 1104526"/>
              <a:gd name="csX67" fmla="*/ 973911 w 2806498"/>
              <a:gd name="csY67" fmla="*/ 442960 h 1104526"/>
              <a:gd name="csX68" fmla="*/ 1019693 w 2806498"/>
              <a:gd name="csY68" fmla="*/ 436690 h 1104526"/>
              <a:gd name="csX69" fmla="*/ 1063158 w 2806498"/>
              <a:gd name="csY69" fmla="*/ 417440 h 1104526"/>
              <a:gd name="csX70" fmla="*/ 1086855 w 2806498"/>
              <a:gd name="csY70" fmla="*/ 412606 h 1104526"/>
              <a:gd name="csX71" fmla="*/ 1109937 w 2806498"/>
              <a:gd name="csY71" fmla="*/ 418348 h 1104526"/>
              <a:gd name="csX72" fmla="*/ 1086988 w 2806498"/>
              <a:gd name="csY72" fmla="*/ 414270 h 1104526"/>
              <a:gd name="csX73" fmla="*/ 1064445 w 2806498"/>
              <a:gd name="csY73" fmla="*/ 420447 h 1104526"/>
              <a:gd name="csX74" fmla="*/ 1022013 w 2806498"/>
              <a:gd name="csY74" fmla="*/ 442784 h 1104526"/>
              <a:gd name="csX75" fmla="*/ 991602 w 2806498"/>
              <a:gd name="csY75" fmla="*/ 450995 h 1104526"/>
              <a:gd name="csX76" fmla="*/ 1039112 w 2806498"/>
              <a:gd name="csY76" fmla="*/ 477728 h 1104526"/>
              <a:gd name="csX77" fmla="*/ 1101417 w 2806498"/>
              <a:gd name="csY77" fmla="*/ 472110 h 1104526"/>
              <a:gd name="csX78" fmla="*/ 1038239 w 2806498"/>
              <a:gd name="csY78" fmla="*/ 482038 h 1104526"/>
              <a:gd name="csX79" fmla="*/ 1002429 w 2806498"/>
              <a:gd name="csY79" fmla="*/ 469016 h 1104526"/>
              <a:gd name="csX80" fmla="*/ 986756 w 2806498"/>
              <a:gd name="csY80" fmla="*/ 457780 h 1104526"/>
              <a:gd name="csX81" fmla="*/ 974187 w 2806498"/>
              <a:gd name="csY81" fmla="*/ 452867 h 1104526"/>
              <a:gd name="csX82" fmla="*/ 926035 w 2806498"/>
              <a:gd name="csY82" fmla="*/ 452951 h 1104526"/>
              <a:gd name="csX83" fmla="*/ 888140 w 2806498"/>
              <a:gd name="csY83" fmla="*/ 453943 h 1104526"/>
              <a:gd name="csX84" fmla="*/ 964224 w 2806498"/>
              <a:gd name="csY84" fmla="*/ 557353 h 1104526"/>
              <a:gd name="csX85" fmla="*/ 990898 w 2806498"/>
              <a:gd name="csY85" fmla="*/ 583102 h 1104526"/>
              <a:gd name="csX86" fmla="*/ 1024047 w 2806498"/>
              <a:gd name="csY86" fmla="*/ 599137 h 1104526"/>
              <a:gd name="csX87" fmla="*/ 1060742 w 2806498"/>
              <a:gd name="csY87" fmla="*/ 597484 h 1104526"/>
              <a:gd name="csX88" fmla="*/ 1060478 w 2806498"/>
              <a:gd name="csY88" fmla="*/ 597330 h 1104526"/>
              <a:gd name="csX89" fmla="*/ 1095890 w 2806498"/>
              <a:gd name="csY89" fmla="*/ 566982 h 1104526"/>
              <a:gd name="csX90" fmla="*/ 990227 w 2806498"/>
              <a:gd name="csY90" fmla="*/ 595982 h 1104526"/>
              <a:gd name="csX91" fmla="*/ 936926 w 2806498"/>
              <a:gd name="csY91" fmla="*/ 538772 h 1104526"/>
              <a:gd name="csX92" fmla="*/ 859368 w 2806498"/>
              <a:gd name="csY92" fmla="*/ 459460 h 1104526"/>
              <a:gd name="csX93" fmla="*/ 836351 w 2806498"/>
              <a:gd name="csY93" fmla="*/ 468052 h 1104526"/>
              <a:gd name="csX94" fmla="*/ 805558 w 2806498"/>
              <a:gd name="csY94" fmla="*/ 485513 h 1104526"/>
              <a:gd name="csX95" fmla="*/ 802240 w 2806498"/>
              <a:gd name="csY95" fmla="*/ 626296 h 1104526"/>
              <a:gd name="csX96" fmla="*/ 807466 w 2806498"/>
              <a:gd name="csY96" fmla="*/ 632033 h 1104526"/>
              <a:gd name="csX97" fmla="*/ 856604 w 2806498"/>
              <a:gd name="csY97" fmla="*/ 672395 h 1104526"/>
              <a:gd name="csX98" fmla="*/ 948450 w 2806498"/>
              <a:gd name="csY98" fmla="*/ 737207 h 1104526"/>
              <a:gd name="csX99" fmla="*/ 1149074 w 2806498"/>
              <a:gd name="csY99" fmla="*/ 821705 h 1104526"/>
              <a:gd name="csX100" fmla="*/ 1331866 w 2806498"/>
              <a:gd name="csY100" fmla="*/ 826560 h 1104526"/>
              <a:gd name="csX101" fmla="*/ 1377359 w 2806498"/>
              <a:gd name="csY101" fmla="*/ 809594 h 1104526"/>
              <a:gd name="csX102" fmla="*/ 1376633 w 2806498"/>
              <a:gd name="csY102" fmla="*/ 808836 h 1104526"/>
              <a:gd name="csX103" fmla="*/ 1364332 w 2806498"/>
              <a:gd name="csY103" fmla="*/ 691759 h 1104526"/>
              <a:gd name="csX104" fmla="*/ 1440138 w 2806498"/>
              <a:gd name="csY104" fmla="*/ 526397 h 1104526"/>
              <a:gd name="csX105" fmla="*/ 1676423 w 2806498"/>
              <a:gd name="csY105" fmla="*/ 424009 h 1104526"/>
              <a:gd name="csX106" fmla="*/ 2227085 w 2806498"/>
              <a:gd name="csY106" fmla="*/ 399164 h 1104526"/>
              <a:gd name="csX107" fmla="*/ 2598532 w 2806498"/>
              <a:gd name="csY107" fmla="*/ 382597 h 1104526"/>
              <a:gd name="csX108" fmla="*/ 2622706 w 2806498"/>
              <a:gd name="csY108" fmla="*/ 317766 h 1104526"/>
              <a:gd name="csX109" fmla="*/ 2591524 w 2806498"/>
              <a:gd name="csY109" fmla="*/ 294062 h 1104526"/>
              <a:gd name="csX110" fmla="*/ 2597532 w 2806498"/>
              <a:gd name="csY110" fmla="*/ 284922 h 1104526"/>
              <a:gd name="csX111" fmla="*/ 2601822 w 2806498"/>
              <a:gd name="csY111" fmla="*/ 263646 h 1104526"/>
              <a:gd name="csX112" fmla="*/ 2644446 w 2806498"/>
              <a:gd name="csY112" fmla="*/ 307199 h 1104526"/>
              <a:gd name="csX113" fmla="*/ 2726114 w 2806498"/>
              <a:gd name="csY113" fmla="*/ 280639 h 1104526"/>
              <a:gd name="csX114" fmla="*/ 2763160 w 2806498"/>
              <a:gd name="csY114" fmla="*/ 266073 h 1104526"/>
              <a:gd name="csX115" fmla="*/ 2761158 w 2806498"/>
              <a:gd name="csY115" fmla="*/ 290635 h 1104526"/>
              <a:gd name="csX116" fmla="*/ 2737844 w 2806498"/>
              <a:gd name="csY116" fmla="*/ 317196 h 1104526"/>
              <a:gd name="csX117" fmla="*/ 2795055 w 2806498"/>
              <a:gd name="csY117" fmla="*/ 321195 h 1104526"/>
              <a:gd name="csX118" fmla="*/ 2758153 w 2806498"/>
              <a:gd name="csY118" fmla="*/ 338901 h 1104526"/>
              <a:gd name="csX119" fmla="*/ 2735698 w 2806498"/>
              <a:gd name="csY119" fmla="*/ 345755 h 1104526"/>
              <a:gd name="csX120" fmla="*/ 2770739 w 2806498"/>
              <a:gd name="csY120" fmla="*/ 361463 h 1104526"/>
              <a:gd name="csX121" fmla="*/ 2806498 w 2806498"/>
              <a:gd name="csY121" fmla="*/ 371888 h 1104526"/>
              <a:gd name="csX122" fmla="*/ 2763447 w 2806498"/>
              <a:gd name="csY122" fmla="*/ 380170 h 1104526"/>
              <a:gd name="csX123" fmla="*/ 2769167 w 2806498"/>
              <a:gd name="csY123" fmla="*/ 397021 h 1104526"/>
              <a:gd name="csX124" fmla="*/ 2799203 w 2806498"/>
              <a:gd name="csY124" fmla="*/ 422295 h 1104526"/>
              <a:gd name="csX125" fmla="*/ 2759441 w 2806498"/>
              <a:gd name="csY125" fmla="*/ 422295 h 1104526"/>
              <a:gd name="csX126" fmla="*/ 2666616 w 2806498"/>
              <a:gd name="csY126" fmla="*/ 380884 h 1104526"/>
              <a:gd name="csX127" fmla="*/ 2513716 w 2806498"/>
              <a:gd name="csY127" fmla="*/ 419582 h 1104526"/>
              <a:gd name="csX128" fmla="*/ 2313046 w 2806498"/>
              <a:gd name="csY128" fmla="*/ 419582 h 1104526"/>
              <a:gd name="csX129" fmla="*/ 2044580 w 2806498"/>
              <a:gd name="csY129" fmla="*/ 420725 h 1104526"/>
              <a:gd name="csX130" fmla="*/ 1720618 w 2806498"/>
              <a:gd name="csY130" fmla="*/ 448000 h 1104526"/>
              <a:gd name="csX131" fmla="*/ 1489341 w 2806498"/>
              <a:gd name="csY131" fmla="*/ 530395 h 1104526"/>
              <a:gd name="csX132" fmla="*/ 1395941 w 2806498"/>
              <a:gd name="csY132" fmla="*/ 733599 h 1104526"/>
              <a:gd name="csX133" fmla="*/ 1404685 w 2806498"/>
              <a:gd name="csY133" fmla="*/ 784899 h 1104526"/>
              <a:gd name="csX134" fmla="*/ 1404478 w 2806498"/>
              <a:gd name="csY134" fmla="*/ 796449 h 1104526"/>
              <a:gd name="csX135" fmla="*/ 1440907 w 2806498"/>
              <a:gd name="csY135" fmla="*/ 775919 h 1104526"/>
              <a:gd name="csX136" fmla="*/ 1537399 w 2806498"/>
              <a:gd name="csY136" fmla="*/ 702896 h 1104526"/>
              <a:gd name="csX137" fmla="*/ 1567435 w 2806498"/>
              <a:gd name="csY137" fmla="*/ 609220 h 1104526"/>
              <a:gd name="csX138" fmla="*/ 1517519 w 2806498"/>
              <a:gd name="csY138" fmla="*/ 608791 h 1104526"/>
              <a:gd name="csX139" fmla="*/ 1504788 w 2806498"/>
              <a:gd name="csY139" fmla="*/ 608506 h 1104526"/>
              <a:gd name="csX140" fmla="*/ 1511510 w 2806498"/>
              <a:gd name="csY140" fmla="*/ 577947 h 1104526"/>
              <a:gd name="csX141" fmla="*/ 1535682 w 2806498"/>
              <a:gd name="csY141" fmla="*/ 583944 h 1104526"/>
              <a:gd name="csX142" fmla="*/ 1546410 w 2806498"/>
              <a:gd name="csY142" fmla="*/ 563095 h 1104526"/>
              <a:gd name="csX143" fmla="*/ 1520521 w 2806498"/>
              <a:gd name="csY143" fmla="*/ 545959 h 1104526"/>
              <a:gd name="csX144" fmla="*/ 1531964 w 2806498"/>
              <a:gd name="csY144" fmla="*/ 526396 h 1104526"/>
              <a:gd name="csX145" fmla="*/ 1590177 w 2806498"/>
              <a:gd name="csY145" fmla="*/ 575233 h 1104526"/>
              <a:gd name="csX146" fmla="*/ 1603049 w 2806498"/>
              <a:gd name="csY146" fmla="*/ 603079 h 1104526"/>
              <a:gd name="csX147" fmla="*/ 1611774 w 2806498"/>
              <a:gd name="csY147" fmla="*/ 625071 h 1104526"/>
              <a:gd name="csX148" fmla="*/ 1662550 w 2806498"/>
              <a:gd name="csY148" fmla="*/ 567665 h 1104526"/>
              <a:gd name="csX149" fmla="*/ 1712324 w 2806498"/>
              <a:gd name="csY149" fmla="*/ 547244 h 1104526"/>
              <a:gd name="csX150" fmla="*/ 1723624 w 2806498"/>
              <a:gd name="csY150" fmla="*/ 569093 h 1104526"/>
              <a:gd name="csX151" fmla="*/ 1695160 w 2806498"/>
              <a:gd name="csY151" fmla="*/ 586514 h 1104526"/>
              <a:gd name="csX152" fmla="*/ 1714040 w 2806498"/>
              <a:gd name="csY152" fmla="*/ 599081 h 1104526"/>
              <a:gd name="csX153" fmla="*/ 1724339 w 2806498"/>
              <a:gd name="csY153" fmla="*/ 632068 h 1104526"/>
              <a:gd name="csX154" fmla="*/ 1675136 w 2806498"/>
              <a:gd name="csY154" fmla="*/ 636208 h 1104526"/>
              <a:gd name="csX155" fmla="*/ 1678856 w 2806498"/>
              <a:gd name="csY155" fmla="*/ 663483 h 1104526"/>
              <a:gd name="csX156" fmla="*/ 1745936 w 2806498"/>
              <a:gd name="csY156" fmla="*/ 659770 h 1104526"/>
              <a:gd name="csX157" fmla="*/ 1751515 w 2806498"/>
              <a:gd name="csY157" fmla="*/ 691472 h 1104526"/>
              <a:gd name="csX158" fmla="*/ 1717616 w 2806498"/>
              <a:gd name="csY158" fmla="*/ 689759 h 1104526"/>
              <a:gd name="csX159" fmla="*/ 1706460 w 2806498"/>
              <a:gd name="csY159" fmla="*/ 697612 h 1104526"/>
              <a:gd name="csX160" fmla="*/ 1754948 w 2806498"/>
              <a:gd name="csY160" fmla="*/ 728885 h 1104526"/>
              <a:gd name="csX161" fmla="*/ 1726626 w 2806498"/>
              <a:gd name="csY161" fmla="*/ 753162 h 1104526"/>
              <a:gd name="csX162" fmla="*/ 1651680 w 2806498"/>
              <a:gd name="csY162" fmla="*/ 686473 h 1104526"/>
              <a:gd name="csX163" fmla="*/ 1613490 w 2806498"/>
              <a:gd name="csY163" fmla="*/ 679620 h 1104526"/>
              <a:gd name="csX164" fmla="*/ 1533680 w 2806498"/>
              <a:gd name="csY164" fmla="*/ 739024 h 1104526"/>
              <a:gd name="csX165" fmla="*/ 1517997 w 2806498"/>
              <a:gd name="csY165" fmla="*/ 750916 h 1104526"/>
              <a:gd name="csX166" fmla="*/ 1526598 w 2806498"/>
              <a:gd name="csY166" fmla="*/ 750324 h 1104526"/>
              <a:gd name="csX167" fmla="*/ 1556992 w 2806498"/>
              <a:gd name="csY167" fmla="*/ 755590 h 1104526"/>
              <a:gd name="csX168" fmla="*/ 1762240 w 2806498"/>
              <a:gd name="csY168" fmla="*/ 788433 h 1104526"/>
              <a:gd name="csX169" fmla="*/ 2062172 w 2806498"/>
              <a:gd name="csY169" fmla="*/ 798572 h 1104526"/>
              <a:gd name="csX170" fmla="*/ 2282438 w 2806498"/>
              <a:gd name="csY170" fmla="*/ 747735 h 1104526"/>
              <a:gd name="csX171" fmla="*/ 2341080 w 2806498"/>
              <a:gd name="csY171" fmla="*/ 681047 h 1104526"/>
              <a:gd name="csX172" fmla="*/ 2329924 w 2806498"/>
              <a:gd name="csY172" fmla="*/ 665911 h 1104526"/>
              <a:gd name="csX173" fmla="*/ 2282582 w 2806498"/>
              <a:gd name="csY173" fmla="*/ 659486 h 1104526"/>
              <a:gd name="csX174" fmla="*/ 2292164 w 2806498"/>
              <a:gd name="csY174" fmla="*/ 645919 h 1104526"/>
              <a:gd name="csX175" fmla="*/ 2305752 w 2806498"/>
              <a:gd name="csY175" fmla="*/ 623214 h 1104526"/>
              <a:gd name="csX176" fmla="*/ 2300174 w 2806498"/>
              <a:gd name="csY176" fmla="*/ 604650 h 1104526"/>
              <a:gd name="csX177" fmla="*/ 2310616 w 2806498"/>
              <a:gd name="csY177" fmla="*/ 602936 h 1104526"/>
              <a:gd name="csX178" fmla="*/ 2360390 w 2806498"/>
              <a:gd name="csY178" fmla="*/ 648632 h 1104526"/>
              <a:gd name="csX179" fmla="*/ 2461798 w 2806498"/>
              <a:gd name="csY179" fmla="*/ 595797 h 1104526"/>
              <a:gd name="csX180" fmla="*/ 2484110 w 2806498"/>
              <a:gd name="csY180" fmla="*/ 616359 h 1104526"/>
              <a:gd name="csX181" fmla="*/ 2450354 w 2806498"/>
              <a:gd name="csY181" fmla="*/ 630211 h 1104526"/>
              <a:gd name="csX182" fmla="*/ 2450783 w 2806498"/>
              <a:gd name="csY182" fmla="*/ 641778 h 1104526"/>
              <a:gd name="csX183" fmla="*/ 2483108 w 2806498"/>
              <a:gd name="csY183" fmla="*/ 641206 h 1104526"/>
              <a:gd name="csX184" fmla="*/ 2488400 w 2806498"/>
              <a:gd name="csY184" fmla="*/ 665626 h 1104526"/>
              <a:gd name="csX185" fmla="*/ 2459222 w 2806498"/>
              <a:gd name="csY185" fmla="*/ 669481 h 1104526"/>
              <a:gd name="csX186" fmla="*/ 2465086 w 2806498"/>
              <a:gd name="csY186" fmla="*/ 682475 h 1104526"/>
              <a:gd name="csX187" fmla="*/ 2496267 w 2806498"/>
              <a:gd name="csY187" fmla="*/ 702182 h 1104526"/>
              <a:gd name="csX188" fmla="*/ 2479246 w 2806498"/>
              <a:gd name="csY188" fmla="*/ 715319 h 1104526"/>
              <a:gd name="csX189" fmla="*/ 2467518 w 2806498"/>
              <a:gd name="csY189" fmla="*/ 722031 h 1104526"/>
              <a:gd name="csX190" fmla="*/ 2495838 w 2806498"/>
              <a:gd name="csY190" fmla="*/ 766727 h 1104526"/>
              <a:gd name="csX191" fmla="*/ 2455360 w 2806498"/>
              <a:gd name="csY191" fmla="*/ 746022 h 1104526"/>
              <a:gd name="csX192" fmla="*/ 2383130 w 2806498"/>
              <a:gd name="csY192" fmla="*/ 714034 h 1104526"/>
              <a:gd name="csX193" fmla="*/ 2208634 w 2806498"/>
              <a:gd name="csY193" fmla="*/ 816564 h 1104526"/>
              <a:gd name="csX194" fmla="*/ 1713610 w 2806498"/>
              <a:gd name="csY194" fmla="*/ 806710 h 1104526"/>
              <a:gd name="csX195" fmla="*/ 1504788 w 2806498"/>
              <a:gd name="csY195" fmla="*/ 772439 h 1104526"/>
              <a:gd name="csX196" fmla="*/ 1488440 w 2806498"/>
              <a:gd name="csY196" fmla="*/ 773424 h 1104526"/>
              <a:gd name="csX197" fmla="*/ 1461898 w 2806498"/>
              <a:gd name="csY197" fmla="*/ 793787 h 1104526"/>
              <a:gd name="csX198" fmla="*/ 1390651 w 2806498"/>
              <a:gd name="csY198" fmla="*/ 839127 h 1104526"/>
              <a:gd name="csX199" fmla="*/ 907641 w 2806498"/>
              <a:gd name="csY199" fmla="*/ 757017 h 1104526"/>
              <a:gd name="csX200" fmla="*/ 805536 w 2806498"/>
              <a:gd name="csY200" fmla="*/ 691240 h 1104526"/>
              <a:gd name="csX201" fmla="*/ 784149 w 2806498"/>
              <a:gd name="csY201" fmla="*/ 674536 h 1104526"/>
              <a:gd name="csX202" fmla="*/ 774062 w 2806498"/>
              <a:gd name="csY202" fmla="*/ 669746 h 1104526"/>
              <a:gd name="csX203" fmla="*/ 710220 w 2806498"/>
              <a:gd name="csY203" fmla="*/ 653095 h 1104526"/>
              <a:gd name="csX204" fmla="*/ 644502 w 2806498"/>
              <a:gd name="csY204" fmla="*/ 666149 h 1104526"/>
              <a:gd name="csX205" fmla="*/ 628411 w 2806498"/>
              <a:gd name="csY205" fmla="*/ 693402 h 1104526"/>
              <a:gd name="csX206" fmla="*/ 624986 w 2806498"/>
              <a:gd name="csY206" fmla="*/ 761497 h 1104526"/>
              <a:gd name="csX207" fmla="*/ 643795 w 2806498"/>
              <a:gd name="csY207" fmla="*/ 883757 h 1104526"/>
              <a:gd name="csX208" fmla="*/ 678902 w 2806498"/>
              <a:gd name="csY208" fmla="*/ 905007 h 1104526"/>
              <a:gd name="csX209" fmla="*/ 699717 w 2806498"/>
              <a:gd name="csY209" fmla="*/ 906063 h 1104526"/>
              <a:gd name="csX210" fmla="*/ 720056 w 2806498"/>
              <a:gd name="csY210" fmla="*/ 900015 h 1104526"/>
              <a:gd name="csX211" fmla="*/ 740105 w 2806498"/>
              <a:gd name="csY211" fmla="*/ 891252 h 1104526"/>
              <a:gd name="csX212" fmla="*/ 761754 w 2806498"/>
              <a:gd name="csY212" fmla="*/ 889456 h 1104526"/>
              <a:gd name="csX213" fmla="*/ 740627 w 2806498"/>
              <a:gd name="csY213" fmla="*/ 892642 h 1104526"/>
              <a:gd name="csX214" fmla="*/ 721305 w 2806498"/>
              <a:gd name="csY214" fmla="*/ 902624 h 1104526"/>
              <a:gd name="csX215" fmla="*/ 700395 w 2806498"/>
              <a:gd name="csY215" fmla="*/ 910362 h 1104526"/>
              <a:gd name="csX216" fmla="*/ 677776 w 2806498"/>
              <a:gd name="csY216" fmla="*/ 910713 h 1104526"/>
              <a:gd name="csX217" fmla="*/ 637707 w 2806498"/>
              <a:gd name="csY217" fmla="*/ 890024 h 1104526"/>
              <a:gd name="csX218" fmla="*/ 632779 w 2806498"/>
              <a:gd name="csY218" fmla="*/ 885179 h 1104526"/>
              <a:gd name="csX219" fmla="*/ 637451 w 2806498"/>
              <a:gd name="csY219" fmla="*/ 896991 h 1104526"/>
              <a:gd name="csX220" fmla="*/ 654817 w 2806498"/>
              <a:gd name="csY220" fmla="*/ 941607 h 1104526"/>
              <a:gd name="csX221" fmla="*/ 664781 w 2806498"/>
              <a:gd name="csY221" fmla="*/ 988779 h 1104526"/>
              <a:gd name="csX222" fmla="*/ 662105 w 2806498"/>
              <a:gd name="csY222" fmla="*/ 1012757 h 1104526"/>
              <a:gd name="csX223" fmla="*/ 658016 w 2806498"/>
              <a:gd name="csY223" fmla="*/ 1024096 h 1104526"/>
              <a:gd name="csX224" fmla="*/ 654751 w 2806498"/>
              <a:gd name="csY224" fmla="*/ 1029177 h 1104526"/>
              <a:gd name="csX225" fmla="*/ 649314 w 2806498"/>
              <a:gd name="csY225" fmla="*/ 1030838 h 1104526"/>
              <a:gd name="csX226" fmla="*/ 654508 w 2806498"/>
              <a:gd name="csY226" fmla="*/ 1028951 h 1104526"/>
              <a:gd name="csX227" fmla="*/ 657395 w 2806498"/>
              <a:gd name="csY227" fmla="*/ 1023838 h 1104526"/>
              <a:gd name="csX228" fmla="*/ 660709 w 2806498"/>
              <a:gd name="csY228" fmla="*/ 1012503 h 1104526"/>
              <a:gd name="csX229" fmla="*/ 661852 w 2806498"/>
              <a:gd name="csY229" fmla="*/ 989006 h 1104526"/>
              <a:gd name="csX230" fmla="*/ 649376 w 2806498"/>
              <a:gd name="csY230" fmla="*/ 943807 h 1104526"/>
              <a:gd name="csX231" fmla="*/ 629451 w 2806498"/>
              <a:gd name="csY231" fmla="*/ 900533 h 1104526"/>
              <a:gd name="csX232" fmla="*/ 619361 w 2806498"/>
              <a:gd name="csY232" fmla="*/ 878935 h 1104526"/>
              <a:gd name="csX233" fmla="*/ 609551 w 2806498"/>
              <a:gd name="csY233" fmla="*/ 856646 h 1104526"/>
              <a:gd name="csX234" fmla="*/ 604595 w 2806498"/>
              <a:gd name="csY234" fmla="*/ 837865 h 1104526"/>
              <a:gd name="csX235" fmla="*/ 585414 w 2806498"/>
              <a:gd name="csY235" fmla="*/ 874892 h 1104526"/>
              <a:gd name="csX236" fmla="*/ 574662 w 2806498"/>
              <a:gd name="csY236" fmla="*/ 901616 h 1104526"/>
              <a:gd name="csX237" fmla="*/ 570521 w 2806498"/>
              <a:gd name="csY237" fmla="*/ 929809 h 1104526"/>
              <a:gd name="csX238" fmla="*/ 578718 w 2806498"/>
              <a:gd name="csY238" fmla="*/ 987529 h 1104526"/>
              <a:gd name="csX239" fmla="*/ 592279 w 2806498"/>
              <a:gd name="csY239" fmla="*/ 1045424 h 1104526"/>
              <a:gd name="csX240" fmla="*/ 594985 w 2806498"/>
              <a:gd name="csY240" fmla="*/ 1075077 h 1104526"/>
              <a:gd name="csX241" fmla="*/ 591173 w 2806498"/>
              <a:gd name="csY241" fmla="*/ 1104526 h 1104526"/>
              <a:gd name="csX242" fmla="*/ 589828 w 2806498"/>
              <a:gd name="csY242" fmla="*/ 1045868 h 1104526"/>
              <a:gd name="csX243" fmla="*/ 573854 w 2806498"/>
              <a:gd name="csY243" fmla="*/ 988815 h 1104526"/>
              <a:gd name="csX244" fmla="*/ 562952 w 2806498"/>
              <a:gd name="csY244" fmla="*/ 929762 h 1104526"/>
              <a:gd name="csX245" fmla="*/ 566137 w 2806498"/>
              <a:gd name="csY245" fmla="*/ 899279 h 1104526"/>
              <a:gd name="csX246" fmla="*/ 576321 w 2806498"/>
              <a:gd name="csY246" fmla="*/ 870531 h 1104526"/>
              <a:gd name="csX247" fmla="*/ 599980 w 2806498"/>
              <a:gd name="csY247" fmla="*/ 816862 h 1104526"/>
              <a:gd name="csX248" fmla="*/ 604395 w 2806498"/>
              <a:gd name="csY248" fmla="*/ 800434 h 1104526"/>
              <a:gd name="csX249" fmla="*/ 605326 w 2806498"/>
              <a:gd name="csY249" fmla="*/ 759929 h 1104526"/>
              <a:gd name="csX250" fmla="*/ 601552 w 2806498"/>
              <a:gd name="csY250" fmla="*/ 766486 h 1104526"/>
              <a:gd name="csX251" fmla="*/ 574754 w 2806498"/>
              <a:gd name="csY251" fmla="*/ 794632 h 1104526"/>
              <a:gd name="csX252" fmla="*/ 558130 w 2806498"/>
              <a:gd name="csY252" fmla="*/ 803854 h 1104526"/>
              <a:gd name="csX253" fmla="*/ 543076 w 2806498"/>
              <a:gd name="csY253" fmla="*/ 811679 h 1104526"/>
              <a:gd name="csX254" fmla="*/ 533994 w 2806498"/>
              <a:gd name="csY254" fmla="*/ 827130 h 1104526"/>
              <a:gd name="csX255" fmla="*/ 524174 w 2806498"/>
              <a:gd name="csY255" fmla="*/ 849871 h 1104526"/>
              <a:gd name="csX256" fmla="*/ 509741 w 2806498"/>
              <a:gd name="csY256" fmla="*/ 871186 h 1104526"/>
              <a:gd name="csX257" fmla="*/ 492208 w 2806498"/>
              <a:gd name="csY257" fmla="*/ 888809 h 1104526"/>
              <a:gd name="csX258" fmla="*/ 477302 w 2806498"/>
              <a:gd name="csY258" fmla="*/ 907510 h 1104526"/>
              <a:gd name="csX259" fmla="*/ 470013 w 2806498"/>
              <a:gd name="csY259" fmla="*/ 930062 h 1104526"/>
              <a:gd name="csX260" fmla="*/ 482272 w 2806498"/>
              <a:gd name="csY260" fmla="*/ 975738 h 1104526"/>
              <a:gd name="csX261" fmla="*/ 483691 w 2806498"/>
              <a:gd name="csY261" fmla="*/ 972207 h 1104526"/>
              <a:gd name="csX262" fmla="*/ 482352 w 2806498"/>
              <a:gd name="csY262" fmla="*/ 975994 h 1104526"/>
              <a:gd name="csX263" fmla="*/ 482188 w 2806498"/>
              <a:gd name="csY263" fmla="*/ 976023 h 1104526"/>
              <a:gd name="csX264" fmla="*/ 466852 w 2806498"/>
              <a:gd name="csY264" fmla="*/ 929757 h 1104526"/>
              <a:gd name="csX265" fmla="*/ 473224 w 2806498"/>
              <a:gd name="csY265" fmla="*/ 905312 h 1104526"/>
              <a:gd name="csX266" fmla="*/ 487776 w 2806498"/>
              <a:gd name="csY266" fmla="*/ 884650 h 1104526"/>
              <a:gd name="csX267" fmla="*/ 504037 w 2806498"/>
              <a:gd name="csY267" fmla="*/ 866346 h 1104526"/>
              <a:gd name="csX268" fmla="*/ 516095 w 2806498"/>
              <a:gd name="csY268" fmla="*/ 846271 h 1104526"/>
              <a:gd name="csX269" fmla="*/ 524540 w 2806498"/>
              <a:gd name="csY269" fmla="*/ 823206 h 1104526"/>
              <a:gd name="csX270" fmla="*/ 530329 w 2806498"/>
              <a:gd name="csY270" fmla="*/ 810816 h 1104526"/>
              <a:gd name="csX271" fmla="*/ 514155 w 2806498"/>
              <a:gd name="csY271" fmla="*/ 813206 h 1104526"/>
              <a:gd name="csX272" fmla="*/ 483503 w 2806498"/>
              <a:gd name="csY272" fmla="*/ 822506 h 1104526"/>
              <a:gd name="csX273" fmla="*/ 455150 w 2806498"/>
              <a:gd name="csY273" fmla="*/ 837972 h 1104526"/>
              <a:gd name="csX274" fmla="*/ 430415 w 2806498"/>
              <a:gd name="csY274" fmla="*/ 859061 h 1104526"/>
              <a:gd name="csX275" fmla="*/ 453663 w 2806498"/>
              <a:gd name="csY275" fmla="*/ 835913 h 1104526"/>
              <a:gd name="csX276" fmla="*/ 481379 w 2806498"/>
              <a:gd name="csY276" fmla="*/ 817862 h 1104526"/>
              <a:gd name="csX277" fmla="*/ 512466 w 2806498"/>
              <a:gd name="csY277" fmla="*/ 805748 h 1104526"/>
              <a:gd name="csX278" fmla="*/ 558489 w 2806498"/>
              <a:gd name="csY278" fmla="*/ 790186 h 1104526"/>
              <a:gd name="csX279" fmla="*/ 588388 w 2806498"/>
              <a:gd name="csY279" fmla="*/ 758846 h 1104526"/>
              <a:gd name="csX280" fmla="*/ 598918 w 2806498"/>
              <a:gd name="csY280" fmla="*/ 716736 h 1104526"/>
              <a:gd name="csX281" fmla="*/ 539941 w 2806498"/>
              <a:gd name="csY281" fmla="*/ 615155 h 1104526"/>
              <a:gd name="csX282" fmla="*/ 420866 w 2806498"/>
              <a:gd name="csY282" fmla="*/ 600309 h 1104526"/>
              <a:gd name="csX283" fmla="*/ 392436 w 2806498"/>
              <a:gd name="csY283" fmla="*/ 599890 h 1104526"/>
              <a:gd name="csX284" fmla="*/ 365183 w 2806498"/>
              <a:gd name="csY284" fmla="*/ 598887 h 1104526"/>
              <a:gd name="csX285" fmla="*/ 314661 w 2806498"/>
              <a:gd name="csY285" fmla="*/ 607872 h 1104526"/>
              <a:gd name="csX286" fmla="*/ 276525 w 2806498"/>
              <a:gd name="csY286" fmla="*/ 643304 h 1104526"/>
              <a:gd name="csX287" fmla="*/ 241668 w 2806498"/>
              <a:gd name="csY287" fmla="*/ 679695 h 1104526"/>
              <a:gd name="csX288" fmla="*/ 214787 w 2806498"/>
              <a:gd name="csY288" fmla="*/ 716328 h 1104526"/>
              <a:gd name="csX289" fmla="*/ 205391 w 2806498"/>
              <a:gd name="csY289" fmla="*/ 734705 h 1104526"/>
              <a:gd name="csX290" fmla="*/ 199049 w 2806498"/>
              <a:gd name="csY290" fmla="*/ 754284 h 1104526"/>
              <a:gd name="csX291" fmla="*/ 197179 w 2806498"/>
              <a:gd name="csY291" fmla="*/ 774707 h 1104526"/>
              <a:gd name="csX292" fmla="*/ 200248 w 2806498"/>
              <a:gd name="csY292" fmla="*/ 795180 h 1104526"/>
              <a:gd name="csX293" fmla="*/ 210281 w 2806498"/>
              <a:gd name="csY293" fmla="*/ 836028 h 1104526"/>
              <a:gd name="csX294" fmla="*/ 198153 w 2806498"/>
              <a:gd name="csY294" fmla="*/ 795728 h 1104526"/>
              <a:gd name="csX295" fmla="*/ 193894 w 2806498"/>
              <a:gd name="csY295" fmla="*/ 774830 h 1104526"/>
              <a:gd name="csX296" fmla="*/ 194739 w 2806498"/>
              <a:gd name="csY296" fmla="*/ 753411 h 1104526"/>
              <a:gd name="csX297" fmla="*/ 200333 w 2806498"/>
              <a:gd name="csY297" fmla="*/ 732685 h 1104526"/>
              <a:gd name="csX298" fmla="*/ 209145 w 2806498"/>
              <a:gd name="csY298" fmla="*/ 713131 h 1104526"/>
              <a:gd name="csX299" fmla="*/ 217570 w 2806498"/>
              <a:gd name="csY299" fmla="*/ 698339 h 1104526"/>
              <a:gd name="csX300" fmla="*/ 189588 w 2806498"/>
              <a:gd name="csY300" fmla="*/ 713063 h 1104526"/>
              <a:gd name="csX301" fmla="*/ 137026 w 2806498"/>
              <a:gd name="csY301" fmla="*/ 730350 h 1104526"/>
              <a:gd name="csX302" fmla="*/ 113570 w 2806498"/>
              <a:gd name="csY302" fmla="*/ 744152 h 1104526"/>
              <a:gd name="csX303" fmla="*/ 97226 w 2806498"/>
              <a:gd name="csY303" fmla="*/ 765915 h 1104526"/>
              <a:gd name="csX304" fmla="*/ 112566 w 2806498"/>
              <a:gd name="csY304" fmla="*/ 743085 h 1104526"/>
              <a:gd name="csX305" fmla="*/ 135798 w 2806498"/>
              <a:gd name="csY305" fmla="*/ 727670 h 1104526"/>
              <a:gd name="csX306" fmla="*/ 187295 w 2806498"/>
              <a:gd name="csY306" fmla="*/ 707673 h 1104526"/>
              <a:gd name="csX307" fmla="*/ 267460 w 2806498"/>
              <a:gd name="csY307" fmla="*/ 635934 h 1104526"/>
              <a:gd name="csX308" fmla="*/ 269701 w 2806498"/>
              <a:gd name="csY308" fmla="*/ 633031 h 1104526"/>
              <a:gd name="csX309" fmla="*/ 264686 w 2806498"/>
              <a:gd name="csY309" fmla="*/ 634040 h 1104526"/>
              <a:gd name="csX310" fmla="*/ 227465 w 2806498"/>
              <a:gd name="csY310" fmla="*/ 631671 h 1104526"/>
              <a:gd name="csX311" fmla="*/ 192652 w 2806498"/>
              <a:gd name="csY311" fmla="*/ 628999 h 1104526"/>
              <a:gd name="csX312" fmla="*/ 176346 w 2806498"/>
              <a:gd name="csY312" fmla="*/ 634756 h 1104526"/>
              <a:gd name="csX313" fmla="*/ 164485 w 2806498"/>
              <a:gd name="csY313" fmla="*/ 647537 h 1104526"/>
              <a:gd name="csX314" fmla="*/ 175304 w 2806498"/>
              <a:gd name="csY314" fmla="*/ 633290 h 1104526"/>
              <a:gd name="csX315" fmla="*/ 191909 w 2806498"/>
              <a:gd name="csY315" fmla="*/ 625455 h 1104526"/>
              <a:gd name="csX316" fmla="*/ 228345 w 2806498"/>
              <a:gd name="csY316" fmla="*/ 624423 h 1104526"/>
              <a:gd name="csX317" fmla="*/ 262334 w 2806498"/>
              <a:gd name="csY317" fmla="*/ 623294 h 1104526"/>
              <a:gd name="csX318" fmla="*/ 307875 w 2806498"/>
              <a:gd name="csY318" fmla="*/ 594824 h 1104526"/>
              <a:gd name="csX319" fmla="*/ 331884 w 2806498"/>
              <a:gd name="csY319" fmla="*/ 585748 h 1104526"/>
              <a:gd name="csX320" fmla="*/ 300406 w 2806498"/>
              <a:gd name="csY320" fmla="*/ 566642 h 1104526"/>
              <a:gd name="csX321" fmla="*/ 279806 w 2806498"/>
              <a:gd name="csY321" fmla="*/ 563792 h 1104526"/>
              <a:gd name="csX322" fmla="*/ 257179 w 2806498"/>
              <a:gd name="csY322" fmla="*/ 567082 h 1104526"/>
              <a:gd name="csX323" fmla="*/ 233024 w 2806498"/>
              <a:gd name="csY323" fmla="*/ 571627 h 1104526"/>
              <a:gd name="csX324" fmla="*/ 208443 w 2806498"/>
              <a:gd name="csY324" fmla="*/ 574191 h 1104526"/>
              <a:gd name="csX325" fmla="*/ 159168 w 2806498"/>
              <a:gd name="csY325" fmla="*/ 572553 h 1104526"/>
              <a:gd name="csX326" fmla="*/ 111204 w 2806498"/>
              <a:gd name="csY326" fmla="*/ 561936 h 1104526"/>
              <a:gd name="csX327" fmla="*/ 88496 w 2806498"/>
              <a:gd name="csY327" fmla="*/ 551738 h 1104526"/>
              <a:gd name="csX328" fmla="*/ 69818 w 2806498"/>
              <a:gd name="csY328" fmla="*/ 534904 h 1104526"/>
              <a:gd name="csX329" fmla="*/ 57746 w 2806498"/>
              <a:gd name="csY329" fmla="*/ 513733 h 1104526"/>
              <a:gd name="csX330" fmla="*/ 42871 w 2806498"/>
              <a:gd name="csY330" fmla="*/ 495534 h 1104526"/>
              <a:gd name="csX331" fmla="*/ 4229 w 2806498"/>
              <a:gd name="csY331" fmla="*/ 476584 h 1104526"/>
              <a:gd name="csX332" fmla="*/ 7123 w 2806498"/>
              <a:gd name="csY332" fmla="*/ 477269 h 1104526"/>
              <a:gd name="csX333" fmla="*/ 3416 w 2806498"/>
              <a:gd name="csY333" fmla="*/ 476186 h 1104526"/>
              <a:gd name="csX334" fmla="*/ 4229 w 2806498"/>
              <a:gd name="csY334" fmla="*/ 476584 h 1104526"/>
              <a:gd name="csX335" fmla="*/ 176 w 2806498"/>
              <a:gd name="csY335" fmla="*/ 475625 h 1104526"/>
              <a:gd name="csX336" fmla="*/ 4 w 2806498"/>
              <a:gd name="csY336" fmla="*/ 475420 h 1104526"/>
              <a:gd name="csX337" fmla="*/ 209 w 2806498"/>
              <a:gd name="csY337" fmla="*/ 475248 h 1104526"/>
              <a:gd name="csX338" fmla="*/ 44669 w 2806498"/>
              <a:gd name="csY338" fmla="*/ 493352 h 1104526"/>
              <a:gd name="csX339" fmla="*/ 61166 w 2806498"/>
              <a:gd name="csY339" fmla="*/ 511561 h 1104526"/>
              <a:gd name="csX340" fmla="*/ 74020 w 2806498"/>
              <a:gd name="csY340" fmla="*/ 531645 h 1104526"/>
              <a:gd name="csX341" fmla="*/ 91785 w 2806498"/>
              <a:gd name="csY341" fmla="*/ 546046 h 1104526"/>
              <a:gd name="csX342" fmla="*/ 113463 w 2806498"/>
              <a:gd name="csY342" fmla="*/ 554472 h 1104526"/>
              <a:gd name="csX343" fmla="*/ 160149 w 2806498"/>
              <a:gd name="csY343" fmla="*/ 562317 h 1104526"/>
              <a:gd name="csX344" fmla="*/ 207307 w 2806498"/>
              <a:gd name="csY344" fmla="*/ 561401 h 1104526"/>
              <a:gd name="csX345" fmla="*/ 230579 w 2806498"/>
              <a:gd name="csY345" fmla="*/ 557758 h 1104526"/>
              <a:gd name="csX346" fmla="*/ 253659 w 2806498"/>
              <a:gd name="csY346" fmla="*/ 552125 h 1104526"/>
              <a:gd name="csX347" fmla="*/ 279359 w 2806498"/>
              <a:gd name="csY347" fmla="*/ 546794 h 1104526"/>
              <a:gd name="csX348" fmla="*/ 249704 w 2806498"/>
              <a:gd name="csY348" fmla="*/ 519864 h 1104526"/>
              <a:gd name="csX349" fmla="*/ 205833 w 2806498"/>
              <a:gd name="csY349" fmla="*/ 480421 h 1104526"/>
              <a:gd name="csX350" fmla="*/ 158408 w 2806498"/>
              <a:gd name="csY350" fmla="*/ 446517 h 1104526"/>
              <a:gd name="csX351" fmla="*/ 103577 w 2806498"/>
              <a:gd name="csY351" fmla="*/ 427625 h 1104526"/>
              <a:gd name="csX352" fmla="*/ 45989 w 2806498"/>
              <a:gd name="csY352" fmla="*/ 434313 h 1104526"/>
              <a:gd name="csX353" fmla="*/ 103962 w 2806498"/>
              <a:gd name="csY353" fmla="*/ 424720 h 1104526"/>
              <a:gd name="csX354" fmla="*/ 161174 w 2806498"/>
              <a:gd name="csY354" fmla="*/ 441290 h 1104526"/>
              <a:gd name="csX355" fmla="*/ 211404 w 2806498"/>
              <a:gd name="csY355" fmla="*/ 473539 h 1104526"/>
              <a:gd name="csX356" fmla="*/ 257338 w 2806498"/>
              <a:gd name="csY356" fmla="*/ 510953 h 1104526"/>
              <a:gd name="csX357" fmla="*/ 260586 w 2806498"/>
              <a:gd name="csY357" fmla="*/ 513605 h 1104526"/>
              <a:gd name="csX358" fmla="*/ 254479 w 2806498"/>
              <a:gd name="csY358" fmla="*/ 487911 h 1104526"/>
              <a:gd name="csX359" fmla="*/ 251510 w 2806498"/>
              <a:gd name="csY359" fmla="*/ 451217 h 1104526"/>
              <a:gd name="csX360" fmla="*/ 249866 w 2806498"/>
              <a:gd name="csY360" fmla="*/ 414757 h 1104526"/>
              <a:gd name="csX361" fmla="*/ 255910 w 2806498"/>
              <a:gd name="csY361" fmla="*/ 450724 h 1104526"/>
              <a:gd name="csX362" fmla="*/ 263060 w 2806498"/>
              <a:gd name="csY362" fmla="*/ 486086 h 1104526"/>
              <a:gd name="csX363" fmla="*/ 276453 w 2806498"/>
              <a:gd name="csY363" fmla="*/ 518089 h 1104526"/>
              <a:gd name="csX364" fmla="*/ 356329 w 2806498"/>
              <a:gd name="csY364" fmla="*/ 566973 h 1104526"/>
              <a:gd name="csX365" fmla="*/ 409108 w 2806498"/>
              <a:gd name="csY365" fmla="*/ 571183 h 1104526"/>
              <a:gd name="csX366" fmla="*/ 458849 w 2806498"/>
              <a:gd name="csY366" fmla="*/ 518020 h 1104526"/>
              <a:gd name="csX367" fmla="*/ 390048 w 2806498"/>
              <a:gd name="csY367" fmla="*/ 347874 h 1104526"/>
              <a:gd name="csX368" fmla="*/ 325135 w 2806498"/>
              <a:gd name="csY368" fmla="*/ 322708 h 1104526"/>
              <a:gd name="csX369" fmla="*/ 241328 w 2806498"/>
              <a:gd name="csY369" fmla="*/ 309505 h 1104526"/>
              <a:gd name="csX370" fmla="*/ 157874 w 2806498"/>
              <a:gd name="csY370" fmla="*/ 290061 h 1104526"/>
              <a:gd name="csX371" fmla="*/ 138362 w 2806498"/>
              <a:gd name="csY371" fmla="*/ 281107 h 1104526"/>
              <a:gd name="csX372" fmla="*/ 120037 w 2806498"/>
              <a:gd name="csY372" fmla="*/ 269947 h 1104526"/>
              <a:gd name="csX373" fmla="*/ 103501 w 2806498"/>
              <a:gd name="csY373" fmla="*/ 256369 h 1104526"/>
              <a:gd name="csX374" fmla="*/ 89480 w 2806498"/>
              <a:gd name="csY374" fmla="*/ 240277 h 1104526"/>
              <a:gd name="csX375" fmla="*/ 104158 w 2806498"/>
              <a:gd name="csY375" fmla="*/ 255710 h 1104526"/>
              <a:gd name="csX376" fmla="*/ 121086 w 2806498"/>
              <a:gd name="csY376" fmla="*/ 268474 h 1104526"/>
              <a:gd name="csX377" fmla="*/ 139611 w 2806498"/>
              <a:gd name="csY377" fmla="*/ 278687 h 1104526"/>
              <a:gd name="csX378" fmla="*/ 159181 w 2806498"/>
              <a:gd name="csY378" fmla="*/ 286651 h 1104526"/>
              <a:gd name="csX379" fmla="*/ 242208 w 2806498"/>
              <a:gd name="csY379" fmla="*/ 302257 h 1104526"/>
              <a:gd name="csX380" fmla="*/ 327415 w 2806498"/>
              <a:gd name="csY380" fmla="*/ 312000 h 1104526"/>
              <a:gd name="csX381" fmla="*/ 365823 w 2806498"/>
              <a:gd name="csY381" fmla="*/ 322222 h 1104526"/>
              <a:gd name="csX382" fmla="*/ 365071 w 2806498"/>
              <a:gd name="csY382" fmla="*/ 321615 h 1104526"/>
              <a:gd name="csX383" fmla="*/ 321056 w 2806498"/>
              <a:gd name="csY383" fmla="*/ 289017 h 1104526"/>
              <a:gd name="csX384" fmla="*/ 276615 w 2806498"/>
              <a:gd name="csY384" fmla="*/ 254438 h 1104526"/>
              <a:gd name="csX385" fmla="*/ 245660 w 2806498"/>
              <a:gd name="csY385" fmla="*/ 206545 h 1104526"/>
              <a:gd name="csX386" fmla="*/ 242440 w 2806498"/>
              <a:gd name="csY386" fmla="*/ 190825 h 1104526"/>
              <a:gd name="csX387" fmla="*/ 221149 w 2806498"/>
              <a:gd name="csY387" fmla="*/ 180810 h 1104526"/>
              <a:gd name="csX388" fmla="*/ 200205 w 2806498"/>
              <a:gd name="csY388" fmla="*/ 172521 h 1104526"/>
              <a:gd name="csX389" fmla="*/ 165473 w 2806498"/>
              <a:gd name="csY389" fmla="*/ 144958 h 1104526"/>
              <a:gd name="csX390" fmla="*/ 241482 w 2806498"/>
              <a:gd name="csY390" fmla="*/ 179016 h 1104526"/>
              <a:gd name="csX391" fmla="*/ 241456 w 2806498"/>
              <a:gd name="csY391" fmla="*/ 178312 h 1104526"/>
              <a:gd name="csX392" fmla="*/ 241196 w 2806498"/>
              <a:gd name="csY392" fmla="*/ 150613 h 1104526"/>
              <a:gd name="csX393" fmla="*/ 193789 w 2806498"/>
              <a:gd name="csY393" fmla="*/ 55509 h 1104526"/>
              <a:gd name="csX394" fmla="*/ 246288 w 2806498"/>
              <a:gd name="csY394" fmla="*/ 150399 h 1104526"/>
              <a:gd name="csX395" fmla="*/ 252978 w 2806498"/>
              <a:gd name="csY395" fmla="*/ 204274 h 1104526"/>
              <a:gd name="csX396" fmla="*/ 283699 w 2806498"/>
              <a:gd name="csY396" fmla="*/ 247146 h 1104526"/>
              <a:gd name="csX397" fmla="*/ 328139 w 2806498"/>
              <a:gd name="csY397" fmla="*/ 278553 h 1104526"/>
              <a:gd name="csX398" fmla="*/ 374641 w 2806498"/>
              <a:gd name="csY398" fmla="*/ 309789 h 1104526"/>
              <a:gd name="csX399" fmla="*/ 413749 w 2806498"/>
              <a:gd name="csY399" fmla="*/ 342500 h 1104526"/>
              <a:gd name="csX400" fmla="*/ 408642 w 2806498"/>
              <a:gd name="csY400" fmla="*/ 323442 h 1104526"/>
              <a:gd name="csX401" fmla="*/ 406113 w 2806498"/>
              <a:gd name="csY401" fmla="*/ 294770 h 1104526"/>
              <a:gd name="csX402" fmla="*/ 388260 w 2806498"/>
              <a:gd name="csY402" fmla="*/ 254732 h 1104526"/>
              <a:gd name="csX403" fmla="*/ 368474 w 2806498"/>
              <a:gd name="csY403" fmla="*/ 232157 h 1104526"/>
              <a:gd name="csX404" fmla="*/ 342323 w 2806498"/>
              <a:gd name="csY404" fmla="*/ 184509 h 1104526"/>
              <a:gd name="csX405" fmla="*/ 321445 w 2806498"/>
              <a:gd name="csY405" fmla="*/ 135229 h 1104526"/>
              <a:gd name="csX406" fmla="*/ 294906 w 2806498"/>
              <a:gd name="csY406" fmla="*/ 89170 h 1104526"/>
              <a:gd name="csX407" fmla="*/ 324699 w 2806498"/>
              <a:gd name="csY407" fmla="*/ 133627 h 1104526"/>
              <a:gd name="csX408" fmla="*/ 348830 w 2806498"/>
              <a:gd name="csY408" fmla="*/ 181304 h 1104526"/>
              <a:gd name="csX409" fmla="*/ 377085 w 2806498"/>
              <a:gd name="csY409" fmla="*/ 225466 h 1104526"/>
              <a:gd name="csX410" fmla="*/ 411752 w 2806498"/>
              <a:gd name="csY410" fmla="*/ 255100 h 1104526"/>
              <a:gd name="csX411" fmla="*/ 414205 w 2806498"/>
              <a:gd name="csY411" fmla="*/ 247770 h 1104526"/>
              <a:gd name="csX412" fmla="*/ 418183 w 2806498"/>
              <a:gd name="csY412" fmla="*/ 237868 h 1104526"/>
              <a:gd name="csX413" fmla="*/ 431197 w 2806498"/>
              <a:gd name="csY413" fmla="*/ 199966 h 1104526"/>
              <a:gd name="csX414" fmla="*/ 424968 w 2806498"/>
              <a:gd name="csY414" fmla="*/ 160927 h 1104526"/>
              <a:gd name="csX415" fmla="*/ 418560 w 2806498"/>
              <a:gd name="csY415" fmla="*/ 141026 h 1104526"/>
              <a:gd name="csX416" fmla="*/ 415076 w 2806498"/>
              <a:gd name="csY416" fmla="*/ 120121 h 1104526"/>
              <a:gd name="csX417" fmla="*/ 417917 w 2806498"/>
              <a:gd name="csY417" fmla="*/ 99287 h 1104526"/>
              <a:gd name="csX418" fmla="*/ 422739 w 2806498"/>
              <a:gd name="csY418" fmla="*/ 89941 h 1104526"/>
              <a:gd name="csX419" fmla="*/ 430078 w 2806498"/>
              <a:gd name="csY419" fmla="*/ 82569 h 1104526"/>
              <a:gd name="csX420" fmla="*/ 423318 w 2806498"/>
              <a:gd name="csY420" fmla="*/ 90342 h 1104526"/>
              <a:gd name="csX421" fmla="*/ 419343 w 2806498"/>
              <a:gd name="csY421" fmla="*/ 99703 h 1104526"/>
              <a:gd name="csX422" fmla="*/ 417985 w 2806498"/>
              <a:gd name="csY422" fmla="*/ 119966 h 1104526"/>
              <a:gd name="csX423" fmla="*/ 430438 w 2806498"/>
              <a:gd name="csY423" fmla="*/ 158890 h 1104526"/>
              <a:gd name="csX424" fmla="*/ 437508 w 2806498"/>
              <a:gd name="csY424" fmla="*/ 178908 h 1104526"/>
              <a:gd name="csX425" fmla="*/ 439945 w 2806498"/>
              <a:gd name="csY425" fmla="*/ 200744 h 1104526"/>
              <a:gd name="csX426" fmla="*/ 429083 w 2806498"/>
              <a:gd name="csY426" fmla="*/ 242137 h 1104526"/>
              <a:gd name="csX427" fmla="*/ 425963 w 2806498"/>
              <a:gd name="csY427" fmla="*/ 251749 h 1104526"/>
              <a:gd name="csX428" fmla="*/ 423548 w 2806498"/>
              <a:gd name="csY428" fmla="*/ 261334 h 1104526"/>
              <a:gd name="csX429" fmla="*/ 421938 w 2806498"/>
              <a:gd name="csY429" fmla="*/ 271077 h 1104526"/>
              <a:gd name="csX430" fmla="*/ 421154 w 2806498"/>
              <a:gd name="csY430" fmla="*/ 280906 h 1104526"/>
              <a:gd name="csX431" fmla="*/ 425610 w 2806498"/>
              <a:gd name="csY431" fmla="*/ 319659 h 1104526"/>
              <a:gd name="csX432" fmla="*/ 431253 w 2806498"/>
              <a:gd name="csY432" fmla="*/ 336088 h 1104526"/>
              <a:gd name="csX433" fmla="*/ 570906 w 2806498"/>
              <a:gd name="csY433" fmla="*/ 380859 h 1104526"/>
              <a:gd name="csX434" fmla="*/ 664605 w 2806498"/>
              <a:gd name="csY434" fmla="*/ 351224 h 1104526"/>
              <a:gd name="csX435" fmla="*/ 665912 w 2806498"/>
              <a:gd name="csY435" fmla="*/ 347815 h 1104526"/>
              <a:gd name="csX436" fmla="*/ 665995 w 2806498"/>
              <a:gd name="csY436" fmla="*/ 347530 h 1104526"/>
              <a:gd name="csX437" fmla="*/ 674486 w 2806498"/>
              <a:gd name="csY437" fmla="*/ 326954 h 1104526"/>
              <a:gd name="csX438" fmla="*/ 675025 w 2806498"/>
              <a:gd name="csY438" fmla="*/ 325641 h 1104526"/>
              <a:gd name="csX439" fmla="*/ 676907 w 2806498"/>
              <a:gd name="csY439" fmla="*/ 274736 h 1104526"/>
              <a:gd name="csX440" fmla="*/ 670263 w 2806498"/>
              <a:gd name="csY440" fmla="*/ 238438 h 1104526"/>
              <a:gd name="csX441" fmla="*/ 654975 w 2806498"/>
              <a:gd name="csY441" fmla="*/ 204180 h 1104526"/>
              <a:gd name="csX442" fmla="*/ 638376 w 2806498"/>
              <a:gd name="csY442" fmla="*/ 169382 h 1104526"/>
              <a:gd name="csX443" fmla="*/ 630880 w 2806498"/>
              <a:gd name="csY443" fmla="*/ 150555 h 1104526"/>
              <a:gd name="csX444" fmla="*/ 625308 w 2806498"/>
              <a:gd name="csY444" fmla="*/ 144206 h 1104526"/>
              <a:gd name="csX445" fmla="*/ 609479 w 2806498"/>
              <a:gd name="csY445" fmla="*/ 131919 h 1104526"/>
              <a:gd name="csX446" fmla="*/ 574838 w 2806498"/>
              <a:gd name="csY446" fmla="*/ 111192 h 1104526"/>
              <a:gd name="csX447" fmla="*/ 630963 w 2806498"/>
              <a:gd name="csY447" fmla="*/ 142068 h 1104526"/>
              <a:gd name="csX448" fmla="*/ 629537 w 2806498"/>
              <a:gd name="csY448" fmla="*/ 131592 h 1104526"/>
              <a:gd name="csX449" fmla="*/ 642482 w 2806498"/>
              <a:gd name="csY449" fmla="*/ 56608 h 1104526"/>
              <a:gd name="csX450" fmla="*/ 633141 w 2806498"/>
              <a:gd name="csY450" fmla="*/ 131176 h 1104526"/>
              <a:gd name="csX451" fmla="*/ 636171 w 2806498"/>
              <a:gd name="csY451" fmla="*/ 146221 h 1104526"/>
              <a:gd name="csX452" fmla="*/ 636559 w 2806498"/>
              <a:gd name="csY452" fmla="*/ 147805 h 1104526"/>
              <a:gd name="csX453" fmla="*/ 643305 w 2806498"/>
              <a:gd name="csY453" fmla="*/ 167341 h 1104526"/>
              <a:gd name="csX454" fmla="*/ 661240 w 2806498"/>
              <a:gd name="csY454" fmla="*/ 200749 h 1104526"/>
              <a:gd name="csX455" fmla="*/ 678707 w 2806498"/>
              <a:gd name="csY455" fmla="*/ 235491 h 1104526"/>
              <a:gd name="csX456" fmla="*/ 687685 w 2806498"/>
              <a:gd name="csY456" fmla="*/ 273863 h 1104526"/>
              <a:gd name="csX457" fmla="*/ 688883 w 2806498"/>
              <a:gd name="csY457" fmla="*/ 286439 h 1104526"/>
              <a:gd name="csX458" fmla="*/ 704859 w 2806498"/>
              <a:gd name="csY458" fmla="*/ 234702 h 1104526"/>
              <a:gd name="csX459" fmla="*/ 703626 w 2806498"/>
              <a:gd name="csY459" fmla="*/ 211128 h 1104526"/>
              <a:gd name="csX460" fmla="*/ 701493 w 2806498"/>
              <a:gd name="csY460" fmla="*/ 196190 h 1104526"/>
              <a:gd name="csX461" fmla="*/ 702806 w 2806498"/>
              <a:gd name="csY461" fmla="*/ 166552 h 1104526"/>
              <a:gd name="csX462" fmla="*/ 717706 w 2806498"/>
              <a:gd name="csY462" fmla="*/ 110554 h 1104526"/>
              <a:gd name="csX463" fmla="*/ 730328 w 2806498"/>
              <a:gd name="csY463" fmla="*/ 55206 h 1104526"/>
              <a:gd name="csX464" fmla="*/ 719616 w 2806498"/>
              <a:gd name="csY464" fmla="*/ 0 h 1104526"/>
              <a:gd name="csX0" fmla="*/ 832772 w 2806498"/>
              <a:gd name="csY0" fmla="*/ 123765 h 1104526"/>
              <a:gd name="csX1" fmla="*/ 809749 w 2806498"/>
              <a:gd name="csY1" fmla="*/ 171817 h 1104526"/>
              <a:gd name="csX2" fmla="*/ 809277 w 2806498"/>
              <a:gd name="csY2" fmla="*/ 172336 h 1104526"/>
              <a:gd name="csX3" fmla="*/ 832772 w 2806498"/>
              <a:gd name="csY3" fmla="*/ 123765 h 1104526"/>
              <a:gd name="csX4" fmla="*/ 719616 w 2806498"/>
              <a:gd name="csY4" fmla="*/ 0 h 1104526"/>
              <a:gd name="csX5" fmla="*/ 733224 w 2806498"/>
              <a:gd name="csY5" fmla="*/ 55356 h 1104526"/>
              <a:gd name="csX6" fmla="*/ 723338 w 2806498"/>
              <a:gd name="csY6" fmla="*/ 112201 h 1104526"/>
              <a:gd name="csX7" fmla="*/ 711471 w 2806498"/>
              <a:gd name="csY7" fmla="*/ 167615 h 1104526"/>
              <a:gd name="csX8" fmla="*/ 714381 w 2806498"/>
              <a:gd name="csY8" fmla="*/ 209011 h 1104526"/>
              <a:gd name="csX9" fmla="*/ 726728 w 2806498"/>
              <a:gd name="csY9" fmla="*/ 183449 h 1104526"/>
              <a:gd name="csX10" fmla="*/ 759194 w 2806498"/>
              <a:gd name="csY10" fmla="*/ 142800 h 1104526"/>
              <a:gd name="csX11" fmla="*/ 777905 w 2806498"/>
              <a:gd name="csY11" fmla="*/ 125908 h 1104526"/>
              <a:gd name="csX12" fmla="*/ 790620 w 2806498"/>
              <a:gd name="csY12" fmla="*/ 105175 h 1104526"/>
              <a:gd name="csX13" fmla="*/ 792445 w 2806498"/>
              <a:gd name="csY13" fmla="*/ 80406 h 1104526"/>
              <a:gd name="csX14" fmla="*/ 788078 w 2806498"/>
              <a:gd name="csY14" fmla="*/ 55375 h 1104526"/>
              <a:gd name="csX15" fmla="*/ 794058 w 2806498"/>
              <a:gd name="csY15" fmla="*/ 80181 h 1104526"/>
              <a:gd name="csX16" fmla="*/ 793778 w 2806498"/>
              <a:gd name="csY16" fmla="*/ 106020 h 1104526"/>
              <a:gd name="csX17" fmla="*/ 781598 w 2806498"/>
              <a:gd name="csY17" fmla="*/ 129155 h 1104526"/>
              <a:gd name="csX18" fmla="*/ 763694 w 2806498"/>
              <a:gd name="csY18" fmla="*/ 147521 h 1104526"/>
              <a:gd name="csX19" fmla="*/ 735454 w 2806498"/>
              <a:gd name="csY19" fmla="*/ 188012 h 1104526"/>
              <a:gd name="csX20" fmla="*/ 718661 w 2806498"/>
              <a:gd name="csY20" fmla="*/ 234868 h 1104526"/>
              <a:gd name="csX21" fmla="*/ 717332 w 2806498"/>
              <a:gd name="csY21" fmla="*/ 240205 h 1104526"/>
              <a:gd name="csX22" fmla="*/ 724394 w 2806498"/>
              <a:gd name="csY22" fmla="*/ 234841 h 1104526"/>
              <a:gd name="csX23" fmla="*/ 771375 w 2806498"/>
              <a:gd name="csY23" fmla="*/ 207798 h 1104526"/>
              <a:gd name="csX24" fmla="*/ 786245 w 2806498"/>
              <a:gd name="csY24" fmla="*/ 196902 h 1104526"/>
              <a:gd name="csX25" fmla="*/ 787603 w 2806498"/>
              <a:gd name="csY25" fmla="*/ 194900 h 1104526"/>
              <a:gd name="csX26" fmla="*/ 787788 w 2806498"/>
              <a:gd name="csY26" fmla="*/ 194799 h 1104526"/>
              <a:gd name="csX27" fmla="*/ 789568 w 2806498"/>
              <a:gd name="csY27" fmla="*/ 194004 h 1104526"/>
              <a:gd name="csX28" fmla="*/ 809277 w 2806498"/>
              <a:gd name="csY28" fmla="*/ 172336 h 1104526"/>
              <a:gd name="csX29" fmla="*/ 800505 w 2806498"/>
              <a:gd name="csY29" fmla="*/ 190470 h 1104526"/>
              <a:gd name="csX30" fmla="*/ 809171 w 2806498"/>
              <a:gd name="csY30" fmla="*/ 189676 h 1104526"/>
              <a:gd name="csX31" fmla="*/ 820117 w 2806498"/>
              <a:gd name="csY31" fmla="*/ 191406 h 1104526"/>
              <a:gd name="csX32" fmla="*/ 829918 w 2806498"/>
              <a:gd name="csY32" fmla="*/ 195200 h 1104526"/>
              <a:gd name="csX33" fmla="*/ 838914 w 2806498"/>
              <a:gd name="csY33" fmla="*/ 193806 h 1104526"/>
              <a:gd name="csX34" fmla="*/ 846119 w 2806498"/>
              <a:gd name="csY34" fmla="*/ 186627 h 1104526"/>
              <a:gd name="csX35" fmla="*/ 852627 w 2806498"/>
              <a:gd name="csY35" fmla="*/ 178393 h 1104526"/>
              <a:gd name="csX36" fmla="*/ 860525 w 2806498"/>
              <a:gd name="csY36" fmla="*/ 171494 h 1104526"/>
              <a:gd name="csX37" fmla="*/ 853186 w 2806498"/>
              <a:gd name="csY37" fmla="*/ 178866 h 1104526"/>
              <a:gd name="csX38" fmla="*/ 847257 w 2806498"/>
              <a:gd name="csY38" fmla="*/ 187501 h 1104526"/>
              <a:gd name="csX39" fmla="*/ 840178 w 2806498"/>
              <a:gd name="csY39" fmla="*/ 195568 h 1104526"/>
              <a:gd name="csX40" fmla="*/ 835032 w 2806498"/>
              <a:gd name="csY40" fmla="*/ 198087 h 1104526"/>
              <a:gd name="csX41" fmla="*/ 829248 w 2806498"/>
              <a:gd name="csY41" fmla="*/ 198021 h 1104526"/>
              <a:gd name="csX42" fmla="*/ 819167 w 2806498"/>
              <a:gd name="csY42" fmla="*/ 194920 h 1104526"/>
              <a:gd name="csX43" fmla="*/ 809358 w 2806498"/>
              <a:gd name="csY43" fmla="*/ 194064 h 1104526"/>
              <a:gd name="csX44" fmla="*/ 775572 w 2806498"/>
              <a:gd name="csY44" fmla="*/ 213822 h 1104526"/>
              <a:gd name="csX45" fmla="*/ 730972 w 2806498"/>
              <a:gd name="csY45" fmla="*/ 243573 h 1104526"/>
              <a:gd name="csX46" fmla="*/ 713701 w 2806498"/>
              <a:gd name="csY46" fmla="*/ 261892 h 1104526"/>
              <a:gd name="csX47" fmla="*/ 707128 w 2806498"/>
              <a:gd name="csY47" fmla="*/ 284112 h 1104526"/>
              <a:gd name="csX48" fmla="*/ 700823 w 2806498"/>
              <a:gd name="csY48" fmla="*/ 309119 h 1104526"/>
              <a:gd name="csX49" fmla="*/ 693031 w 2806498"/>
              <a:gd name="csY49" fmla="*/ 333922 h 1104526"/>
              <a:gd name="csX50" fmla="*/ 687796 w 2806498"/>
              <a:gd name="csY50" fmla="*/ 349183 h 1104526"/>
              <a:gd name="csX51" fmla="*/ 716240 w 2806498"/>
              <a:gd name="csY51" fmla="*/ 452516 h 1104526"/>
              <a:gd name="csX52" fmla="*/ 795312 w 2806498"/>
              <a:gd name="csY52" fmla="*/ 466037 h 1104526"/>
              <a:gd name="csX53" fmla="*/ 829046 w 2806498"/>
              <a:gd name="csY53" fmla="*/ 449900 h 1104526"/>
              <a:gd name="csX54" fmla="*/ 877879 w 2806498"/>
              <a:gd name="csY54" fmla="*/ 438486 h 1104526"/>
              <a:gd name="csX55" fmla="*/ 919713 w 2806498"/>
              <a:gd name="csY55" fmla="*/ 434080 h 1104526"/>
              <a:gd name="csX56" fmla="*/ 956200 w 2806498"/>
              <a:gd name="csY56" fmla="*/ 413022 h 1104526"/>
              <a:gd name="csX57" fmla="*/ 1001974 w 2806498"/>
              <a:gd name="csY57" fmla="*/ 373168 h 1104526"/>
              <a:gd name="csX58" fmla="*/ 1026612 w 2806498"/>
              <a:gd name="csY58" fmla="*/ 354527 h 1104526"/>
              <a:gd name="csX59" fmla="*/ 1054272 w 2806498"/>
              <a:gd name="csY59" fmla="*/ 340638 h 1104526"/>
              <a:gd name="csX60" fmla="*/ 1114471 w 2806498"/>
              <a:gd name="csY60" fmla="*/ 330845 h 1104526"/>
              <a:gd name="csX61" fmla="*/ 1055690 w 2806498"/>
              <a:gd name="csY61" fmla="*/ 343993 h 1104526"/>
              <a:gd name="csX62" fmla="*/ 1029696 w 2806498"/>
              <a:gd name="csY62" fmla="*/ 359065 h 1104526"/>
              <a:gd name="csX63" fmla="*/ 1006806 w 2806498"/>
              <a:gd name="csY63" fmla="*/ 378605 h 1104526"/>
              <a:gd name="csX64" fmla="*/ 962983 w 2806498"/>
              <a:gd name="csY64" fmla="*/ 421582 h 1104526"/>
              <a:gd name="csX65" fmla="*/ 937254 w 2806498"/>
              <a:gd name="csY65" fmla="*/ 439981 h 1104526"/>
              <a:gd name="csX66" fmla="*/ 936149 w 2806498"/>
              <a:gd name="csY66" fmla="*/ 440587 h 1104526"/>
              <a:gd name="csX67" fmla="*/ 973911 w 2806498"/>
              <a:gd name="csY67" fmla="*/ 442960 h 1104526"/>
              <a:gd name="csX68" fmla="*/ 1019693 w 2806498"/>
              <a:gd name="csY68" fmla="*/ 436690 h 1104526"/>
              <a:gd name="csX69" fmla="*/ 1063158 w 2806498"/>
              <a:gd name="csY69" fmla="*/ 417440 h 1104526"/>
              <a:gd name="csX70" fmla="*/ 1086855 w 2806498"/>
              <a:gd name="csY70" fmla="*/ 412606 h 1104526"/>
              <a:gd name="csX71" fmla="*/ 1109937 w 2806498"/>
              <a:gd name="csY71" fmla="*/ 418348 h 1104526"/>
              <a:gd name="csX72" fmla="*/ 1086988 w 2806498"/>
              <a:gd name="csY72" fmla="*/ 414270 h 1104526"/>
              <a:gd name="csX73" fmla="*/ 1064445 w 2806498"/>
              <a:gd name="csY73" fmla="*/ 420447 h 1104526"/>
              <a:gd name="csX74" fmla="*/ 1022013 w 2806498"/>
              <a:gd name="csY74" fmla="*/ 442784 h 1104526"/>
              <a:gd name="csX75" fmla="*/ 991602 w 2806498"/>
              <a:gd name="csY75" fmla="*/ 450995 h 1104526"/>
              <a:gd name="csX76" fmla="*/ 1039112 w 2806498"/>
              <a:gd name="csY76" fmla="*/ 477728 h 1104526"/>
              <a:gd name="csX77" fmla="*/ 1101417 w 2806498"/>
              <a:gd name="csY77" fmla="*/ 472110 h 1104526"/>
              <a:gd name="csX78" fmla="*/ 1038239 w 2806498"/>
              <a:gd name="csY78" fmla="*/ 482038 h 1104526"/>
              <a:gd name="csX79" fmla="*/ 1002429 w 2806498"/>
              <a:gd name="csY79" fmla="*/ 469016 h 1104526"/>
              <a:gd name="csX80" fmla="*/ 986756 w 2806498"/>
              <a:gd name="csY80" fmla="*/ 457780 h 1104526"/>
              <a:gd name="csX81" fmla="*/ 974187 w 2806498"/>
              <a:gd name="csY81" fmla="*/ 452867 h 1104526"/>
              <a:gd name="csX82" fmla="*/ 926035 w 2806498"/>
              <a:gd name="csY82" fmla="*/ 452951 h 1104526"/>
              <a:gd name="csX83" fmla="*/ 888140 w 2806498"/>
              <a:gd name="csY83" fmla="*/ 453943 h 1104526"/>
              <a:gd name="csX84" fmla="*/ 964224 w 2806498"/>
              <a:gd name="csY84" fmla="*/ 557353 h 1104526"/>
              <a:gd name="csX85" fmla="*/ 990898 w 2806498"/>
              <a:gd name="csY85" fmla="*/ 583102 h 1104526"/>
              <a:gd name="csX86" fmla="*/ 1024047 w 2806498"/>
              <a:gd name="csY86" fmla="*/ 599137 h 1104526"/>
              <a:gd name="csX87" fmla="*/ 1060742 w 2806498"/>
              <a:gd name="csY87" fmla="*/ 597484 h 1104526"/>
              <a:gd name="csX88" fmla="*/ 1060478 w 2806498"/>
              <a:gd name="csY88" fmla="*/ 597330 h 1104526"/>
              <a:gd name="csX89" fmla="*/ 1095890 w 2806498"/>
              <a:gd name="csY89" fmla="*/ 566982 h 1104526"/>
              <a:gd name="csX90" fmla="*/ 990227 w 2806498"/>
              <a:gd name="csY90" fmla="*/ 595982 h 1104526"/>
              <a:gd name="csX91" fmla="*/ 936926 w 2806498"/>
              <a:gd name="csY91" fmla="*/ 538772 h 1104526"/>
              <a:gd name="csX92" fmla="*/ 859368 w 2806498"/>
              <a:gd name="csY92" fmla="*/ 459460 h 1104526"/>
              <a:gd name="csX93" fmla="*/ 836351 w 2806498"/>
              <a:gd name="csY93" fmla="*/ 468052 h 1104526"/>
              <a:gd name="csX94" fmla="*/ 805558 w 2806498"/>
              <a:gd name="csY94" fmla="*/ 485513 h 1104526"/>
              <a:gd name="csX95" fmla="*/ 802240 w 2806498"/>
              <a:gd name="csY95" fmla="*/ 626296 h 1104526"/>
              <a:gd name="csX96" fmla="*/ 807466 w 2806498"/>
              <a:gd name="csY96" fmla="*/ 632033 h 1104526"/>
              <a:gd name="csX97" fmla="*/ 856604 w 2806498"/>
              <a:gd name="csY97" fmla="*/ 672395 h 1104526"/>
              <a:gd name="csX98" fmla="*/ 948450 w 2806498"/>
              <a:gd name="csY98" fmla="*/ 737207 h 1104526"/>
              <a:gd name="csX99" fmla="*/ 1149074 w 2806498"/>
              <a:gd name="csY99" fmla="*/ 821705 h 1104526"/>
              <a:gd name="csX100" fmla="*/ 1331866 w 2806498"/>
              <a:gd name="csY100" fmla="*/ 826560 h 1104526"/>
              <a:gd name="csX101" fmla="*/ 1377359 w 2806498"/>
              <a:gd name="csY101" fmla="*/ 809594 h 1104526"/>
              <a:gd name="csX102" fmla="*/ 1376633 w 2806498"/>
              <a:gd name="csY102" fmla="*/ 808836 h 1104526"/>
              <a:gd name="csX103" fmla="*/ 1364332 w 2806498"/>
              <a:gd name="csY103" fmla="*/ 691759 h 1104526"/>
              <a:gd name="csX104" fmla="*/ 1440138 w 2806498"/>
              <a:gd name="csY104" fmla="*/ 526397 h 1104526"/>
              <a:gd name="csX105" fmla="*/ 1676423 w 2806498"/>
              <a:gd name="csY105" fmla="*/ 424009 h 1104526"/>
              <a:gd name="csX106" fmla="*/ 2227085 w 2806498"/>
              <a:gd name="csY106" fmla="*/ 399164 h 1104526"/>
              <a:gd name="csX107" fmla="*/ 2598532 w 2806498"/>
              <a:gd name="csY107" fmla="*/ 382597 h 1104526"/>
              <a:gd name="csX108" fmla="*/ 2622706 w 2806498"/>
              <a:gd name="csY108" fmla="*/ 317766 h 1104526"/>
              <a:gd name="csX109" fmla="*/ 2591524 w 2806498"/>
              <a:gd name="csY109" fmla="*/ 294062 h 1104526"/>
              <a:gd name="csX110" fmla="*/ 2597532 w 2806498"/>
              <a:gd name="csY110" fmla="*/ 284922 h 1104526"/>
              <a:gd name="csX111" fmla="*/ 2601822 w 2806498"/>
              <a:gd name="csY111" fmla="*/ 263646 h 1104526"/>
              <a:gd name="csX112" fmla="*/ 2644446 w 2806498"/>
              <a:gd name="csY112" fmla="*/ 307199 h 1104526"/>
              <a:gd name="csX113" fmla="*/ 2726114 w 2806498"/>
              <a:gd name="csY113" fmla="*/ 280639 h 1104526"/>
              <a:gd name="csX114" fmla="*/ 2763160 w 2806498"/>
              <a:gd name="csY114" fmla="*/ 266073 h 1104526"/>
              <a:gd name="csX115" fmla="*/ 2761158 w 2806498"/>
              <a:gd name="csY115" fmla="*/ 290635 h 1104526"/>
              <a:gd name="csX116" fmla="*/ 2737844 w 2806498"/>
              <a:gd name="csY116" fmla="*/ 317196 h 1104526"/>
              <a:gd name="csX117" fmla="*/ 2795055 w 2806498"/>
              <a:gd name="csY117" fmla="*/ 321195 h 1104526"/>
              <a:gd name="csX118" fmla="*/ 2758153 w 2806498"/>
              <a:gd name="csY118" fmla="*/ 338901 h 1104526"/>
              <a:gd name="csX119" fmla="*/ 2735698 w 2806498"/>
              <a:gd name="csY119" fmla="*/ 345755 h 1104526"/>
              <a:gd name="csX120" fmla="*/ 2770739 w 2806498"/>
              <a:gd name="csY120" fmla="*/ 361463 h 1104526"/>
              <a:gd name="csX121" fmla="*/ 2806498 w 2806498"/>
              <a:gd name="csY121" fmla="*/ 371888 h 1104526"/>
              <a:gd name="csX122" fmla="*/ 2763447 w 2806498"/>
              <a:gd name="csY122" fmla="*/ 380170 h 1104526"/>
              <a:gd name="csX123" fmla="*/ 2769167 w 2806498"/>
              <a:gd name="csY123" fmla="*/ 397021 h 1104526"/>
              <a:gd name="csX124" fmla="*/ 2799203 w 2806498"/>
              <a:gd name="csY124" fmla="*/ 422295 h 1104526"/>
              <a:gd name="csX125" fmla="*/ 2759441 w 2806498"/>
              <a:gd name="csY125" fmla="*/ 422295 h 1104526"/>
              <a:gd name="csX126" fmla="*/ 2666616 w 2806498"/>
              <a:gd name="csY126" fmla="*/ 380884 h 1104526"/>
              <a:gd name="csX127" fmla="*/ 2513716 w 2806498"/>
              <a:gd name="csY127" fmla="*/ 419582 h 1104526"/>
              <a:gd name="csX128" fmla="*/ 2313046 w 2806498"/>
              <a:gd name="csY128" fmla="*/ 419582 h 1104526"/>
              <a:gd name="csX129" fmla="*/ 2044580 w 2806498"/>
              <a:gd name="csY129" fmla="*/ 420725 h 1104526"/>
              <a:gd name="csX130" fmla="*/ 1720618 w 2806498"/>
              <a:gd name="csY130" fmla="*/ 448000 h 1104526"/>
              <a:gd name="csX131" fmla="*/ 1489341 w 2806498"/>
              <a:gd name="csY131" fmla="*/ 530395 h 1104526"/>
              <a:gd name="csX132" fmla="*/ 1395941 w 2806498"/>
              <a:gd name="csY132" fmla="*/ 733599 h 1104526"/>
              <a:gd name="csX133" fmla="*/ 1404685 w 2806498"/>
              <a:gd name="csY133" fmla="*/ 784899 h 1104526"/>
              <a:gd name="csX134" fmla="*/ 1404478 w 2806498"/>
              <a:gd name="csY134" fmla="*/ 796449 h 1104526"/>
              <a:gd name="csX135" fmla="*/ 1440907 w 2806498"/>
              <a:gd name="csY135" fmla="*/ 775919 h 1104526"/>
              <a:gd name="csX136" fmla="*/ 1537399 w 2806498"/>
              <a:gd name="csY136" fmla="*/ 702896 h 1104526"/>
              <a:gd name="csX137" fmla="*/ 1567435 w 2806498"/>
              <a:gd name="csY137" fmla="*/ 609220 h 1104526"/>
              <a:gd name="csX138" fmla="*/ 1517519 w 2806498"/>
              <a:gd name="csY138" fmla="*/ 608791 h 1104526"/>
              <a:gd name="csX139" fmla="*/ 1504788 w 2806498"/>
              <a:gd name="csY139" fmla="*/ 608506 h 1104526"/>
              <a:gd name="csX140" fmla="*/ 1511510 w 2806498"/>
              <a:gd name="csY140" fmla="*/ 577947 h 1104526"/>
              <a:gd name="csX141" fmla="*/ 1535682 w 2806498"/>
              <a:gd name="csY141" fmla="*/ 583944 h 1104526"/>
              <a:gd name="csX142" fmla="*/ 1546410 w 2806498"/>
              <a:gd name="csY142" fmla="*/ 563095 h 1104526"/>
              <a:gd name="csX143" fmla="*/ 1520521 w 2806498"/>
              <a:gd name="csY143" fmla="*/ 545959 h 1104526"/>
              <a:gd name="csX144" fmla="*/ 1531964 w 2806498"/>
              <a:gd name="csY144" fmla="*/ 526396 h 1104526"/>
              <a:gd name="csX145" fmla="*/ 1590177 w 2806498"/>
              <a:gd name="csY145" fmla="*/ 575233 h 1104526"/>
              <a:gd name="csX146" fmla="*/ 1603049 w 2806498"/>
              <a:gd name="csY146" fmla="*/ 603079 h 1104526"/>
              <a:gd name="csX147" fmla="*/ 1611774 w 2806498"/>
              <a:gd name="csY147" fmla="*/ 625071 h 1104526"/>
              <a:gd name="csX148" fmla="*/ 1662550 w 2806498"/>
              <a:gd name="csY148" fmla="*/ 567665 h 1104526"/>
              <a:gd name="csX149" fmla="*/ 1712324 w 2806498"/>
              <a:gd name="csY149" fmla="*/ 547244 h 1104526"/>
              <a:gd name="csX150" fmla="*/ 1723624 w 2806498"/>
              <a:gd name="csY150" fmla="*/ 569093 h 1104526"/>
              <a:gd name="csX151" fmla="*/ 1695160 w 2806498"/>
              <a:gd name="csY151" fmla="*/ 586514 h 1104526"/>
              <a:gd name="csX152" fmla="*/ 1714040 w 2806498"/>
              <a:gd name="csY152" fmla="*/ 599081 h 1104526"/>
              <a:gd name="csX153" fmla="*/ 1724339 w 2806498"/>
              <a:gd name="csY153" fmla="*/ 632068 h 1104526"/>
              <a:gd name="csX154" fmla="*/ 1675136 w 2806498"/>
              <a:gd name="csY154" fmla="*/ 636208 h 1104526"/>
              <a:gd name="csX155" fmla="*/ 1678856 w 2806498"/>
              <a:gd name="csY155" fmla="*/ 663483 h 1104526"/>
              <a:gd name="csX156" fmla="*/ 1745936 w 2806498"/>
              <a:gd name="csY156" fmla="*/ 659770 h 1104526"/>
              <a:gd name="csX157" fmla="*/ 1751515 w 2806498"/>
              <a:gd name="csY157" fmla="*/ 691472 h 1104526"/>
              <a:gd name="csX158" fmla="*/ 1717616 w 2806498"/>
              <a:gd name="csY158" fmla="*/ 689759 h 1104526"/>
              <a:gd name="csX159" fmla="*/ 1706460 w 2806498"/>
              <a:gd name="csY159" fmla="*/ 697612 h 1104526"/>
              <a:gd name="csX160" fmla="*/ 1754948 w 2806498"/>
              <a:gd name="csY160" fmla="*/ 728885 h 1104526"/>
              <a:gd name="csX161" fmla="*/ 1726626 w 2806498"/>
              <a:gd name="csY161" fmla="*/ 753162 h 1104526"/>
              <a:gd name="csX162" fmla="*/ 1651680 w 2806498"/>
              <a:gd name="csY162" fmla="*/ 686473 h 1104526"/>
              <a:gd name="csX163" fmla="*/ 1613490 w 2806498"/>
              <a:gd name="csY163" fmla="*/ 679620 h 1104526"/>
              <a:gd name="csX164" fmla="*/ 1533680 w 2806498"/>
              <a:gd name="csY164" fmla="*/ 739024 h 1104526"/>
              <a:gd name="csX165" fmla="*/ 1517997 w 2806498"/>
              <a:gd name="csY165" fmla="*/ 750916 h 1104526"/>
              <a:gd name="csX166" fmla="*/ 1526598 w 2806498"/>
              <a:gd name="csY166" fmla="*/ 750324 h 1104526"/>
              <a:gd name="csX167" fmla="*/ 1556992 w 2806498"/>
              <a:gd name="csY167" fmla="*/ 755590 h 1104526"/>
              <a:gd name="csX168" fmla="*/ 1762240 w 2806498"/>
              <a:gd name="csY168" fmla="*/ 788433 h 1104526"/>
              <a:gd name="csX169" fmla="*/ 2062172 w 2806498"/>
              <a:gd name="csY169" fmla="*/ 798572 h 1104526"/>
              <a:gd name="csX170" fmla="*/ 2282438 w 2806498"/>
              <a:gd name="csY170" fmla="*/ 747735 h 1104526"/>
              <a:gd name="csX171" fmla="*/ 2341080 w 2806498"/>
              <a:gd name="csY171" fmla="*/ 681047 h 1104526"/>
              <a:gd name="csX172" fmla="*/ 2329924 w 2806498"/>
              <a:gd name="csY172" fmla="*/ 665911 h 1104526"/>
              <a:gd name="csX173" fmla="*/ 2282582 w 2806498"/>
              <a:gd name="csY173" fmla="*/ 659486 h 1104526"/>
              <a:gd name="csX174" fmla="*/ 2292164 w 2806498"/>
              <a:gd name="csY174" fmla="*/ 645919 h 1104526"/>
              <a:gd name="csX175" fmla="*/ 2305752 w 2806498"/>
              <a:gd name="csY175" fmla="*/ 623214 h 1104526"/>
              <a:gd name="csX176" fmla="*/ 2300174 w 2806498"/>
              <a:gd name="csY176" fmla="*/ 604650 h 1104526"/>
              <a:gd name="csX177" fmla="*/ 2310616 w 2806498"/>
              <a:gd name="csY177" fmla="*/ 602936 h 1104526"/>
              <a:gd name="csX178" fmla="*/ 2360390 w 2806498"/>
              <a:gd name="csY178" fmla="*/ 648632 h 1104526"/>
              <a:gd name="csX179" fmla="*/ 2461798 w 2806498"/>
              <a:gd name="csY179" fmla="*/ 595797 h 1104526"/>
              <a:gd name="csX180" fmla="*/ 2484110 w 2806498"/>
              <a:gd name="csY180" fmla="*/ 616359 h 1104526"/>
              <a:gd name="csX181" fmla="*/ 2450354 w 2806498"/>
              <a:gd name="csY181" fmla="*/ 630211 h 1104526"/>
              <a:gd name="csX182" fmla="*/ 2450783 w 2806498"/>
              <a:gd name="csY182" fmla="*/ 641778 h 1104526"/>
              <a:gd name="csX183" fmla="*/ 2483108 w 2806498"/>
              <a:gd name="csY183" fmla="*/ 641206 h 1104526"/>
              <a:gd name="csX184" fmla="*/ 2488400 w 2806498"/>
              <a:gd name="csY184" fmla="*/ 665626 h 1104526"/>
              <a:gd name="csX185" fmla="*/ 2459222 w 2806498"/>
              <a:gd name="csY185" fmla="*/ 669481 h 1104526"/>
              <a:gd name="csX186" fmla="*/ 2465086 w 2806498"/>
              <a:gd name="csY186" fmla="*/ 682475 h 1104526"/>
              <a:gd name="csX187" fmla="*/ 2496267 w 2806498"/>
              <a:gd name="csY187" fmla="*/ 702182 h 1104526"/>
              <a:gd name="csX188" fmla="*/ 2479246 w 2806498"/>
              <a:gd name="csY188" fmla="*/ 715319 h 1104526"/>
              <a:gd name="csX189" fmla="*/ 2467518 w 2806498"/>
              <a:gd name="csY189" fmla="*/ 722031 h 1104526"/>
              <a:gd name="csX190" fmla="*/ 2495838 w 2806498"/>
              <a:gd name="csY190" fmla="*/ 766727 h 1104526"/>
              <a:gd name="csX191" fmla="*/ 2455360 w 2806498"/>
              <a:gd name="csY191" fmla="*/ 746022 h 1104526"/>
              <a:gd name="csX192" fmla="*/ 2383130 w 2806498"/>
              <a:gd name="csY192" fmla="*/ 714034 h 1104526"/>
              <a:gd name="csX193" fmla="*/ 2208634 w 2806498"/>
              <a:gd name="csY193" fmla="*/ 816564 h 1104526"/>
              <a:gd name="csX194" fmla="*/ 1713610 w 2806498"/>
              <a:gd name="csY194" fmla="*/ 806710 h 1104526"/>
              <a:gd name="csX195" fmla="*/ 1504788 w 2806498"/>
              <a:gd name="csY195" fmla="*/ 772439 h 1104526"/>
              <a:gd name="csX196" fmla="*/ 1488440 w 2806498"/>
              <a:gd name="csY196" fmla="*/ 773424 h 1104526"/>
              <a:gd name="csX197" fmla="*/ 1461898 w 2806498"/>
              <a:gd name="csY197" fmla="*/ 793787 h 1104526"/>
              <a:gd name="csX198" fmla="*/ 1390651 w 2806498"/>
              <a:gd name="csY198" fmla="*/ 839127 h 1104526"/>
              <a:gd name="csX199" fmla="*/ 907641 w 2806498"/>
              <a:gd name="csY199" fmla="*/ 757017 h 1104526"/>
              <a:gd name="csX200" fmla="*/ 805536 w 2806498"/>
              <a:gd name="csY200" fmla="*/ 691240 h 1104526"/>
              <a:gd name="csX201" fmla="*/ 784149 w 2806498"/>
              <a:gd name="csY201" fmla="*/ 674536 h 1104526"/>
              <a:gd name="csX202" fmla="*/ 774062 w 2806498"/>
              <a:gd name="csY202" fmla="*/ 669746 h 1104526"/>
              <a:gd name="csX203" fmla="*/ 710220 w 2806498"/>
              <a:gd name="csY203" fmla="*/ 653095 h 1104526"/>
              <a:gd name="csX204" fmla="*/ 644502 w 2806498"/>
              <a:gd name="csY204" fmla="*/ 666149 h 1104526"/>
              <a:gd name="csX205" fmla="*/ 628411 w 2806498"/>
              <a:gd name="csY205" fmla="*/ 693402 h 1104526"/>
              <a:gd name="csX206" fmla="*/ 624986 w 2806498"/>
              <a:gd name="csY206" fmla="*/ 761497 h 1104526"/>
              <a:gd name="csX207" fmla="*/ 643795 w 2806498"/>
              <a:gd name="csY207" fmla="*/ 883757 h 1104526"/>
              <a:gd name="csX208" fmla="*/ 678902 w 2806498"/>
              <a:gd name="csY208" fmla="*/ 905007 h 1104526"/>
              <a:gd name="csX209" fmla="*/ 699717 w 2806498"/>
              <a:gd name="csY209" fmla="*/ 906063 h 1104526"/>
              <a:gd name="csX210" fmla="*/ 720056 w 2806498"/>
              <a:gd name="csY210" fmla="*/ 900015 h 1104526"/>
              <a:gd name="csX211" fmla="*/ 740105 w 2806498"/>
              <a:gd name="csY211" fmla="*/ 891252 h 1104526"/>
              <a:gd name="csX212" fmla="*/ 761754 w 2806498"/>
              <a:gd name="csY212" fmla="*/ 889456 h 1104526"/>
              <a:gd name="csX213" fmla="*/ 740627 w 2806498"/>
              <a:gd name="csY213" fmla="*/ 892642 h 1104526"/>
              <a:gd name="csX214" fmla="*/ 721305 w 2806498"/>
              <a:gd name="csY214" fmla="*/ 902624 h 1104526"/>
              <a:gd name="csX215" fmla="*/ 700395 w 2806498"/>
              <a:gd name="csY215" fmla="*/ 910362 h 1104526"/>
              <a:gd name="csX216" fmla="*/ 677776 w 2806498"/>
              <a:gd name="csY216" fmla="*/ 910713 h 1104526"/>
              <a:gd name="csX217" fmla="*/ 637707 w 2806498"/>
              <a:gd name="csY217" fmla="*/ 890024 h 1104526"/>
              <a:gd name="csX218" fmla="*/ 632779 w 2806498"/>
              <a:gd name="csY218" fmla="*/ 885179 h 1104526"/>
              <a:gd name="csX219" fmla="*/ 637451 w 2806498"/>
              <a:gd name="csY219" fmla="*/ 896991 h 1104526"/>
              <a:gd name="csX220" fmla="*/ 654817 w 2806498"/>
              <a:gd name="csY220" fmla="*/ 941607 h 1104526"/>
              <a:gd name="csX221" fmla="*/ 664781 w 2806498"/>
              <a:gd name="csY221" fmla="*/ 988779 h 1104526"/>
              <a:gd name="csX222" fmla="*/ 662105 w 2806498"/>
              <a:gd name="csY222" fmla="*/ 1012757 h 1104526"/>
              <a:gd name="csX223" fmla="*/ 658016 w 2806498"/>
              <a:gd name="csY223" fmla="*/ 1024096 h 1104526"/>
              <a:gd name="csX224" fmla="*/ 654751 w 2806498"/>
              <a:gd name="csY224" fmla="*/ 1029177 h 1104526"/>
              <a:gd name="csX225" fmla="*/ 649314 w 2806498"/>
              <a:gd name="csY225" fmla="*/ 1030838 h 1104526"/>
              <a:gd name="csX226" fmla="*/ 654508 w 2806498"/>
              <a:gd name="csY226" fmla="*/ 1028951 h 1104526"/>
              <a:gd name="csX227" fmla="*/ 657395 w 2806498"/>
              <a:gd name="csY227" fmla="*/ 1023838 h 1104526"/>
              <a:gd name="csX228" fmla="*/ 660709 w 2806498"/>
              <a:gd name="csY228" fmla="*/ 1012503 h 1104526"/>
              <a:gd name="csX229" fmla="*/ 661852 w 2806498"/>
              <a:gd name="csY229" fmla="*/ 989006 h 1104526"/>
              <a:gd name="csX230" fmla="*/ 649376 w 2806498"/>
              <a:gd name="csY230" fmla="*/ 943807 h 1104526"/>
              <a:gd name="csX231" fmla="*/ 629451 w 2806498"/>
              <a:gd name="csY231" fmla="*/ 900533 h 1104526"/>
              <a:gd name="csX232" fmla="*/ 619361 w 2806498"/>
              <a:gd name="csY232" fmla="*/ 878935 h 1104526"/>
              <a:gd name="csX233" fmla="*/ 609551 w 2806498"/>
              <a:gd name="csY233" fmla="*/ 856646 h 1104526"/>
              <a:gd name="csX234" fmla="*/ 604595 w 2806498"/>
              <a:gd name="csY234" fmla="*/ 837865 h 1104526"/>
              <a:gd name="csX235" fmla="*/ 585414 w 2806498"/>
              <a:gd name="csY235" fmla="*/ 874892 h 1104526"/>
              <a:gd name="csX236" fmla="*/ 574662 w 2806498"/>
              <a:gd name="csY236" fmla="*/ 901616 h 1104526"/>
              <a:gd name="csX237" fmla="*/ 570521 w 2806498"/>
              <a:gd name="csY237" fmla="*/ 929809 h 1104526"/>
              <a:gd name="csX238" fmla="*/ 578718 w 2806498"/>
              <a:gd name="csY238" fmla="*/ 987529 h 1104526"/>
              <a:gd name="csX239" fmla="*/ 592279 w 2806498"/>
              <a:gd name="csY239" fmla="*/ 1045424 h 1104526"/>
              <a:gd name="csX240" fmla="*/ 594985 w 2806498"/>
              <a:gd name="csY240" fmla="*/ 1075077 h 1104526"/>
              <a:gd name="csX241" fmla="*/ 591173 w 2806498"/>
              <a:gd name="csY241" fmla="*/ 1104526 h 1104526"/>
              <a:gd name="csX242" fmla="*/ 589828 w 2806498"/>
              <a:gd name="csY242" fmla="*/ 1045868 h 1104526"/>
              <a:gd name="csX243" fmla="*/ 573854 w 2806498"/>
              <a:gd name="csY243" fmla="*/ 988815 h 1104526"/>
              <a:gd name="csX244" fmla="*/ 562952 w 2806498"/>
              <a:gd name="csY244" fmla="*/ 929762 h 1104526"/>
              <a:gd name="csX245" fmla="*/ 566137 w 2806498"/>
              <a:gd name="csY245" fmla="*/ 899279 h 1104526"/>
              <a:gd name="csX246" fmla="*/ 576321 w 2806498"/>
              <a:gd name="csY246" fmla="*/ 870531 h 1104526"/>
              <a:gd name="csX247" fmla="*/ 599980 w 2806498"/>
              <a:gd name="csY247" fmla="*/ 816862 h 1104526"/>
              <a:gd name="csX248" fmla="*/ 604395 w 2806498"/>
              <a:gd name="csY248" fmla="*/ 800434 h 1104526"/>
              <a:gd name="csX249" fmla="*/ 605326 w 2806498"/>
              <a:gd name="csY249" fmla="*/ 759929 h 1104526"/>
              <a:gd name="csX250" fmla="*/ 601552 w 2806498"/>
              <a:gd name="csY250" fmla="*/ 766486 h 1104526"/>
              <a:gd name="csX251" fmla="*/ 574754 w 2806498"/>
              <a:gd name="csY251" fmla="*/ 794632 h 1104526"/>
              <a:gd name="csX252" fmla="*/ 558130 w 2806498"/>
              <a:gd name="csY252" fmla="*/ 803854 h 1104526"/>
              <a:gd name="csX253" fmla="*/ 543076 w 2806498"/>
              <a:gd name="csY253" fmla="*/ 811679 h 1104526"/>
              <a:gd name="csX254" fmla="*/ 533994 w 2806498"/>
              <a:gd name="csY254" fmla="*/ 827130 h 1104526"/>
              <a:gd name="csX255" fmla="*/ 524174 w 2806498"/>
              <a:gd name="csY255" fmla="*/ 849871 h 1104526"/>
              <a:gd name="csX256" fmla="*/ 509741 w 2806498"/>
              <a:gd name="csY256" fmla="*/ 871186 h 1104526"/>
              <a:gd name="csX257" fmla="*/ 492208 w 2806498"/>
              <a:gd name="csY257" fmla="*/ 888809 h 1104526"/>
              <a:gd name="csX258" fmla="*/ 477302 w 2806498"/>
              <a:gd name="csY258" fmla="*/ 907510 h 1104526"/>
              <a:gd name="csX259" fmla="*/ 470013 w 2806498"/>
              <a:gd name="csY259" fmla="*/ 930062 h 1104526"/>
              <a:gd name="csX260" fmla="*/ 482272 w 2806498"/>
              <a:gd name="csY260" fmla="*/ 975738 h 1104526"/>
              <a:gd name="csX261" fmla="*/ 483691 w 2806498"/>
              <a:gd name="csY261" fmla="*/ 972207 h 1104526"/>
              <a:gd name="csX262" fmla="*/ 482352 w 2806498"/>
              <a:gd name="csY262" fmla="*/ 975994 h 1104526"/>
              <a:gd name="csX263" fmla="*/ 482188 w 2806498"/>
              <a:gd name="csY263" fmla="*/ 976023 h 1104526"/>
              <a:gd name="csX264" fmla="*/ 466852 w 2806498"/>
              <a:gd name="csY264" fmla="*/ 929757 h 1104526"/>
              <a:gd name="csX265" fmla="*/ 473224 w 2806498"/>
              <a:gd name="csY265" fmla="*/ 905312 h 1104526"/>
              <a:gd name="csX266" fmla="*/ 487776 w 2806498"/>
              <a:gd name="csY266" fmla="*/ 884650 h 1104526"/>
              <a:gd name="csX267" fmla="*/ 504037 w 2806498"/>
              <a:gd name="csY267" fmla="*/ 866346 h 1104526"/>
              <a:gd name="csX268" fmla="*/ 516095 w 2806498"/>
              <a:gd name="csY268" fmla="*/ 846271 h 1104526"/>
              <a:gd name="csX269" fmla="*/ 524540 w 2806498"/>
              <a:gd name="csY269" fmla="*/ 823206 h 1104526"/>
              <a:gd name="csX270" fmla="*/ 530329 w 2806498"/>
              <a:gd name="csY270" fmla="*/ 810816 h 1104526"/>
              <a:gd name="csX271" fmla="*/ 514155 w 2806498"/>
              <a:gd name="csY271" fmla="*/ 813206 h 1104526"/>
              <a:gd name="csX272" fmla="*/ 483503 w 2806498"/>
              <a:gd name="csY272" fmla="*/ 822506 h 1104526"/>
              <a:gd name="csX273" fmla="*/ 455150 w 2806498"/>
              <a:gd name="csY273" fmla="*/ 837972 h 1104526"/>
              <a:gd name="csX274" fmla="*/ 430415 w 2806498"/>
              <a:gd name="csY274" fmla="*/ 859061 h 1104526"/>
              <a:gd name="csX275" fmla="*/ 453663 w 2806498"/>
              <a:gd name="csY275" fmla="*/ 835913 h 1104526"/>
              <a:gd name="csX276" fmla="*/ 481379 w 2806498"/>
              <a:gd name="csY276" fmla="*/ 817862 h 1104526"/>
              <a:gd name="csX277" fmla="*/ 512466 w 2806498"/>
              <a:gd name="csY277" fmla="*/ 805748 h 1104526"/>
              <a:gd name="csX278" fmla="*/ 558489 w 2806498"/>
              <a:gd name="csY278" fmla="*/ 790186 h 1104526"/>
              <a:gd name="csX279" fmla="*/ 588388 w 2806498"/>
              <a:gd name="csY279" fmla="*/ 758846 h 1104526"/>
              <a:gd name="csX280" fmla="*/ 598918 w 2806498"/>
              <a:gd name="csY280" fmla="*/ 716736 h 1104526"/>
              <a:gd name="csX281" fmla="*/ 539941 w 2806498"/>
              <a:gd name="csY281" fmla="*/ 615155 h 1104526"/>
              <a:gd name="csX282" fmla="*/ 420866 w 2806498"/>
              <a:gd name="csY282" fmla="*/ 600309 h 1104526"/>
              <a:gd name="csX283" fmla="*/ 392436 w 2806498"/>
              <a:gd name="csY283" fmla="*/ 599890 h 1104526"/>
              <a:gd name="csX284" fmla="*/ 365183 w 2806498"/>
              <a:gd name="csY284" fmla="*/ 598887 h 1104526"/>
              <a:gd name="csX285" fmla="*/ 314661 w 2806498"/>
              <a:gd name="csY285" fmla="*/ 607872 h 1104526"/>
              <a:gd name="csX286" fmla="*/ 276525 w 2806498"/>
              <a:gd name="csY286" fmla="*/ 643304 h 1104526"/>
              <a:gd name="csX287" fmla="*/ 241668 w 2806498"/>
              <a:gd name="csY287" fmla="*/ 679695 h 1104526"/>
              <a:gd name="csX288" fmla="*/ 214787 w 2806498"/>
              <a:gd name="csY288" fmla="*/ 716328 h 1104526"/>
              <a:gd name="csX289" fmla="*/ 205391 w 2806498"/>
              <a:gd name="csY289" fmla="*/ 734705 h 1104526"/>
              <a:gd name="csX290" fmla="*/ 199049 w 2806498"/>
              <a:gd name="csY290" fmla="*/ 754284 h 1104526"/>
              <a:gd name="csX291" fmla="*/ 197179 w 2806498"/>
              <a:gd name="csY291" fmla="*/ 774707 h 1104526"/>
              <a:gd name="csX292" fmla="*/ 200248 w 2806498"/>
              <a:gd name="csY292" fmla="*/ 795180 h 1104526"/>
              <a:gd name="csX293" fmla="*/ 210281 w 2806498"/>
              <a:gd name="csY293" fmla="*/ 836028 h 1104526"/>
              <a:gd name="csX294" fmla="*/ 198153 w 2806498"/>
              <a:gd name="csY294" fmla="*/ 795728 h 1104526"/>
              <a:gd name="csX295" fmla="*/ 193894 w 2806498"/>
              <a:gd name="csY295" fmla="*/ 774830 h 1104526"/>
              <a:gd name="csX296" fmla="*/ 194739 w 2806498"/>
              <a:gd name="csY296" fmla="*/ 753411 h 1104526"/>
              <a:gd name="csX297" fmla="*/ 200333 w 2806498"/>
              <a:gd name="csY297" fmla="*/ 732685 h 1104526"/>
              <a:gd name="csX298" fmla="*/ 209145 w 2806498"/>
              <a:gd name="csY298" fmla="*/ 713131 h 1104526"/>
              <a:gd name="csX299" fmla="*/ 217570 w 2806498"/>
              <a:gd name="csY299" fmla="*/ 698339 h 1104526"/>
              <a:gd name="csX300" fmla="*/ 189588 w 2806498"/>
              <a:gd name="csY300" fmla="*/ 713063 h 1104526"/>
              <a:gd name="csX301" fmla="*/ 137026 w 2806498"/>
              <a:gd name="csY301" fmla="*/ 730350 h 1104526"/>
              <a:gd name="csX302" fmla="*/ 113570 w 2806498"/>
              <a:gd name="csY302" fmla="*/ 744152 h 1104526"/>
              <a:gd name="csX303" fmla="*/ 97226 w 2806498"/>
              <a:gd name="csY303" fmla="*/ 765915 h 1104526"/>
              <a:gd name="csX304" fmla="*/ 112566 w 2806498"/>
              <a:gd name="csY304" fmla="*/ 743085 h 1104526"/>
              <a:gd name="csX305" fmla="*/ 135798 w 2806498"/>
              <a:gd name="csY305" fmla="*/ 727670 h 1104526"/>
              <a:gd name="csX306" fmla="*/ 187295 w 2806498"/>
              <a:gd name="csY306" fmla="*/ 707673 h 1104526"/>
              <a:gd name="csX307" fmla="*/ 267460 w 2806498"/>
              <a:gd name="csY307" fmla="*/ 635934 h 1104526"/>
              <a:gd name="csX308" fmla="*/ 269701 w 2806498"/>
              <a:gd name="csY308" fmla="*/ 633031 h 1104526"/>
              <a:gd name="csX309" fmla="*/ 264686 w 2806498"/>
              <a:gd name="csY309" fmla="*/ 634040 h 1104526"/>
              <a:gd name="csX310" fmla="*/ 227465 w 2806498"/>
              <a:gd name="csY310" fmla="*/ 631671 h 1104526"/>
              <a:gd name="csX311" fmla="*/ 192652 w 2806498"/>
              <a:gd name="csY311" fmla="*/ 628999 h 1104526"/>
              <a:gd name="csX312" fmla="*/ 176346 w 2806498"/>
              <a:gd name="csY312" fmla="*/ 634756 h 1104526"/>
              <a:gd name="csX313" fmla="*/ 164485 w 2806498"/>
              <a:gd name="csY313" fmla="*/ 647537 h 1104526"/>
              <a:gd name="csX314" fmla="*/ 175304 w 2806498"/>
              <a:gd name="csY314" fmla="*/ 633290 h 1104526"/>
              <a:gd name="csX315" fmla="*/ 191909 w 2806498"/>
              <a:gd name="csY315" fmla="*/ 625455 h 1104526"/>
              <a:gd name="csX316" fmla="*/ 228345 w 2806498"/>
              <a:gd name="csY316" fmla="*/ 624423 h 1104526"/>
              <a:gd name="csX317" fmla="*/ 262334 w 2806498"/>
              <a:gd name="csY317" fmla="*/ 623294 h 1104526"/>
              <a:gd name="csX318" fmla="*/ 307875 w 2806498"/>
              <a:gd name="csY318" fmla="*/ 594824 h 1104526"/>
              <a:gd name="csX319" fmla="*/ 331884 w 2806498"/>
              <a:gd name="csY319" fmla="*/ 585748 h 1104526"/>
              <a:gd name="csX320" fmla="*/ 300406 w 2806498"/>
              <a:gd name="csY320" fmla="*/ 566642 h 1104526"/>
              <a:gd name="csX321" fmla="*/ 279806 w 2806498"/>
              <a:gd name="csY321" fmla="*/ 563792 h 1104526"/>
              <a:gd name="csX322" fmla="*/ 257179 w 2806498"/>
              <a:gd name="csY322" fmla="*/ 567082 h 1104526"/>
              <a:gd name="csX323" fmla="*/ 233024 w 2806498"/>
              <a:gd name="csY323" fmla="*/ 571627 h 1104526"/>
              <a:gd name="csX324" fmla="*/ 208443 w 2806498"/>
              <a:gd name="csY324" fmla="*/ 574191 h 1104526"/>
              <a:gd name="csX325" fmla="*/ 159168 w 2806498"/>
              <a:gd name="csY325" fmla="*/ 572553 h 1104526"/>
              <a:gd name="csX326" fmla="*/ 111204 w 2806498"/>
              <a:gd name="csY326" fmla="*/ 561936 h 1104526"/>
              <a:gd name="csX327" fmla="*/ 88496 w 2806498"/>
              <a:gd name="csY327" fmla="*/ 551738 h 1104526"/>
              <a:gd name="csX328" fmla="*/ 69818 w 2806498"/>
              <a:gd name="csY328" fmla="*/ 534904 h 1104526"/>
              <a:gd name="csX329" fmla="*/ 57746 w 2806498"/>
              <a:gd name="csY329" fmla="*/ 513733 h 1104526"/>
              <a:gd name="csX330" fmla="*/ 42871 w 2806498"/>
              <a:gd name="csY330" fmla="*/ 495534 h 1104526"/>
              <a:gd name="csX331" fmla="*/ 4229 w 2806498"/>
              <a:gd name="csY331" fmla="*/ 476584 h 1104526"/>
              <a:gd name="csX332" fmla="*/ 7123 w 2806498"/>
              <a:gd name="csY332" fmla="*/ 477269 h 1104526"/>
              <a:gd name="csX333" fmla="*/ 3416 w 2806498"/>
              <a:gd name="csY333" fmla="*/ 476186 h 1104526"/>
              <a:gd name="csX334" fmla="*/ 4229 w 2806498"/>
              <a:gd name="csY334" fmla="*/ 476584 h 1104526"/>
              <a:gd name="csX335" fmla="*/ 176 w 2806498"/>
              <a:gd name="csY335" fmla="*/ 475625 h 1104526"/>
              <a:gd name="csX336" fmla="*/ 4 w 2806498"/>
              <a:gd name="csY336" fmla="*/ 475420 h 1104526"/>
              <a:gd name="csX337" fmla="*/ 209 w 2806498"/>
              <a:gd name="csY337" fmla="*/ 475248 h 1104526"/>
              <a:gd name="csX338" fmla="*/ 44669 w 2806498"/>
              <a:gd name="csY338" fmla="*/ 493352 h 1104526"/>
              <a:gd name="csX339" fmla="*/ 61166 w 2806498"/>
              <a:gd name="csY339" fmla="*/ 511561 h 1104526"/>
              <a:gd name="csX340" fmla="*/ 74020 w 2806498"/>
              <a:gd name="csY340" fmla="*/ 531645 h 1104526"/>
              <a:gd name="csX341" fmla="*/ 91785 w 2806498"/>
              <a:gd name="csY341" fmla="*/ 546046 h 1104526"/>
              <a:gd name="csX342" fmla="*/ 113463 w 2806498"/>
              <a:gd name="csY342" fmla="*/ 554472 h 1104526"/>
              <a:gd name="csX343" fmla="*/ 160149 w 2806498"/>
              <a:gd name="csY343" fmla="*/ 562317 h 1104526"/>
              <a:gd name="csX344" fmla="*/ 207307 w 2806498"/>
              <a:gd name="csY344" fmla="*/ 561401 h 1104526"/>
              <a:gd name="csX345" fmla="*/ 230579 w 2806498"/>
              <a:gd name="csY345" fmla="*/ 557758 h 1104526"/>
              <a:gd name="csX346" fmla="*/ 253659 w 2806498"/>
              <a:gd name="csY346" fmla="*/ 552125 h 1104526"/>
              <a:gd name="csX347" fmla="*/ 279359 w 2806498"/>
              <a:gd name="csY347" fmla="*/ 546794 h 1104526"/>
              <a:gd name="csX348" fmla="*/ 249704 w 2806498"/>
              <a:gd name="csY348" fmla="*/ 519864 h 1104526"/>
              <a:gd name="csX349" fmla="*/ 205833 w 2806498"/>
              <a:gd name="csY349" fmla="*/ 480421 h 1104526"/>
              <a:gd name="csX350" fmla="*/ 158408 w 2806498"/>
              <a:gd name="csY350" fmla="*/ 446517 h 1104526"/>
              <a:gd name="csX351" fmla="*/ 103577 w 2806498"/>
              <a:gd name="csY351" fmla="*/ 427625 h 1104526"/>
              <a:gd name="csX352" fmla="*/ 45989 w 2806498"/>
              <a:gd name="csY352" fmla="*/ 434313 h 1104526"/>
              <a:gd name="csX353" fmla="*/ 103962 w 2806498"/>
              <a:gd name="csY353" fmla="*/ 424720 h 1104526"/>
              <a:gd name="csX354" fmla="*/ 161174 w 2806498"/>
              <a:gd name="csY354" fmla="*/ 441290 h 1104526"/>
              <a:gd name="csX355" fmla="*/ 211404 w 2806498"/>
              <a:gd name="csY355" fmla="*/ 473539 h 1104526"/>
              <a:gd name="csX356" fmla="*/ 257338 w 2806498"/>
              <a:gd name="csY356" fmla="*/ 510953 h 1104526"/>
              <a:gd name="csX357" fmla="*/ 260586 w 2806498"/>
              <a:gd name="csY357" fmla="*/ 513605 h 1104526"/>
              <a:gd name="csX358" fmla="*/ 254479 w 2806498"/>
              <a:gd name="csY358" fmla="*/ 487911 h 1104526"/>
              <a:gd name="csX359" fmla="*/ 251510 w 2806498"/>
              <a:gd name="csY359" fmla="*/ 451217 h 1104526"/>
              <a:gd name="csX360" fmla="*/ 249866 w 2806498"/>
              <a:gd name="csY360" fmla="*/ 414757 h 1104526"/>
              <a:gd name="csX361" fmla="*/ 255910 w 2806498"/>
              <a:gd name="csY361" fmla="*/ 450724 h 1104526"/>
              <a:gd name="csX362" fmla="*/ 263060 w 2806498"/>
              <a:gd name="csY362" fmla="*/ 486086 h 1104526"/>
              <a:gd name="csX363" fmla="*/ 276453 w 2806498"/>
              <a:gd name="csY363" fmla="*/ 518089 h 1104526"/>
              <a:gd name="csX364" fmla="*/ 356329 w 2806498"/>
              <a:gd name="csY364" fmla="*/ 566973 h 1104526"/>
              <a:gd name="csX365" fmla="*/ 409108 w 2806498"/>
              <a:gd name="csY365" fmla="*/ 571183 h 1104526"/>
              <a:gd name="csX366" fmla="*/ 458849 w 2806498"/>
              <a:gd name="csY366" fmla="*/ 518020 h 1104526"/>
              <a:gd name="csX367" fmla="*/ 390048 w 2806498"/>
              <a:gd name="csY367" fmla="*/ 347874 h 1104526"/>
              <a:gd name="csX368" fmla="*/ 325135 w 2806498"/>
              <a:gd name="csY368" fmla="*/ 322708 h 1104526"/>
              <a:gd name="csX369" fmla="*/ 241328 w 2806498"/>
              <a:gd name="csY369" fmla="*/ 309505 h 1104526"/>
              <a:gd name="csX370" fmla="*/ 157874 w 2806498"/>
              <a:gd name="csY370" fmla="*/ 290061 h 1104526"/>
              <a:gd name="csX371" fmla="*/ 138362 w 2806498"/>
              <a:gd name="csY371" fmla="*/ 281107 h 1104526"/>
              <a:gd name="csX372" fmla="*/ 120037 w 2806498"/>
              <a:gd name="csY372" fmla="*/ 269947 h 1104526"/>
              <a:gd name="csX373" fmla="*/ 103501 w 2806498"/>
              <a:gd name="csY373" fmla="*/ 256369 h 1104526"/>
              <a:gd name="csX374" fmla="*/ 89480 w 2806498"/>
              <a:gd name="csY374" fmla="*/ 240277 h 1104526"/>
              <a:gd name="csX375" fmla="*/ 104158 w 2806498"/>
              <a:gd name="csY375" fmla="*/ 255710 h 1104526"/>
              <a:gd name="csX376" fmla="*/ 121086 w 2806498"/>
              <a:gd name="csY376" fmla="*/ 268474 h 1104526"/>
              <a:gd name="csX377" fmla="*/ 139611 w 2806498"/>
              <a:gd name="csY377" fmla="*/ 278687 h 1104526"/>
              <a:gd name="csX378" fmla="*/ 159181 w 2806498"/>
              <a:gd name="csY378" fmla="*/ 286651 h 1104526"/>
              <a:gd name="csX379" fmla="*/ 242208 w 2806498"/>
              <a:gd name="csY379" fmla="*/ 302257 h 1104526"/>
              <a:gd name="csX380" fmla="*/ 327415 w 2806498"/>
              <a:gd name="csY380" fmla="*/ 312000 h 1104526"/>
              <a:gd name="csX381" fmla="*/ 365823 w 2806498"/>
              <a:gd name="csY381" fmla="*/ 322222 h 1104526"/>
              <a:gd name="csX382" fmla="*/ 365071 w 2806498"/>
              <a:gd name="csY382" fmla="*/ 321615 h 1104526"/>
              <a:gd name="csX383" fmla="*/ 321056 w 2806498"/>
              <a:gd name="csY383" fmla="*/ 289017 h 1104526"/>
              <a:gd name="csX384" fmla="*/ 276615 w 2806498"/>
              <a:gd name="csY384" fmla="*/ 254438 h 1104526"/>
              <a:gd name="csX385" fmla="*/ 245660 w 2806498"/>
              <a:gd name="csY385" fmla="*/ 206545 h 1104526"/>
              <a:gd name="csX386" fmla="*/ 242440 w 2806498"/>
              <a:gd name="csY386" fmla="*/ 190825 h 1104526"/>
              <a:gd name="csX387" fmla="*/ 221149 w 2806498"/>
              <a:gd name="csY387" fmla="*/ 180810 h 1104526"/>
              <a:gd name="csX388" fmla="*/ 200205 w 2806498"/>
              <a:gd name="csY388" fmla="*/ 172521 h 1104526"/>
              <a:gd name="csX389" fmla="*/ 165473 w 2806498"/>
              <a:gd name="csY389" fmla="*/ 144958 h 1104526"/>
              <a:gd name="csX390" fmla="*/ 241482 w 2806498"/>
              <a:gd name="csY390" fmla="*/ 179016 h 1104526"/>
              <a:gd name="csX391" fmla="*/ 241456 w 2806498"/>
              <a:gd name="csY391" fmla="*/ 178312 h 1104526"/>
              <a:gd name="csX392" fmla="*/ 241196 w 2806498"/>
              <a:gd name="csY392" fmla="*/ 150613 h 1104526"/>
              <a:gd name="csX393" fmla="*/ 193789 w 2806498"/>
              <a:gd name="csY393" fmla="*/ 55509 h 1104526"/>
              <a:gd name="csX394" fmla="*/ 246288 w 2806498"/>
              <a:gd name="csY394" fmla="*/ 150399 h 1104526"/>
              <a:gd name="csX395" fmla="*/ 252978 w 2806498"/>
              <a:gd name="csY395" fmla="*/ 204274 h 1104526"/>
              <a:gd name="csX396" fmla="*/ 283699 w 2806498"/>
              <a:gd name="csY396" fmla="*/ 247146 h 1104526"/>
              <a:gd name="csX397" fmla="*/ 328139 w 2806498"/>
              <a:gd name="csY397" fmla="*/ 278553 h 1104526"/>
              <a:gd name="csX398" fmla="*/ 374641 w 2806498"/>
              <a:gd name="csY398" fmla="*/ 309789 h 1104526"/>
              <a:gd name="csX399" fmla="*/ 413749 w 2806498"/>
              <a:gd name="csY399" fmla="*/ 342500 h 1104526"/>
              <a:gd name="csX400" fmla="*/ 408642 w 2806498"/>
              <a:gd name="csY400" fmla="*/ 323442 h 1104526"/>
              <a:gd name="csX401" fmla="*/ 406113 w 2806498"/>
              <a:gd name="csY401" fmla="*/ 294770 h 1104526"/>
              <a:gd name="csX402" fmla="*/ 388260 w 2806498"/>
              <a:gd name="csY402" fmla="*/ 254732 h 1104526"/>
              <a:gd name="csX403" fmla="*/ 368474 w 2806498"/>
              <a:gd name="csY403" fmla="*/ 232157 h 1104526"/>
              <a:gd name="csX404" fmla="*/ 342323 w 2806498"/>
              <a:gd name="csY404" fmla="*/ 184509 h 1104526"/>
              <a:gd name="csX405" fmla="*/ 321445 w 2806498"/>
              <a:gd name="csY405" fmla="*/ 135229 h 1104526"/>
              <a:gd name="csX406" fmla="*/ 294906 w 2806498"/>
              <a:gd name="csY406" fmla="*/ 89170 h 1104526"/>
              <a:gd name="csX407" fmla="*/ 324699 w 2806498"/>
              <a:gd name="csY407" fmla="*/ 133627 h 1104526"/>
              <a:gd name="csX408" fmla="*/ 348830 w 2806498"/>
              <a:gd name="csY408" fmla="*/ 181304 h 1104526"/>
              <a:gd name="csX409" fmla="*/ 377085 w 2806498"/>
              <a:gd name="csY409" fmla="*/ 225466 h 1104526"/>
              <a:gd name="csX410" fmla="*/ 411752 w 2806498"/>
              <a:gd name="csY410" fmla="*/ 255100 h 1104526"/>
              <a:gd name="csX411" fmla="*/ 414205 w 2806498"/>
              <a:gd name="csY411" fmla="*/ 247770 h 1104526"/>
              <a:gd name="csX412" fmla="*/ 418183 w 2806498"/>
              <a:gd name="csY412" fmla="*/ 237868 h 1104526"/>
              <a:gd name="csX413" fmla="*/ 431197 w 2806498"/>
              <a:gd name="csY413" fmla="*/ 199966 h 1104526"/>
              <a:gd name="csX414" fmla="*/ 424968 w 2806498"/>
              <a:gd name="csY414" fmla="*/ 160927 h 1104526"/>
              <a:gd name="csX415" fmla="*/ 418560 w 2806498"/>
              <a:gd name="csY415" fmla="*/ 141026 h 1104526"/>
              <a:gd name="csX416" fmla="*/ 415076 w 2806498"/>
              <a:gd name="csY416" fmla="*/ 120121 h 1104526"/>
              <a:gd name="csX417" fmla="*/ 417917 w 2806498"/>
              <a:gd name="csY417" fmla="*/ 99287 h 1104526"/>
              <a:gd name="csX418" fmla="*/ 422739 w 2806498"/>
              <a:gd name="csY418" fmla="*/ 89941 h 1104526"/>
              <a:gd name="csX419" fmla="*/ 430078 w 2806498"/>
              <a:gd name="csY419" fmla="*/ 82569 h 1104526"/>
              <a:gd name="csX420" fmla="*/ 423318 w 2806498"/>
              <a:gd name="csY420" fmla="*/ 90342 h 1104526"/>
              <a:gd name="csX421" fmla="*/ 419343 w 2806498"/>
              <a:gd name="csY421" fmla="*/ 99703 h 1104526"/>
              <a:gd name="csX422" fmla="*/ 417985 w 2806498"/>
              <a:gd name="csY422" fmla="*/ 119966 h 1104526"/>
              <a:gd name="csX423" fmla="*/ 430438 w 2806498"/>
              <a:gd name="csY423" fmla="*/ 158890 h 1104526"/>
              <a:gd name="csX424" fmla="*/ 437508 w 2806498"/>
              <a:gd name="csY424" fmla="*/ 178908 h 1104526"/>
              <a:gd name="csX425" fmla="*/ 439945 w 2806498"/>
              <a:gd name="csY425" fmla="*/ 200744 h 1104526"/>
              <a:gd name="csX426" fmla="*/ 429083 w 2806498"/>
              <a:gd name="csY426" fmla="*/ 242137 h 1104526"/>
              <a:gd name="csX427" fmla="*/ 425963 w 2806498"/>
              <a:gd name="csY427" fmla="*/ 251749 h 1104526"/>
              <a:gd name="csX428" fmla="*/ 423548 w 2806498"/>
              <a:gd name="csY428" fmla="*/ 261334 h 1104526"/>
              <a:gd name="csX429" fmla="*/ 421938 w 2806498"/>
              <a:gd name="csY429" fmla="*/ 271077 h 1104526"/>
              <a:gd name="csX430" fmla="*/ 421154 w 2806498"/>
              <a:gd name="csY430" fmla="*/ 280906 h 1104526"/>
              <a:gd name="csX431" fmla="*/ 425610 w 2806498"/>
              <a:gd name="csY431" fmla="*/ 319659 h 1104526"/>
              <a:gd name="csX432" fmla="*/ 431253 w 2806498"/>
              <a:gd name="csY432" fmla="*/ 336088 h 1104526"/>
              <a:gd name="csX433" fmla="*/ 570906 w 2806498"/>
              <a:gd name="csY433" fmla="*/ 380859 h 1104526"/>
              <a:gd name="csX434" fmla="*/ 664605 w 2806498"/>
              <a:gd name="csY434" fmla="*/ 351224 h 1104526"/>
              <a:gd name="csX435" fmla="*/ 665912 w 2806498"/>
              <a:gd name="csY435" fmla="*/ 347815 h 1104526"/>
              <a:gd name="csX436" fmla="*/ 665995 w 2806498"/>
              <a:gd name="csY436" fmla="*/ 347530 h 1104526"/>
              <a:gd name="csX437" fmla="*/ 674486 w 2806498"/>
              <a:gd name="csY437" fmla="*/ 326954 h 1104526"/>
              <a:gd name="csX438" fmla="*/ 675025 w 2806498"/>
              <a:gd name="csY438" fmla="*/ 325641 h 1104526"/>
              <a:gd name="csX439" fmla="*/ 676907 w 2806498"/>
              <a:gd name="csY439" fmla="*/ 274736 h 1104526"/>
              <a:gd name="csX440" fmla="*/ 670263 w 2806498"/>
              <a:gd name="csY440" fmla="*/ 238438 h 1104526"/>
              <a:gd name="csX441" fmla="*/ 654975 w 2806498"/>
              <a:gd name="csY441" fmla="*/ 204180 h 1104526"/>
              <a:gd name="csX442" fmla="*/ 638376 w 2806498"/>
              <a:gd name="csY442" fmla="*/ 169382 h 1104526"/>
              <a:gd name="csX443" fmla="*/ 630880 w 2806498"/>
              <a:gd name="csY443" fmla="*/ 150555 h 1104526"/>
              <a:gd name="csX444" fmla="*/ 625308 w 2806498"/>
              <a:gd name="csY444" fmla="*/ 144206 h 1104526"/>
              <a:gd name="csX445" fmla="*/ 609479 w 2806498"/>
              <a:gd name="csY445" fmla="*/ 131919 h 1104526"/>
              <a:gd name="csX446" fmla="*/ 574838 w 2806498"/>
              <a:gd name="csY446" fmla="*/ 111192 h 1104526"/>
              <a:gd name="csX447" fmla="*/ 630963 w 2806498"/>
              <a:gd name="csY447" fmla="*/ 142068 h 1104526"/>
              <a:gd name="csX448" fmla="*/ 629537 w 2806498"/>
              <a:gd name="csY448" fmla="*/ 131592 h 1104526"/>
              <a:gd name="csX449" fmla="*/ 642482 w 2806498"/>
              <a:gd name="csY449" fmla="*/ 56608 h 1104526"/>
              <a:gd name="csX450" fmla="*/ 633141 w 2806498"/>
              <a:gd name="csY450" fmla="*/ 131176 h 1104526"/>
              <a:gd name="csX451" fmla="*/ 636171 w 2806498"/>
              <a:gd name="csY451" fmla="*/ 146221 h 1104526"/>
              <a:gd name="csX452" fmla="*/ 636559 w 2806498"/>
              <a:gd name="csY452" fmla="*/ 147805 h 1104526"/>
              <a:gd name="csX453" fmla="*/ 643305 w 2806498"/>
              <a:gd name="csY453" fmla="*/ 167341 h 1104526"/>
              <a:gd name="csX454" fmla="*/ 661240 w 2806498"/>
              <a:gd name="csY454" fmla="*/ 200749 h 1104526"/>
              <a:gd name="csX455" fmla="*/ 678707 w 2806498"/>
              <a:gd name="csY455" fmla="*/ 235491 h 1104526"/>
              <a:gd name="csX456" fmla="*/ 687685 w 2806498"/>
              <a:gd name="csY456" fmla="*/ 273863 h 1104526"/>
              <a:gd name="csX457" fmla="*/ 688883 w 2806498"/>
              <a:gd name="csY457" fmla="*/ 286439 h 1104526"/>
              <a:gd name="csX458" fmla="*/ 704859 w 2806498"/>
              <a:gd name="csY458" fmla="*/ 234702 h 1104526"/>
              <a:gd name="csX459" fmla="*/ 703626 w 2806498"/>
              <a:gd name="csY459" fmla="*/ 211128 h 1104526"/>
              <a:gd name="csX460" fmla="*/ 701493 w 2806498"/>
              <a:gd name="csY460" fmla="*/ 196190 h 1104526"/>
              <a:gd name="csX461" fmla="*/ 702806 w 2806498"/>
              <a:gd name="csY461" fmla="*/ 166552 h 1104526"/>
              <a:gd name="csX462" fmla="*/ 717706 w 2806498"/>
              <a:gd name="csY462" fmla="*/ 110554 h 1104526"/>
              <a:gd name="csX463" fmla="*/ 730328 w 2806498"/>
              <a:gd name="csY463" fmla="*/ 55206 h 1104526"/>
              <a:gd name="csX464" fmla="*/ 719616 w 2806498"/>
              <a:gd name="csY464" fmla="*/ 0 h 1104526"/>
              <a:gd name="csX0" fmla="*/ 832772 w 2806498"/>
              <a:gd name="csY0" fmla="*/ 123765 h 1104526"/>
              <a:gd name="csX1" fmla="*/ 809749 w 2806498"/>
              <a:gd name="csY1" fmla="*/ 171817 h 1104526"/>
              <a:gd name="csX2" fmla="*/ 809277 w 2806498"/>
              <a:gd name="csY2" fmla="*/ 172336 h 1104526"/>
              <a:gd name="csX3" fmla="*/ 832772 w 2806498"/>
              <a:gd name="csY3" fmla="*/ 123765 h 1104526"/>
              <a:gd name="csX4" fmla="*/ 719616 w 2806498"/>
              <a:gd name="csY4" fmla="*/ 0 h 1104526"/>
              <a:gd name="csX5" fmla="*/ 733224 w 2806498"/>
              <a:gd name="csY5" fmla="*/ 55356 h 1104526"/>
              <a:gd name="csX6" fmla="*/ 723338 w 2806498"/>
              <a:gd name="csY6" fmla="*/ 112201 h 1104526"/>
              <a:gd name="csX7" fmla="*/ 711471 w 2806498"/>
              <a:gd name="csY7" fmla="*/ 167615 h 1104526"/>
              <a:gd name="csX8" fmla="*/ 714381 w 2806498"/>
              <a:gd name="csY8" fmla="*/ 209011 h 1104526"/>
              <a:gd name="csX9" fmla="*/ 726728 w 2806498"/>
              <a:gd name="csY9" fmla="*/ 183449 h 1104526"/>
              <a:gd name="csX10" fmla="*/ 759194 w 2806498"/>
              <a:gd name="csY10" fmla="*/ 142800 h 1104526"/>
              <a:gd name="csX11" fmla="*/ 777905 w 2806498"/>
              <a:gd name="csY11" fmla="*/ 125908 h 1104526"/>
              <a:gd name="csX12" fmla="*/ 790620 w 2806498"/>
              <a:gd name="csY12" fmla="*/ 105175 h 1104526"/>
              <a:gd name="csX13" fmla="*/ 792445 w 2806498"/>
              <a:gd name="csY13" fmla="*/ 80406 h 1104526"/>
              <a:gd name="csX14" fmla="*/ 788078 w 2806498"/>
              <a:gd name="csY14" fmla="*/ 55375 h 1104526"/>
              <a:gd name="csX15" fmla="*/ 794058 w 2806498"/>
              <a:gd name="csY15" fmla="*/ 80181 h 1104526"/>
              <a:gd name="csX16" fmla="*/ 793778 w 2806498"/>
              <a:gd name="csY16" fmla="*/ 106020 h 1104526"/>
              <a:gd name="csX17" fmla="*/ 781598 w 2806498"/>
              <a:gd name="csY17" fmla="*/ 129155 h 1104526"/>
              <a:gd name="csX18" fmla="*/ 763694 w 2806498"/>
              <a:gd name="csY18" fmla="*/ 147521 h 1104526"/>
              <a:gd name="csX19" fmla="*/ 735454 w 2806498"/>
              <a:gd name="csY19" fmla="*/ 188012 h 1104526"/>
              <a:gd name="csX20" fmla="*/ 718661 w 2806498"/>
              <a:gd name="csY20" fmla="*/ 234868 h 1104526"/>
              <a:gd name="csX21" fmla="*/ 717332 w 2806498"/>
              <a:gd name="csY21" fmla="*/ 240205 h 1104526"/>
              <a:gd name="csX22" fmla="*/ 724394 w 2806498"/>
              <a:gd name="csY22" fmla="*/ 234841 h 1104526"/>
              <a:gd name="csX23" fmla="*/ 771375 w 2806498"/>
              <a:gd name="csY23" fmla="*/ 207798 h 1104526"/>
              <a:gd name="csX24" fmla="*/ 786245 w 2806498"/>
              <a:gd name="csY24" fmla="*/ 196902 h 1104526"/>
              <a:gd name="csX25" fmla="*/ 787603 w 2806498"/>
              <a:gd name="csY25" fmla="*/ 194900 h 1104526"/>
              <a:gd name="csX26" fmla="*/ 787788 w 2806498"/>
              <a:gd name="csY26" fmla="*/ 194799 h 1104526"/>
              <a:gd name="csX27" fmla="*/ 789568 w 2806498"/>
              <a:gd name="csY27" fmla="*/ 194004 h 1104526"/>
              <a:gd name="csX28" fmla="*/ 809277 w 2806498"/>
              <a:gd name="csY28" fmla="*/ 172336 h 1104526"/>
              <a:gd name="csX29" fmla="*/ 800505 w 2806498"/>
              <a:gd name="csY29" fmla="*/ 190470 h 1104526"/>
              <a:gd name="csX30" fmla="*/ 809171 w 2806498"/>
              <a:gd name="csY30" fmla="*/ 189676 h 1104526"/>
              <a:gd name="csX31" fmla="*/ 820117 w 2806498"/>
              <a:gd name="csY31" fmla="*/ 191406 h 1104526"/>
              <a:gd name="csX32" fmla="*/ 829918 w 2806498"/>
              <a:gd name="csY32" fmla="*/ 195200 h 1104526"/>
              <a:gd name="csX33" fmla="*/ 838914 w 2806498"/>
              <a:gd name="csY33" fmla="*/ 193806 h 1104526"/>
              <a:gd name="csX34" fmla="*/ 846119 w 2806498"/>
              <a:gd name="csY34" fmla="*/ 186627 h 1104526"/>
              <a:gd name="csX35" fmla="*/ 852627 w 2806498"/>
              <a:gd name="csY35" fmla="*/ 178393 h 1104526"/>
              <a:gd name="csX36" fmla="*/ 860525 w 2806498"/>
              <a:gd name="csY36" fmla="*/ 171494 h 1104526"/>
              <a:gd name="csX37" fmla="*/ 853186 w 2806498"/>
              <a:gd name="csY37" fmla="*/ 178866 h 1104526"/>
              <a:gd name="csX38" fmla="*/ 847257 w 2806498"/>
              <a:gd name="csY38" fmla="*/ 187501 h 1104526"/>
              <a:gd name="csX39" fmla="*/ 840178 w 2806498"/>
              <a:gd name="csY39" fmla="*/ 195568 h 1104526"/>
              <a:gd name="csX40" fmla="*/ 835032 w 2806498"/>
              <a:gd name="csY40" fmla="*/ 198087 h 1104526"/>
              <a:gd name="csX41" fmla="*/ 829248 w 2806498"/>
              <a:gd name="csY41" fmla="*/ 198021 h 1104526"/>
              <a:gd name="csX42" fmla="*/ 819167 w 2806498"/>
              <a:gd name="csY42" fmla="*/ 194920 h 1104526"/>
              <a:gd name="csX43" fmla="*/ 809358 w 2806498"/>
              <a:gd name="csY43" fmla="*/ 194064 h 1104526"/>
              <a:gd name="csX44" fmla="*/ 775572 w 2806498"/>
              <a:gd name="csY44" fmla="*/ 213822 h 1104526"/>
              <a:gd name="csX45" fmla="*/ 730972 w 2806498"/>
              <a:gd name="csY45" fmla="*/ 243573 h 1104526"/>
              <a:gd name="csX46" fmla="*/ 713701 w 2806498"/>
              <a:gd name="csY46" fmla="*/ 261892 h 1104526"/>
              <a:gd name="csX47" fmla="*/ 707128 w 2806498"/>
              <a:gd name="csY47" fmla="*/ 284112 h 1104526"/>
              <a:gd name="csX48" fmla="*/ 700823 w 2806498"/>
              <a:gd name="csY48" fmla="*/ 309119 h 1104526"/>
              <a:gd name="csX49" fmla="*/ 693031 w 2806498"/>
              <a:gd name="csY49" fmla="*/ 333922 h 1104526"/>
              <a:gd name="csX50" fmla="*/ 687796 w 2806498"/>
              <a:gd name="csY50" fmla="*/ 349183 h 1104526"/>
              <a:gd name="csX51" fmla="*/ 716240 w 2806498"/>
              <a:gd name="csY51" fmla="*/ 452516 h 1104526"/>
              <a:gd name="csX52" fmla="*/ 795312 w 2806498"/>
              <a:gd name="csY52" fmla="*/ 466037 h 1104526"/>
              <a:gd name="csX53" fmla="*/ 829046 w 2806498"/>
              <a:gd name="csY53" fmla="*/ 449900 h 1104526"/>
              <a:gd name="csX54" fmla="*/ 877879 w 2806498"/>
              <a:gd name="csY54" fmla="*/ 438486 h 1104526"/>
              <a:gd name="csX55" fmla="*/ 919713 w 2806498"/>
              <a:gd name="csY55" fmla="*/ 434080 h 1104526"/>
              <a:gd name="csX56" fmla="*/ 956200 w 2806498"/>
              <a:gd name="csY56" fmla="*/ 413022 h 1104526"/>
              <a:gd name="csX57" fmla="*/ 1001974 w 2806498"/>
              <a:gd name="csY57" fmla="*/ 373168 h 1104526"/>
              <a:gd name="csX58" fmla="*/ 1026612 w 2806498"/>
              <a:gd name="csY58" fmla="*/ 354527 h 1104526"/>
              <a:gd name="csX59" fmla="*/ 1054272 w 2806498"/>
              <a:gd name="csY59" fmla="*/ 340638 h 1104526"/>
              <a:gd name="csX60" fmla="*/ 1114471 w 2806498"/>
              <a:gd name="csY60" fmla="*/ 330845 h 1104526"/>
              <a:gd name="csX61" fmla="*/ 1055690 w 2806498"/>
              <a:gd name="csY61" fmla="*/ 343993 h 1104526"/>
              <a:gd name="csX62" fmla="*/ 1029696 w 2806498"/>
              <a:gd name="csY62" fmla="*/ 359065 h 1104526"/>
              <a:gd name="csX63" fmla="*/ 1006806 w 2806498"/>
              <a:gd name="csY63" fmla="*/ 378605 h 1104526"/>
              <a:gd name="csX64" fmla="*/ 962983 w 2806498"/>
              <a:gd name="csY64" fmla="*/ 421582 h 1104526"/>
              <a:gd name="csX65" fmla="*/ 937254 w 2806498"/>
              <a:gd name="csY65" fmla="*/ 439981 h 1104526"/>
              <a:gd name="csX66" fmla="*/ 936149 w 2806498"/>
              <a:gd name="csY66" fmla="*/ 440587 h 1104526"/>
              <a:gd name="csX67" fmla="*/ 973911 w 2806498"/>
              <a:gd name="csY67" fmla="*/ 442960 h 1104526"/>
              <a:gd name="csX68" fmla="*/ 1019693 w 2806498"/>
              <a:gd name="csY68" fmla="*/ 436690 h 1104526"/>
              <a:gd name="csX69" fmla="*/ 1063158 w 2806498"/>
              <a:gd name="csY69" fmla="*/ 417440 h 1104526"/>
              <a:gd name="csX70" fmla="*/ 1086855 w 2806498"/>
              <a:gd name="csY70" fmla="*/ 412606 h 1104526"/>
              <a:gd name="csX71" fmla="*/ 1109937 w 2806498"/>
              <a:gd name="csY71" fmla="*/ 418348 h 1104526"/>
              <a:gd name="csX72" fmla="*/ 1086988 w 2806498"/>
              <a:gd name="csY72" fmla="*/ 414270 h 1104526"/>
              <a:gd name="csX73" fmla="*/ 1064445 w 2806498"/>
              <a:gd name="csY73" fmla="*/ 420447 h 1104526"/>
              <a:gd name="csX74" fmla="*/ 1022013 w 2806498"/>
              <a:gd name="csY74" fmla="*/ 442784 h 1104526"/>
              <a:gd name="csX75" fmla="*/ 991602 w 2806498"/>
              <a:gd name="csY75" fmla="*/ 450995 h 1104526"/>
              <a:gd name="csX76" fmla="*/ 1039112 w 2806498"/>
              <a:gd name="csY76" fmla="*/ 477728 h 1104526"/>
              <a:gd name="csX77" fmla="*/ 1101417 w 2806498"/>
              <a:gd name="csY77" fmla="*/ 472110 h 1104526"/>
              <a:gd name="csX78" fmla="*/ 1038239 w 2806498"/>
              <a:gd name="csY78" fmla="*/ 482038 h 1104526"/>
              <a:gd name="csX79" fmla="*/ 1002429 w 2806498"/>
              <a:gd name="csY79" fmla="*/ 469016 h 1104526"/>
              <a:gd name="csX80" fmla="*/ 986756 w 2806498"/>
              <a:gd name="csY80" fmla="*/ 457780 h 1104526"/>
              <a:gd name="csX81" fmla="*/ 974187 w 2806498"/>
              <a:gd name="csY81" fmla="*/ 452867 h 1104526"/>
              <a:gd name="csX82" fmla="*/ 926035 w 2806498"/>
              <a:gd name="csY82" fmla="*/ 452951 h 1104526"/>
              <a:gd name="csX83" fmla="*/ 888140 w 2806498"/>
              <a:gd name="csY83" fmla="*/ 453943 h 1104526"/>
              <a:gd name="csX84" fmla="*/ 964224 w 2806498"/>
              <a:gd name="csY84" fmla="*/ 557353 h 1104526"/>
              <a:gd name="csX85" fmla="*/ 990898 w 2806498"/>
              <a:gd name="csY85" fmla="*/ 583102 h 1104526"/>
              <a:gd name="csX86" fmla="*/ 1024047 w 2806498"/>
              <a:gd name="csY86" fmla="*/ 599137 h 1104526"/>
              <a:gd name="csX87" fmla="*/ 1060742 w 2806498"/>
              <a:gd name="csY87" fmla="*/ 597484 h 1104526"/>
              <a:gd name="csX88" fmla="*/ 1060478 w 2806498"/>
              <a:gd name="csY88" fmla="*/ 597330 h 1104526"/>
              <a:gd name="csX89" fmla="*/ 1095890 w 2806498"/>
              <a:gd name="csY89" fmla="*/ 566982 h 1104526"/>
              <a:gd name="csX90" fmla="*/ 990227 w 2806498"/>
              <a:gd name="csY90" fmla="*/ 595982 h 1104526"/>
              <a:gd name="csX91" fmla="*/ 936926 w 2806498"/>
              <a:gd name="csY91" fmla="*/ 538772 h 1104526"/>
              <a:gd name="csX92" fmla="*/ 859368 w 2806498"/>
              <a:gd name="csY92" fmla="*/ 459460 h 1104526"/>
              <a:gd name="csX93" fmla="*/ 836351 w 2806498"/>
              <a:gd name="csY93" fmla="*/ 468052 h 1104526"/>
              <a:gd name="csX94" fmla="*/ 805558 w 2806498"/>
              <a:gd name="csY94" fmla="*/ 485513 h 1104526"/>
              <a:gd name="csX95" fmla="*/ 802240 w 2806498"/>
              <a:gd name="csY95" fmla="*/ 626296 h 1104526"/>
              <a:gd name="csX96" fmla="*/ 807466 w 2806498"/>
              <a:gd name="csY96" fmla="*/ 632033 h 1104526"/>
              <a:gd name="csX97" fmla="*/ 856604 w 2806498"/>
              <a:gd name="csY97" fmla="*/ 672395 h 1104526"/>
              <a:gd name="csX98" fmla="*/ 948450 w 2806498"/>
              <a:gd name="csY98" fmla="*/ 737207 h 1104526"/>
              <a:gd name="csX99" fmla="*/ 1149074 w 2806498"/>
              <a:gd name="csY99" fmla="*/ 821705 h 1104526"/>
              <a:gd name="csX100" fmla="*/ 1331866 w 2806498"/>
              <a:gd name="csY100" fmla="*/ 826560 h 1104526"/>
              <a:gd name="csX101" fmla="*/ 1377359 w 2806498"/>
              <a:gd name="csY101" fmla="*/ 809594 h 1104526"/>
              <a:gd name="csX102" fmla="*/ 1376633 w 2806498"/>
              <a:gd name="csY102" fmla="*/ 808836 h 1104526"/>
              <a:gd name="csX103" fmla="*/ 1364332 w 2806498"/>
              <a:gd name="csY103" fmla="*/ 691759 h 1104526"/>
              <a:gd name="csX104" fmla="*/ 1440138 w 2806498"/>
              <a:gd name="csY104" fmla="*/ 526397 h 1104526"/>
              <a:gd name="csX105" fmla="*/ 1676423 w 2806498"/>
              <a:gd name="csY105" fmla="*/ 424009 h 1104526"/>
              <a:gd name="csX106" fmla="*/ 2227085 w 2806498"/>
              <a:gd name="csY106" fmla="*/ 399164 h 1104526"/>
              <a:gd name="csX107" fmla="*/ 2598532 w 2806498"/>
              <a:gd name="csY107" fmla="*/ 382597 h 1104526"/>
              <a:gd name="csX108" fmla="*/ 2622706 w 2806498"/>
              <a:gd name="csY108" fmla="*/ 317766 h 1104526"/>
              <a:gd name="csX109" fmla="*/ 2591524 w 2806498"/>
              <a:gd name="csY109" fmla="*/ 294062 h 1104526"/>
              <a:gd name="csX110" fmla="*/ 2597532 w 2806498"/>
              <a:gd name="csY110" fmla="*/ 284922 h 1104526"/>
              <a:gd name="csX111" fmla="*/ 2601822 w 2806498"/>
              <a:gd name="csY111" fmla="*/ 263646 h 1104526"/>
              <a:gd name="csX112" fmla="*/ 2644446 w 2806498"/>
              <a:gd name="csY112" fmla="*/ 307199 h 1104526"/>
              <a:gd name="csX113" fmla="*/ 2726114 w 2806498"/>
              <a:gd name="csY113" fmla="*/ 280639 h 1104526"/>
              <a:gd name="csX114" fmla="*/ 2763160 w 2806498"/>
              <a:gd name="csY114" fmla="*/ 266073 h 1104526"/>
              <a:gd name="csX115" fmla="*/ 2761158 w 2806498"/>
              <a:gd name="csY115" fmla="*/ 290635 h 1104526"/>
              <a:gd name="csX116" fmla="*/ 2737844 w 2806498"/>
              <a:gd name="csY116" fmla="*/ 317196 h 1104526"/>
              <a:gd name="csX117" fmla="*/ 2795055 w 2806498"/>
              <a:gd name="csY117" fmla="*/ 321195 h 1104526"/>
              <a:gd name="csX118" fmla="*/ 2758153 w 2806498"/>
              <a:gd name="csY118" fmla="*/ 338901 h 1104526"/>
              <a:gd name="csX119" fmla="*/ 2735698 w 2806498"/>
              <a:gd name="csY119" fmla="*/ 345755 h 1104526"/>
              <a:gd name="csX120" fmla="*/ 2770739 w 2806498"/>
              <a:gd name="csY120" fmla="*/ 361463 h 1104526"/>
              <a:gd name="csX121" fmla="*/ 2806498 w 2806498"/>
              <a:gd name="csY121" fmla="*/ 371888 h 1104526"/>
              <a:gd name="csX122" fmla="*/ 2763447 w 2806498"/>
              <a:gd name="csY122" fmla="*/ 380170 h 1104526"/>
              <a:gd name="csX123" fmla="*/ 2769167 w 2806498"/>
              <a:gd name="csY123" fmla="*/ 397021 h 1104526"/>
              <a:gd name="csX124" fmla="*/ 2799203 w 2806498"/>
              <a:gd name="csY124" fmla="*/ 422295 h 1104526"/>
              <a:gd name="csX125" fmla="*/ 2759441 w 2806498"/>
              <a:gd name="csY125" fmla="*/ 422295 h 1104526"/>
              <a:gd name="csX126" fmla="*/ 2666616 w 2806498"/>
              <a:gd name="csY126" fmla="*/ 380884 h 1104526"/>
              <a:gd name="csX127" fmla="*/ 2513716 w 2806498"/>
              <a:gd name="csY127" fmla="*/ 419582 h 1104526"/>
              <a:gd name="csX128" fmla="*/ 2313046 w 2806498"/>
              <a:gd name="csY128" fmla="*/ 419582 h 1104526"/>
              <a:gd name="csX129" fmla="*/ 2044580 w 2806498"/>
              <a:gd name="csY129" fmla="*/ 420725 h 1104526"/>
              <a:gd name="csX130" fmla="*/ 1720618 w 2806498"/>
              <a:gd name="csY130" fmla="*/ 448000 h 1104526"/>
              <a:gd name="csX131" fmla="*/ 1489341 w 2806498"/>
              <a:gd name="csY131" fmla="*/ 530395 h 1104526"/>
              <a:gd name="csX132" fmla="*/ 1395941 w 2806498"/>
              <a:gd name="csY132" fmla="*/ 733599 h 1104526"/>
              <a:gd name="csX133" fmla="*/ 1404685 w 2806498"/>
              <a:gd name="csY133" fmla="*/ 784899 h 1104526"/>
              <a:gd name="csX134" fmla="*/ 1404478 w 2806498"/>
              <a:gd name="csY134" fmla="*/ 796449 h 1104526"/>
              <a:gd name="csX135" fmla="*/ 1440907 w 2806498"/>
              <a:gd name="csY135" fmla="*/ 775919 h 1104526"/>
              <a:gd name="csX136" fmla="*/ 1537399 w 2806498"/>
              <a:gd name="csY136" fmla="*/ 702896 h 1104526"/>
              <a:gd name="csX137" fmla="*/ 1567435 w 2806498"/>
              <a:gd name="csY137" fmla="*/ 609220 h 1104526"/>
              <a:gd name="csX138" fmla="*/ 1517519 w 2806498"/>
              <a:gd name="csY138" fmla="*/ 608791 h 1104526"/>
              <a:gd name="csX139" fmla="*/ 1504788 w 2806498"/>
              <a:gd name="csY139" fmla="*/ 608506 h 1104526"/>
              <a:gd name="csX140" fmla="*/ 1511510 w 2806498"/>
              <a:gd name="csY140" fmla="*/ 577947 h 1104526"/>
              <a:gd name="csX141" fmla="*/ 1535682 w 2806498"/>
              <a:gd name="csY141" fmla="*/ 583944 h 1104526"/>
              <a:gd name="csX142" fmla="*/ 1546410 w 2806498"/>
              <a:gd name="csY142" fmla="*/ 563095 h 1104526"/>
              <a:gd name="csX143" fmla="*/ 1520521 w 2806498"/>
              <a:gd name="csY143" fmla="*/ 545959 h 1104526"/>
              <a:gd name="csX144" fmla="*/ 1531964 w 2806498"/>
              <a:gd name="csY144" fmla="*/ 526396 h 1104526"/>
              <a:gd name="csX145" fmla="*/ 1590177 w 2806498"/>
              <a:gd name="csY145" fmla="*/ 575233 h 1104526"/>
              <a:gd name="csX146" fmla="*/ 1603049 w 2806498"/>
              <a:gd name="csY146" fmla="*/ 603079 h 1104526"/>
              <a:gd name="csX147" fmla="*/ 1611774 w 2806498"/>
              <a:gd name="csY147" fmla="*/ 625071 h 1104526"/>
              <a:gd name="csX148" fmla="*/ 1662550 w 2806498"/>
              <a:gd name="csY148" fmla="*/ 567665 h 1104526"/>
              <a:gd name="csX149" fmla="*/ 1712324 w 2806498"/>
              <a:gd name="csY149" fmla="*/ 547244 h 1104526"/>
              <a:gd name="csX150" fmla="*/ 1723624 w 2806498"/>
              <a:gd name="csY150" fmla="*/ 569093 h 1104526"/>
              <a:gd name="csX151" fmla="*/ 1695160 w 2806498"/>
              <a:gd name="csY151" fmla="*/ 586514 h 1104526"/>
              <a:gd name="csX152" fmla="*/ 1714040 w 2806498"/>
              <a:gd name="csY152" fmla="*/ 599081 h 1104526"/>
              <a:gd name="csX153" fmla="*/ 1724339 w 2806498"/>
              <a:gd name="csY153" fmla="*/ 632068 h 1104526"/>
              <a:gd name="csX154" fmla="*/ 1675136 w 2806498"/>
              <a:gd name="csY154" fmla="*/ 636208 h 1104526"/>
              <a:gd name="csX155" fmla="*/ 1678856 w 2806498"/>
              <a:gd name="csY155" fmla="*/ 663483 h 1104526"/>
              <a:gd name="csX156" fmla="*/ 1745936 w 2806498"/>
              <a:gd name="csY156" fmla="*/ 659770 h 1104526"/>
              <a:gd name="csX157" fmla="*/ 1751515 w 2806498"/>
              <a:gd name="csY157" fmla="*/ 691472 h 1104526"/>
              <a:gd name="csX158" fmla="*/ 1717616 w 2806498"/>
              <a:gd name="csY158" fmla="*/ 689759 h 1104526"/>
              <a:gd name="csX159" fmla="*/ 1706460 w 2806498"/>
              <a:gd name="csY159" fmla="*/ 697612 h 1104526"/>
              <a:gd name="csX160" fmla="*/ 1754948 w 2806498"/>
              <a:gd name="csY160" fmla="*/ 728885 h 1104526"/>
              <a:gd name="csX161" fmla="*/ 1726626 w 2806498"/>
              <a:gd name="csY161" fmla="*/ 753162 h 1104526"/>
              <a:gd name="csX162" fmla="*/ 1651680 w 2806498"/>
              <a:gd name="csY162" fmla="*/ 686473 h 1104526"/>
              <a:gd name="csX163" fmla="*/ 1613490 w 2806498"/>
              <a:gd name="csY163" fmla="*/ 679620 h 1104526"/>
              <a:gd name="csX164" fmla="*/ 1533680 w 2806498"/>
              <a:gd name="csY164" fmla="*/ 739024 h 1104526"/>
              <a:gd name="csX165" fmla="*/ 1517997 w 2806498"/>
              <a:gd name="csY165" fmla="*/ 750916 h 1104526"/>
              <a:gd name="csX166" fmla="*/ 1526598 w 2806498"/>
              <a:gd name="csY166" fmla="*/ 750324 h 1104526"/>
              <a:gd name="csX167" fmla="*/ 1556992 w 2806498"/>
              <a:gd name="csY167" fmla="*/ 755590 h 1104526"/>
              <a:gd name="csX168" fmla="*/ 1762240 w 2806498"/>
              <a:gd name="csY168" fmla="*/ 788433 h 1104526"/>
              <a:gd name="csX169" fmla="*/ 2062172 w 2806498"/>
              <a:gd name="csY169" fmla="*/ 798572 h 1104526"/>
              <a:gd name="csX170" fmla="*/ 2282438 w 2806498"/>
              <a:gd name="csY170" fmla="*/ 747735 h 1104526"/>
              <a:gd name="csX171" fmla="*/ 2341080 w 2806498"/>
              <a:gd name="csY171" fmla="*/ 681047 h 1104526"/>
              <a:gd name="csX172" fmla="*/ 2329924 w 2806498"/>
              <a:gd name="csY172" fmla="*/ 665911 h 1104526"/>
              <a:gd name="csX173" fmla="*/ 2282582 w 2806498"/>
              <a:gd name="csY173" fmla="*/ 659486 h 1104526"/>
              <a:gd name="csX174" fmla="*/ 2292164 w 2806498"/>
              <a:gd name="csY174" fmla="*/ 645919 h 1104526"/>
              <a:gd name="csX175" fmla="*/ 2305752 w 2806498"/>
              <a:gd name="csY175" fmla="*/ 623214 h 1104526"/>
              <a:gd name="csX176" fmla="*/ 2300174 w 2806498"/>
              <a:gd name="csY176" fmla="*/ 604650 h 1104526"/>
              <a:gd name="csX177" fmla="*/ 2310616 w 2806498"/>
              <a:gd name="csY177" fmla="*/ 602936 h 1104526"/>
              <a:gd name="csX178" fmla="*/ 2360390 w 2806498"/>
              <a:gd name="csY178" fmla="*/ 648632 h 1104526"/>
              <a:gd name="csX179" fmla="*/ 2461798 w 2806498"/>
              <a:gd name="csY179" fmla="*/ 595797 h 1104526"/>
              <a:gd name="csX180" fmla="*/ 2484110 w 2806498"/>
              <a:gd name="csY180" fmla="*/ 616359 h 1104526"/>
              <a:gd name="csX181" fmla="*/ 2450354 w 2806498"/>
              <a:gd name="csY181" fmla="*/ 630211 h 1104526"/>
              <a:gd name="csX182" fmla="*/ 2450783 w 2806498"/>
              <a:gd name="csY182" fmla="*/ 641778 h 1104526"/>
              <a:gd name="csX183" fmla="*/ 2483108 w 2806498"/>
              <a:gd name="csY183" fmla="*/ 641206 h 1104526"/>
              <a:gd name="csX184" fmla="*/ 2488400 w 2806498"/>
              <a:gd name="csY184" fmla="*/ 665626 h 1104526"/>
              <a:gd name="csX185" fmla="*/ 2459222 w 2806498"/>
              <a:gd name="csY185" fmla="*/ 669481 h 1104526"/>
              <a:gd name="csX186" fmla="*/ 2465086 w 2806498"/>
              <a:gd name="csY186" fmla="*/ 682475 h 1104526"/>
              <a:gd name="csX187" fmla="*/ 2496267 w 2806498"/>
              <a:gd name="csY187" fmla="*/ 702182 h 1104526"/>
              <a:gd name="csX188" fmla="*/ 2479246 w 2806498"/>
              <a:gd name="csY188" fmla="*/ 715319 h 1104526"/>
              <a:gd name="csX189" fmla="*/ 2467518 w 2806498"/>
              <a:gd name="csY189" fmla="*/ 722031 h 1104526"/>
              <a:gd name="csX190" fmla="*/ 2495838 w 2806498"/>
              <a:gd name="csY190" fmla="*/ 766727 h 1104526"/>
              <a:gd name="csX191" fmla="*/ 2455360 w 2806498"/>
              <a:gd name="csY191" fmla="*/ 746022 h 1104526"/>
              <a:gd name="csX192" fmla="*/ 2383130 w 2806498"/>
              <a:gd name="csY192" fmla="*/ 714034 h 1104526"/>
              <a:gd name="csX193" fmla="*/ 2208634 w 2806498"/>
              <a:gd name="csY193" fmla="*/ 816564 h 1104526"/>
              <a:gd name="csX194" fmla="*/ 1713610 w 2806498"/>
              <a:gd name="csY194" fmla="*/ 806710 h 1104526"/>
              <a:gd name="csX195" fmla="*/ 1504788 w 2806498"/>
              <a:gd name="csY195" fmla="*/ 772439 h 1104526"/>
              <a:gd name="csX196" fmla="*/ 1488440 w 2806498"/>
              <a:gd name="csY196" fmla="*/ 773424 h 1104526"/>
              <a:gd name="csX197" fmla="*/ 1461898 w 2806498"/>
              <a:gd name="csY197" fmla="*/ 793787 h 1104526"/>
              <a:gd name="csX198" fmla="*/ 1390651 w 2806498"/>
              <a:gd name="csY198" fmla="*/ 839127 h 1104526"/>
              <a:gd name="csX199" fmla="*/ 907641 w 2806498"/>
              <a:gd name="csY199" fmla="*/ 757017 h 1104526"/>
              <a:gd name="csX200" fmla="*/ 805536 w 2806498"/>
              <a:gd name="csY200" fmla="*/ 691240 h 1104526"/>
              <a:gd name="csX201" fmla="*/ 784149 w 2806498"/>
              <a:gd name="csY201" fmla="*/ 674536 h 1104526"/>
              <a:gd name="csX202" fmla="*/ 774062 w 2806498"/>
              <a:gd name="csY202" fmla="*/ 669746 h 1104526"/>
              <a:gd name="csX203" fmla="*/ 710220 w 2806498"/>
              <a:gd name="csY203" fmla="*/ 653095 h 1104526"/>
              <a:gd name="csX204" fmla="*/ 644502 w 2806498"/>
              <a:gd name="csY204" fmla="*/ 666149 h 1104526"/>
              <a:gd name="csX205" fmla="*/ 628411 w 2806498"/>
              <a:gd name="csY205" fmla="*/ 693402 h 1104526"/>
              <a:gd name="csX206" fmla="*/ 624986 w 2806498"/>
              <a:gd name="csY206" fmla="*/ 761497 h 1104526"/>
              <a:gd name="csX207" fmla="*/ 643795 w 2806498"/>
              <a:gd name="csY207" fmla="*/ 883757 h 1104526"/>
              <a:gd name="csX208" fmla="*/ 678902 w 2806498"/>
              <a:gd name="csY208" fmla="*/ 905007 h 1104526"/>
              <a:gd name="csX209" fmla="*/ 699717 w 2806498"/>
              <a:gd name="csY209" fmla="*/ 906063 h 1104526"/>
              <a:gd name="csX210" fmla="*/ 720056 w 2806498"/>
              <a:gd name="csY210" fmla="*/ 900015 h 1104526"/>
              <a:gd name="csX211" fmla="*/ 740105 w 2806498"/>
              <a:gd name="csY211" fmla="*/ 891252 h 1104526"/>
              <a:gd name="csX212" fmla="*/ 761754 w 2806498"/>
              <a:gd name="csY212" fmla="*/ 889456 h 1104526"/>
              <a:gd name="csX213" fmla="*/ 740627 w 2806498"/>
              <a:gd name="csY213" fmla="*/ 892642 h 1104526"/>
              <a:gd name="csX214" fmla="*/ 721305 w 2806498"/>
              <a:gd name="csY214" fmla="*/ 902624 h 1104526"/>
              <a:gd name="csX215" fmla="*/ 700395 w 2806498"/>
              <a:gd name="csY215" fmla="*/ 910362 h 1104526"/>
              <a:gd name="csX216" fmla="*/ 677776 w 2806498"/>
              <a:gd name="csY216" fmla="*/ 910713 h 1104526"/>
              <a:gd name="csX217" fmla="*/ 637707 w 2806498"/>
              <a:gd name="csY217" fmla="*/ 890024 h 1104526"/>
              <a:gd name="csX218" fmla="*/ 632779 w 2806498"/>
              <a:gd name="csY218" fmla="*/ 885179 h 1104526"/>
              <a:gd name="csX219" fmla="*/ 637451 w 2806498"/>
              <a:gd name="csY219" fmla="*/ 896991 h 1104526"/>
              <a:gd name="csX220" fmla="*/ 654817 w 2806498"/>
              <a:gd name="csY220" fmla="*/ 941607 h 1104526"/>
              <a:gd name="csX221" fmla="*/ 664781 w 2806498"/>
              <a:gd name="csY221" fmla="*/ 988779 h 1104526"/>
              <a:gd name="csX222" fmla="*/ 662105 w 2806498"/>
              <a:gd name="csY222" fmla="*/ 1012757 h 1104526"/>
              <a:gd name="csX223" fmla="*/ 658016 w 2806498"/>
              <a:gd name="csY223" fmla="*/ 1024096 h 1104526"/>
              <a:gd name="csX224" fmla="*/ 654751 w 2806498"/>
              <a:gd name="csY224" fmla="*/ 1029177 h 1104526"/>
              <a:gd name="csX225" fmla="*/ 649314 w 2806498"/>
              <a:gd name="csY225" fmla="*/ 1030838 h 1104526"/>
              <a:gd name="csX226" fmla="*/ 654508 w 2806498"/>
              <a:gd name="csY226" fmla="*/ 1028951 h 1104526"/>
              <a:gd name="csX227" fmla="*/ 657395 w 2806498"/>
              <a:gd name="csY227" fmla="*/ 1023838 h 1104526"/>
              <a:gd name="csX228" fmla="*/ 660709 w 2806498"/>
              <a:gd name="csY228" fmla="*/ 1012503 h 1104526"/>
              <a:gd name="csX229" fmla="*/ 661852 w 2806498"/>
              <a:gd name="csY229" fmla="*/ 989006 h 1104526"/>
              <a:gd name="csX230" fmla="*/ 649376 w 2806498"/>
              <a:gd name="csY230" fmla="*/ 943807 h 1104526"/>
              <a:gd name="csX231" fmla="*/ 629451 w 2806498"/>
              <a:gd name="csY231" fmla="*/ 900533 h 1104526"/>
              <a:gd name="csX232" fmla="*/ 619361 w 2806498"/>
              <a:gd name="csY232" fmla="*/ 878935 h 1104526"/>
              <a:gd name="csX233" fmla="*/ 609551 w 2806498"/>
              <a:gd name="csY233" fmla="*/ 856646 h 1104526"/>
              <a:gd name="csX234" fmla="*/ 604595 w 2806498"/>
              <a:gd name="csY234" fmla="*/ 837865 h 1104526"/>
              <a:gd name="csX235" fmla="*/ 585414 w 2806498"/>
              <a:gd name="csY235" fmla="*/ 874892 h 1104526"/>
              <a:gd name="csX236" fmla="*/ 574662 w 2806498"/>
              <a:gd name="csY236" fmla="*/ 901616 h 1104526"/>
              <a:gd name="csX237" fmla="*/ 570521 w 2806498"/>
              <a:gd name="csY237" fmla="*/ 929809 h 1104526"/>
              <a:gd name="csX238" fmla="*/ 578718 w 2806498"/>
              <a:gd name="csY238" fmla="*/ 987529 h 1104526"/>
              <a:gd name="csX239" fmla="*/ 592279 w 2806498"/>
              <a:gd name="csY239" fmla="*/ 1045424 h 1104526"/>
              <a:gd name="csX240" fmla="*/ 594985 w 2806498"/>
              <a:gd name="csY240" fmla="*/ 1075077 h 1104526"/>
              <a:gd name="csX241" fmla="*/ 591173 w 2806498"/>
              <a:gd name="csY241" fmla="*/ 1104526 h 1104526"/>
              <a:gd name="csX242" fmla="*/ 589828 w 2806498"/>
              <a:gd name="csY242" fmla="*/ 1045868 h 1104526"/>
              <a:gd name="csX243" fmla="*/ 573854 w 2806498"/>
              <a:gd name="csY243" fmla="*/ 988815 h 1104526"/>
              <a:gd name="csX244" fmla="*/ 562952 w 2806498"/>
              <a:gd name="csY244" fmla="*/ 929762 h 1104526"/>
              <a:gd name="csX245" fmla="*/ 566137 w 2806498"/>
              <a:gd name="csY245" fmla="*/ 899279 h 1104526"/>
              <a:gd name="csX246" fmla="*/ 576321 w 2806498"/>
              <a:gd name="csY246" fmla="*/ 870531 h 1104526"/>
              <a:gd name="csX247" fmla="*/ 599980 w 2806498"/>
              <a:gd name="csY247" fmla="*/ 816862 h 1104526"/>
              <a:gd name="csX248" fmla="*/ 604395 w 2806498"/>
              <a:gd name="csY248" fmla="*/ 800434 h 1104526"/>
              <a:gd name="csX249" fmla="*/ 605326 w 2806498"/>
              <a:gd name="csY249" fmla="*/ 759929 h 1104526"/>
              <a:gd name="csX250" fmla="*/ 601552 w 2806498"/>
              <a:gd name="csY250" fmla="*/ 766486 h 1104526"/>
              <a:gd name="csX251" fmla="*/ 574754 w 2806498"/>
              <a:gd name="csY251" fmla="*/ 794632 h 1104526"/>
              <a:gd name="csX252" fmla="*/ 558130 w 2806498"/>
              <a:gd name="csY252" fmla="*/ 803854 h 1104526"/>
              <a:gd name="csX253" fmla="*/ 543076 w 2806498"/>
              <a:gd name="csY253" fmla="*/ 811679 h 1104526"/>
              <a:gd name="csX254" fmla="*/ 533994 w 2806498"/>
              <a:gd name="csY254" fmla="*/ 827130 h 1104526"/>
              <a:gd name="csX255" fmla="*/ 524174 w 2806498"/>
              <a:gd name="csY255" fmla="*/ 849871 h 1104526"/>
              <a:gd name="csX256" fmla="*/ 509741 w 2806498"/>
              <a:gd name="csY256" fmla="*/ 871186 h 1104526"/>
              <a:gd name="csX257" fmla="*/ 492208 w 2806498"/>
              <a:gd name="csY257" fmla="*/ 888809 h 1104526"/>
              <a:gd name="csX258" fmla="*/ 477302 w 2806498"/>
              <a:gd name="csY258" fmla="*/ 907510 h 1104526"/>
              <a:gd name="csX259" fmla="*/ 470013 w 2806498"/>
              <a:gd name="csY259" fmla="*/ 930062 h 1104526"/>
              <a:gd name="csX260" fmla="*/ 482272 w 2806498"/>
              <a:gd name="csY260" fmla="*/ 975738 h 1104526"/>
              <a:gd name="csX261" fmla="*/ 483691 w 2806498"/>
              <a:gd name="csY261" fmla="*/ 972207 h 1104526"/>
              <a:gd name="csX262" fmla="*/ 482352 w 2806498"/>
              <a:gd name="csY262" fmla="*/ 975994 h 1104526"/>
              <a:gd name="csX263" fmla="*/ 482188 w 2806498"/>
              <a:gd name="csY263" fmla="*/ 976023 h 1104526"/>
              <a:gd name="csX264" fmla="*/ 466852 w 2806498"/>
              <a:gd name="csY264" fmla="*/ 929757 h 1104526"/>
              <a:gd name="csX265" fmla="*/ 473224 w 2806498"/>
              <a:gd name="csY265" fmla="*/ 905312 h 1104526"/>
              <a:gd name="csX266" fmla="*/ 487776 w 2806498"/>
              <a:gd name="csY266" fmla="*/ 884650 h 1104526"/>
              <a:gd name="csX267" fmla="*/ 504037 w 2806498"/>
              <a:gd name="csY267" fmla="*/ 866346 h 1104526"/>
              <a:gd name="csX268" fmla="*/ 516095 w 2806498"/>
              <a:gd name="csY268" fmla="*/ 846271 h 1104526"/>
              <a:gd name="csX269" fmla="*/ 524540 w 2806498"/>
              <a:gd name="csY269" fmla="*/ 823206 h 1104526"/>
              <a:gd name="csX270" fmla="*/ 530329 w 2806498"/>
              <a:gd name="csY270" fmla="*/ 810816 h 1104526"/>
              <a:gd name="csX271" fmla="*/ 514155 w 2806498"/>
              <a:gd name="csY271" fmla="*/ 813206 h 1104526"/>
              <a:gd name="csX272" fmla="*/ 483503 w 2806498"/>
              <a:gd name="csY272" fmla="*/ 822506 h 1104526"/>
              <a:gd name="csX273" fmla="*/ 455150 w 2806498"/>
              <a:gd name="csY273" fmla="*/ 837972 h 1104526"/>
              <a:gd name="csX274" fmla="*/ 430415 w 2806498"/>
              <a:gd name="csY274" fmla="*/ 859061 h 1104526"/>
              <a:gd name="csX275" fmla="*/ 453663 w 2806498"/>
              <a:gd name="csY275" fmla="*/ 835913 h 1104526"/>
              <a:gd name="csX276" fmla="*/ 481379 w 2806498"/>
              <a:gd name="csY276" fmla="*/ 817862 h 1104526"/>
              <a:gd name="csX277" fmla="*/ 512466 w 2806498"/>
              <a:gd name="csY277" fmla="*/ 805748 h 1104526"/>
              <a:gd name="csX278" fmla="*/ 558489 w 2806498"/>
              <a:gd name="csY278" fmla="*/ 790186 h 1104526"/>
              <a:gd name="csX279" fmla="*/ 588388 w 2806498"/>
              <a:gd name="csY279" fmla="*/ 758846 h 1104526"/>
              <a:gd name="csX280" fmla="*/ 598918 w 2806498"/>
              <a:gd name="csY280" fmla="*/ 716736 h 1104526"/>
              <a:gd name="csX281" fmla="*/ 539941 w 2806498"/>
              <a:gd name="csY281" fmla="*/ 615155 h 1104526"/>
              <a:gd name="csX282" fmla="*/ 420866 w 2806498"/>
              <a:gd name="csY282" fmla="*/ 600309 h 1104526"/>
              <a:gd name="csX283" fmla="*/ 392436 w 2806498"/>
              <a:gd name="csY283" fmla="*/ 599890 h 1104526"/>
              <a:gd name="csX284" fmla="*/ 365183 w 2806498"/>
              <a:gd name="csY284" fmla="*/ 598887 h 1104526"/>
              <a:gd name="csX285" fmla="*/ 314661 w 2806498"/>
              <a:gd name="csY285" fmla="*/ 607872 h 1104526"/>
              <a:gd name="csX286" fmla="*/ 276525 w 2806498"/>
              <a:gd name="csY286" fmla="*/ 643304 h 1104526"/>
              <a:gd name="csX287" fmla="*/ 241668 w 2806498"/>
              <a:gd name="csY287" fmla="*/ 679695 h 1104526"/>
              <a:gd name="csX288" fmla="*/ 214787 w 2806498"/>
              <a:gd name="csY288" fmla="*/ 716328 h 1104526"/>
              <a:gd name="csX289" fmla="*/ 205391 w 2806498"/>
              <a:gd name="csY289" fmla="*/ 734705 h 1104526"/>
              <a:gd name="csX290" fmla="*/ 199049 w 2806498"/>
              <a:gd name="csY290" fmla="*/ 754284 h 1104526"/>
              <a:gd name="csX291" fmla="*/ 197179 w 2806498"/>
              <a:gd name="csY291" fmla="*/ 774707 h 1104526"/>
              <a:gd name="csX292" fmla="*/ 200248 w 2806498"/>
              <a:gd name="csY292" fmla="*/ 795180 h 1104526"/>
              <a:gd name="csX293" fmla="*/ 210281 w 2806498"/>
              <a:gd name="csY293" fmla="*/ 836028 h 1104526"/>
              <a:gd name="csX294" fmla="*/ 198153 w 2806498"/>
              <a:gd name="csY294" fmla="*/ 795728 h 1104526"/>
              <a:gd name="csX295" fmla="*/ 193894 w 2806498"/>
              <a:gd name="csY295" fmla="*/ 774830 h 1104526"/>
              <a:gd name="csX296" fmla="*/ 194739 w 2806498"/>
              <a:gd name="csY296" fmla="*/ 753411 h 1104526"/>
              <a:gd name="csX297" fmla="*/ 200333 w 2806498"/>
              <a:gd name="csY297" fmla="*/ 732685 h 1104526"/>
              <a:gd name="csX298" fmla="*/ 209145 w 2806498"/>
              <a:gd name="csY298" fmla="*/ 713131 h 1104526"/>
              <a:gd name="csX299" fmla="*/ 217570 w 2806498"/>
              <a:gd name="csY299" fmla="*/ 698339 h 1104526"/>
              <a:gd name="csX300" fmla="*/ 189588 w 2806498"/>
              <a:gd name="csY300" fmla="*/ 713063 h 1104526"/>
              <a:gd name="csX301" fmla="*/ 137026 w 2806498"/>
              <a:gd name="csY301" fmla="*/ 730350 h 1104526"/>
              <a:gd name="csX302" fmla="*/ 113570 w 2806498"/>
              <a:gd name="csY302" fmla="*/ 744152 h 1104526"/>
              <a:gd name="csX303" fmla="*/ 97226 w 2806498"/>
              <a:gd name="csY303" fmla="*/ 765915 h 1104526"/>
              <a:gd name="csX304" fmla="*/ 112566 w 2806498"/>
              <a:gd name="csY304" fmla="*/ 743085 h 1104526"/>
              <a:gd name="csX305" fmla="*/ 135798 w 2806498"/>
              <a:gd name="csY305" fmla="*/ 727670 h 1104526"/>
              <a:gd name="csX306" fmla="*/ 187295 w 2806498"/>
              <a:gd name="csY306" fmla="*/ 707673 h 1104526"/>
              <a:gd name="csX307" fmla="*/ 267460 w 2806498"/>
              <a:gd name="csY307" fmla="*/ 635934 h 1104526"/>
              <a:gd name="csX308" fmla="*/ 269701 w 2806498"/>
              <a:gd name="csY308" fmla="*/ 633031 h 1104526"/>
              <a:gd name="csX309" fmla="*/ 264686 w 2806498"/>
              <a:gd name="csY309" fmla="*/ 634040 h 1104526"/>
              <a:gd name="csX310" fmla="*/ 227465 w 2806498"/>
              <a:gd name="csY310" fmla="*/ 631671 h 1104526"/>
              <a:gd name="csX311" fmla="*/ 192652 w 2806498"/>
              <a:gd name="csY311" fmla="*/ 628999 h 1104526"/>
              <a:gd name="csX312" fmla="*/ 176346 w 2806498"/>
              <a:gd name="csY312" fmla="*/ 634756 h 1104526"/>
              <a:gd name="csX313" fmla="*/ 164485 w 2806498"/>
              <a:gd name="csY313" fmla="*/ 647537 h 1104526"/>
              <a:gd name="csX314" fmla="*/ 175304 w 2806498"/>
              <a:gd name="csY314" fmla="*/ 633290 h 1104526"/>
              <a:gd name="csX315" fmla="*/ 191909 w 2806498"/>
              <a:gd name="csY315" fmla="*/ 625455 h 1104526"/>
              <a:gd name="csX316" fmla="*/ 228345 w 2806498"/>
              <a:gd name="csY316" fmla="*/ 624423 h 1104526"/>
              <a:gd name="csX317" fmla="*/ 262334 w 2806498"/>
              <a:gd name="csY317" fmla="*/ 623294 h 1104526"/>
              <a:gd name="csX318" fmla="*/ 307875 w 2806498"/>
              <a:gd name="csY318" fmla="*/ 594824 h 1104526"/>
              <a:gd name="csX319" fmla="*/ 331884 w 2806498"/>
              <a:gd name="csY319" fmla="*/ 585748 h 1104526"/>
              <a:gd name="csX320" fmla="*/ 300406 w 2806498"/>
              <a:gd name="csY320" fmla="*/ 566642 h 1104526"/>
              <a:gd name="csX321" fmla="*/ 279806 w 2806498"/>
              <a:gd name="csY321" fmla="*/ 563792 h 1104526"/>
              <a:gd name="csX322" fmla="*/ 257179 w 2806498"/>
              <a:gd name="csY322" fmla="*/ 567082 h 1104526"/>
              <a:gd name="csX323" fmla="*/ 233024 w 2806498"/>
              <a:gd name="csY323" fmla="*/ 571627 h 1104526"/>
              <a:gd name="csX324" fmla="*/ 208443 w 2806498"/>
              <a:gd name="csY324" fmla="*/ 574191 h 1104526"/>
              <a:gd name="csX325" fmla="*/ 159168 w 2806498"/>
              <a:gd name="csY325" fmla="*/ 572553 h 1104526"/>
              <a:gd name="csX326" fmla="*/ 111204 w 2806498"/>
              <a:gd name="csY326" fmla="*/ 561936 h 1104526"/>
              <a:gd name="csX327" fmla="*/ 88496 w 2806498"/>
              <a:gd name="csY327" fmla="*/ 551738 h 1104526"/>
              <a:gd name="csX328" fmla="*/ 69818 w 2806498"/>
              <a:gd name="csY328" fmla="*/ 534904 h 1104526"/>
              <a:gd name="csX329" fmla="*/ 57746 w 2806498"/>
              <a:gd name="csY329" fmla="*/ 513733 h 1104526"/>
              <a:gd name="csX330" fmla="*/ 42871 w 2806498"/>
              <a:gd name="csY330" fmla="*/ 495534 h 1104526"/>
              <a:gd name="csX331" fmla="*/ 4229 w 2806498"/>
              <a:gd name="csY331" fmla="*/ 476584 h 1104526"/>
              <a:gd name="csX332" fmla="*/ 7123 w 2806498"/>
              <a:gd name="csY332" fmla="*/ 477269 h 1104526"/>
              <a:gd name="csX333" fmla="*/ 3416 w 2806498"/>
              <a:gd name="csY333" fmla="*/ 476186 h 1104526"/>
              <a:gd name="csX334" fmla="*/ 4229 w 2806498"/>
              <a:gd name="csY334" fmla="*/ 476584 h 1104526"/>
              <a:gd name="csX335" fmla="*/ 176 w 2806498"/>
              <a:gd name="csY335" fmla="*/ 475625 h 1104526"/>
              <a:gd name="csX336" fmla="*/ 4 w 2806498"/>
              <a:gd name="csY336" fmla="*/ 475420 h 1104526"/>
              <a:gd name="csX337" fmla="*/ 209 w 2806498"/>
              <a:gd name="csY337" fmla="*/ 475248 h 1104526"/>
              <a:gd name="csX338" fmla="*/ 44669 w 2806498"/>
              <a:gd name="csY338" fmla="*/ 493352 h 1104526"/>
              <a:gd name="csX339" fmla="*/ 61166 w 2806498"/>
              <a:gd name="csY339" fmla="*/ 511561 h 1104526"/>
              <a:gd name="csX340" fmla="*/ 74020 w 2806498"/>
              <a:gd name="csY340" fmla="*/ 531645 h 1104526"/>
              <a:gd name="csX341" fmla="*/ 91785 w 2806498"/>
              <a:gd name="csY341" fmla="*/ 546046 h 1104526"/>
              <a:gd name="csX342" fmla="*/ 113463 w 2806498"/>
              <a:gd name="csY342" fmla="*/ 554472 h 1104526"/>
              <a:gd name="csX343" fmla="*/ 160149 w 2806498"/>
              <a:gd name="csY343" fmla="*/ 562317 h 1104526"/>
              <a:gd name="csX344" fmla="*/ 207307 w 2806498"/>
              <a:gd name="csY344" fmla="*/ 561401 h 1104526"/>
              <a:gd name="csX345" fmla="*/ 230579 w 2806498"/>
              <a:gd name="csY345" fmla="*/ 557758 h 1104526"/>
              <a:gd name="csX346" fmla="*/ 253659 w 2806498"/>
              <a:gd name="csY346" fmla="*/ 552125 h 1104526"/>
              <a:gd name="csX347" fmla="*/ 279359 w 2806498"/>
              <a:gd name="csY347" fmla="*/ 546794 h 1104526"/>
              <a:gd name="csX348" fmla="*/ 249704 w 2806498"/>
              <a:gd name="csY348" fmla="*/ 519864 h 1104526"/>
              <a:gd name="csX349" fmla="*/ 205833 w 2806498"/>
              <a:gd name="csY349" fmla="*/ 480421 h 1104526"/>
              <a:gd name="csX350" fmla="*/ 158408 w 2806498"/>
              <a:gd name="csY350" fmla="*/ 446517 h 1104526"/>
              <a:gd name="csX351" fmla="*/ 103577 w 2806498"/>
              <a:gd name="csY351" fmla="*/ 427625 h 1104526"/>
              <a:gd name="csX352" fmla="*/ 45989 w 2806498"/>
              <a:gd name="csY352" fmla="*/ 434313 h 1104526"/>
              <a:gd name="csX353" fmla="*/ 103962 w 2806498"/>
              <a:gd name="csY353" fmla="*/ 424720 h 1104526"/>
              <a:gd name="csX354" fmla="*/ 161174 w 2806498"/>
              <a:gd name="csY354" fmla="*/ 441290 h 1104526"/>
              <a:gd name="csX355" fmla="*/ 211404 w 2806498"/>
              <a:gd name="csY355" fmla="*/ 473539 h 1104526"/>
              <a:gd name="csX356" fmla="*/ 257338 w 2806498"/>
              <a:gd name="csY356" fmla="*/ 510953 h 1104526"/>
              <a:gd name="csX357" fmla="*/ 260586 w 2806498"/>
              <a:gd name="csY357" fmla="*/ 513605 h 1104526"/>
              <a:gd name="csX358" fmla="*/ 254479 w 2806498"/>
              <a:gd name="csY358" fmla="*/ 487911 h 1104526"/>
              <a:gd name="csX359" fmla="*/ 251510 w 2806498"/>
              <a:gd name="csY359" fmla="*/ 451217 h 1104526"/>
              <a:gd name="csX360" fmla="*/ 249866 w 2806498"/>
              <a:gd name="csY360" fmla="*/ 414757 h 1104526"/>
              <a:gd name="csX361" fmla="*/ 255910 w 2806498"/>
              <a:gd name="csY361" fmla="*/ 450724 h 1104526"/>
              <a:gd name="csX362" fmla="*/ 263060 w 2806498"/>
              <a:gd name="csY362" fmla="*/ 486086 h 1104526"/>
              <a:gd name="csX363" fmla="*/ 276453 w 2806498"/>
              <a:gd name="csY363" fmla="*/ 518089 h 1104526"/>
              <a:gd name="csX364" fmla="*/ 356329 w 2806498"/>
              <a:gd name="csY364" fmla="*/ 566973 h 1104526"/>
              <a:gd name="csX365" fmla="*/ 409108 w 2806498"/>
              <a:gd name="csY365" fmla="*/ 571183 h 1104526"/>
              <a:gd name="csX366" fmla="*/ 458849 w 2806498"/>
              <a:gd name="csY366" fmla="*/ 518020 h 1104526"/>
              <a:gd name="csX367" fmla="*/ 390048 w 2806498"/>
              <a:gd name="csY367" fmla="*/ 347874 h 1104526"/>
              <a:gd name="csX368" fmla="*/ 325135 w 2806498"/>
              <a:gd name="csY368" fmla="*/ 322708 h 1104526"/>
              <a:gd name="csX369" fmla="*/ 241328 w 2806498"/>
              <a:gd name="csY369" fmla="*/ 309505 h 1104526"/>
              <a:gd name="csX370" fmla="*/ 157874 w 2806498"/>
              <a:gd name="csY370" fmla="*/ 290061 h 1104526"/>
              <a:gd name="csX371" fmla="*/ 138362 w 2806498"/>
              <a:gd name="csY371" fmla="*/ 281107 h 1104526"/>
              <a:gd name="csX372" fmla="*/ 120037 w 2806498"/>
              <a:gd name="csY372" fmla="*/ 269947 h 1104526"/>
              <a:gd name="csX373" fmla="*/ 103501 w 2806498"/>
              <a:gd name="csY373" fmla="*/ 256369 h 1104526"/>
              <a:gd name="csX374" fmla="*/ 89480 w 2806498"/>
              <a:gd name="csY374" fmla="*/ 240277 h 1104526"/>
              <a:gd name="csX375" fmla="*/ 104158 w 2806498"/>
              <a:gd name="csY375" fmla="*/ 255710 h 1104526"/>
              <a:gd name="csX376" fmla="*/ 121086 w 2806498"/>
              <a:gd name="csY376" fmla="*/ 268474 h 1104526"/>
              <a:gd name="csX377" fmla="*/ 139611 w 2806498"/>
              <a:gd name="csY377" fmla="*/ 278687 h 1104526"/>
              <a:gd name="csX378" fmla="*/ 159181 w 2806498"/>
              <a:gd name="csY378" fmla="*/ 286651 h 1104526"/>
              <a:gd name="csX379" fmla="*/ 242208 w 2806498"/>
              <a:gd name="csY379" fmla="*/ 302257 h 1104526"/>
              <a:gd name="csX380" fmla="*/ 327415 w 2806498"/>
              <a:gd name="csY380" fmla="*/ 312000 h 1104526"/>
              <a:gd name="csX381" fmla="*/ 365823 w 2806498"/>
              <a:gd name="csY381" fmla="*/ 322222 h 1104526"/>
              <a:gd name="csX382" fmla="*/ 365071 w 2806498"/>
              <a:gd name="csY382" fmla="*/ 321615 h 1104526"/>
              <a:gd name="csX383" fmla="*/ 321056 w 2806498"/>
              <a:gd name="csY383" fmla="*/ 289017 h 1104526"/>
              <a:gd name="csX384" fmla="*/ 276615 w 2806498"/>
              <a:gd name="csY384" fmla="*/ 254438 h 1104526"/>
              <a:gd name="csX385" fmla="*/ 245660 w 2806498"/>
              <a:gd name="csY385" fmla="*/ 206545 h 1104526"/>
              <a:gd name="csX386" fmla="*/ 242440 w 2806498"/>
              <a:gd name="csY386" fmla="*/ 190825 h 1104526"/>
              <a:gd name="csX387" fmla="*/ 221149 w 2806498"/>
              <a:gd name="csY387" fmla="*/ 180810 h 1104526"/>
              <a:gd name="csX388" fmla="*/ 200205 w 2806498"/>
              <a:gd name="csY388" fmla="*/ 172521 h 1104526"/>
              <a:gd name="csX389" fmla="*/ 165473 w 2806498"/>
              <a:gd name="csY389" fmla="*/ 144958 h 1104526"/>
              <a:gd name="csX390" fmla="*/ 241482 w 2806498"/>
              <a:gd name="csY390" fmla="*/ 179016 h 1104526"/>
              <a:gd name="csX391" fmla="*/ 241456 w 2806498"/>
              <a:gd name="csY391" fmla="*/ 178312 h 1104526"/>
              <a:gd name="csX392" fmla="*/ 241196 w 2806498"/>
              <a:gd name="csY392" fmla="*/ 150613 h 1104526"/>
              <a:gd name="csX393" fmla="*/ 193789 w 2806498"/>
              <a:gd name="csY393" fmla="*/ 55509 h 1104526"/>
              <a:gd name="csX394" fmla="*/ 246288 w 2806498"/>
              <a:gd name="csY394" fmla="*/ 150399 h 1104526"/>
              <a:gd name="csX395" fmla="*/ 252978 w 2806498"/>
              <a:gd name="csY395" fmla="*/ 204274 h 1104526"/>
              <a:gd name="csX396" fmla="*/ 283699 w 2806498"/>
              <a:gd name="csY396" fmla="*/ 247146 h 1104526"/>
              <a:gd name="csX397" fmla="*/ 328139 w 2806498"/>
              <a:gd name="csY397" fmla="*/ 278553 h 1104526"/>
              <a:gd name="csX398" fmla="*/ 374641 w 2806498"/>
              <a:gd name="csY398" fmla="*/ 309789 h 1104526"/>
              <a:gd name="csX399" fmla="*/ 413749 w 2806498"/>
              <a:gd name="csY399" fmla="*/ 342500 h 1104526"/>
              <a:gd name="csX400" fmla="*/ 408642 w 2806498"/>
              <a:gd name="csY400" fmla="*/ 323442 h 1104526"/>
              <a:gd name="csX401" fmla="*/ 406113 w 2806498"/>
              <a:gd name="csY401" fmla="*/ 294770 h 1104526"/>
              <a:gd name="csX402" fmla="*/ 388260 w 2806498"/>
              <a:gd name="csY402" fmla="*/ 254732 h 1104526"/>
              <a:gd name="csX403" fmla="*/ 368474 w 2806498"/>
              <a:gd name="csY403" fmla="*/ 232157 h 1104526"/>
              <a:gd name="csX404" fmla="*/ 342323 w 2806498"/>
              <a:gd name="csY404" fmla="*/ 184509 h 1104526"/>
              <a:gd name="csX405" fmla="*/ 321445 w 2806498"/>
              <a:gd name="csY405" fmla="*/ 135229 h 1104526"/>
              <a:gd name="csX406" fmla="*/ 294906 w 2806498"/>
              <a:gd name="csY406" fmla="*/ 89170 h 1104526"/>
              <a:gd name="csX407" fmla="*/ 324699 w 2806498"/>
              <a:gd name="csY407" fmla="*/ 133627 h 1104526"/>
              <a:gd name="csX408" fmla="*/ 348830 w 2806498"/>
              <a:gd name="csY408" fmla="*/ 181304 h 1104526"/>
              <a:gd name="csX409" fmla="*/ 377085 w 2806498"/>
              <a:gd name="csY409" fmla="*/ 225466 h 1104526"/>
              <a:gd name="csX410" fmla="*/ 411752 w 2806498"/>
              <a:gd name="csY410" fmla="*/ 255100 h 1104526"/>
              <a:gd name="csX411" fmla="*/ 414205 w 2806498"/>
              <a:gd name="csY411" fmla="*/ 247770 h 1104526"/>
              <a:gd name="csX412" fmla="*/ 418183 w 2806498"/>
              <a:gd name="csY412" fmla="*/ 237868 h 1104526"/>
              <a:gd name="csX413" fmla="*/ 431197 w 2806498"/>
              <a:gd name="csY413" fmla="*/ 199966 h 1104526"/>
              <a:gd name="csX414" fmla="*/ 424968 w 2806498"/>
              <a:gd name="csY414" fmla="*/ 160927 h 1104526"/>
              <a:gd name="csX415" fmla="*/ 418560 w 2806498"/>
              <a:gd name="csY415" fmla="*/ 141026 h 1104526"/>
              <a:gd name="csX416" fmla="*/ 415076 w 2806498"/>
              <a:gd name="csY416" fmla="*/ 120121 h 1104526"/>
              <a:gd name="csX417" fmla="*/ 417917 w 2806498"/>
              <a:gd name="csY417" fmla="*/ 99287 h 1104526"/>
              <a:gd name="csX418" fmla="*/ 422739 w 2806498"/>
              <a:gd name="csY418" fmla="*/ 89941 h 1104526"/>
              <a:gd name="csX419" fmla="*/ 430078 w 2806498"/>
              <a:gd name="csY419" fmla="*/ 82569 h 1104526"/>
              <a:gd name="csX420" fmla="*/ 423318 w 2806498"/>
              <a:gd name="csY420" fmla="*/ 90342 h 1104526"/>
              <a:gd name="csX421" fmla="*/ 419343 w 2806498"/>
              <a:gd name="csY421" fmla="*/ 99703 h 1104526"/>
              <a:gd name="csX422" fmla="*/ 417985 w 2806498"/>
              <a:gd name="csY422" fmla="*/ 119966 h 1104526"/>
              <a:gd name="csX423" fmla="*/ 430438 w 2806498"/>
              <a:gd name="csY423" fmla="*/ 158890 h 1104526"/>
              <a:gd name="csX424" fmla="*/ 437508 w 2806498"/>
              <a:gd name="csY424" fmla="*/ 178908 h 1104526"/>
              <a:gd name="csX425" fmla="*/ 439945 w 2806498"/>
              <a:gd name="csY425" fmla="*/ 200744 h 1104526"/>
              <a:gd name="csX426" fmla="*/ 429083 w 2806498"/>
              <a:gd name="csY426" fmla="*/ 242137 h 1104526"/>
              <a:gd name="csX427" fmla="*/ 425963 w 2806498"/>
              <a:gd name="csY427" fmla="*/ 251749 h 1104526"/>
              <a:gd name="csX428" fmla="*/ 423548 w 2806498"/>
              <a:gd name="csY428" fmla="*/ 261334 h 1104526"/>
              <a:gd name="csX429" fmla="*/ 421938 w 2806498"/>
              <a:gd name="csY429" fmla="*/ 271077 h 1104526"/>
              <a:gd name="csX430" fmla="*/ 421154 w 2806498"/>
              <a:gd name="csY430" fmla="*/ 280906 h 1104526"/>
              <a:gd name="csX431" fmla="*/ 425610 w 2806498"/>
              <a:gd name="csY431" fmla="*/ 319659 h 1104526"/>
              <a:gd name="csX432" fmla="*/ 431253 w 2806498"/>
              <a:gd name="csY432" fmla="*/ 336088 h 1104526"/>
              <a:gd name="csX433" fmla="*/ 570906 w 2806498"/>
              <a:gd name="csY433" fmla="*/ 380859 h 1104526"/>
              <a:gd name="csX434" fmla="*/ 664605 w 2806498"/>
              <a:gd name="csY434" fmla="*/ 351224 h 1104526"/>
              <a:gd name="csX435" fmla="*/ 665912 w 2806498"/>
              <a:gd name="csY435" fmla="*/ 347815 h 1104526"/>
              <a:gd name="csX436" fmla="*/ 665995 w 2806498"/>
              <a:gd name="csY436" fmla="*/ 347530 h 1104526"/>
              <a:gd name="csX437" fmla="*/ 674486 w 2806498"/>
              <a:gd name="csY437" fmla="*/ 326954 h 1104526"/>
              <a:gd name="csX438" fmla="*/ 675025 w 2806498"/>
              <a:gd name="csY438" fmla="*/ 325641 h 1104526"/>
              <a:gd name="csX439" fmla="*/ 676907 w 2806498"/>
              <a:gd name="csY439" fmla="*/ 274736 h 1104526"/>
              <a:gd name="csX440" fmla="*/ 670263 w 2806498"/>
              <a:gd name="csY440" fmla="*/ 238438 h 1104526"/>
              <a:gd name="csX441" fmla="*/ 654975 w 2806498"/>
              <a:gd name="csY441" fmla="*/ 204180 h 1104526"/>
              <a:gd name="csX442" fmla="*/ 638376 w 2806498"/>
              <a:gd name="csY442" fmla="*/ 169382 h 1104526"/>
              <a:gd name="csX443" fmla="*/ 630880 w 2806498"/>
              <a:gd name="csY443" fmla="*/ 150555 h 1104526"/>
              <a:gd name="csX444" fmla="*/ 625308 w 2806498"/>
              <a:gd name="csY444" fmla="*/ 144206 h 1104526"/>
              <a:gd name="csX445" fmla="*/ 609479 w 2806498"/>
              <a:gd name="csY445" fmla="*/ 131919 h 1104526"/>
              <a:gd name="csX446" fmla="*/ 574838 w 2806498"/>
              <a:gd name="csY446" fmla="*/ 111192 h 1104526"/>
              <a:gd name="csX447" fmla="*/ 630963 w 2806498"/>
              <a:gd name="csY447" fmla="*/ 142068 h 1104526"/>
              <a:gd name="csX448" fmla="*/ 629537 w 2806498"/>
              <a:gd name="csY448" fmla="*/ 131592 h 1104526"/>
              <a:gd name="csX449" fmla="*/ 642482 w 2806498"/>
              <a:gd name="csY449" fmla="*/ 56608 h 1104526"/>
              <a:gd name="csX450" fmla="*/ 633141 w 2806498"/>
              <a:gd name="csY450" fmla="*/ 131176 h 1104526"/>
              <a:gd name="csX451" fmla="*/ 636171 w 2806498"/>
              <a:gd name="csY451" fmla="*/ 146221 h 1104526"/>
              <a:gd name="csX452" fmla="*/ 636559 w 2806498"/>
              <a:gd name="csY452" fmla="*/ 147805 h 1104526"/>
              <a:gd name="csX453" fmla="*/ 643305 w 2806498"/>
              <a:gd name="csY453" fmla="*/ 167341 h 1104526"/>
              <a:gd name="csX454" fmla="*/ 661240 w 2806498"/>
              <a:gd name="csY454" fmla="*/ 200749 h 1104526"/>
              <a:gd name="csX455" fmla="*/ 678707 w 2806498"/>
              <a:gd name="csY455" fmla="*/ 235491 h 1104526"/>
              <a:gd name="csX456" fmla="*/ 687685 w 2806498"/>
              <a:gd name="csY456" fmla="*/ 273863 h 1104526"/>
              <a:gd name="csX457" fmla="*/ 688883 w 2806498"/>
              <a:gd name="csY457" fmla="*/ 286439 h 1104526"/>
              <a:gd name="csX458" fmla="*/ 704859 w 2806498"/>
              <a:gd name="csY458" fmla="*/ 234702 h 1104526"/>
              <a:gd name="csX459" fmla="*/ 703626 w 2806498"/>
              <a:gd name="csY459" fmla="*/ 211128 h 1104526"/>
              <a:gd name="csX460" fmla="*/ 701493 w 2806498"/>
              <a:gd name="csY460" fmla="*/ 196190 h 1104526"/>
              <a:gd name="csX461" fmla="*/ 702806 w 2806498"/>
              <a:gd name="csY461" fmla="*/ 166552 h 1104526"/>
              <a:gd name="csX462" fmla="*/ 717706 w 2806498"/>
              <a:gd name="csY462" fmla="*/ 110554 h 1104526"/>
              <a:gd name="csX463" fmla="*/ 730328 w 2806498"/>
              <a:gd name="csY463" fmla="*/ 55206 h 1104526"/>
              <a:gd name="csX464" fmla="*/ 719616 w 2806498"/>
              <a:gd name="csY464" fmla="*/ 0 h 1104526"/>
              <a:gd name="csX0" fmla="*/ 832772 w 2806498"/>
              <a:gd name="csY0" fmla="*/ 123765 h 1104526"/>
              <a:gd name="csX1" fmla="*/ 809749 w 2806498"/>
              <a:gd name="csY1" fmla="*/ 171817 h 1104526"/>
              <a:gd name="csX2" fmla="*/ 809277 w 2806498"/>
              <a:gd name="csY2" fmla="*/ 172336 h 1104526"/>
              <a:gd name="csX3" fmla="*/ 832772 w 2806498"/>
              <a:gd name="csY3" fmla="*/ 123765 h 1104526"/>
              <a:gd name="csX4" fmla="*/ 719616 w 2806498"/>
              <a:gd name="csY4" fmla="*/ 0 h 1104526"/>
              <a:gd name="csX5" fmla="*/ 733224 w 2806498"/>
              <a:gd name="csY5" fmla="*/ 55356 h 1104526"/>
              <a:gd name="csX6" fmla="*/ 723338 w 2806498"/>
              <a:gd name="csY6" fmla="*/ 112201 h 1104526"/>
              <a:gd name="csX7" fmla="*/ 711471 w 2806498"/>
              <a:gd name="csY7" fmla="*/ 167615 h 1104526"/>
              <a:gd name="csX8" fmla="*/ 714381 w 2806498"/>
              <a:gd name="csY8" fmla="*/ 209011 h 1104526"/>
              <a:gd name="csX9" fmla="*/ 726728 w 2806498"/>
              <a:gd name="csY9" fmla="*/ 183449 h 1104526"/>
              <a:gd name="csX10" fmla="*/ 759194 w 2806498"/>
              <a:gd name="csY10" fmla="*/ 142800 h 1104526"/>
              <a:gd name="csX11" fmla="*/ 777905 w 2806498"/>
              <a:gd name="csY11" fmla="*/ 125908 h 1104526"/>
              <a:gd name="csX12" fmla="*/ 790620 w 2806498"/>
              <a:gd name="csY12" fmla="*/ 105175 h 1104526"/>
              <a:gd name="csX13" fmla="*/ 792445 w 2806498"/>
              <a:gd name="csY13" fmla="*/ 80406 h 1104526"/>
              <a:gd name="csX14" fmla="*/ 788078 w 2806498"/>
              <a:gd name="csY14" fmla="*/ 55375 h 1104526"/>
              <a:gd name="csX15" fmla="*/ 794058 w 2806498"/>
              <a:gd name="csY15" fmla="*/ 80181 h 1104526"/>
              <a:gd name="csX16" fmla="*/ 793778 w 2806498"/>
              <a:gd name="csY16" fmla="*/ 106020 h 1104526"/>
              <a:gd name="csX17" fmla="*/ 781598 w 2806498"/>
              <a:gd name="csY17" fmla="*/ 129155 h 1104526"/>
              <a:gd name="csX18" fmla="*/ 763694 w 2806498"/>
              <a:gd name="csY18" fmla="*/ 147521 h 1104526"/>
              <a:gd name="csX19" fmla="*/ 735454 w 2806498"/>
              <a:gd name="csY19" fmla="*/ 188012 h 1104526"/>
              <a:gd name="csX20" fmla="*/ 718661 w 2806498"/>
              <a:gd name="csY20" fmla="*/ 234868 h 1104526"/>
              <a:gd name="csX21" fmla="*/ 717332 w 2806498"/>
              <a:gd name="csY21" fmla="*/ 240205 h 1104526"/>
              <a:gd name="csX22" fmla="*/ 724394 w 2806498"/>
              <a:gd name="csY22" fmla="*/ 234841 h 1104526"/>
              <a:gd name="csX23" fmla="*/ 771375 w 2806498"/>
              <a:gd name="csY23" fmla="*/ 207798 h 1104526"/>
              <a:gd name="csX24" fmla="*/ 786245 w 2806498"/>
              <a:gd name="csY24" fmla="*/ 196902 h 1104526"/>
              <a:gd name="csX25" fmla="*/ 787603 w 2806498"/>
              <a:gd name="csY25" fmla="*/ 194900 h 1104526"/>
              <a:gd name="csX26" fmla="*/ 787788 w 2806498"/>
              <a:gd name="csY26" fmla="*/ 194799 h 1104526"/>
              <a:gd name="csX27" fmla="*/ 789568 w 2806498"/>
              <a:gd name="csY27" fmla="*/ 194004 h 1104526"/>
              <a:gd name="csX28" fmla="*/ 809277 w 2806498"/>
              <a:gd name="csY28" fmla="*/ 172336 h 1104526"/>
              <a:gd name="csX29" fmla="*/ 800505 w 2806498"/>
              <a:gd name="csY29" fmla="*/ 190470 h 1104526"/>
              <a:gd name="csX30" fmla="*/ 809171 w 2806498"/>
              <a:gd name="csY30" fmla="*/ 189676 h 1104526"/>
              <a:gd name="csX31" fmla="*/ 820117 w 2806498"/>
              <a:gd name="csY31" fmla="*/ 191406 h 1104526"/>
              <a:gd name="csX32" fmla="*/ 829918 w 2806498"/>
              <a:gd name="csY32" fmla="*/ 195200 h 1104526"/>
              <a:gd name="csX33" fmla="*/ 838914 w 2806498"/>
              <a:gd name="csY33" fmla="*/ 193806 h 1104526"/>
              <a:gd name="csX34" fmla="*/ 846119 w 2806498"/>
              <a:gd name="csY34" fmla="*/ 186627 h 1104526"/>
              <a:gd name="csX35" fmla="*/ 852627 w 2806498"/>
              <a:gd name="csY35" fmla="*/ 178393 h 1104526"/>
              <a:gd name="csX36" fmla="*/ 860525 w 2806498"/>
              <a:gd name="csY36" fmla="*/ 171494 h 1104526"/>
              <a:gd name="csX37" fmla="*/ 853186 w 2806498"/>
              <a:gd name="csY37" fmla="*/ 178866 h 1104526"/>
              <a:gd name="csX38" fmla="*/ 847257 w 2806498"/>
              <a:gd name="csY38" fmla="*/ 187501 h 1104526"/>
              <a:gd name="csX39" fmla="*/ 840178 w 2806498"/>
              <a:gd name="csY39" fmla="*/ 195568 h 1104526"/>
              <a:gd name="csX40" fmla="*/ 835032 w 2806498"/>
              <a:gd name="csY40" fmla="*/ 198087 h 1104526"/>
              <a:gd name="csX41" fmla="*/ 829248 w 2806498"/>
              <a:gd name="csY41" fmla="*/ 198021 h 1104526"/>
              <a:gd name="csX42" fmla="*/ 819167 w 2806498"/>
              <a:gd name="csY42" fmla="*/ 194920 h 1104526"/>
              <a:gd name="csX43" fmla="*/ 809358 w 2806498"/>
              <a:gd name="csY43" fmla="*/ 194064 h 1104526"/>
              <a:gd name="csX44" fmla="*/ 775572 w 2806498"/>
              <a:gd name="csY44" fmla="*/ 213822 h 1104526"/>
              <a:gd name="csX45" fmla="*/ 730972 w 2806498"/>
              <a:gd name="csY45" fmla="*/ 243573 h 1104526"/>
              <a:gd name="csX46" fmla="*/ 713701 w 2806498"/>
              <a:gd name="csY46" fmla="*/ 261892 h 1104526"/>
              <a:gd name="csX47" fmla="*/ 707128 w 2806498"/>
              <a:gd name="csY47" fmla="*/ 284112 h 1104526"/>
              <a:gd name="csX48" fmla="*/ 700823 w 2806498"/>
              <a:gd name="csY48" fmla="*/ 309119 h 1104526"/>
              <a:gd name="csX49" fmla="*/ 693031 w 2806498"/>
              <a:gd name="csY49" fmla="*/ 333922 h 1104526"/>
              <a:gd name="csX50" fmla="*/ 687796 w 2806498"/>
              <a:gd name="csY50" fmla="*/ 349183 h 1104526"/>
              <a:gd name="csX51" fmla="*/ 716240 w 2806498"/>
              <a:gd name="csY51" fmla="*/ 452516 h 1104526"/>
              <a:gd name="csX52" fmla="*/ 795312 w 2806498"/>
              <a:gd name="csY52" fmla="*/ 466037 h 1104526"/>
              <a:gd name="csX53" fmla="*/ 829046 w 2806498"/>
              <a:gd name="csY53" fmla="*/ 449900 h 1104526"/>
              <a:gd name="csX54" fmla="*/ 877879 w 2806498"/>
              <a:gd name="csY54" fmla="*/ 438486 h 1104526"/>
              <a:gd name="csX55" fmla="*/ 919713 w 2806498"/>
              <a:gd name="csY55" fmla="*/ 434080 h 1104526"/>
              <a:gd name="csX56" fmla="*/ 956200 w 2806498"/>
              <a:gd name="csY56" fmla="*/ 413022 h 1104526"/>
              <a:gd name="csX57" fmla="*/ 1001974 w 2806498"/>
              <a:gd name="csY57" fmla="*/ 373168 h 1104526"/>
              <a:gd name="csX58" fmla="*/ 1026612 w 2806498"/>
              <a:gd name="csY58" fmla="*/ 354527 h 1104526"/>
              <a:gd name="csX59" fmla="*/ 1054272 w 2806498"/>
              <a:gd name="csY59" fmla="*/ 340638 h 1104526"/>
              <a:gd name="csX60" fmla="*/ 1114471 w 2806498"/>
              <a:gd name="csY60" fmla="*/ 330845 h 1104526"/>
              <a:gd name="csX61" fmla="*/ 1055690 w 2806498"/>
              <a:gd name="csY61" fmla="*/ 343993 h 1104526"/>
              <a:gd name="csX62" fmla="*/ 1029696 w 2806498"/>
              <a:gd name="csY62" fmla="*/ 359065 h 1104526"/>
              <a:gd name="csX63" fmla="*/ 1006806 w 2806498"/>
              <a:gd name="csY63" fmla="*/ 378605 h 1104526"/>
              <a:gd name="csX64" fmla="*/ 962983 w 2806498"/>
              <a:gd name="csY64" fmla="*/ 421582 h 1104526"/>
              <a:gd name="csX65" fmla="*/ 937254 w 2806498"/>
              <a:gd name="csY65" fmla="*/ 439981 h 1104526"/>
              <a:gd name="csX66" fmla="*/ 936149 w 2806498"/>
              <a:gd name="csY66" fmla="*/ 440587 h 1104526"/>
              <a:gd name="csX67" fmla="*/ 973911 w 2806498"/>
              <a:gd name="csY67" fmla="*/ 442960 h 1104526"/>
              <a:gd name="csX68" fmla="*/ 1019693 w 2806498"/>
              <a:gd name="csY68" fmla="*/ 436690 h 1104526"/>
              <a:gd name="csX69" fmla="*/ 1063158 w 2806498"/>
              <a:gd name="csY69" fmla="*/ 417440 h 1104526"/>
              <a:gd name="csX70" fmla="*/ 1086855 w 2806498"/>
              <a:gd name="csY70" fmla="*/ 412606 h 1104526"/>
              <a:gd name="csX71" fmla="*/ 1109937 w 2806498"/>
              <a:gd name="csY71" fmla="*/ 418348 h 1104526"/>
              <a:gd name="csX72" fmla="*/ 1086988 w 2806498"/>
              <a:gd name="csY72" fmla="*/ 414270 h 1104526"/>
              <a:gd name="csX73" fmla="*/ 1064445 w 2806498"/>
              <a:gd name="csY73" fmla="*/ 420447 h 1104526"/>
              <a:gd name="csX74" fmla="*/ 1022013 w 2806498"/>
              <a:gd name="csY74" fmla="*/ 442784 h 1104526"/>
              <a:gd name="csX75" fmla="*/ 991602 w 2806498"/>
              <a:gd name="csY75" fmla="*/ 450995 h 1104526"/>
              <a:gd name="csX76" fmla="*/ 1039112 w 2806498"/>
              <a:gd name="csY76" fmla="*/ 477728 h 1104526"/>
              <a:gd name="csX77" fmla="*/ 1101417 w 2806498"/>
              <a:gd name="csY77" fmla="*/ 472110 h 1104526"/>
              <a:gd name="csX78" fmla="*/ 1038239 w 2806498"/>
              <a:gd name="csY78" fmla="*/ 482038 h 1104526"/>
              <a:gd name="csX79" fmla="*/ 1002429 w 2806498"/>
              <a:gd name="csY79" fmla="*/ 469016 h 1104526"/>
              <a:gd name="csX80" fmla="*/ 986756 w 2806498"/>
              <a:gd name="csY80" fmla="*/ 457780 h 1104526"/>
              <a:gd name="csX81" fmla="*/ 974187 w 2806498"/>
              <a:gd name="csY81" fmla="*/ 452867 h 1104526"/>
              <a:gd name="csX82" fmla="*/ 926035 w 2806498"/>
              <a:gd name="csY82" fmla="*/ 452951 h 1104526"/>
              <a:gd name="csX83" fmla="*/ 888140 w 2806498"/>
              <a:gd name="csY83" fmla="*/ 453943 h 1104526"/>
              <a:gd name="csX84" fmla="*/ 964224 w 2806498"/>
              <a:gd name="csY84" fmla="*/ 557353 h 1104526"/>
              <a:gd name="csX85" fmla="*/ 990898 w 2806498"/>
              <a:gd name="csY85" fmla="*/ 583102 h 1104526"/>
              <a:gd name="csX86" fmla="*/ 1024047 w 2806498"/>
              <a:gd name="csY86" fmla="*/ 599137 h 1104526"/>
              <a:gd name="csX87" fmla="*/ 1060742 w 2806498"/>
              <a:gd name="csY87" fmla="*/ 597484 h 1104526"/>
              <a:gd name="csX88" fmla="*/ 1060478 w 2806498"/>
              <a:gd name="csY88" fmla="*/ 597330 h 1104526"/>
              <a:gd name="csX89" fmla="*/ 1095890 w 2806498"/>
              <a:gd name="csY89" fmla="*/ 566982 h 1104526"/>
              <a:gd name="csX90" fmla="*/ 990227 w 2806498"/>
              <a:gd name="csY90" fmla="*/ 595982 h 1104526"/>
              <a:gd name="csX91" fmla="*/ 936926 w 2806498"/>
              <a:gd name="csY91" fmla="*/ 538772 h 1104526"/>
              <a:gd name="csX92" fmla="*/ 859368 w 2806498"/>
              <a:gd name="csY92" fmla="*/ 459460 h 1104526"/>
              <a:gd name="csX93" fmla="*/ 836351 w 2806498"/>
              <a:gd name="csY93" fmla="*/ 468052 h 1104526"/>
              <a:gd name="csX94" fmla="*/ 805558 w 2806498"/>
              <a:gd name="csY94" fmla="*/ 485513 h 1104526"/>
              <a:gd name="csX95" fmla="*/ 802240 w 2806498"/>
              <a:gd name="csY95" fmla="*/ 626296 h 1104526"/>
              <a:gd name="csX96" fmla="*/ 807466 w 2806498"/>
              <a:gd name="csY96" fmla="*/ 632033 h 1104526"/>
              <a:gd name="csX97" fmla="*/ 856604 w 2806498"/>
              <a:gd name="csY97" fmla="*/ 672395 h 1104526"/>
              <a:gd name="csX98" fmla="*/ 948450 w 2806498"/>
              <a:gd name="csY98" fmla="*/ 737207 h 1104526"/>
              <a:gd name="csX99" fmla="*/ 1149074 w 2806498"/>
              <a:gd name="csY99" fmla="*/ 821705 h 1104526"/>
              <a:gd name="csX100" fmla="*/ 1331866 w 2806498"/>
              <a:gd name="csY100" fmla="*/ 826560 h 1104526"/>
              <a:gd name="csX101" fmla="*/ 1377359 w 2806498"/>
              <a:gd name="csY101" fmla="*/ 809594 h 1104526"/>
              <a:gd name="csX102" fmla="*/ 1376633 w 2806498"/>
              <a:gd name="csY102" fmla="*/ 808836 h 1104526"/>
              <a:gd name="csX103" fmla="*/ 1364332 w 2806498"/>
              <a:gd name="csY103" fmla="*/ 691759 h 1104526"/>
              <a:gd name="csX104" fmla="*/ 1440138 w 2806498"/>
              <a:gd name="csY104" fmla="*/ 526397 h 1104526"/>
              <a:gd name="csX105" fmla="*/ 1676423 w 2806498"/>
              <a:gd name="csY105" fmla="*/ 424009 h 1104526"/>
              <a:gd name="csX106" fmla="*/ 2227085 w 2806498"/>
              <a:gd name="csY106" fmla="*/ 399164 h 1104526"/>
              <a:gd name="csX107" fmla="*/ 2598532 w 2806498"/>
              <a:gd name="csY107" fmla="*/ 382597 h 1104526"/>
              <a:gd name="csX108" fmla="*/ 2622706 w 2806498"/>
              <a:gd name="csY108" fmla="*/ 317766 h 1104526"/>
              <a:gd name="csX109" fmla="*/ 2591524 w 2806498"/>
              <a:gd name="csY109" fmla="*/ 294062 h 1104526"/>
              <a:gd name="csX110" fmla="*/ 2597532 w 2806498"/>
              <a:gd name="csY110" fmla="*/ 284922 h 1104526"/>
              <a:gd name="csX111" fmla="*/ 2601822 w 2806498"/>
              <a:gd name="csY111" fmla="*/ 263646 h 1104526"/>
              <a:gd name="csX112" fmla="*/ 2644446 w 2806498"/>
              <a:gd name="csY112" fmla="*/ 307199 h 1104526"/>
              <a:gd name="csX113" fmla="*/ 2726114 w 2806498"/>
              <a:gd name="csY113" fmla="*/ 280639 h 1104526"/>
              <a:gd name="csX114" fmla="*/ 2763160 w 2806498"/>
              <a:gd name="csY114" fmla="*/ 266073 h 1104526"/>
              <a:gd name="csX115" fmla="*/ 2761158 w 2806498"/>
              <a:gd name="csY115" fmla="*/ 290635 h 1104526"/>
              <a:gd name="csX116" fmla="*/ 2737844 w 2806498"/>
              <a:gd name="csY116" fmla="*/ 317196 h 1104526"/>
              <a:gd name="csX117" fmla="*/ 2795055 w 2806498"/>
              <a:gd name="csY117" fmla="*/ 321195 h 1104526"/>
              <a:gd name="csX118" fmla="*/ 2758153 w 2806498"/>
              <a:gd name="csY118" fmla="*/ 338901 h 1104526"/>
              <a:gd name="csX119" fmla="*/ 2735698 w 2806498"/>
              <a:gd name="csY119" fmla="*/ 345755 h 1104526"/>
              <a:gd name="csX120" fmla="*/ 2770739 w 2806498"/>
              <a:gd name="csY120" fmla="*/ 361463 h 1104526"/>
              <a:gd name="csX121" fmla="*/ 2806498 w 2806498"/>
              <a:gd name="csY121" fmla="*/ 371888 h 1104526"/>
              <a:gd name="csX122" fmla="*/ 2763447 w 2806498"/>
              <a:gd name="csY122" fmla="*/ 380170 h 1104526"/>
              <a:gd name="csX123" fmla="*/ 2769167 w 2806498"/>
              <a:gd name="csY123" fmla="*/ 397021 h 1104526"/>
              <a:gd name="csX124" fmla="*/ 2799203 w 2806498"/>
              <a:gd name="csY124" fmla="*/ 422295 h 1104526"/>
              <a:gd name="csX125" fmla="*/ 2759441 w 2806498"/>
              <a:gd name="csY125" fmla="*/ 422295 h 1104526"/>
              <a:gd name="csX126" fmla="*/ 2666616 w 2806498"/>
              <a:gd name="csY126" fmla="*/ 380884 h 1104526"/>
              <a:gd name="csX127" fmla="*/ 2513716 w 2806498"/>
              <a:gd name="csY127" fmla="*/ 419582 h 1104526"/>
              <a:gd name="csX128" fmla="*/ 2313046 w 2806498"/>
              <a:gd name="csY128" fmla="*/ 419582 h 1104526"/>
              <a:gd name="csX129" fmla="*/ 2044580 w 2806498"/>
              <a:gd name="csY129" fmla="*/ 420725 h 1104526"/>
              <a:gd name="csX130" fmla="*/ 1720618 w 2806498"/>
              <a:gd name="csY130" fmla="*/ 448000 h 1104526"/>
              <a:gd name="csX131" fmla="*/ 1489341 w 2806498"/>
              <a:gd name="csY131" fmla="*/ 530395 h 1104526"/>
              <a:gd name="csX132" fmla="*/ 1395941 w 2806498"/>
              <a:gd name="csY132" fmla="*/ 733599 h 1104526"/>
              <a:gd name="csX133" fmla="*/ 1404685 w 2806498"/>
              <a:gd name="csY133" fmla="*/ 784899 h 1104526"/>
              <a:gd name="csX134" fmla="*/ 1404478 w 2806498"/>
              <a:gd name="csY134" fmla="*/ 796449 h 1104526"/>
              <a:gd name="csX135" fmla="*/ 1440907 w 2806498"/>
              <a:gd name="csY135" fmla="*/ 775919 h 1104526"/>
              <a:gd name="csX136" fmla="*/ 1537399 w 2806498"/>
              <a:gd name="csY136" fmla="*/ 702896 h 1104526"/>
              <a:gd name="csX137" fmla="*/ 1567435 w 2806498"/>
              <a:gd name="csY137" fmla="*/ 609220 h 1104526"/>
              <a:gd name="csX138" fmla="*/ 1517519 w 2806498"/>
              <a:gd name="csY138" fmla="*/ 608791 h 1104526"/>
              <a:gd name="csX139" fmla="*/ 1504788 w 2806498"/>
              <a:gd name="csY139" fmla="*/ 608506 h 1104526"/>
              <a:gd name="csX140" fmla="*/ 1511510 w 2806498"/>
              <a:gd name="csY140" fmla="*/ 577947 h 1104526"/>
              <a:gd name="csX141" fmla="*/ 1535682 w 2806498"/>
              <a:gd name="csY141" fmla="*/ 583944 h 1104526"/>
              <a:gd name="csX142" fmla="*/ 1546410 w 2806498"/>
              <a:gd name="csY142" fmla="*/ 563095 h 1104526"/>
              <a:gd name="csX143" fmla="*/ 1520521 w 2806498"/>
              <a:gd name="csY143" fmla="*/ 545959 h 1104526"/>
              <a:gd name="csX144" fmla="*/ 1531964 w 2806498"/>
              <a:gd name="csY144" fmla="*/ 526396 h 1104526"/>
              <a:gd name="csX145" fmla="*/ 1590177 w 2806498"/>
              <a:gd name="csY145" fmla="*/ 575233 h 1104526"/>
              <a:gd name="csX146" fmla="*/ 1603049 w 2806498"/>
              <a:gd name="csY146" fmla="*/ 603079 h 1104526"/>
              <a:gd name="csX147" fmla="*/ 1611774 w 2806498"/>
              <a:gd name="csY147" fmla="*/ 625071 h 1104526"/>
              <a:gd name="csX148" fmla="*/ 1662550 w 2806498"/>
              <a:gd name="csY148" fmla="*/ 567665 h 1104526"/>
              <a:gd name="csX149" fmla="*/ 1712324 w 2806498"/>
              <a:gd name="csY149" fmla="*/ 547244 h 1104526"/>
              <a:gd name="csX150" fmla="*/ 1723624 w 2806498"/>
              <a:gd name="csY150" fmla="*/ 569093 h 1104526"/>
              <a:gd name="csX151" fmla="*/ 1695160 w 2806498"/>
              <a:gd name="csY151" fmla="*/ 586514 h 1104526"/>
              <a:gd name="csX152" fmla="*/ 1714040 w 2806498"/>
              <a:gd name="csY152" fmla="*/ 599081 h 1104526"/>
              <a:gd name="csX153" fmla="*/ 1724339 w 2806498"/>
              <a:gd name="csY153" fmla="*/ 632068 h 1104526"/>
              <a:gd name="csX154" fmla="*/ 1675136 w 2806498"/>
              <a:gd name="csY154" fmla="*/ 636208 h 1104526"/>
              <a:gd name="csX155" fmla="*/ 1678856 w 2806498"/>
              <a:gd name="csY155" fmla="*/ 663483 h 1104526"/>
              <a:gd name="csX156" fmla="*/ 1745936 w 2806498"/>
              <a:gd name="csY156" fmla="*/ 659770 h 1104526"/>
              <a:gd name="csX157" fmla="*/ 1751515 w 2806498"/>
              <a:gd name="csY157" fmla="*/ 691472 h 1104526"/>
              <a:gd name="csX158" fmla="*/ 1717616 w 2806498"/>
              <a:gd name="csY158" fmla="*/ 689759 h 1104526"/>
              <a:gd name="csX159" fmla="*/ 1706460 w 2806498"/>
              <a:gd name="csY159" fmla="*/ 697612 h 1104526"/>
              <a:gd name="csX160" fmla="*/ 1754948 w 2806498"/>
              <a:gd name="csY160" fmla="*/ 728885 h 1104526"/>
              <a:gd name="csX161" fmla="*/ 1726626 w 2806498"/>
              <a:gd name="csY161" fmla="*/ 753162 h 1104526"/>
              <a:gd name="csX162" fmla="*/ 1651680 w 2806498"/>
              <a:gd name="csY162" fmla="*/ 686473 h 1104526"/>
              <a:gd name="csX163" fmla="*/ 1613490 w 2806498"/>
              <a:gd name="csY163" fmla="*/ 679620 h 1104526"/>
              <a:gd name="csX164" fmla="*/ 1533680 w 2806498"/>
              <a:gd name="csY164" fmla="*/ 739024 h 1104526"/>
              <a:gd name="csX165" fmla="*/ 1517997 w 2806498"/>
              <a:gd name="csY165" fmla="*/ 750916 h 1104526"/>
              <a:gd name="csX166" fmla="*/ 1526598 w 2806498"/>
              <a:gd name="csY166" fmla="*/ 750324 h 1104526"/>
              <a:gd name="csX167" fmla="*/ 1556992 w 2806498"/>
              <a:gd name="csY167" fmla="*/ 755590 h 1104526"/>
              <a:gd name="csX168" fmla="*/ 1762240 w 2806498"/>
              <a:gd name="csY168" fmla="*/ 788433 h 1104526"/>
              <a:gd name="csX169" fmla="*/ 2062172 w 2806498"/>
              <a:gd name="csY169" fmla="*/ 798572 h 1104526"/>
              <a:gd name="csX170" fmla="*/ 2282438 w 2806498"/>
              <a:gd name="csY170" fmla="*/ 747735 h 1104526"/>
              <a:gd name="csX171" fmla="*/ 2341080 w 2806498"/>
              <a:gd name="csY171" fmla="*/ 681047 h 1104526"/>
              <a:gd name="csX172" fmla="*/ 2329924 w 2806498"/>
              <a:gd name="csY172" fmla="*/ 665911 h 1104526"/>
              <a:gd name="csX173" fmla="*/ 2282582 w 2806498"/>
              <a:gd name="csY173" fmla="*/ 659486 h 1104526"/>
              <a:gd name="csX174" fmla="*/ 2292164 w 2806498"/>
              <a:gd name="csY174" fmla="*/ 645919 h 1104526"/>
              <a:gd name="csX175" fmla="*/ 2305752 w 2806498"/>
              <a:gd name="csY175" fmla="*/ 623214 h 1104526"/>
              <a:gd name="csX176" fmla="*/ 2300174 w 2806498"/>
              <a:gd name="csY176" fmla="*/ 604650 h 1104526"/>
              <a:gd name="csX177" fmla="*/ 2310616 w 2806498"/>
              <a:gd name="csY177" fmla="*/ 602936 h 1104526"/>
              <a:gd name="csX178" fmla="*/ 2360390 w 2806498"/>
              <a:gd name="csY178" fmla="*/ 648632 h 1104526"/>
              <a:gd name="csX179" fmla="*/ 2461798 w 2806498"/>
              <a:gd name="csY179" fmla="*/ 595797 h 1104526"/>
              <a:gd name="csX180" fmla="*/ 2484110 w 2806498"/>
              <a:gd name="csY180" fmla="*/ 616359 h 1104526"/>
              <a:gd name="csX181" fmla="*/ 2450354 w 2806498"/>
              <a:gd name="csY181" fmla="*/ 630211 h 1104526"/>
              <a:gd name="csX182" fmla="*/ 2450783 w 2806498"/>
              <a:gd name="csY182" fmla="*/ 641778 h 1104526"/>
              <a:gd name="csX183" fmla="*/ 2483108 w 2806498"/>
              <a:gd name="csY183" fmla="*/ 641206 h 1104526"/>
              <a:gd name="csX184" fmla="*/ 2488400 w 2806498"/>
              <a:gd name="csY184" fmla="*/ 665626 h 1104526"/>
              <a:gd name="csX185" fmla="*/ 2459222 w 2806498"/>
              <a:gd name="csY185" fmla="*/ 669481 h 1104526"/>
              <a:gd name="csX186" fmla="*/ 2465086 w 2806498"/>
              <a:gd name="csY186" fmla="*/ 682475 h 1104526"/>
              <a:gd name="csX187" fmla="*/ 2496267 w 2806498"/>
              <a:gd name="csY187" fmla="*/ 702182 h 1104526"/>
              <a:gd name="csX188" fmla="*/ 2479246 w 2806498"/>
              <a:gd name="csY188" fmla="*/ 715319 h 1104526"/>
              <a:gd name="csX189" fmla="*/ 2467518 w 2806498"/>
              <a:gd name="csY189" fmla="*/ 722031 h 1104526"/>
              <a:gd name="csX190" fmla="*/ 2495838 w 2806498"/>
              <a:gd name="csY190" fmla="*/ 766727 h 1104526"/>
              <a:gd name="csX191" fmla="*/ 2455360 w 2806498"/>
              <a:gd name="csY191" fmla="*/ 746022 h 1104526"/>
              <a:gd name="csX192" fmla="*/ 2383130 w 2806498"/>
              <a:gd name="csY192" fmla="*/ 714034 h 1104526"/>
              <a:gd name="csX193" fmla="*/ 2208634 w 2806498"/>
              <a:gd name="csY193" fmla="*/ 816564 h 1104526"/>
              <a:gd name="csX194" fmla="*/ 1713610 w 2806498"/>
              <a:gd name="csY194" fmla="*/ 806710 h 1104526"/>
              <a:gd name="csX195" fmla="*/ 1504788 w 2806498"/>
              <a:gd name="csY195" fmla="*/ 772439 h 1104526"/>
              <a:gd name="csX196" fmla="*/ 1488440 w 2806498"/>
              <a:gd name="csY196" fmla="*/ 773424 h 1104526"/>
              <a:gd name="csX197" fmla="*/ 1461898 w 2806498"/>
              <a:gd name="csY197" fmla="*/ 793787 h 1104526"/>
              <a:gd name="csX198" fmla="*/ 1390651 w 2806498"/>
              <a:gd name="csY198" fmla="*/ 839127 h 1104526"/>
              <a:gd name="csX199" fmla="*/ 907641 w 2806498"/>
              <a:gd name="csY199" fmla="*/ 757017 h 1104526"/>
              <a:gd name="csX200" fmla="*/ 805536 w 2806498"/>
              <a:gd name="csY200" fmla="*/ 691240 h 1104526"/>
              <a:gd name="csX201" fmla="*/ 784149 w 2806498"/>
              <a:gd name="csY201" fmla="*/ 674536 h 1104526"/>
              <a:gd name="csX202" fmla="*/ 774062 w 2806498"/>
              <a:gd name="csY202" fmla="*/ 669746 h 1104526"/>
              <a:gd name="csX203" fmla="*/ 710220 w 2806498"/>
              <a:gd name="csY203" fmla="*/ 653095 h 1104526"/>
              <a:gd name="csX204" fmla="*/ 644502 w 2806498"/>
              <a:gd name="csY204" fmla="*/ 666149 h 1104526"/>
              <a:gd name="csX205" fmla="*/ 628411 w 2806498"/>
              <a:gd name="csY205" fmla="*/ 693402 h 1104526"/>
              <a:gd name="csX206" fmla="*/ 624986 w 2806498"/>
              <a:gd name="csY206" fmla="*/ 761497 h 1104526"/>
              <a:gd name="csX207" fmla="*/ 643795 w 2806498"/>
              <a:gd name="csY207" fmla="*/ 883757 h 1104526"/>
              <a:gd name="csX208" fmla="*/ 678902 w 2806498"/>
              <a:gd name="csY208" fmla="*/ 905007 h 1104526"/>
              <a:gd name="csX209" fmla="*/ 699717 w 2806498"/>
              <a:gd name="csY209" fmla="*/ 906063 h 1104526"/>
              <a:gd name="csX210" fmla="*/ 720056 w 2806498"/>
              <a:gd name="csY210" fmla="*/ 900015 h 1104526"/>
              <a:gd name="csX211" fmla="*/ 740105 w 2806498"/>
              <a:gd name="csY211" fmla="*/ 891252 h 1104526"/>
              <a:gd name="csX212" fmla="*/ 761754 w 2806498"/>
              <a:gd name="csY212" fmla="*/ 889456 h 1104526"/>
              <a:gd name="csX213" fmla="*/ 740627 w 2806498"/>
              <a:gd name="csY213" fmla="*/ 892642 h 1104526"/>
              <a:gd name="csX214" fmla="*/ 721305 w 2806498"/>
              <a:gd name="csY214" fmla="*/ 902624 h 1104526"/>
              <a:gd name="csX215" fmla="*/ 700395 w 2806498"/>
              <a:gd name="csY215" fmla="*/ 910362 h 1104526"/>
              <a:gd name="csX216" fmla="*/ 677776 w 2806498"/>
              <a:gd name="csY216" fmla="*/ 910713 h 1104526"/>
              <a:gd name="csX217" fmla="*/ 637707 w 2806498"/>
              <a:gd name="csY217" fmla="*/ 890024 h 1104526"/>
              <a:gd name="csX218" fmla="*/ 632779 w 2806498"/>
              <a:gd name="csY218" fmla="*/ 885179 h 1104526"/>
              <a:gd name="csX219" fmla="*/ 637451 w 2806498"/>
              <a:gd name="csY219" fmla="*/ 896991 h 1104526"/>
              <a:gd name="csX220" fmla="*/ 654817 w 2806498"/>
              <a:gd name="csY220" fmla="*/ 941607 h 1104526"/>
              <a:gd name="csX221" fmla="*/ 664781 w 2806498"/>
              <a:gd name="csY221" fmla="*/ 988779 h 1104526"/>
              <a:gd name="csX222" fmla="*/ 662105 w 2806498"/>
              <a:gd name="csY222" fmla="*/ 1012757 h 1104526"/>
              <a:gd name="csX223" fmla="*/ 658016 w 2806498"/>
              <a:gd name="csY223" fmla="*/ 1024096 h 1104526"/>
              <a:gd name="csX224" fmla="*/ 654751 w 2806498"/>
              <a:gd name="csY224" fmla="*/ 1029177 h 1104526"/>
              <a:gd name="csX225" fmla="*/ 649314 w 2806498"/>
              <a:gd name="csY225" fmla="*/ 1030838 h 1104526"/>
              <a:gd name="csX226" fmla="*/ 654508 w 2806498"/>
              <a:gd name="csY226" fmla="*/ 1028951 h 1104526"/>
              <a:gd name="csX227" fmla="*/ 657395 w 2806498"/>
              <a:gd name="csY227" fmla="*/ 1023838 h 1104526"/>
              <a:gd name="csX228" fmla="*/ 660709 w 2806498"/>
              <a:gd name="csY228" fmla="*/ 1012503 h 1104526"/>
              <a:gd name="csX229" fmla="*/ 661852 w 2806498"/>
              <a:gd name="csY229" fmla="*/ 989006 h 1104526"/>
              <a:gd name="csX230" fmla="*/ 649376 w 2806498"/>
              <a:gd name="csY230" fmla="*/ 943807 h 1104526"/>
              <a:gd name="csX231" fmla="*/ 629451 w 2806498"/>
              <a:gd name="csY231" fmla="*/ 900533 h 1104526"/>
              <a:gd name="csX232" fmla="*/ 619361 w 2806498"/>
              <a:gd name="csY232" fmla="*/ 878935 h 1104526"/>
              <a:gd name="csX233" fmla="*/ 609551 w 2806498"/>
              <a:gd name="csY233" fmla="*/ 856646 h 1104526"/>
              <a:gd name="csX234" fmla="*/ 604595 w 2806498"/>
              <a:gd name="csY234" fmla="*/ 837865 h 1104526"/>
              <a:gd name="csX235" fmla="*/ 585414 w 2806498"/>
              <a:gd name="csY235" fmla="*/ 874892 h 1104526"/>
              <a:gd name="csX236" fmla="*/ 574662 w 2806498"/>
              <a:gd name="csY236" fmla="*/ 901616 h 1104526"/>
              <a:gd name="csX237" fmla="*/ 570521 w 2806498"/>
              <a:gd name="csY237" fmla="*/ 929809 h 1104526"/>
              <a:gd name="csX238" fmla="*/ 578718 w 2806498"/>
              <a:gd name="csY238" fmla="*/ 987529 h 1104526"/>
              <a:gd name="csX239" fmla="*/ 592279 w 2806498"/>
              <a:gd name="csY239" fmla="*/ 1045424 h 1104526"/>
              <a:gd name="csX240" fmla="*/ 594985 w 2806498"/>
              <a:gd name="csY240" fmla="*/ 1075077 h 1104526"/>
              <a:gd name="csX241" fmla="*/ 591173 w 2806498"/>
              <a:gd name="csY241" fmla="*/ 1104526 h 1104526"/>
              <a:gd name="csX242" fmla="*/ 589828 w 2806498"/>
              <a:gd name="csY242" fmla="*/ 1045868 h 1104526"/>
              <a:gd name="csX243" fmla="*/ 573854 w 2806498"/>
              <a:gd name="csY243" fmla="*/ 988815 h 1104526"/>
              <a:gd name="csX244" fmla="*/ 562952 w 2806498"/>
              <a:gd name="csY244" fmla="*/ 929762 h 1104526"/>
              <a:gd name="csX245" fmla="*/ 566137 w 2806498"/>
              <a:gd name="csY245" fmla="*/ 899279 h 1104526"/>
              <a:gd name="csX246" fmla="*/ 576321 w 2806498"/>
              <a:gd name="csY246" fmla="*/ 870531 h 1104526"/>
              <a:gd name="csX247" fmla="*/ 599980 w 2806498"/>
              <a:gd name="csY247" fmla="*/ 816862 h 1104526"/>
              <a:gd name="csX248" fmla="*/ 604395 w 2806498"/>
              <a:gd name="csY248" fmla="*/ 800434 h 1104526"/>
              <a:gd name="csX249" fmla="*/ 605326 w 2806498"/>
              <a:gd name="csY249" fmla="*/ 759929 h 1104526"/>
              <a:gd name="csX250" fmla="*/ 601552 w 2806498"/>
              <a:gd name="csY250" fmla="*/ 766486 h 1104526"/>
              <a:gd name="csX251" fmla="*/ 574754 w 2806498"/>
              <a:gd name="csY251" fmla="*/ 794632 h 1104526"/>
              <a:gd name="csX252" fmla="*/ 558130 w 2806498"/>
              <a:gd name="csY252" fmla="*/ 803854 h 1104526"/>
              <a:gd name="csX253" fmla="*/ 543076 w 2806498"/>
              <a:gd name="csY253" fmla="*/ 811679 h 1104526"/>
              <a:gd name="csX254" fmla="*/ 533994 w 2806498"/>
              <a:gd name="csY254" fmla="*/ 827130 h 1104526"/>
              <a:gd name="csX255" fmla="*/ 524174 w 2806498"/>
              <a:gd name="csY255" fmla="*/ 849871 h 1104526"/>
              <a:gd name="csX256" fmla="*/ 509741 w 2806498"/>
              <a:gd name="csY256" fmla="*/ 871186 h 1104526"/>
              <a:gd name="csX257" fmla="*/ 492208 w 2806498"/>
              <a:gd name="csY257" fmla="*/ 888809 h 1104526"/>
              <a:gd name="csX258" fmla="*/ 477302 w 2806498"/>
              <a:gd name="csY258" fmla="*/ 907510 h 1104526"/>
              <a:gd name="csX259" fmla="*/ 470013 w 2806498"/>
              <a:gd name="csY259" fmla="*/ 930062 h 1104526"/>
              <a:gd name="csX260" fmla="*/ 482272 w 2806498"/>
              <a:gd name="csY260" fmla="*/ 975738 h 1104526"/>
              <a:gd name="csX261" fmla="*/ 483691 w 2806498"/>
              <a:gd name="csY261" fmla="*/ 972207 h 1104526"/>
              <a:gd name="csX262" fmla="*/ 482352 w 2806498"/>
              <a:gd name="csY262" fmla="*/ 975994 h 1104526"/>
              <a:gd name="csX263" fmla="*/ 482188 w 2806498"/>
              <a:gd name="csY263" fmla="*/ 976023 h 1104526"/>
              <a:gd name="csX264" fmla="*/ 466852 w 2806498"/>
              <a:gd name="csY264" fmla="*/ 929757 h 1104526"/>
              <a:gd name="csX265" fmla="*/ 473224 w 2806498"/>
              <a:gd name="csY265" fmla="*/ 905312 h 1104526"/>
              <a:gd name="csX266" fmla="*/ 487776 w 2806498"/>
              <a:gd name="csY266" fmla="*/ 884650 h 1104526"/>
              <a:gd name="csX267" fmla="*/ 504037 w 2806498"/>
              <a:gd name="csY267" fmla="*/ 866346 h 1104526"/>
              <a:gd name="csX268" fmla="*/ 516095 w 2806498"/>
              <a:gd name="csY268" fmla="*/ 846271 h 1104526"/>
              <a:gd name="csX269" fmla="*/ 524540 w 2806498"/>
              <a:gd name="csY269" fmla="*/ 823206 h 1104526"/>
              <a:gd name="csX270" fmla="*/ 530329 w 2806498"/>
              <a:gd name="csY270" fmla="*/ 810816 h 1104526"/>
              <a:gd name="csX271" fmla="*/ 514155 w 2806498"/>
              <a:gd name="csY271" fmla="*/ 813206 h 1104526"/>
              <a:gd name="csX272" fmla="*/ 483503 w 2806498"/>
              <a:gd name="csY272" fmla="*/ 822506 h 1104526"/>
              <a:gd name="csX273" fmla="*/ 455150 w 2806498"/>
              <a:gd name="csY273" fmla="*/ 837972 h 1104526"/>
              <a:gd name="csX274" fmla="*/ 430415 w 2806498"/>
              <a:gd name="csY274" fmla="*/ 859061 h 1104526"/>
              <a:gd name="csX275" fmla="*/ 453663 w 2806498"/>
              <a:gd name="csY275" fmla="*/ 835913 h 1104526"/>
              <a:gd name="csX276" fmla="*/ 481379 w 2806498"/>
              <a:gd name="csY276" fmla="*/ 817862 h 1104526"/>
              <a:gd name="csX277" fmla="*/ 512466 w 2806498"/>
              <a:gd name="csY277" fmla="*/ 805748 h 1104526"/>
              <a:gd name="csX278" fmla="*/ 558489 w 2806498"/>
              <a:gd name="csY278" fmla="*/ 790186 h 1104526"/>
              <a:gd name="csX279" fmla="*/ 588388 w 2806498"/>
              <a:gd name="csY279" fmla="*/ 758846 h 1104526"/>
              <a:gd name="csX280" fmla="*/ 598918 w 2806498"/>
              <a:gd name="csY280" fmla="*/ 716736 h 1104526"/>
              <a:gd name="csX281" fmla="*/ 539941 w 2806498"/>
              <a:gd name="csY281" fmla="*/ 615155 h 1104526"/>
              <a:gd name="csX282" fmla="*/ 420866 w 2806498"/>
              <a:gd name="csY282" fmla="*/ 600309 h 1104526"/>
              <a:gd name="csX283" fmla="*/ 392436 w 2806498"/>
              <a:gd name="csY283" fmla="*/ 599890 h 1104526"/>
              <a:gd name="csX284" fmla="*/ 365183 w 2806498"/>
              <a:gd name="csY284" fmla="*/ 598887 h 1104526"/>
              <a:gd name="csX285" fmla="*/ 314661 w 2806498"/>
              <a:gd name="csY285" fmla="*/ 607872 h 1104526"/>
              <a:gd name="csX286" fmla="*/ 276525 w 2806498"/>
              <a:gd name="csY286" fmla="*/ 643304 h 1104526"/>
              <a:gd name="csX287" fmla="*/ 241668 w 2806498"/>
              <a:gd name="csY287" fmla="*/ 679695 h 1104526"/>
              <a:gd name="csX288" fmla="*/ 214787 w 2806498"/>
              <a:gd name="csY288" fmla="*/ 716328 h 1104526"/>
              <a:gd name="csX289" fmla="*/ 205391 w 2806498"/>
              <a:gd name="csY289" fmla="*/ 734705 h 1104526"/>
              <a:gd name="csX290" fmla="*/ 199049 w 2806498"/>
              <a:gd name="csY290" fmla="*/ 754284 h 1104526"/>
              <a:gd name="csX291" fmla="*/ 197179 w 2806498"/>
              <a:gd name="csY291" fmla="*/ 774707 h 1104526"/>
              <a:gd name="csX292" fmla="*/ 200248 w 2806498"/>
              <a:gd name="csY292" fmla="*/ 795180 h 1104526"/>
              <a:gd name="csX293" fmla="*/ 210281 w 2806498"/>
              <a:gd name="csY293" fmla="*/ 836028 h 1104526"/>
              <a:gd name="csX294" fmla="*/ 198153 w 2806498"/>
              <a:gd name="csY294" fmla="*/ 795728 h 1104526"/>
              <a:gd name="csX295" fmla="*/ 193894 w 2806498"/>
              <a:gd name="csY295" fmla="*/ 774830 h 1104526"/>
              <a:gd name="csX296" fmla="*/ 194739 w 2806498"/>
              <a:gd name="csY296" fmla="*/ 753411 h 1104526"/>
              <a:gd name="csX297" fmla="*/ 200333 w 2806498"/>
              <a:gd name="csY297" fmla="*/ 732685 h 1104526"/>
              <a:gd name="csX298" fmla="*/ 209145 w 2806498"/>
              <a:gd name="csY298" fmla="*/ 713131 h 1104526"/>
              <a:gd name="csX299" fmla="*/ 217570 w 2806498"/>
              <a:gd name="csY299" fmla="*/ 698339 h 1104526"/>
              <a:gd name="csX300" fmla="*/ 189588 w 2806498"/>
              <a:gd name="csY300" fmla="*/ 713063 h 1104526"/>
              <a:gd name="csX301" fmla="*/ 137026 w 2806498"/>
              <a:gd name="csY301" fmla="*/ 730350 h 1104526"/>
              <a:gd name="csX302" fmla="*/ 113570 w 2806498"/>
              <a:gd name="csY302" fmla="*/ 744152 h 1104526"/>
              <a:gd name="csX303" fmla="*/ 97226 w 2806498"/>
              <a:gd name="csY303" fmla="*/ 765915 h 1104526"/>
              <a:gd name="csX304" fmla="*/ 112566 w 2806498"/>
              <a:gd name="csY304" fmla="*/ 743085 h 1104526"/>
              <a:gd name="csX305" fmla="*/ 135798 w 2806498"/>
              <a:gd name="csY305" fmla="*/ 727670 h 1104526"/>
              <a:gd name="csX306" fmla="*/ 187295 w 2806498"/>
              <a:gd name="csY306" fmla="*/ 707673 h 1104526"/>
              <a:gd name="csX307" fmla="*/ 267460 w 2806498"/>
              <a:gd name="csY307" fmla="*/ 635934 h 1104526"/>
              <a:gd name="csX308" fmla="*/ 269701 w 2806498"/>
              <a:gd name="csY308" fmla="*/ 633031 h 1104526"/>
              <a:gd name="csX309" fmla="*/ 264686 w 2806498"/>
              <a:gd name="csY309" fmla="*/ 634040 h 1104526"/>
              <a:gd name="csX310" fmla="*/ 227465 w 2806498"/>
              <a:gd name="csY310" fmla="*/ 631671 h 1104526"/>
              <a:gd name="csX311" fmla="*/ 192652 w 2806498"/>
              <a:gd name="csY311" fmla="*/ 628999 h 1104526"/>
              <a:gd name="csX312" fmla="*/ 176346 w 2806498"/>
              <a:gd name="csY312" fmla="*/ 634756 h 1104526"/>
              <a:gd name="csX313" fmla="*/ 164485 w 2806498"/>
              <a:gd name="csY313" fmla="*/ 647537 h 1104526"/>
              <a:gd name="csX314" fmla="*/ 175304 w 2806498"/>
              <a:gd name="csY314" fmla="*/ 633290 h 1104526"/>
              <a:gd name="csX315" fmla="*/ 191909 w 2806498"/>
              <a:gd name="csY315" fmla="*/ 625455 h 1104526"/>
              <a:gd name="csX316" fmla="*/ 228345 w 2806498"/>
              <a:gd name="csY316" fmla="*/ 624423 h 1104526"/>
              <a:gd name="csX317" fmla="*/ 262334 w 2806498"/>
              <a:gd name="csY317" fmla="*/ 623294 h 1104526"/>
              <a:gd name="csX318" fmla="*/ 307875 w 2806498"/>
              <a:gd name="csY318" fmla="*/ 594824 h 1104526"/>
              <a:gd name="csX319" fmla="*/ 331884 w 2806498"/>
              <a:gd name="csY319" fmla="*/ 585748 h 1104526"/>
              <a:gd name="csX320" fmla="*/ 300406 w 2806498"/>
              <a:gd name="csY320" fmla="*/ 566642 h 1104526"/>
              <a:gd name="csX321" fmla="*/ 279806 w 2806498"/>
              <a:gd name="csY321" fmla="*/ 563792 h 1104526"/>
              <a:gd name="csX322" fmla="*/ 257179 w 2806498"/>
              <a:gd name="csY322" fmla="*/ 567082 h 1104526"/>
              <a:gd name="csX323" fmla="*/ 233024 w 2806498"/>
              <a:gd name="csY323" fmla="*/ 571627 h 1104526"/>
              <a:gd name="csX324" fmla="*/ 208443 w 2806498"/>
              <a:gd name="csY324" fmla="*/ 574191 h 1104526"/>
              <a:gd name="csX325" fmla="*/ 159168 w 2806498"/>
              <a:gd name="csY325" fmla="*/ 572553 h 1104526"/>
              <a:gd name="csX326" fmla="*/ 111204 w 2806498"/>
              <a:gd name="csY326" fmla="*/ 561936 h 1104526"/>
              <a:gd name="csX327" fmla="*/ 88496 w 2806498"/>
              <a:gd name="csY327" fmla="*/ 551738 h 1104526"/>
              <a:gd name="csX328" fmla="*/ 69818 w 2806498"/>
              <a:gd name="csY328" fmla="*/ 534904 h 1104526"/>
              <a:gd name="csX329" fmla="*/ 57746 w 2806498"/>
              <a:gd name="csY329" fmla="*/ 513733 h 1104526"/>
              <a:gd name="csX330" fmla="*/ 42871 w 2806498"/>
              <a:gd name="csY330" fmla="*/ 495534 h 1104526"/>
              <a:gd name="csX331" fmla="*/ 4229 w 2806498"/>
              <a:gd name="csY331" fmla="*/ 476584 h 1104526"/>
              <a:gd name="csX332" fmla="*/ 7123 w 2806498"/>
              <a:gd name="csY332" fmla="*/ 477269 h 1104526"/>
              <a:gd name="csX333" fmla="*/ 3416 w 2806498"/>
              <a:gd name="csY333" fmla="*/ 476186 h 1104526"/>
              <a:gd name="csX334" fmla="*/ 4229 w 2806498"/>
              <a:gd name="csY334" fmla="*/ 476584 h 1104526"/>
              <a:gd name="csX335" fmla="*/ 176 w 2806498"/>
              <a:gd name="csY335" fmla="*/ 475625 h 1104526"/>
              <a:gd name="csX336" fmla="*/ 4 w 2806498"/>
              <a:gd name="csY336" fmla="*/ 475420 h 1104526"/>
              <a:gd name="csX337" fmla="*/ 209 w 2806498"/>
              <a:gd name="csY337" fmla="*/ 475248 h 1104526"/>
              <a:gd name="csX338" fmla="*/ 44669 w 2806498"/>
              <a:gd name="csY338" fmla="*/ 493352 h 1104526"/>
              <a:gd name="csX339" fmla="*/ 61166 w 2806498"/>
              <a:gd name="csY339" fmla="*/ 511561 h 1104526"/>
              <a:gd name="csX340" fmla="*/ 74020 w 2806498"/>
              <a:gd name="csY340" fmla="*/ 531645 h 1104526"/>
              <a:gd name="csX341" fmla="*/ 91785 w 2806498"/>
              <a:gd name="csY341" fmla="*/ 546046 h 1104526"/>
              <a:gd name="csX342" fmla="*/ 113463 w 2806498"/>
              <a:gd name="csY342" fmla="*/ 554472 h 1104526"/>
              <a:gd name="csX343" fmla="*/ 160149 w 2806498"/>
              <a:gd name="csY343" fmla="*/ 562317 h 1104526"/>
              <a:gd name="csX344" fmla="*/ 207307 w 2806498"/>
              <a:gd name="csY344" fmla="*/ 561401 h 1104526"/>
              <a:gd name="csX345" fmla="*/ 230579 w 2806498"/>
              <a:gd name="csY345" fmla="*/ 557758 h 1104526"/>
              <a:gd name="csX346" fmla="*/ 253659 w 2806498"/>
              <a:gd name="csY346" fmla="*/ 552125 h 1104526"/>
              <a:gd name="csX347" fmla="*/ 279359 w 2806498"/>
              <a:gd name="csY347" fmla="*/ 546794 h 1104526"/>
              <a:gd name="csX348" fmla="*/ 249704 w 2806498"/>
              <a:gd name="csY348" fmla="*/ 519864 h 1104526"/>
              <a:gd name="csX349" fmla="*/ 205833 w 2806498"/>
              <a:gd name="csY349" fmla="*/ 480421 h 1104526"/>
              <a:gd name="csX350" fmla="*/ 158408 w 2806498"/>
              <a:gd name="csY350" fmla="*/ 446517 h 1104526"/>
              <a:gd name="csX351" fmla="*/ 103577 w 2806498"/>
              <a:gd name="csY351" fmla="*/ 427625 h 1104526"/>
              <a:gd name="csX352" fmla="*/ 45989 w 2806498"/>
              <a:gd name="csY352" fmla="*/ 434313 h 1104526"/>
              <a:gd name="csX353" fmla="*/ 103962 w 2806498"/>
              <a:gd name="csY353" fmla="*/ 424720 h 1104526"/>
              <a:gd name="csX354" fmla="*/ 161174 w 2806498"/>
              <a:gd name="csY354" fmla="*/ 441290 h 1104526"/>
              <a:gd name="csX355" fmla="*/ 211404 w 2806498"/>
              <a:gd name="csY355" fmla="*/ 473539 h 1104526"/>
              <a:gd name="csX356" fmla="*/ 257338 w 2806498"/>
              <a:gd name="csY356" fmla="*/ 510953 h 1104526"/>
              <a:gd name="csX357" fmla="*/ 260586 w 2806498"/>
              <a:gd name="csY357" fmla="*/ 513605 h 1104526"/>
              <a:gd name="csX358" fmla="*/ 254479 w 2806498"/>
              <a:gd name="csY358" fmla="*/ 487911 h 1104526"/>
              <a:gd name="csX359" fmla="*/ 251510 w 2806498"/>
              <a:gd name="csY359" fmla="*/ 451217 h 1104526"/>
              <a:gd name="csX360" fmla="*/ 249866 w 2806498"/>
              <a:gd name="csY360" fmla="*/ 414757 h 1104526"/>
              <a:gd name="csX361" fmla="*/ 255910 w 2806498"/>
              <a:gd name="csY361" fmla="*/ 450724 h 1104526"/>
              <a:gd name="csX362" fmla="*/ 263060 w 2806498"/>
              <a:gd name="csY362" fmla="*/ 486086 h 1104526"/>
              <a:gd name="csX363" fmla="*/ 276453 w 2806498"/>
              <a:gd name="csY363" fmla="*/ 518089 h 1104526"/>
              <a:gd name="csX364" fmla="*/ 356329 w 2806498"/>
              <a:gd name="csY364" fmla="*/ 566973 h 1104526"/>
              <a:gd name="csX365" fmla="*/ 409108 w 2806498"/>
              <a:gd name="csY365" fmla="*/ 571183 h 1104526"/>
              <a:gd name="csX366" fmla="*/ 458849 w 2806498"/>
              <a:gd name="csY366" fmla="*/ 518020 h 1104526"/>
              <a:gd name="csX367" fmla="*/ 390048 w 2806498"/>
              <a:gd name="csY367" fmla="*/ 347874 h 1104526"/>
              <a:gd name="csX368" fmla="*/ 325135 w 2806498"/>
              <a:gd name="csY368" fmla="*/ 322708 h 1104526"/>
              <a:gd name="csX369" fmla="*/ 241328 w 2806498"/>
              <a:gd name="csY369" fmla="*/ 309505 h 1104526"/>
              <a:gd name="csX370" fmla="*/ 157874 w 2806498"/>
              <a:gd name="csY370" fmla="*/ 290061 h 1104526"/>
              <a:gd name="csX371" fmla="*/ 138362 w 2806498"/>
              <a:gd name="csY371" fmla="*/ 281107 h 1104526"/>
              <a:gd name="csX372" fmla="*/ 120037 w 2806498"/>
              <a:gd name="csY372" fmla="*/ 269947 h 1104526"/>
              <a:gd name="csX373" fmla="*/ 103501 w 2806498"/>
              <a:gd name="csY373" fmla="*/ 256369 h 1104526"/>
              <a:gd name="csX374" fmla="*/ 89480 w 2806498"/>
              <a:gd name="csY374" fmla="*/ 240277 h 1104526"/>
              <a:gd name="csX375" fmla="*/ 104158 w 2806498"/>
              <a:gd name="csY375" fmla="*/ 255710 h 1104526"/>
              <a:gd name="csX376" fmla="*/ 121086 w 2806498"/>
              <a:gd name="csY376" fmla="*/ 268474 h 1104526"/>
              <a:gd name="csX377" fmla="*/ 139611 w 2806498"/>
              <a:gd name="csY377" fmla="*/ 278687 h 1104526"/>
              <a:gd name="csX378" fmla="*/ 159181 w 2806498"/>
              <a:gd name="csY378" fmla="*/ 286651 h 1104526"/>
              <a:gd name="csX379" fmla="*/ 242208 w 2806498"/>
              <a:gd name="csY379" fmla="*/ 302257 h 1104526"/>
              <a:gd name="csX380" fmla="*/ 327415 w 2806498"/>
              <a:gd name="csY380" fmla="*/ 312000 h 1104526"/>
              <a:gd name="csX381" fmla="*/ 365823 w 2806498"/>
              <a:gd name="csY381" fmla="*/ 322222 h 1104526"/>
              <a:gd name="csX382" fmla="*/ 365071 w 2806498"/>
              <a:gd name="csY382" fmla="*/ 321615 h 1104526"/>
              <a:gd name="csX383" fmla="*/ 321056 w 2806498"/>
              <a:gd name="csY383" fmla="*/ 289017 h 1104526"/>
              <a:gd name="csX384" fmla="*/ 276615 w 2806498"/>
              <a:gd name="csY384" fmla="*/ 254438 h 1104526"/>
              <a:gd name="csX385" fmla="*/ 245660 w 2806498"/>
              <a:gd name="csY385" fmla="*/ 206545 h 1104526"/>
              <a:gd name="csX386" fmla="*/ 242440 w 2806498"/>
              <a:gd name="csY386" fmla="*/ 190825 h 1104526"/>
              <a:gd name="csX387" fmla="*/ 221149 w 2806498"/>
              <a:gd name="csY387" fmla="*/ 180810 h 1104526"/>
              <a:gd name="csX388" fmla="*/ 200205 w 2806498"/>
              <a:gd name="csY388" fmla="*/ 172521 h 1104526"/>
              <a:gd name="csX389" fmla="*/ 165473 w 2806498"/>
              <a:gd name="csY389" fmla="*/ 144958 h 1104526"/>
              <a:gd name="csX390" fmla="*/ 241482 w 2806498"/>
              <a:gd name="csY390" fmla="*/ 179016 h 1104526"/>
              <a:gd name="csX391" fmla="*/ 241456 w 2806498"/>
              <a:gd name="csY391" fmla="*/ 178312 h 1104526"/>
              <a:gd name="csX392" fmla="*/ 241196 w 2806498"/>
              <a:gd name="csY392" fmla="*/ 150613 h 1104526"/>
              <a:gd name="csX393" fmla="*/ 193789 w 2806498"/>
              <a:gd name="csY393" fmla="*/ 55509 h 1104526"/>
              <a:gd name="csX394" fmla="*/ 246288 w 2806498"/>
              <a:gd name="csY394" fmla="*/ 150399 h 1104526"/>
              <a:gd name="csX395" fmla="*/ 252978 w 2806498"/>
              <a:gd name="csY395" fmla="*/ 204274 h 1104526"/>
              <a:gd name="csX396" fmla="*/ 283699 w 2806498"/>
              <a:gd name="csY396" fmla="*/ 247146 h 1104526"/>
              <a:gd name="csX397" fmla="*/ 328139 w 2806498"/>
              <a:gd name="csY397" fmla="*/ 278553 h 1104526"/>
              <a:gd name="csX398" fmla="*/ 374641 w 2806498"/>
              <a:gd name="csY398" fmla="*/ 309789 h 1104526"/>
              <a:gd name="csX399" fmla="*/ 413749 w 2806498"/>
              <a:gd name="csY399" fmla="*/ 342500 h 1104526"/>
              <a:gd name="csX400" fmla="*/ 408642 w 2806498"/>
              <a:gd name="csY400" fmla="*/ 323442 h 1104526"/>
              <a:gd name="csX401" fmla="*/ 406113 w 2806498"/>
              <a:gd name="csY401" fmla="*/ 294770 h 1104526"/>
              <a:gd name="csX402" fmla="*/ 388260 w 2806498"/>
              <a:gd name="csY402" fmla="*/ 254732 h 1104526"/>
              <a:gd name="csX403" fmla="*/ 368474 w 2806498"/>
              <a:gd name="csY403" fmla="*/ 232157 h 1104526"/>
              <a:gd name="csX404" fmla="*/ 342323 w 2806498"/>
              <a:gd name="csY404" fmla="*/ 184509 h 1104526"/>
              <a:gd name="csX405" fmla="*/ 321445 w 2806498"/>
              <a:gd name="csY405" fmla="*/ 135229 h 1104526"/>
              <a:gd name="csX406" fmla="*/ 294906 w 2806498"/>
              <a:gd name="csY406" fmla="*/ 89170 h 1104526"/>
              <a:gd name="csX407" fmla="*/ 324699 w 2806498"/>
              <a:gd name="csY407" fmla="*/ 133627 h 1104526"/>
              <a:gd name="csX408" fmla="*/ 348830 w 2806498"/>
              <a:gd name="csY408" fmla="*/ 181304 h 1104526"/>
              <a:gd name="csX409" fmla="*/ 377085 w 2806498"/>
              <a:gd name="csY409" fmla="*/ 225466 h 1104526"/>
              <a:gd name="csX410" fmla="*/ 411752 w 2806498"/>
              <a:gd name="csY410" fmla="*/ 255100 h 1104526"/>
              <a:gd name="csX411" fmla="*/ 414205 w 2806498"/>
              <a:gd name="csY411" fmla="*/ 247770 h 1104526"/>
              <a:gd name="csX412" fmla="*/ 418183 w 2806498"/>
              <a:gd name="csY412" fmla="*/ 237868 h 1104526"/>
              <a:gd name="csX413" fmla="*/ 431197 w 2806498"/>
              <a:gd name="csY413" fmla="*/ 199966 h 1104526"/>
              <a:gd name="csX414" fmla="*/ 424968 w 2806498"/>
              <a:gd name="csY414" fmla="*/ 160927 h 1104526"/>
              <a:gd name="csX415" fmla="*/ 418560 w 2806498"/>
              <a:gd name="csY415" fmla="*/ 141026 h 1104526"/>
              <a:gd name="csX416" fmla="*/ 415076 w 2806498"/>
              <a:gd name="csY416" fmla="*/ 120121 h 1104526"/>
              <a:gd name="csX417" fmla="*/ 417917 w 2806498"/>
              <a:gd name="csY417" fmla="*/ 99287 h 1104526"/>
              <a:gd name="csX418" fmla="*/ 422739 w 2806498"/>
              <a:gd name="csY418" fmla="*/ 89941 h 1104526"/>
              <a:gd name="csX419" fmla="*/ 430078 w 2806498"/>
              <a:gd name="csY419" fmla="*/ 82569 h 1104526"/>
              <a:gd name="csX420" fmla="*/ 423318 w 2806498"/>
              <a:gd name="csY420" fmla="*/ 90342 h 1104526"/>
              <a:gd name="csX421" fmla="*/ 419343 w 2806498"/>
              <a:gd name="csY421" fmla="*/ 99703 h 1104526"/>
              <a:gd name="csX422" fmla="*/ 417985 w 2806498"/>
              <a:gd name="csY422" fmla="*/ 119966 h 1104526"/>
              <a:gd name="csX423" fmla="*/ 430438 w 2806498"/>
              <a:gd name="csY423" fmla="*/ 158890 h 1104526"/>
              <a:gd name="csX424" fmla="*/ 437508 w 2806498"/>
              <a:gd name="csY424" fmla="*/ 178908 h 1104526"/>
              <a:gd name="csX425" fmla="*/ 439945 w 2806498"/>
              <a:gd name="csY425" fmla="*/ 200744 h 1104526"/>
              <a:gd name="csX426" fmla="*/ 429083 w 2806498"/>
              <a:gd name="csY426" fmla="*/ 242137 h 1104526"/>
              <a:gd name="csX427" fmla="*/ 425963 w 2806498"/>
              <a:gd name="csY427" fmla="*/ 251749 h 1104526"/>
              <a:gd name="csX428" fmla="*/ 423548 w 2806498"/>
              <a:gd name="csY428" fmla="*/ 261334 h 1104526"/>
              <a:gd name="csX429" fmla="*/ 421938 w 2806498"/>
              <a:gd name="csY429" fmla="*/ 271077 h 1104526"/>
              <a:gd name="csX430" fmla="*/ 421154 w 2806498"/>
              <a:gd name="csY430" fmla="*/ 280906 h 1104526"/>
              <a:gd name="csX431" fmla="*/ 425610 w 2806498"/>
              <a:gd name="csY431" fmla="*/ 319659 h 1104526"/>
              <a:gd name="csX432" fmla="*/ 431253 w 2806498"/>
              <a:gd name="csY432" fmla="*/ 336088 h 1104526"/>
              <a:gd name="csX433" fmla="*/ 570906 w 2806498"/>
              <a:gd name="csY433" fmla="*/ 380859 h 1104526"/>
              <a:gd name="csX434" fmla="*/ 664605 w 2806498"/>
              <a:gd name="csY434" fmla="*/ 351224 h 1104526"/>
              <a:gd name="csX435" fmla="*/ 665912 w 2806498"/>
              <a:gd name="csY435" fmla="*/ 347815 h 1104526"/>
              <a:gd name="csX436" fmla="*/ 665995 w 2806498"/>
              <a:gd name="csY436" fmla="*/ 347530 h 1104526"/>
              <a:gd name="csX437" fmla="*/ 674486 w 2806498"/>
              <a:gd name="csY437" fmla="*/ 326954 h 1104526"/>
              <a:gd name="csX438" fmla="*/ 675025 w 2806498"/>
              <a:gd name="csY438" fmla="*/ 325641 h 1104526"/>
              <a:gd name="csX439" fmla="*/ 676907 w 2806498"/>
              <a:gd name="csY439" fmla="*/ 274736 h 1104526"/>
              <a:gd name="csX440" fmla="*/ 670263 w 2806498"/>
              <a:gd name="csY440" fmla="*/ 238438 h 1104526"/>
              <a:gd name="csX441" fmla="*/ 654975 w 2806498"/>
              <a:gd name="csY441" fmla="*/ 204180 h 1104526"/>
              <a:gd name="csX442" fmla="*/ 638376 w 2806498"/>
              <a:gd name="csY442" fmla="*/ 169382 h 1104526"/>
              <a:gd name="csX443" fmla="*/ 630880 w 2806498"/>
              <a:gd name="csY443" fmla="*/ 150555 h 1104526"/>
              <a:gd name="csX444" fmla="*/ 625308 w 2806498"/>
              <a:gd name="csY444" fmla="*/ 144206 h 1104526"/>
              <a:gd name="csX445" fmla="*/ 609479 w 2806498"/>
              <a:gd name="csY445" fmla="*/ 131919 h 1104526"/>
              <a:gd name="csX446" fmla="*/ 574838 w 2806498"/>
              <a:gd name="csY446" fmla="*/ 111192 h 1104526"/>
              <a:gd name="csX447" fmla="*/ 630963 w 2806498"/>
              <a:gd name="csY447" fmla="*/ 142068 h 1104526"/>
              <a:gd name="csX448" fmla="*/ 629537 w 2806498"/>
              <a:gd name="csY448" fmla="*/ 131592 h 1104526"/>
              <a:gd name="csX449" fmla="*/ 642482 w 2806498"/>
              <a:gd name="csY449" fmla="*/ 56608 h 1104526"/>
              <a:gd name="csX450" fmla="*/ 633141 w 2806498"/>
              <a:gd name="csY450" fmla="*/ 131176 h 1104526"/>
              <a:gd name="csX451" fmla="*/ 636171 w 2806498"/>
              <a:gd name="csY451" fmla="*/ 146221 h 1104526"/>
              <a:gd name="csX452" fmla="*/ 636559 w 2806498"/>
              <a:gd name="csY452" fmla="*/ 147805 h 1104526"/>
              <a:gd name="csX453" fmla="*/ 643305 w 2806498"/>
              <a:gd name="csY453" fmla="*/ 167341 h 1104526"/>
              <a:gd name="csX454" fmla="*/ 661240 w 2806498"/>
              <a:gd name="csY454" fmla="*/ 200749 h 1104526"/>
              <a:gd name="csX455" fmla="*/ 678707 w 2806498"/>
              <a:gd name="csY455" fmla="*/ 235491 h 1104526"/>
              <a:gd name="csX456" fmla="*/ 687685 w 2806498"/>
              <a:gd name="csY456" fmla="*/ 273863 h 1104526"/>
              <a:gd name="csX457" fmla="*/ 688883 w 2806498"/>
              <a:gd name="csY457" fmla="*/ 286439 h 1104526"/>
              <a:gd name="csX458" fmla="*/ 704859 w 2806498"/>
              <a:gd name="csY458" fmla="*/ 234702 h 1104526"/>
              <a:gd name="csX459" fmla="*/ 703626 w 2806498"/>
              <a:gd name="csY459" fmla="*/ 211128 h 1104526"/>
              <a:gd name="csX460" fmla="*/ 701493 w 2806498"/>
              <a:gd name="csY460" fmla="*/ 196190 h 1104526"/>
              <a:gd name="csX461" fmla="*/ 702806 w 2806498"/>
              <a:gd name="csY461" fmla="*/ 166552 h 1104526"/>
              <a:gd name="csX462" fmla="*/ 717706 w 2806498"/>
              <a:gd name="csY462" fmla="*/ 110554 h 1104526"/>
              <a:gd name="csX463" fmla="*/ 730328 w 2806498"/>
              <a:gd name="csY463" fmla="*/ 55206 h 1104526"/>
              <a:gd name="csX464" fmla="*/ 719616 w 2806498"/>
              <a:gd name="csY464" fmla="*/ 0 h 1104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</a:cxnLst>
            <a:rect l="l" t="t" r="r" b="b"/>
            <a:pathLst>
              <a:path w="2806498" h="1104526">
                <a:moveTo>
                  <a:pt x="832772" y="123765"/>
                </a:moveTo>
                <a:cubicBezTo>
                  <a:pt x="828157" y="141140"/>
                  <a:pt x="820212" y="157466"/>
                  <a:pt x="809749" y="171817"/>
                </a:cubicBezTo>
                <a:lnTo>
                  <a:pt x="809277" y="172336"/>
                </a:lnTo>
                <a:lnTo>
                  <a:pt x="832772" y="123765"/>
                </a:lnTo>
                <a:close/>
                <a:moveTo>
                  <a:pt x="719616" y="0"/>
                </a:moveTo>
                <a:cubicBezTo>
                  <a:pt x="729840" y="16375"/>
                  <a:pt x="733750" y="36088"/>
                  <a:pt x="733224" y="55356"/>
                </a:cubicBezTo>
                <a:cubicBezTo>
                  <a:pt x="732891" y="74758"/>
                  <a:pt x="728195" y="93735"/>
                  <a:pt x="723338" y="112201"/>
                </a:cubicBezTo>
                <a:cubicBezTo>
                  <a:pt x="718389" y="130717"/>
                  <a:pt x="713197" y="149008"/>
                  <a:pt x="711471" y="167615"/>
                </a:cubicBezTo>
                <a:cubicBezTo>
                  <a:pt x="710069" y="181675"/>
                  <a:pt x="710717" y="195869"/>
                  <a:pt x="714381" y="209011"/>
                </a:cubicBezTo>
                <a:cubicBezTo>
                  <a:pt x="718005" y="200321"/>
                  <a:pt x="722056" y="191756"/>
                  <a:pt x="726728" y="183449"/>
                </a:cubicBezTo>
                <a:cubicBezTo>
                  <a:pt x="735258" y="168301"/>
                  <a:pt x="746035" y="154197"/>
                  <a:pt x="759194" y="142800"/>
                </a:cubicBezTo>
                <a:cubicBezTo>
                  <a:pt x="765584" y="137086"/>
                  <a:pt x="772206" y="131903"/>
                  <a:pt x="777905" y="125908"/>
                </a:cubicBezTo>
                <a:cubicBezTo>
                  <a:pt x="783675" y="119935"/>
                  <a:pt x="788307" y="113087"/>
                  <a:pt x="790620" y="105175"/>
                </a:cubicBezTo>
                <a:cubicBezTo>
                  <a:pt x="792933" y="97262"/>
                  <a:pt x="793179" y="88745"/>
                  <a:pt x="792445" y="80406"/>
                </a:cubicBezTo>
                <a:cubicBezTo>
                  <a:pt x="791660" y="71975"/>
                  <a:pt x="789915" y="63650"/>
                  <a:pt x="788078" y="55375"/>
                </a:cubicBezTo>
                <a:cubicBezTo>
                  <a:pt x="790405" y="63561"/>
                  <a:pt x="792732" y="71746"/>
                  <a:pt x="794058" y="80181"/>
                </a:cubicBezTo>
                <a:cubicBezTo>
                  <a:pt x="795384" y="88616"/>
                  <a:pt x="795738" y="97463"/>
                  <a:pt x="793778" y="106020"/>
                </a:cubicBezTo>
                <a:cubicBezTo>
                  <a:pt x="791889" y="114599"/>
                  <a:pt x="787250" y="122527"/>
                  <a:pt x="781598" y="129155"/>
                </a:cubicBezTo>
                <a:cubicBezTo>
                  <a:pt x="776018" y="135803"/>
                  <a:pt x="769607" y="141589"/>
                  <a:pt x="763694" y="147521"/>
                </a:cubicBezTo>
                <a:cubicBezTo>
                  <a:pt x="751911" y="159242"/>
                  <a:pt x="742676" y="173100"/>
                  <a:pt x="735454" y="188012"/>
                </a:cubicBezTo>
                <a:cubicBezTo>
                  <a:pt x="728232" y="202923"/>
                  <a:pt x="722993" y="218724"/>
                  <a:pt x="718661" y="234868"/>
                </a:cubicBezTo>
                <a:cubicBezTo>
                  <a:pt x="718232" y="236599"/>
                  <a:pt x="717853" y="238423"/>
                  <a:pt x="717332" y="240205"/>
                </a:cubicBezTo>
                <a:cubicBezTo>
                  <a:pt x="719660" y="238332"/>
                  <a:pt x="721966" y="236530"/>
                  <a:pt x="724394" y="234841"/>
                </a:cubicBezTo>
                <a:cubicBezTo>
                  <a:pt x="739885" y="224204"/>
                  <a:pt x="756546" y="217236"/>
                  <a:pt x="771375" y="207798"/>
                </a:cubicBezTo>
                <a:cubicBezTo>
                  <a:pt x="776588" y="204525"/>
                  <a:pt x="781528" y="200862"/>
                  <a:pt x="786245" y="196902"/>
                </a:cubicBezTo>
                <a:cubicBezTo>
                  <a:pt x="786402" y="196097"/>
                  <a:pt x="786846" y="195375"/>
                  <a:pt x="787603" y="194900"/>
                </a:cubicBezTo>
                <a:lnTo>
                  <a:pt x="787788" y="194799"/>
                </a:lnTo>
                <a:lnTo>
                  <a:pt x="789568" y="194004"/>
                </a:lnTo>
                <a:lnTo>
                  <a:pt x="809277" y="172336"/>
                </a:lnTo>
                <a:lnTo>
                  <a:pt x="800505" y="190470"/>
                </a:lnTo>
                <a:cubicBezTo>
                  <a:pt x="803375" y="189916"/>
                  <a:pt x="806254" y="189597"/>
                  <a:pt x="809171" y="189676"/>
                </a:cubicBezTo>
                <a:cubicBezTo>
                  <a:pt x="812884" y="189678"/>
                  <a:pt x="816574" y="190293"/>
                  <a:pt x="820117" y="191406"/>
                </a:cubicBezTo>
                <a:cubicBezTo>
                  <a:pt x="823753" y="192469"/>
                  <a:pt x="826782" y="194283"/>
                  <a:pt x="829918" y="195200"/>
                </a:cubicBezTo>
                <a:cubicBezTo>
                  <a:pt x="833054" y="196116"/>
                  <a:pt x="836189" y="195717"/>
                  <a:pt x="838914" y="193806"/>
                </a:cubicBezTo>
                <a:cubicBezTo>
                  <a:pt x="841690" y="191987"/>
                  <a:pt x="843940" y="189317"/>
                  <a:pt x="846119" y="186627"/>
                </a:cubicBezTo>
                <a:cubicBezTo>
                  <a:pt x="848299" y="183937"/>
                  <a:pt x="850377" y="181063"/>
                  <a:pt x="852627" y="178393"/>
                </a:cubicBezTo>
                <a:cubicBezTo>
                  <a:pt x="854878" y="175724"/>
                  <a:pt x="857413" y="173138"/>
                  <a:pt x="860525" y="171494"/>
                </a:cubicBezTo>
                <a:cubicBezTo>
                  <a:pt x="857514" y="173322"/>
                  <a:pt x="855243" y="176063"/>
                  <a:pt x="853186" y="178866"/>
                </a:cubicBezTo>
                <a:cubicBezTo>
                  <a:pt x="851128" y="181669"/>
                  <a:pt x="849264" y="184606"/>
                  <a:pt x="847257" y="187501"/>
                </a:cubicBezTo>
                <a:cubicBezTo>
                  <a:pt x="845271" y="190325"/>
                  <a:pt x="843100" y="193250"/>
                  <a:pt x="840178" y="195568"/>
                </a:cubicBezTo>
                <a:cubicBezTo>
                  <a:pt x="838692" y="196681"/>
                  <a:pt x="836993" y="197732"/>
                  <a:pt x="835032" y="198087"/>
                </a:cubicBezTo>
                <a:cubicBezTo>
                  <a:pt x="833121" y="198535"/>
                  <a:pt x="831072" y="198400"/>
                  <a:pt x="829248" y="198021"/>
                </a:cubicBezTo>
                <a:cubicBezTo>
                  <a:pt x="825529" y="197244"/>
                  <a:pt x="822366" y="195623"/>
                  <a:pt x="819167" y="194920"/>
                </a:cubicBezTo>
                <a:cubicBezTo>
                  <a:pt x="815989" y="194145"/>
                  <a:pt x="812665" y="193870"/>
                  <a:pt x="809358" y="194064"/>
                </a:cubicBezTo>
                <a:cubicBezTo>
                  <a:pt x="794142" y="195032"/>
                  <a:pt x="787009" y="205404"/>
                  <a:pt x="775572" y="213822"/>
                </a:cubicBezTo>
                <a:cubicBezTo>
                  <a:pt x="760724" y="224647"/>
                  <a:pt x="744484" y="232822"/>
                  <a:pt x="730972" y="243573"/>
                </a:cubicBezTo>
                <a:cubicBezTo>
                  <a:pt x="724606" y="248676"/>
                  <a:pt x="717662" y="254693"/>
                  <a:pt x="713701" y="261892"/>
                </a:cubicBezTo>
                <a:cubicBezTo>
                  <a:pt x="709936" y="268684"/>
                  <a:pt x="708834" y="276951"/>
                  <a:pt x="707128" y="284112"/>
                </a:cubicBezTo>
                <a:cubicBezTo>
                  <a:pt x="705180" y="292364"/>
                  <a:pt x="703119" y="300737"/>
                  <a:pt x="700823" y="309119"/>
                </a:cubicBezTo>
                <a:cubicBezTo>
                  <a:pt x="698477" y="317409"/>
                  <a:pt x="695784" y="325829"/>
                  <a:pt x="693031" y="333922"/>
                </a:cubicBezTo>
                <a:cubicBezTo>
                  <a:pt x="691296" y="339064"/>
                  <a:pt x="689489" y="344184"/>
                  <a:pt x="687796" y="349183"/>
                </a:cubicBezTo>
                <a:cubicBezTo>
                  <a:pt x="684969" y="357796"/>
                  <a:pt x="667883" y="417565"/>
                  <a:pt x="716240" y="452516"/>
                </a:cubicBezTo>
                <a:cubicBezTo>
                  <a:pt x="742760" y="471643"/>
                  <a:pt x="776635" y="475665"/>
                  <a:pt x="795312" y="466037"/>
                </a:cubicBezTo>
                <a:cubicBezTo>
                  <a:pt x="806132" y="459992"/>
                  <a:pt x="817276" y="454429"/>
                  <a:pt x="829046" y="449900"/>
                </a:cubicBezTo>
                <a:cubicBezTo>
                  <a:pt x="844845" y="443763"/>
                  <a:pt x="860966" y="439964"/>
                  <a:pt x="877879" y="438486"/>
                </a:cubicBezTo>
                <a:cubicBezTo>
                  <a:pt x="892261" y="437197"/>
                  <a:pt x="905890" y="439015"/>
                  <a:pt x="919713" y="434080"/>
                </a:cubicBezTo>
                <a:cubicBezTo>
                  <a:pt x="933004" y="429376"/>
                  <a:pt x="945049" y="421523"/>
                  <a:pt x="956200" y="413022"/>
                </a:cubicBezTo>
                <a:cubicBezTo>
                  <a:pt x="972015" y="401009"/>
                  <a:pt x="986396" y="386488"/>
                  <a:pt x="1001974" y="373168"/>
                </a:cubicBezTo>
                <a:cubicBezTo>
                  <a:pt x="1009737" y="366462"/>
                  <a:pt x="1017866" y="360095"/>
                  <a:pt x="1026612" y="354527"/>
                </a:cubicBezTo>
                <a:cubicBezTo>
                  <a:pt x="1035409" y="349052"/>
                  <a:pt x="1044630" y="344242"/>
                  <a:pt x="1054272" y="340638"/>
                </a:cubicBezTo>
                <a:cubicBezTo>
                  <a:pt x="1073476" y="333176"/>
                  <a:pt x="1094175" y="329864"/>
                  <a:pt x="1114471" y="330845"/>
                </a:cubicBezTo>
                <a:cubicBezTo>
                  <a:pt x="1094127" y="331088"/>
                  <a:pt x="1073992" y="335648"/>
                  <a:pt x="1055690" y="343993"/>
                </a:cubicBezTo>
                <a:cubicBezTo>
                  <a:pt x="1046443" y="348099"/>
                  <a:pt x="1037822" y="353239"/>
                  <a:pt x="1029696" y="359065"/>
                </a:cubicBezTo>
                <a:cubicBezTo>
                  <a:pt x="1021550" y="364963"/>
                  <a:pt x="1014042" y="371589"/>
                  <a:pt x="1006806" y="378605"/>
                </a:cubicBezTo>
                <a:cubicBezTo>
                  <a:pt x="992265" y="392614"/>
                  <a:pt x="978807" y="407947"/>
                  <a:pt x="962983" y="421582"/>
                </a:cubicBezTo>
                <a:cubicBezTo>
                  <a:pt x="955056" y="428317"/>
                  <a:pt x="946600" y="434744"/>
                  <a:pt x="937254" y="439981"/>
                </a:cubicBezTo>
                <a:lnTo>
                  <a:pt x="936149" y="440587"/>
                </a:lnTo>
                <a:cubicBezTo>
                  <a:pt x="948812" y="441735"/>
                  <a:pt x="961425" y="442792"/>
                  <a:pt x="973911" y="442960"/>
                </a:cubicBezTo>
                <a:cubicBezTo>
                  <a:pt x="989528" y="443269"/>
                  <a:pt x="1005045" y="441538"/>
                  <a:pt x="1019693" y="436690"/>
                </a:cubicBezTo>
                <a:cubicBezTo>
                  <a:pt x="1034342" y="431842"/>
                  <a:pt x="1047974" y="423060"/>
                  <a:pt x="1063158" y="417440"/>
                </a:cubicBezTo>
                <a:cubicBezTo>
                  <a:pt x="1070785" y="414640"/>
                  <a:pt x="1078754" y="412791"/>
                  <a:pt x="1086855" y="412606"/>
                </a:cubicBezTo>
                <a:cubicBezTo>
                  <a:pt x="1094936" y="412492"/>
                  <a:pt x="1103128" y="414113"/>
                  <a:pt x="1109937" y="418348"/>
                </a:cubicBezTo>
                <a:cubicBezTo>
                  <a:pt x="1102911" y="414591"/>
                  <a:pt x="1094787" y="413532"/>
                  <a:pt x="1086988" y="414270"/>
                </a:cubicBezTo>
                <a:cubicBezTo>
                  <a:pt x="1079139" y="414916"/>
                  <a:pt x="1071565" y="417267"/>
                  <a:pt x="1064445" y="420447"/>
                </a:cubicBezTo>
                <a:cubicBezTo>
                  <a:pt x="1050114" y="426858"/>
                  <a:pt x="1037242" y="436481"/>
                  <a:pt x="1022013" y="442784"/>
                </a:cubicBezTo>
                <a:cubicBezTo>
                  <a:pt x="1012266" y="446744"/>
                  <a:pt x="1001977" y="449385"/>
                  <a:pt x="991602" y="450995"/>
                </a:cubicBezTo>
                <a:cubicBezTo>
                  <a:pt x="1004357" y="464008"/>
                  <a:pt x="1020999" y="473516"/>
                  <a:pt x="1039112" y="477728"/>
                </a:cubicBezTo>
                <a:cubicBezTo>
                  <a:pt x="1059526" y="482535"/>
                  <a:pt x="1081757" y="480600"/>
                  <a:pt x="1101417" y="472110"/>
                </a:cubicBezTo>
                <a:cubicBezTo>
                  <a:pt x="1082300" y="481919"/>
                  <a:pt x="1059875" y="485577"/>
                  <a:pt x="1038239" y="482038"/>
                </a:cubicBezTo>
                <a:cubicBezTo>
                  <a:pt x="1025611" y="479971"/>
                  <a:pt x="1013458" y="475490"/>
                  <a:pt x="1002429" y="469016"/>
                </a:cubicBezTo>
                <a:cubicBezTo>
                  <a:pt x="996878" y="465768"/>
                  <a:pt x="991637" y="461992"/>
                  <a:pt x="986756" y="457780"/>
                </a:cubicBezTo>
                <a:cubicBezTo>
                  <a:pt x="981946" y="453588"/>
                  <a:pt x="980729" y="452458"/>
                  <a:pt x="974187" y="452867"/>
                </a:cubicBezTo>
                <a:cubicBezTo>
                  <a:pt x="957960" y="453850"/>
                  <a:pt x="941815" y="453231"/>
                  <a:pt x="926035" y="452951"/>
                </a:cubicBezTo>
                <a:cubicBezTo>
                  <a:pt x="913172" y="452750"/>
                  <a:pt x="900481" y="452754"/>
                  <a:pt x="888140" y="453943"/>
                </a:cubicBezTo>
                <a:cubicBezTo>
                  <a:pt x="891269" y="455942"/>
                  <a:pt x="939018" y="518647"/>
                  <a:pt x="964224" y="557353"/>
                </a:cubicBezTo>
                <a:cubicBezTo>
                  <a:pt x="971006" y="567770"/>
                  <a:pt x="980986" y="575717"/>
                  <a:pt x="990898" y="583102"/>
                </a:cubicBezTo>
                <a:cubicBezTo>
                  <a:pt x="1000809" y="590487"/>
                  <a:pt x="1011976" y="596228"/>
                  <a:pt x="1024047" y="599137"/>
                </a:cubicBezTo>
                <a:cubicBezTo>
                  <a:pt x="1035996" y="601934"/>
                  <a:pt x="1048904" y="601452"/>
                  <a:pt x="1060742" y="597484"/>
                </a:cubicBezTo>
                <a:lnTo>
                  <a:pt x="1060478" y="597330"/>
                </a:lnTo>
                <a:cubicBezTo>
                  <a:pt x="1072295" y="593434"/>
                  <a:pt x="1089537" y="578124"/>
                  <a:pt x="1095890" y="566982"/>
                </a:cubicBezTo>
                <a:cubicBezTo>
                  <a:pt x="1063963" y="629609"/>
                  <a:pt x="1001048" y="603169"/>
                  <a:pt x="990227" y="595982"/>
                </a:cubicBezTo>
                <a:cubicBezTo>
                  <a:pt x="965141" y="579364"/>
                  <a:pt x="949082" y="557801"/>
                  <a:pt x="936926" y="538772"/>
                </a:cubicBezTo>
                <a:cubicBezTo>
                  <a:pt x="927013" y="523185"/>
                  <a:pt x="884237" y="461469"/>
                  <a:pt x="859368" y="459460"/>
                </a:cubicBezTo>
                <a:cubicBezTo>
                  <a:pt x="851282" y="458799"/>
                  <a:pt x="843349" y="464759"/>
                  <a:pt x="836351" y="468052"/>
                </a:cubicBezTo>
                <a:cubicBezTo>
                  <a:pt x="825701" y="472986"/>
                  <a:pt x="815514" y="478983"/>
                  <a:pt x="805558" y="485513"/>
                </a:cubicBezTo>
                <a:cubicBezTo>
                  <a:pt x="803403" y="487591"/>
                  <a:pt x="739018" y="551407"/>
                  <a:pt x="802240" y="626296"/>
                </a:cubicBezTo>
                <a:lnTo>
                  <a:pt x="807466" y="632033"/>
                </a:lnTo>
                <a:lnTo>
                  <a:pt x="856604" y="672395"/>
                </a:lnTo>
                <a:cubicBezTo>
                  <a:pt x="888887" y="696968"/>
                  <a:pt x="921471" y="720018"/>
                  <a:pt x="948450" y="737207"/>
                </a:cubicBezTo>
                <a:cubicBezTo>
                  <a:pt x="1026687" y="785044"/>
                  <a:pt x="1094151" y="807854"/>
                  <a:pt x="1149074" y="821705"/>
                </a:cubicBezTo>
                <a:cubicBezTo>
                  <a:pt x="1198277" y="837698"/>
                  <a:pt x="1302258" y="839412"/>
                  <a:pt x="1331866" y="826560"/>
                </a:cubicBezTo>
                <a:lnTo>
                  <a:pt x="1377359" y="809594"/>
                </a:lnTo>
                <a:lnTo>
                  <a:pt x="1376633" y="808836"/>
                </a:lnTo>
                <a:cubicBezTo>
                  <a:pt x="1374462" y="789197"/>
                  <a:pt x="1358382" y="767577"/>
                  <a:pt x="1364332" y="691759"/>
                </a:cubicBezTo>
                <a:cubicBezTo>
                  <a:pt x="1370282" y="615941"/>
                  <a:pt x="1384357" y="562097"/>
                  <a:pt x="1440138" y="526397"/>
                </a:cubicBezTo>
                <a:cubicBezTo>
                  <a:pt x="1507934" y="471991"/>
                  <a:pt x="1588889" y="440718"/>
                  <a:pt x="1676423" y="424009"/>
                </a:cubicBezTo>
                <a:cubicBezTo>
                  <a:pt x="1839190" y="395735"/>
                  <a:pt x="2034281" y="403018"/>
                  <a:pt x="2227085" y="399164"/>
                </a:cubicBezTo>
                <a:cubicBezTo>
                  <a:pt x="2351377" y="393308"/>
                  <a:pt x="2475527" y="413870"/>
                  <a:pt x="2598532" y="382597"/>
                </a:cubicBezTo>
                <a:cubicBezTo>
                  <a:pt x="2627854" y="376600"/>
                  <a:pt x="2656746" y="337331"/>
                  <a:pt x="2622706" y="317766"/>
                </a:cubicBezTo>
                <a:cubicBezTo>
                  <a:pt x="2615123" y="313340"/>
                  <a:pt x="2551618" y="301488"/>
                  <a:pt x="2591524" y="294062"/>
                </a:cubicBezTo>
                <a:cubicBezTo>
                  <a:pt x="2598104" y="293063"/>
                  <a:pt x="2599676" y="291778"/>
                  <a:pt x="2597532" y="284922"/>
                </a:cubicBezTo>
                <a:cubicBezTo>
                  <a:pt x="2596244" y="278212"/>
                  <a:pt x="2589950" y="262789"/>
                  <a:pt x="2601822" y="263646"/>
                </a:cubicBezTo>
                <a:cubicBezTo>
                  <a:pt x="2619129" y="268644"/>
                  <a:pt x="2631144" y="294777"/>
                  <a:pt x="2644446" y="307199"/>
                </a:cubicBezTo>
                <a:cubicBezTo>
                  <a:pt x="2674624" y="339472"/>
                  <a:pt x="2701658" y="296776"/>
                  <a:pt x="2726114" y="280639"/>
                </a:cubicBezTo>
                <a:cubicBezTo>
                  <a:pt x="2738131" y="271928"/>
                  <a:pt x="2752718" y="264932"/>
                  <a:pt x="2763160" y="266073"/>
                </a:cubicBezTo>
                <a:cubicBezTo>
                  <a:pt x="2781468" y="268073"/>
                  <a:pt x="2776318" y="283209"/>
                  <a:pt x="2761158" y="290635"/>
                </a:cubicBezTo>
                <a:cubicBezTo>
                  <a:pt x="2754434" y="294634"/>
                  <a:pt x="2716533" y="310770"/>
                  <a:pt x="2737844" y="317196"/>
                </a:cubicBezTo>
                <a:cubicBezTo>
                  <a:pt x="2754006" y="320480"/>
                  <a:pt x="2785472" y="303487"/>
                  <a:pt x="2795055" y="321195"/>
                </a:cubicBezTo>
                <a:cubicBezTo>
                  <a:pt x="2797916" y="332047"/>
                  <a:pt x="2773744" y="340329"/>
                  <a:pt x="2758153" y="338901"/>
                </a:cubicBezTo>
                <a:cubicBezTo>
                  <a:pt x="2749858" y="339472"/>
                  <a:pt x="2736842" y="337901"/>
                  <a:pt x="2735698" y="345755"/>
                </a:cubicBezTo>
                <a:cubicBezTo>
                  <a:pt x="2735555" y="352325"/>
                  <a:pt x="2752862" y="360893"/>
                  <a:pt x="2770739" y="361463"/>
                </a:cubicBezTo>
                <a:cubicBezTo>
                  <a:pt x="2781897" y="362321"/>
                  <a:pt x="2802636" y="360178"/>
                  <a:pt x="2806498" y="371888"/>
                </a:cubicBezTo>
                <a:cubicBezTo>
                  <a:pt x="2805066" y="390309"/>
                  <a:pt x="2776461" y="383740"/>
                  <a:pt x="2763447" y="380170"/>
                </a:cubicBezTo>
                <a:cubicBezTo>
                  <a:pt x="2740989" y="375029"/>
                  <a:pt x="2753433" y="387881"/>
                  <a:pt x="2769167" y="397021"/>
                </a:cubicBezTo>
                <a:cubicBezTo>
                  <a:pt x="2779321" y="403303"/>
                  <a:pt x="2796199" y="412299"/>
                  <a:pt x="2799203" y="422295"/>
                </a:cubicBezTo>
                <a:cubicBezTo>
                  <a:pt x="2802206" y="445857"/>
                  <a:pt x="2773600" y="438290"/>
                  <a:pt x="2759441" y="422295"/>
                </a:cubicBezTo>
                <a:cubicBezTo>
                  <a:pt x="2735413" y="395450"/>
                  <a:pt x="2705518" y="360750"/>
                  <a:pt x="2666616" y="380884"/>
                </a:cubicBezTo>
                <a:cubicBezTo>
                  <a:pt x="2617841" y="409730"/>
                  <a:pt x="2567782" y="423153"/>
                  <a:pt x="2513716" y="419582"/>
                </a:cubicBezTo>
                <a:cubicBezTo>
                  <a:pt x="2445349" y="420297"/>
                  <a:pt x="2385562" y="420582"/>
                  <a:pt x="2313046" y="419582"/>
                </a:cubicBezTo>
                <a:lnTo>
                  <a:pt x="2044580" y="420725"/>
                </a:lnTo>
                <a:cubicBezTo>
                  <a:pt x="1942171" y="422295"/>
                  <a:pt x="1814731" y="423296"/>
                  <a:pt x="1720618" y="448000"/>
                </a:cubicBezTo>
                <a:cubicBezTo>
                  <a:pt x="1640807" y="464850"/>
                  <a:pt x="1556278" y="477988"/>
                  <a:pt x="1489341" y="530395"/>
                </a:cubicBezTo>
                <a:cubicBezTo>
                  <a:pt x="1405954" y="581660"/>
                  <a:pt x="1390507" y="641350"/>
                  <a:pt x="1395941" y="733599"/>
                </a:cubicBezTo>
                <a:cubicBezTo>
                  <a:pt x="1394583" y="744737"/>
                  <a:pt x="1401770" y="766192"/>
                  <a:pt x="1404685" y="784899"/>
                </a:cubicBezTo>
                <a:cubicBezTo>
                  <a:pt x="1404616" y="788750"/>
                  <a:pt x="1404548" y="792599"/>
                  <a:pt x="1404478" y="796449"/>
                </a:cubicBezTo>
                <a:lnTo>
                  <a:pt x="1440907" y="775919"/>
                </a:lnTo>
                <a:cubicBezTo>
                  <a:pt x="1474609" y="754089"/>
                  <a:pt x="1506218" y="728528"/>
                  <a:pt x="1537399" y="702896"/>
                </a:cubicBezTo>
                <a:cubicBezTo>
                  <a:pt x="1568150" y="685617"/>
                  <a:pt x="1603764" y="637351"/>
                  <a:pt x="1567435" y="609220"/>
                </a:cubicBezTo>
                <a:cubicBezTo>
                  <a:pt x="1554277" y="603649"/>
                  <a:pt x="1532822" y="609076"/>
                  <a:pt x="1517519" y="608791"/>
                </a:cubicBezTo>
                <a:cubicBezTo>
                  <a:pt x="1512654" y="609076"/>
                  <a:pt x="1504932" y="608649"/>
                  <a:pt x="1504788" y="608506"/>
                </a:cubicBezTo>
                <a:cubicBezTo>
                  <a:pt x="1481188" y="606078"/>
                  <a:pt x="1483619" y="565809"/>
                  <a:pt x="1511510" y="577947"/>
                </a:cubicBezTo>
                <a:cubicBezTo>
                  <a:pt x="1514514" y="578947"/>
                  <a:pt x="1529961" y="583230"/>
                  <a:pt x="1535682" y="583944"/>
                </a:cubicBezTo>
                <a:cubicBezTo>
                  <a:pt x="1548985" y="586085"/>
                  <a:pt x="1561571" y="573662"/>
                  <a:pt x="1546410" y="563095"/>
                </a:cubicBezTo>
                <a:cubicBezTo>
                  <a:pt x="1539259" y="556956"/>
                  <a:pt x="1526101" y="552671"/>
                  <a:pt x="1520521" y="545959"/>
                </a:cubicBezTo>
                <a:cubicBezTo>
                  <a:pt x="1513942" y="537678"/>
                  <a:pt x="1521809" y="525968"/>
                  <a:pt x="1531964" y="526396"/>
                </a:cubicBezTo>
                <a:cubicBezTo>
                  <a:pt x="1561285" y="526824"/>
                  <a:pt x="1572012" y="557811"/>
                  <a:pt x="1590177" y="575233"/>
                </a:cubicBezTo>
                <a:cubicBezTo>
                  <a:pt x="1597328" y="583230"/>
                  <a:pt x="1600189" y="590656"/>
                  <a:pt x="1603049" y="603079"/>
                </a:cubicBezTo>
                <a:cubicBezTo>
                  <a:pt x="1605910" y="613503"/>
                  <a:pt x="1603908" y="621787"/>
                  <a:pt x="1611774" y="625071"/>
                </a:cubicBezTo>
                <a:cubicBezTo>
                  <a:pt x="1637949" y="623214"/>
                  <a:pt x="1651394" y="587800"/>
                  <a:pt x="1662550" y="567665"/>
                </a:cubicBezTo>
                <a:cubicBezTo>
                  <a:pt x="1670988" y="552529"/>
                  <a:pt x="1691727" y="535534"/>
                  <a:pt x="1712324" y="547244"/>
                </a:cubicBezTo>
                <a:cubicBezTo>
                  <a:pt x="1719904" y="551100"/>
                  <a:pt x="1726914" y="561524"/>
                  <a:pt x="1723624" y="569093"/>
                </a:cubicBezTo>
                <a:cubicBezTo>
                  <a:pt x="1718045" y="578089"/>
                  <a:pt x="1704315" y="580660"/>
                  <a:pt x="1695160" y="586514"/>
                </a:cubicBezTo>
                <a:cubicBezTo>
                  <a:pt x="1672133" y="599081"/>
                  <a:pt x="1701454" y="604364"/>
                  <a:pt x="1714040" y="599081"/>
                </a:cubicBezTo>
                <a:cubicBezTo>
                  <a:pt x="1761668" y="586658"/>
                  <a:pt x="1774399" y="628925"/>
                  <a:pt x="1724339" y="632068"/>
                </a:cubicBezTo>
                <a:cubicBezTo>
                  <a:pt x="1712324" y="633924"/>
                  <a:pt x="1689153" y="633496"/>
                  <a:pt x="1675136" y="636208"/>
                </a:cubicBezTo>
                <a:cubicBezTo>
                  <a:pt x="1653539" y="641492"/>
                  <a:pt x="1653110" y="660484"/>
                  <a:pt x="1678856" y="663483"/>
                </a:cubicBezTo>
                <a:cubicBezTo>
                  <a:pt x="1704743" y="670481"/>
                  <a:pt x="1723481" y="655057"/>
                  <a:pt x="1745936" y="659770"/>
                </a:cubicBezTo>
                <a:cubicBezTo>
                  <a:pt x="1758523" y="662484"/>
                  <a:pt x="1765388" y="685617"/>
                  <a:pt x="1751515" y="691472"/>
                </a:cubicBezTo>
                <a:cubicBezTo>
                  <a:pt x="1743075" y="694043"/>
                  <a:pt x="1724910" y="689759"/>
                  <a:pt x="1717616" y="689759"/>
                </a:cubicBezTo>
                <a:cubicBezTo>
                  <a:pt x="1708606" y="688758"/>
                  <a:pt x="1704457" y="691186"/>
                  <a:pt x="1706460" y="697612"/>
                </a:cubicBezTo>
                <a:cubicBezTo>
                  <a:pt x="1712324" y="714034"/>
                  <a:pt x="1745649" y="713891"/>
                  <a:pt x="1754948" y="728885"/>
                </a:cubicBezTo>
                <a:cubicBezTo>
                  <a:pt x="1765817" y="749733"/>
                  <a:pt x="1745077" y="774296"/>
                  <a:pt x="1726626" y="753162"/>
                </a:cubicBezTo>
                <a:cubicBezTo>
                  <a:pt x="1709034" y="728599"/>
                  <a:pt x="1683575" y="697897"/>
                  <a:pt x="1651680" y="686473"/>
                </a:cubicBezTo>
                <a:cubicBezTo>
                  <a:pt x="1640094" y="681333"/>
                  <a:pt x="1625362" y="674336"/>
                  <a:pt x="1613490" y="679620"/>
                </a:cubicBezTo>
                <a:cubicBezTo>
                  <a:pt x="1596326" y="688758"/>
                  <a:pt x="1558138" y="721602"/>
                  <a:pt x="1533680" y="739024"/>
                </a:cubicBezTo>
                <a:lnTo>
                  <a:pt x="1517997" y="750916"/>
                </a:lnTo>
                <a:lnTo>
                  <a:pt x="1526598" y="750324"/>
                </a:lnTo>
                <a:cubicBezTo>
                  <a:pt x="1536861" y="751234"/>
                  <a:pt x="1547052" y="753376"/>
                  <a:pt x="1556992" y="755590"/>
                </a:cubicBezTo>
                <a:cubicBezTo>
                  <a:pt x="1614491" y="766442"/>
                  <a:pt x="1699880" y="781720"/>
                  <a:pt x="1762240" y="788433"/>
                </a:cubicBezTo>
                <a:cubicBezTo>
                  <a:pt x="1831324" y="795858"/>
                  <a:pt x="1969204" y="796571"/>
                  <a:pt x="2062172" y="798572"/>
                </a:cubicBezTo>
                <a:cubicBezTo>
                  <a:pt x="2136548" y="799428"/>
                  <a:pt x="2217645" y="802999"/>
                  <a:pt x="2282438" y="747735"/>
                </a:cubicBezTo>
                <a:cubicBezTo>
                  <a:pt x="2301746" y="731313"/>
                  <a:pt x="2340078" y="712607"/>
                  <a:pt x="2341080" y="681047"/>
                </a:cubicBezTo>
                <a:cubicBezTo>
                  <a:pt x="2340793" y="673907"/>
                  <a:pt x="2336646" y="668053"/>
                  <a:pt x="2329924" y="665911"/>
                </a:cubicBezTo>
                <a:cubicBezTo>
                  <a:pt x="2318768" y="661912"/>
                  <a:pt x="2293022" y="665626"/>
                  <a:pt x="2282582" y="659486"/>
                </a:cubicBezTo>
                <a:cubicBezTo>
                  <a:pt x="2272140" y="653917"/>
                  <a:pt x="2285156" y="647346"/>
                  <a:pt x="2292164" y="645919"/>
                </a:cubicBezTo>
                <a:cubicBezTo>
                  <a:pt x="2307182" y="642207"/>
                  <a:pt x="2319625" y="641921"/>
                  <a:pt x="2305752" y="623214"/>
                </a:cubicBezTo>
                <a:cubicBezTo>
                  <a:pt x="2300316" y="615789"/>
                  <a:pt x="2296741" y="608078"/>
                  <a:pt x="2300174" y="604650"/>
                </a:cubicBezTo>
                <a:cubicBezTo>
                  <a:pt x="2302748" y="601937"/>
                  <a:pt x="2306611" y="602080"/>
                  <a:pt x="2310616" y="602936"/>
                </a:cubicBezTo>
                <a:cubicBezTo>
                  <a:pt x="2333214" y="608933"/>
                  <a:pt x="2341366" y="633496"/>
                  <a:pt x="2360390" y="648632"/>
                </a:cubicBezTo>
                <a:cubicBezTo>
                  <a:pt x="2401010" y="680334"/>
                  <a:pt x="2417029" y="599081"/>
                  <a:pt x="2461798" y="595797"/>
                </a:cubicBezTo>
                <a:cubicBezTo>
                  <a:pt x="2474384" y="592084"/>
                  <a:pt x="2495265" y="602508"/>
                  <a:pt x="2484110" y="616359"/>
                </a:cubicBezTo>
                <a:cubicBezTo>
                  <a:pt x="2476672" y="624642"/>
                  <a:pt x="2459651" y="624642"/>
                  <a:pt x="2450354" y="630211"/>
                </a:cubicBezTo>
                <a:cubicBezTo>
                  <a:pt x="2439770" y="636209"/>
                  <a:pt x="2439342" y="642634"/>
                  <a:pt x="2450783" y="641778"/>
                </a:cubicBezTo>
                <a:cubicBezTo>
                  <a:pt x="2460938" y="641206"/>
                  <a:pt x="2472952" y="637065"/>
                  <a:pt x="2483108" y="641206"/>
                </a:cubicBezTo>
                <a:cubicBezTo>
                  <a:pt x="2496409" y="646063"/>
                  <a:pt x="2498842" y="661484"/>
                  <a:pt x="2488400" y="665626"/>
                </a:cubicBezTo>
                <a:cubicBezTo>
                  <a:pt x="2478388" y="669767"/>
                  <a:pt x="2470522" y="667767"/>
                  <a:pt x="2459222" y="669481"/>
                </a:cubicBezTo>
                <a:cubicBezTo>
                  <a:pt x="2444776" y="672336"/>
                  <a:pt x="2458936" y="680047"/>
                  <a:pt x="2465086" y="682475"/>
                </a:cubicBezTo>
                <a:cubicBezTo>
                  <a:pt x="2475814" y="687045"/>
                  <a:pt x="2490259" y="691472"/>
                  <a:pt x="2496267" y="702182"/>
                </a:cubicBezTo>
                <a:cubicBezTo>
                  <a:pt x="2502273" y="712607"/>
                  <a:pt x="2491690" y="716747"/>
                  <a:pt x="2479246" y="715319"/>
                </a:cubicBezTo>
                <a:cubicBezTo>
                  <a:pt x="2469663" y="714463"/>
                  <a:pt x="2463084" y="715319"/>
                  <a:pt x="2467518" y="722031"/>
                </a:cubicBezTo>
                <a:cubicBezTo>
                  <a:pt x="2474814" y="734597"/>
                  <a:pt x="2514432" y="750305"/>
                  <a:pt x="2495838" y="766727"/>
                </a:cubicBezTo>
                <a:cubicBezTo>
                  <a:pt x="2480677" y="771297"/>
                  <a:pt x="2466659" y="754732"/>
                  <a:pt x="2455360" y="746022"/>
                </a:cubicBezTo>
                <a:cubicBezTo>
                  <a:pt x="2430903" y="724315"/>
                  <a:pt x="2407017" y="712177"/>
                  <a:pt x="2383130" y="714034"/>
                </a:cubicBezTo>
                <a:cubicBezTo>
                  <a:pt x="2332354" y="716747"/>
                  <a:pt x="2264702" y="806710"/>
                  <a:pt x="2208634" y="816564"/>
                </a:cubicBezTo>
                <a:cubicBezTo>
                  <a:pt x="2100075" y="827417"/>
                  <a:pt x="1878093" y="834414"/>
                  <a:pt x="1713610" y="806710"/>
                </a:cubicBezTo>
                <a:cubicBezTo>
                  <a:pt x="1645099" y="795144"/>
                  <a:pt x="1575300" y="776723"/>
                  <a:pt x="1504788" y="772439"/>
                </a:cubicBezTo>
                <a:lnTo>
                  <a:pt x="1488440" y="773424"/>
                </a:lnTo>
                <a:lnTo>
                  <a:pt x="1461898" y="793787"/>
                </a:lnTo>
                <a:cubicBezTo>
                  <a:pt x="1436814" y="812566"/>
                  <a:pt x="1411820" y="829773"/>
                  <a:pt x="1390651" y="839127"/>
                </a:cubicBezTo>
                <a:cubicBezTo>
                  <a:pt x="1225166" y="900957"/>
                  <a:pt x="1052243" y="830272"/>
                  <a:pt x="907641" y="757017"/>
                </a:cubicBezTo>
                <a:cubicBezTo>
                  <a:pt x="871812" y="738953"/>
                  <a:pt x="838200" y="715891"/>
                  <a:pt x="805536" y="691240"/>
                </a:cubicBezTo>
                <a:lnTo>
                  <a:pt x="784149" y="674536"/>
                </a:lnTo>
                <a:lnTo>
                  <a:pt x="774062" y="669746"/>
                </a:lnTo>
                <a:cubicBezTo>
                  <a:pt x="752411" y="662024"/>
                  <a:pt x="733054" y="655979"/>
                  <a:pt x="710220" y="653095"/>
                </a:cubicBezTo>
                <a:cubicBezTo>
                  <a:pt x="688966" y="650364"/>
                  <a:pt x="662409" y="652272"/>
                  <a:pt x="644502" y="666149"/>
                </a:cubicBezTo>
                <a:cubicBezTo>
                  <a:pt x="635800" y="672891"/>
                  <a:pt x="630527" y="682723"/>
                  <a:pt x="628411" y="693402"/>
                </a:cubicBezTo>
                <a:cubicBezTo>
                  <a:pt x="623950" y="715543"/>
                  <a:pt x="627602" y="739049"/>
                  <a:pt x="624986" y="761497"/>
                </a:cubicBezTo>
                <a:cubicBezTo>
                  <a:pt x="622254" y="782751"/>
                  <a:pt x="614485" y="842149"/>
                  <a:pt x="643795" y="883757"/>
                </a:cubicBezTo>
                <a:cubicBezTo>
                  <a:pt x="651836" y="895160"/>
                  <a:pt x="665292" y="901802"/>
                  <a:pt x="678902" y="905007"/>
                </a:cubicBezTo>
                <a:cubicBezTo>
                  <a:pt x="685636" y="906589"/>
                  <a:pt x="692724" y="906959"/>
                  <a:pt x="699717" y="906063"/>
                </a:cubicBezTo>
                <a:cubicBezTo>
                  <a:pt x="706741" y="905330"/>
                  <a:pt x="713468" y="902964"/>
                  <a:pt x="720056" y="900015"/>
                </a:cubicBezTo>
                <a:cubicBezTo>
                  <a:pt x="726643" y="897066"/>
                  <a:pt x="733122" y="893698"/>
                  <a:pt x="740105" y="891252"/>
                </a:cubicBezTo>
                <a:cubicBezTo>
                  <a:pt x="747016" y="888784"/>
                  <a:pt x="754634" y="887607"/>
                  <a:pt x="761754" y="889456"/>
                </a:cubicBezTo>
                <a:cubicBezTo>
                  <a:pt x="754488" y="888106"/>
                  <a:pt x="747194" y="889765"/>
                  <a:pt x="740627" y="892642"/>
                </a:cubicBezTo>
                <a:cubicBezTo>
                  <a:pt x="734009" y="895428"/>
                  <a:pt x="727804" y="899185"/>
                  <a:pt x="721305" y="902624"/>
                </a:cubicBezTo>
                <a:cubicBezTo>
                  <a:pt x="714826" y="905992"/>
                  <a:pt x="707820" y="909050"/>
                  <a:pt x="700395" y="910362"/>
                </a:cubicBezTo>
                <a:cubicBezTo>
                  <a:pt x="693021" y="911765"/>
                  <a:pt x="685318" y="911912"/>
                  <a:pt x="677776" y="910713"/>
                </a:cubicBezTo>
                <a:cubicBezTo>
                  <a:pt x="662713" y="908244"/>
                  <a:pt x="648785" y="900304"/>
                  <a:pt x="637707" y="890024"/>
                </a:cubicBezTo>
                <a:cubicBezTo>
                  <a:pt x="636003" y="888443"/>
                  <a:pt x="634391" y="886811"/>
                  <a:pt x="632779" y="885179"/>
                </a:cubicBezTo>
                <a:lnTo>
                  <a:pt x="637451" y="896991"/>
                </a:lnTo>
                <a:cubicBezTo>
                  <a:pt x="643246" y="911839"/>
                  <a:pt x="649339" y="926464"/>
                  <a:pt x="654817" y="941607"/>
                </a:cubicBezTo>
                <a:cubicBezTo>
                  <a:pt x="660152" y="956707"/>
                  <a:pt x="664411" y="972576"/>
                  <a:pt x="664781" y="988779"/>
                </a:cubicBezTo>
                <a:cubicBezTo>
                  <a:pt x="664895" y="996859"/>
                  <a:pt x="664142" y="1004995"/>
                  <a:pt x="662105" y="1012757"/>
                </a:cubicBezTo>
                <a:cubicBezTo>
                  <a:pt x="661030" y="1016698"/>
                  <a:pt x="659691" y="1020485"/>
                  <a:pt x="658016" y="1024096"/>
                </a:cubicBezTo>
                <a:cubicBezTo>
                  <a:pt x="657240" y="1025959"/>
                  <a:pt x="656178" y="1027737"/>
                  <a:pt x="654751" y="1029177"/>
                </a:cubicBezTo>
                <a:cubicBezTo>
                  <a:pt x="653396" y="1030638"/>
                  <a:pt x="651247" y="1031635"/>
                  <a:pt x="649314" y="1030838"/>
                </a:cubicBezTo>
                <a:cubicBezTo>
                  <a:pt x="651268" y="1031564"/>
                  <a:pt x="653244" y="1030362"/>
                  <a:pt x="654508" y="1028951"/>
                </a:cubicBezTo>
                <a:cubicBezTo>
                  <a:pt x="655792" y="1027470"/>
                  <a:pt x="656762" y="1025741"/>
                  <a:pt x="657395" y="1023838"/>
                </a:cubicBezTo>
                <a:cubicBezTo>
                  <a:pt x="658856" y="1020164"/>
                  <a:pt x="659961" y="1016386"/>
                  <a:pt x="660709" y="1012503"/>
                </a:cubicBezTo>
                <a:cubicBezTo>
                  <a:pt x="662205" y="1004739"/>
                  <a:pt x="662498" y="996855"/>
                  <a:pt x="661852" y="989006"/>
                </a:cubicBezTo>
                <a:cubicBezTo>
                  <a:pt x="660561" y="973308"/>
                  <a:pt x="655511" y="958290"/>
                  <a:pt x="649376" y="943807"/>
                </a:cubicBezTo>
                <a:cubicBezTo>
                  <a:pt x="643149" y="929375"/>
                  <a:pt x="636127" y="915019"/>
                  <a:pt x="629451" y="900533"/>
                </a:cubicBezTo>
                <a:lnTo>
                  <a:pt x="619361" y="878935"/>
                </a:lnTo>
                <a:cubicBezTo>
                  <a:pt x="615988" y="871682"/>
                  <a:pt x="612451" y="864458"/>
                  <a:pt x="609551" y="856646"/>
                </a:cubicBezTo>
                <a:cubicBezTo>
                  <a:pt x="607332" y="850736"/>
                  <a:pt x="605566" y="844339"/>
                  <a:pt x="604595" y="837865"/>
                </a:cubicBezTo>
                <a:cubicBezTo>
                  <a:pt x="598468" y="850620"/>
                  <a:pt x="591467" y="862656"/>
                  <a:pt x="585414" y="874892"/>
                </a:cubicBezTo>
                <a:cubicBezTo>
                  <a:pt x="581087" y="883609"/>
                  <a:pt x="577329" y="892492"/>
                  <a:pt x="574662" y="901616"/>
                </a:cubicBezTo>
                <a:cubicBezTo>
                  <a:pt x="571994" y="910740"/>
                  <a:pt x="570774" y="920210"/>
                  <a:pt x="570521" y="929809"/>
                </a:cubicBezTo>
                <a:cubicBezTo>
                  <a:pt x="570087" y="949026"/>
                  <a:pt x="574080" y="968454"/>
                  <a:pt x="578718" y="987529"/>
                </a:cubicBezTo>
                <a:cubicBezTo>
                  <a:pt x="583405" y="1006696"/>
                  <a:pt x="588961" y="1025807"/>
                  <a:pt x="592279" y="1045424"/>
                </a:cubicBezTo>
                <a:cubicBezTo>
                  <a:pt x="593913" y="1055187"/>
                  <a:pt x="595107" y="1065131"/>
                  <a:pt x="594985" y="1075077"/>
                </a:cubicBezTo>
                <a:cubicBezTo>
                  <a:pt x="594934" y="1085043"/>
                  <a:pt x="593731" y="1094983"/>
                  <a:pt x="591173" y="1104526"/>
                </a:cubicBezTo>
                <a:cubicBezTo>
                  <a:pt x="595617" y="1085088"/>
                  <a:pt x="593975" y="1065032"/>
                  <a:pt x="589828" y="1045868"/>
                </a:cubicBezTo>
                <a:cubicBezTo>
                  <a:pt x="585722" y="1026562"/>
                  <a:pt x="579359" y="1007834"/>
                  <a:pt x="573854" y="988815"/>
                </a:cubicBezTo>
                <a:cubicBezTo>
                  <a:pt x="568349" y="969796"/>
                  <a:pt x="563409" y="950168"/>
                  <a:pt x="562952" y="929762"/>
                </a:cubicBezTo>
                <a:cubicBezTo>
                  <a:pt x="562738" y="919641"/>
                  <a:pt x="563668" y="909312"/>
                  <a:pt x="566137" y="899279"/>
                </a:cubicBezTo>
                <a:cubicBezTo>
                  <a:pt x="568657" y="889337"/>
                  <a:pt x="572245" y="879708"/>
                  <a:pt x="576321" y="870531"/>
                </a:cubicBezTo>
                <a:cubicBezTo>
                  <a:pt x="584472" y="852177"/>
                  <a:pt x="594075" y="834944"/>
                  <a:pt x="599980" y="816862"/>
                </a:cubicBezTo>
                <a:cubicBezTo>
                  <a:pt x="601706" y="811486"/>
                  <a:pt x="603168" y="805956"/>
                  <a:pt x="604395" y="800434"/>
                </a:cubicBezTo>
                <a:cubicBezTo>
                  <a:pt x="604947" y="786900"/>
                  <a:pt x="605315" y="773466"/>
                  <a:pt x="605326" y="759929"/>
                </a:cubicBezTo>
                <a:cubicBezTo>
                  <a:pt x="604140" y="762135"/>
                  <a:pt x="602882" y="764321"/>
                  <a:pt x="601552" y="766486"/>
                </a:cubicBezTo>
                <a:cubicBezTo>
                  <a:pt x="594609" y="777533"/>
                  <a:pt x="585450" y="787158"/>
                  <a:pt x="574754" y="794632"/>
                </a:cubicBezTo>
                <a:cubicBezTo>
                  <a:pt x="569509" y="798282"/>
                  <a:pt x="563960" y="801380"/>
                  <a:pt x="558130" y="803854"/>
                </a:cubicBezTo>
                <a:cubicBezTo>
                  <a:pt x="552740" y="806148"/>
                  <a:pt x="546962" y="806857"/>
                  <a:pt x="543076" y="811679"/>
                </a:cubicBezTo>
                <a:cubicBezTo>
                  <a:pt x="539395" y="816329"/>
                  <a:pt x="536424" y="821728"/>
                  <a:pt x="533994" y="827130"/>
                </a:cubicBezTo>
                <a:cubicBezTo>
                  <a:pt x="530716" y="834374"/>
                  <a:pt x="527883" y="842212"/>
                  <a:pt x="524174" y="849871"/>
                </a:cubicBezTo>
                <a:cubicBezTo>
                  <a:pt x="520657" y="857664"/>
                  <a:pt x="515410" y="865028"/>
                  <a:pt x="509741" y="871186"/>
                </a:cubicBezTo>
                <a:cubicBezTo>
                  <a:pt x="504030" y="877486"/>
                  <a:pt x="497916" y="883049"/>
                  <a:pt x="492208" y="888809"/>
                </a:cubicBezTo>
                <a:cubicBezTo>
                  <a:pt x="486572" y="894590"/>
                  <a:pt x="481180" y="900596"/>
                  <a:pt x="477302" y="907510"/>
                </a:cubicBezTo>
                <a:cubicBezTo>
                  <a:pt x="473373" y="914331"/>
                  <a:pt x="470867" y="922110"/>
                  <a:pt x="470013" y="930062"/>
                </a:cubicBezTo>
                <a:cubicBezTo>
                  <a:pt x="468090" y="945903"/>
                  <a:pt x="472292" y="962762"/>
                  <a:pt x="482272" y="975738"/>
                </a:cubicBezTo>
                <a:lnTo>
                  <a:pt x="483691" y="972207"/>
                </a:lnTo>
                <a:lnTo>
                  <a:pt x="482352" y="975994"/>
                </a:lnTo>
                <a:cubicBezTo>
                  <a:pt x="482331" y="976065"/>
                  <a:pt x="482188" y="976023"/>
                  <a:pt x="482188" y="976023"/>
                </a:cubicBezTo>
                <a:cubicBezTo>
                  <a:pt x="471287" y="963551"/>
                  <a:pt x="465811" y="946553"/>
                  <a:pt x="466852" y="929757"/>
                </a:cubicBezTo>
                <a:cubicBezTo>
                  <a:pt x="467291" y="921374"/>
                  <a:pt x="469444" y="912950"/>
                  <a:pt x="473224" y="905312"/>
                </a:cubicBezTo>
                <a:cubicBezTo>
                  <a:pt x="476954" y="897581"/>
                  <a:pt x="482300" y="890942"/>
                  <a:pt x="487776" y="884650"/>
                </a:cubicBezTo>
                <a:cubicBezTo>
                  <a:pt x="493302" y="878451"/>
                  <a:pt x="499051" y="872549"/>
                  <a:pt x="504037" y="866346"/>
                </a:cubicBezTo>
                <a:cubicBezTo>
                  <a:pt x="509115" y="860093"/>
                  <a:pt x="513174" y="853619"/>
                  <a:pt x="516095" y="846271"/>
                </a:cubicBezTo>
                <a:cubicBezTo>
                  <a:pt x="519160" y="838965"/>
                  <a:pt x="521452" y="831124"/>
                  <a:pt x="524540" y="823206"/>
                </a:cubicBezTo>
                <a:cubicBezTo>
                  <a:pt x="526147" y="819033"/>
                  <a:pt x="527989" y="814851"/>
                  <a:pt x="530329" y="810816"/>
                </a:cubicBezTo>
                <a:cubicBezTo>
                  <a:pt x="524785" y="811516"/>
                  <a:pt x="519426" y="812116"/>
                  <a:pt x="514155" y="813206"/>
                </a:cubicBezTo>
                <a:cubicBezTo>
                  <a:pt x="503727" y="815264"/>
                  <a:pt x="493455" y="818374"/>
                  <a:pt x="483503" y="822506"/>
                </a:cubicBezTo>
                <a:cubicBezTo>
                  <a:pt x="473602" y="826731"/>
                  <a:pt x="464135" y="831855"/>
                  <a:pt x="455150" y="837972"/>
                </a:cubicBezTo>
                <a:cubicBezTo>
                  <a:pt x="446309" y="844131"/>
                  <a:pt x="437971" y="851211"/>
                  <a:pt x="430415" y="859061"/>
                </a:cubicBezTo>
                <a:cubicBezTo>
                  <a:pt x="437292" y="850625"/>
                  <a:pt x="445133" y="842859"/>
                  <a:pt x="453663" y="835913"/>
                </a:cubicBezTo>
                <a:cubicBezTo>
                  <a:pt x="462244" y="829059"/>
                  <a:pt x="471534" y="822953"/>
                  <a:pt x="481379" y="817862"/>
                </a:cubicBezTo>
                <a:cubicBezTo>
                  <a:pt x="491275" y="812862"/>
                  <a:pt x="501696" y="808713"/>
                  <a:pt x="512466" y="805748"/>
                </a:cubicBezTo>
                <a:cubicBezTo>
                  <a:pt x="528511" y="801154"/>
                  <a:pt x="543868" y="798911"/>
                  <a:pt x="558489" y="790186"/>
                </a:cubicBezTo>
                <a:cubicBezTo>
                  <a:pt x="571206" y="782684"/>
                  <a:pt x="581544" y="771934"/>
                  <a:pt x="588388" y="758846"/>
                </a:cubicBezTo>
                <a:cubicBezTo>
                  <a:pt x="595190" y="745901"/>
                  <a:pt x="598615" y="731272"/>
                  <a:pt x="598918" y="716736"/>
                </a:cubicBezTo>
                <a:cubicBezTo>
                  <a:pt x="598803" y="710513"/>
                  <a:pt x="596034" y="652754"/>
                  <a:pt x="539941" y="615155"/>
                </a:cubicBezTo>
                <a:cubicBezTo>
                  <a:pt x="480545" y="575353"/>
                  <a:pt x="459657" y="601280"/>
                  <a:pt x="420866" y="600309"/>
                </a:cubicBezTo>
                <a:cubicBezTo>
                  <a:pt x="411172" y="600647"/>
                  <a:pt x="401758" y="600294"/>
                  <a:pt x="392436" y="599890"/>
                </a:cubicBezTo>
                <a:cubicBezTo>
                  <a:pt x="383064" y="599394"/>
                  <a:pt x="374161" y="598881"/>
                  <a:pt x="365183" y="598887"/>
                </a:cubicBezTo>
                <a:cubicBezTo>
                  <a:pt x="347413" y="598799"/>
                  <a:pt x="329783" y="600609"/>
                  <a:pt x="314661" y="607872"/>
                </a:cubicBezTo>
                <a:cubicBezTo>
                  <a:pt x="298697" y="615895"/>
                  <a:pt x="287920" y="630000"/>
                  <a:pt x="276525" y="643304"/>
                </a:cubicBezTo>
                <a:cubicBezTo>
                  <a:pt x="265510" y="656102"/>
                  <a:pt x="253950" y="668120"/>
                  <a:pt x="241668" y="679695"/>
                </a:cubicBezTo>
                <a:cubicBezTo>
                  <a:pt x="230587" y="690074"/>
                  <a:pt x="222599" y="703369"/>
                  <a:pt x="214787" y="716328"/>
                </a:cubicBezTo>
                <a:cubicBezTo>
                  <a:pt x="211272" y="722265"/>
                  <a:pt x="208093" y="728376"/>
                  <a:pt x="205391" y="734705"/>
                </a:cubicBezTo>
                <a:cubicBezTo>
                  <a:pt x="202690" y="741034"/>
                  <a:pt x="200467" y="747580"/>
                  <a:pt x="199049" y="754284"/>
                </a:cubicBezTo>
                <a:cubicBezTo>
                  <a:pt x="197630" y="760988"/>
                  <a:pt x="196875" y="767809"/>
                  <a:pt x="197179" y="774707"/>
                </a:cubicBezTo>
                <a:cubicBezTo>
                  <a:pt x="197434" y="781513"/>
                  <a:pt x="198585" y="788427"/>
                  <a:pt x="200248" y="795180"/>
                </a:cubicBezTo>
                <a:cubicBezTo>
                  <a:pt x="203480" y="808737"/>
                  <a:pt x="208326" y="822070"/>
                  <a:pt x="210281" y="836028"/>
                </a:cubicBezTo>
                <a:cubicBezTo>
                  <a:pt x="207601" y="822168"/>
                  <a:pt x="202161" y="809280"/>
                  <a:pt x="198153" y="795728"/>
                </a:cubicBezTo>
                <a:cubicBezTo>
                  <a:pt x="196113" y="788942"/>
                  <a:pt x="194513" y="781975"/>
                  <a:pt x="193894" y="774830"/>
                </a:cubicBezTo>
                <a:cubicBezTo>
                  <a:pt x="193182" y="767735"/>
                  <a:pt x="193594" y="760505"/>
                  <a:pt x="194739" y="753411"/>
                </a:cubicBezTo>
                <a:cubicBezTo>
                  <a:pt x="195884" y="746318"/>
                  <a:pt x="197834" y="739383"/>
                  <a:pt x="200333" y="732685"/>
                </a:cubicBezTo>
                <a:cubicBezTo>
                  <a:pt x="202833" y="725988"/>
                  <a:pt x="205831" y="719436"/>
                  <a:pt x="209145" y="713131"/>
                </a:cubicBezTo>
                <a:cubicBezTo>
                  <a:pt x="211777" y="708098"/>
                  <a:pt x="214602" y="703198"/>
                  <a:pt x="217570" y="698339"/>
                </a:cubicBezTo>
                <a:cubicBezTo>
                  <a:pt x="208740" y="704192"/>
                  <a:pt x="199385" y="709195"/>
                  <a:pt x="189588" y="713063"/>
                </a:cubicBezTo>
                <a:cubicBezTo>
                  <a:pt x="172102" y="719944"/>
                  <a:pt x="153922" y="723373"/>
                  <a:pt x="137026" y="730350"/>
                </a:cubicBezTo>
                <a:cubicBezTo>
                  <a:pt x="128649" y="733859"/>
                  <a:pt x="120614" y="738319"/>
                  <a:pt x="113570" y="744152"/>
                </a:cubicBezTo>
                <a:cubicBezTo>
                  <a:pt x="106525" y="749985"/>
                  <a:pt x="100594" y="757305"/>
                  <a:pt x="97226" y="765915"/>
                </a:cubicBezTo>
                <a:cubicBezTo>
                  <a:pt x="100095" y="757159"/>
                  <a:pt x="105703" y="749358"/>
                  <a:pt x="112566" y="743085"/>
                </a:cubicBezTo>
                <a:cubicBezTo>
                  <a:pt x="119379" y="736720"/>
                  <a:pt x="127418" y="731719"/>
                  <a:pt x="135798" y="727670"/>
                </a:cubicBezTo>
                <a:cubicBezTo>
                  <a:pt x="152629" y="719591"/>
                  <a:pt x="170794" y="715152"/>
                  <a:pt x="187295" y="707673"/>
                </a:cubicBezTo>
                <a:cubicBezTo>
                  <a:pt x="220431" y="692522"/>
                  <a:pt x="245762" y="664101"/>
                  <a:pt x="267460" y="635934"/>
                </a:cubicBezTo>
                <a:cubicBezTo>
                  <a:pt x="268200" y="634990"/>
                  <a:pt x="268961" y="633975"/>
                  <a:pt x="269701" y="633031"/>
                </a:cubicBezTo>
                <a:cubicBezTo>
                  <a:pt x="268046" y="633398"/>
                  <a:pt x="266392" y="633765"/>
                  <a:pt x="264686" y="634040"/>
                </a:cubicBezTo>
                <a:cubicBezTo>
                  <a:pt x="251554" y="636082"/>
                  <a:pt x="239153" y="633772"/>
                  <a:pt x="227465" y="631671"/>
                </a:cubicBezTo>
                <a:cubicBezTo>
                  <a:pt x="215726" y="629477"/>
                  <a:pt x="204129" y="627325"/>
                  <a:pt x="192652" y="628999"/>
                </a:cubicBezTo>
                <a:cubicBezTo>
                  <a:pt x="186904" y="629872"/>
                  <a:pt x="181332" y="631726"/>
                  <a:pt x="176346" y="634756"/>
                </a:cubicBezTo>
                <a:cubicBezTo>
                  <a:pt x="171359" y="637786"/>
                  <a:pt x="167007" y="642085"/>
                  <a:pt x="164485" y="647537"/>
                </a:cubicBezTo>
                <a:cubicBezTo>
                  <a:pt x="166437" y="641918"/>
                  <a:pt x="170435" y="636974"/>
                  <a:pt x="175304" y="633290"/>
                </a:cubicBezTo>
                <a:cubicBezTo>
                  <a:pt x="180193" y="629535"/>
                  <a:pt x="185901" y="626949"/>
                  <a:pt x="191909" y="625455"/>
                </a:cubicBezTo>
                <a:cubicBezTo>
                  <a:pt x="204016" y="622417"/>
                  <a:pt x="216466" y="623503"/>
                  <a:pt x="228345" y="624423"/>
                </a:cubicBezTo>
                <a:cubicBezTo>
                  <a:pt x="240133" y="625392"/>
                  <a:pt x="251911" y="626127"/>
                  <a:pt x="262334" y="623294"/>
                </a:cubicBezTo>
                <a:cubicBezTo>
                  <a:pt x="279879" y="618596"/>
                  <a:pt x="292256" y="603257"/>
                  <a:pt x="307875" y="594824"/>
                </a:cubicBezTo>
                <a:cubicBezTo>
                  <a:pt x="315500" y="590708"/>
                  <a:pt x="323639" y="587748"/>
                  <a:pt x="331884" y="585748"/>
                </a:cubicBezTo>
                <a:cubicBezTo>
                  <a:pt x="321640" y="577647"/>
                  <a:pt x="311431" y="570484"/>
                  <a:pt x="300406" y="566642"/>
                </a:cubicBezTo>
                <a:cubicBezTo>
                  <a:pt x="293789" y="564398"/>
                  <a:pt x="287102" y="563449"/>
                  <a:pt x="279806" y="563792"/>
                </a:cubicBezTo>
                <a:cubicBezTo>
                  <a:pt x="272530" y="564064"/>
                  <a:pt x="264921" y="565476"/>
                  <a:pt x="257179" y="567082"/>
                </a:cubicBezTo>
                <a:cubicBezTo>
                  <a:pt x="249415" y="568758"/>
                  <a:pt x="241182" y="570453"/>
                  <a:pt x="233024" y="571627"/>
                </a:cubicBezTo>
                <a:cubicBezTo>
                  <a:pt x="224916" y="572894"/>
                  <a:pt x="216699" y="573741"/>
                  <a:pt x="208443" y="574191"/>
                </a:cubicBezTo>
                <a:cubicBezTo>
                  <a:pt x="191981" y="575182"/>
                  <a:pt x="175438" y="574601"/>
                  <a:pt x="159168" y="572553"/>
                </a:cubicBezTo>
                <a:cubicBezTo>
                  <a:pt x="142828" y="570484"/>
                  <a:pt x="126812" y="567040"/>
                  <a:pt x="111204" y="561936"/>
                </a:cubicBezTo>
                <a:cubicBezTo>
                  <a:pt x="103375" y="559338"/>
                  <a:pt x="95662" y="556077"/>
                  <a:pt x="88496" y="551738"/>
                </a:cubicBezTo>
                <a:cubicBezTo>
                  <a:pt x="81422" y="547349"/>
                  <a:pt x="74774" y="541769"/>
                  <a:pt x="69818" y="534904"/>
                </a:cubicBezTo>
                <a:cubicBezTo>
                  <a:pt x="64789" y="528018"/>
                  <a:pt x="61805" y="520491"/>
                  <a:pt x="57746" y="513733"/>
                </a:cubicBezTo>
                <a:cubicBezTo>
                  <a:pt x="53736" y="507067"/>
                  <a:pt x="48755" y="500814"/>
                  <a:pt x="42871" y="495534"/>
                </a:cubicBezTo>
                <a:lnTo>
                  <a:pt x="4229" y="476584"/>
                </a:lnTo>
                <a:lnTo>
                  <a:pt x="7123" y="477269"/>
                </a:lnTo>
                <a:lnTo>
                  <a:pt x="3416" y="476186"/>
                </a:lnTo>
                <a:lnTo>
                  <a:pt x="4229" y="476584"/>
                </a:lnTo>
                <a:lnTo>
                  <a:pt x="176" y="475625"/>
                </a:lnTo>
                <a:cubicBezTo>
                  <a:pt x="33" y="475583"/>
                  <a:pt x="-17" y="475491"/>
                  <a:pt x="4" y="475420"/>
                </a:cubicBezTo>
                <a:cubicBezTo>
                  <a:pt x="45" y="475277"/>
                  <a:pt x="137" y="475227"/>
                  <a:pt x="209" y="475248"/>
                </a:cubicBezTo>
                <a:cubicBezTo>
                  <a:pt x="16259" y="476458"/>
                  <a:pt x="32104" y="482869"/>
                  <a:pt x="44669" y="493352"/>
                </a:cubicBezTo>
                <a:cubicBezTo>
                  <a:pt x="51065" y="498471"/>
                  <a:pt x="56515" y="504707"/>
                  <a:pt x="61166" y="511561"/>
                </a:cubicBezTo>
                <a:cubicBezTo>
                  <a:pt x="65746" y="518393"/>
                  <a:pt x="69170" y="525739"/>
                  <a:pt x="74020" y="531645"/>
                </a:cubicBezTo>
                <a:cubicBezTo>
                  <a:pt x="78829" y="537693"/>
                  <a:pt x="85044" y="542373"/>
                  <a:pt x="91785" y="546046"/>
                </a:cubicBezTo>
                <a:cubicBezTo>
                  <a:pt x="98526" y="549719"/>
                  <a:pt x="105886" y="552334"/>
                  <a:pt x="113463" y="554472"/>
                </a:cubicBezTo>
                <a:cubicBezTo>
                  <a:pt x="128659" y="558605"/>
                  <a:pt x="144456" y="561211"/>
                  <a:pt x="160149" y="562317"/>
                </a:cubicBezTo>
                <a:cubicBezTo>
                  <a:pt x="175914" y="563443"/>
                  <a:pt x="191698" y="563183"/>
                  <a:pt x="207307" y="561401"/>
                </a:cubicBezTo>
                <a:cubicBezTo>
                  <a:pt x="215126" y="560592"/>
                  <a:pt x="222928" y="559313"/>
                  <a:pt x="230579" y="557758"/>
                </a:cubicBezTo>
                <a:cubicBezTo>
                  <a:pt x="238301" y="556224"/>
                  <a:pt x="245770" y="554229"/>
                  <a:pt x="253659" y="552125"/>
                </a:cubicBezTo>
                <a:cubicBezTo>
                  <a:pt x="261966" y="549911"/>
                  <a:pt x="271589" y="549552"/>
                  <a:pt x="279359" y="546794"/>
                </a:cubicBezTo>
                <a:cubicBezTo>
                  <a:pt x="274366" y="535817"/>
                  <a:pt x="258531" y="527783"/>
                  <a:pt x="249704" y="519864"/>
                </a:cubicBezTo>
                <a:cubicBezTo>
                  <a:pt x="234921" y="506644"/>
                  <a:pt x="220711" y="493050"/>
                  <a:pt x="205833" y="480421"/>
                </a:cubicBezTo>
                <a:cubicBezTo>
                  <a:pt x="190954" y="467793"/>
                  <a:pt x="175377" y="455965"/>
                  <a:pt x="158408" y="446517"/>
                </a:cubicBezTo>
                <a:cubicBezTo>
                  <a:pt x="141460" y="436997"/>
                  <a:pt x="122903" y="430335"/>
                  <a:pt x="103577" y="427625"/>
                </a:cubicBezTo>
                <a:cubicBezTo>
                  <a:pt x="84394" y="424958"/>
                  <a:pt x="64195" y="426558"/>
                  <a:pt x="45989" y="434313"/>
                </a:cubicBezTo>
                <a:cubicBezTo>
                  <a:pt x="63762" y="425658"/>
                  <a:pt x="84202" y="422967"/>
                  <a:pt x="103962" y="424720"/>
                </a:cubicBezTo>
                <a:cubicBezTo>
                  <a:pt x="123815" y="426423"/>
                  <a:pt x="143263" y="432418"/>
                  <a:pt x="161174" y="441290"/>
                </a:cubicBezTo>
                <a:cubicBezTo>
                  <a:pt x="179106" y="450092"/>
                  <a:pt x="195675" y="461435"/>
                  <a:pt x="211404" y="473539"/>
                </a:cubicBezTo>
                <a:cubicBezTo>
                  <a:pt x="227204" y="485663"/>
                  <a:pt x="242141" y="498618"/>
                  <a:pt x="257338" y="510953"/>
                </a:cubicBezTo>
                <a:cubicBezTo>
                  <a:pt x="258383" y="511878"/>
                  <a:pt x="259520" y="512752"/>
                  <a:pt x="260586" y="513605"/>
                </a:cubicBezTo>
                <a:cubicBezTo>
                  <a:pt x="257639" y="505161"/>
                  <a:pt x="255763" y="496488"/>
                  <a:pt x="254479" y="487911"/>
                </a:cubicBezTo>
                <a:cubicBezTo>
                  <a:pt x="252657" y="475617"/>
                  <a:pt x="252059" y="463371"/>
                  <a:pt x="251510" y="451217"/>
                </a:cubicBezTo>
                <a:lnTo>
                  <a:pt x="249866" y="414757"/>
                </a:lnTo>
                <a:lnTo>
                  <a:pt x="255910" y="450724"/>
                </a:lnTo>
                <a:cubicBezTo>
                  <a:pt x="257908" y="462682"/>
                  <a:pt x="259906" y="474641"/>
                  <a:pt x="263060" y="486086"/>
                </a:cubicBezTo>
                <a:cubicBezTo>
                  <a:pt x="266143" y="497510"/>
                  <a:pt x="270360" y="508493"/>
                  <a:pt x="276453" y="518089"/>
                </a:cubicBezTo>
                <a:cubicBezTo>
                  <a:pt x="293337" y="544767"/>
                  <a:pt x="326656" y="559692"/>
                  <a:pt x="356329" y="566973"/>
                </a:cubicBezTo>
                <a:cubicBezTo>
                  <a:pt x="373596" y="571170"/>
                  <a:pt x="391461" y="572523"/>
                  <a:pt x="409108" y="571183"/>
                </a:cubicBezTo>
                <a:cubicBezTo>
                  <a:pt x="413109" y="570728"/>
                  <a:pt x="462941" y="564636"/>
                  <a:pt x="458849" y="518020"/>
                </a:cubicBezTo>
                <a:cubicBezTo>
                  <a:pt x="454566" y="469413"/>
                  <a:pt x="444455" y="389391"/>
                  <a:pt x="390048" y="347874"/>
                </a:cubicBezTo>
                <a:cubicBezTo>
                  <a:pt x="370312" y="335450"/>
                  <a:pt x="347730" y="327998"/>
                  <a:pt x="325135" y="322708"/>
                </a:cubicBezTo>
                <a:cubicBezTo>
                  <a:pt x="297865" y="316206"/>
                  <a:pt x="269583" y="313432"/>
                  <a:pt x="241328" y="309505"/>
                </a:cubicBezTo>
                <a:cubicBezTo>
                  <a:pt x="213144" y="305599"/>
                  <a:pt x="184619" y="300742"/>
                  <a:pt x="157874" y="290061"/>
                </a:cubicBezTo>
                <a:cubicBezTo>
                  <a:pt x="151239" y="287348"/>
                  <a:pt x="144738" y="284441"/>
                  <a:pt x="138362" y="281107"/>
                </a:cubicBezTo>
                <a:cubicBezTo>
                  <a:pt x="132078" y="277723"/>
                  <a:pt x="125878" y="274053"/>
                  <a:pt x="120037" y="269947"/>
                </a:cubicBezTo>
                <a:cubicBezTo>
                  <a:pt x="114196" y="265841"/>
                  <a:pt x="108643" y="261277"/>
                  <a:pt x="103501" y="256369"/>
                </a:cubicBezTo>
                <a:cubicBezTo>
                  <a:pt x="98380" y="251390"/>
                  <a:pt x="93689" y="245995"/>
                  <a:pt x="89480" y="240277"/>
                </a:cubicBezTo>
                <a:cubicBezTo>
                  <a:pt x="93966" y="245844"/>
                  <a:pt x="98882" y="250995"/>
                  <a:pt x="104158" y="255710"/>
                </a:cubicBezTo>
                <a:cubicBezTo>
                  <a:pt x="109526" y="260374"/>
                  <a:pt x="115183" y="264582"/>
                  <a:pt x="121086" y="268474"/>
                </a:cubicBezTo>
                <a:cubicBezTo>
                  <a:pt x="127031" y="272224"/>
                  <a:pt x="133244" y="275587"/>
                  <a:pt x="139611" y="278687"/>
                </a:cubicBezTo>
                <a:cubicBezTo>
                  <a:pt x="146020" y="281644"/>
                  <a:pt x="152513" y="284315"/>
                  <a:pt x="159181" y="286651"/>
                </a:cubicBezTo>
                <a:cubicBezTo>
                  <a:pt x="185852" y="295996"/>
                  <a:pt x="214048" y="299596"/>
                  <a:pt x="242208" y="302257"/>
                </a:cubicBezTo>
                <a:cubicBezTo>
                  <a:pt x="270369" y="304918"/>
                  <a:pt x="298985" y="306552"/>
                  <a:pt x="327415" y="312000"/>
                </a:cubicBezTo>
                <a:cubicBezTo>
                  <a:pt x="340386" y="314476"/>
                  <a:pt x="353200" y="317758"/>
                  <a:pt x="365823" y="322222"/>
                </a:cubicBezTo>
                <a:cubicBezTo>
                  <a:pt x="365558" y="322067"/>
                  <a:pt x="365315" y="321841"/>
                  <a:pt x="365071" y="321615"/>
                </a:cubicBezTo>
                <a:cubicBezTo>
                  <a:pt x="351075" y="309941"/>
                  <a:pt x="336367" y="299374"/>
                  <a:pt x="321056" y="289017"/>
                </a:cubicBezTo>
                <a:cubicBezTo>
                  <a:pt x="305838" y="278611"/>
                  <a:pt x="290275" y="267794"/>
                  <a:pt x="276615" y="254438"/>
                </a:cubicBezTo>
                <a:cubicBezTo>
                  <a:pt x="263097" y="241123"/>
                  <a:pt x="251382" y="225086"/>
                  <a:pt x="245660" y="206545"/>
                </a:cubicBezTo>
                <a:cubicBezTo>
                  <a:pt x="244210" y="201711"/>
                  <a:pt x="243052" y="195879"/>
                  <a:pt x="242440" y="190825"/>
                </a:cubicBezTo>
                <a:cubicBezTo>
                  <a:pt x="241917" y="186262"/>
                  <a:pt x="225213" y="181998"/>
                  <a:pt x="221149" y="180810"/>
                </a:cubicBezTo>
                <a:cubicBezTo>
                  <a:pt x="213878" y="178684"/>
                  <a:pt x="206866" y="175938"/>
                  <a:pt x="200205" y="172521"/>
                </a:cubicBezTo>
                <a:cubicBezTo>
                  <a:pt x="186547" y="165510"/>
                  <a:pt x="175944" y="155989"/>
                  <a:pt x="165473" y="144958"/>
                </a:cubicBezTo>
                <a:cubicBezTo>
                  <a:pt x="185361" y="165860"/>
                  <a:pt x="213412" y="178161"/>
                  <a:pt x="241482" y="179016"/>
                </a:cubicBezTo>
                <a:cubicBezTo>
                  <a:pt x="241473" y="178782"/>
                  <a:pt x="241393" y="178526"/>
                  <a:pt x="241456" y="178312"/>
                </a:cubicBezTo>
                <a:cubicBezTo>
                  <a:pt x="241176" y="168945"/>
                  <a:pt x="241467" y="159745"/>
                  <a:pt x="241196" y="150613"/>
                </a:cubicBezTo>
                <a:cubicBezTo>
                  <a:pt x="240663" y="114322"/>
                  <a:pt x="222846" y="78396"/>
                  <a:pt x="193789" y="55509"/>
                </a:cubicBezTo>
                <a:cubicBezTo>
                  <a:pt x="223854" y="77065"/>
                  <a:pt x="244009" y="112670"/>
                  <a:pt x="246288" y="150399"/>
                </a:cubicBezTo>
                <a:cubicBezTo>
                  <a:pt x="247736" y="169006"/>
                  <a:pt x="246836" y="187700"/>
                  <a:pt x="252978" y="204274"/>
                </a:cubicBezTo>
                <a:cubicBezTo>
                  <a:pt x="259028" y="220899"/>
                  <a:pt x="270376" y="235281"/>
                  <a:pt x="283699" y="247146"/>
                </a:cubicBezTo>
                <a:cubicBezTo>
                  <a:pt x="297071" y="259102"/>
                  <a:pt x="312478" y="268868"/>
                  <a:pt x="328139" y="278553"/>
                </a:cubicBezTo>
                <a:cubicBezTo>
                  <a:pt x="343822" y="288167"/>
                  <a:pt x="359694" y="298455"/>
                  <a:pt x="374641" y="309789"/>
                </a:cubicBezTo>
                <a:cubicBezTo>
                  <a:pt x="388229" y="319951"/>
                  <a:pt x="401261" y="330957"/>
                  <a:pt x="413749" y="342500"/>
                </a:cubicBezTo>
                <a:cubicBezTo>
                  <a:pt x="411634" y="336233"/>
                  <a:pt x="409918" y="329928"/>
                  <a:pt x="408642" y="323442"/>
                </a:cubicBezTo>
                <a:cubicBezTo>
                  <a:pt x="406761" y="313994"/>
                  <a:pt x="406004" y="304410"/>
                  <a:pt x="406113" y="294770"/>
                </a:cubicBezTo>
                <a:cubicBezTo>
                  <a:pt x="406240" y="287457"/>
                  <a:pt x="404523" y="267920"/>
                  <a:pt x="388260" y="254732"/>
                </a:cubicBezTo>
                <a:cubicBezTo>
                  <a:pt x="380433" y="248420"/>
                  <a:pt x="374301" y="240283"/>
                  <a:pt x="368474" y="232157"/>
                </a:cubicBezTo>
                <a:cubicBezTo>
                  <a:pt x="357762" y="217187"/>
                  <a:pt x="349517" y="200926"/>
                  <a:pt x="342323" y="184509"/>
                </a:cubicBezTo>
                <a:cubicBezTo>
                  <a:pt x="335078" y="167999"/>
                  <a:pt x="328794" y="151383"/>
                  <a:pt x="321445" y="135229"/>
                </a:cubicBezTo>
                <a:cubicBezTo>
                  <a:pt x="314168" y="119097"/>
                  <a:pt x="305797" y="103264"/>
                  <a:pt x="294906" y="89170"/>
                </a:cubicBezTo>
                <a:cubicBezTo>
                  <a:pt x="306781" y="102546"/>
                  <a:pt x="316236" y="117845"/>
                  <a:pt x="324699" y="133627"/>
                </a:cubicBezTo>
                <a:cubicBezTo>
                  <a:pt x="333162" y="149410"/>
                  <a:pt x="340653" y="165605"/>
                  <a:pt x="348830" y="181304"/>
                </a:cubicBezTo>
                <a:cubicBezTo>
                  <a:pt x="357008" y="197004"/>
                  <a:pt x="366128" y="212127"/>
                  <a:pt x="377085" y="225466"/>
                </a:cubicBezTo>
                <a:cubicBezTo>
                  <a:pt x="386958" y="237483"/>
                  <a:pt x="398606" y="247929"/>
                  <a:pt x="411752" y="255100"/>
                </a:cubicBezTo>
                <a:cubicBezTo>
                  <a:pt x="412553" y="252626"/>
                  <a:pt x="413282" y="250131"/>
                  <a:pt x="414205" y="247770"/>
                </a:cubicBezTo>
                <a:cubicBezTo>
                  <a:pt x="415440" y="244339"/>
                  <a:pt x="416776" y="241093"/>
                  <a:pt x="418183" y="237868"/>
                </a:cubicBezTo>
                <a:cubicBezTo>
                  <a:pt x="423719" y="225017"/>
                  <a:pt x="429609" y="212811"/>
                  <a:pt x="431197" y="199966"/>
                </a:cubicBezTo>
                <a:cubicBezTo>
                  <a:pt x="432907" y="187235"/>
                  <a:pt x="429356" y="173971"/>
                  <a:pt x="424968" y="160927"/>
                </a:cubicBezTo>
                <a:cubicBezTo>
                  <a:pt x="422794" y="154334"/>
                  <a:pt x="420457" y="147770"/>
                  <a:pt x="418560" y="141026"/>
                </a:cubicBezTo>
                <a:cubicBezTo>
                  <a:pt x="416520" y="134239"/>
                  <a:pt x="415339" y="127162"/>
                  <a:pt x="415076" y="120121"/>
                </a:cubicBezTo>
                <a:cubicBezTo>
                  <a:pt x="414813" y="113081"/>
                  <a:pt x="415581" y="105954"/>
                  <a:pt x="417917" y="99287"/>
                </a:cubicBezTo>
                <a:cubicBezTo>
                  <a:pt x="419060" y="95907"/>
                  <a:pt x="420803" y="92857"/>
                  <a:pt x="422739" y="89941"/>
                </a:cubicBezTo>
                <a:cubicBezTo>
                  <a:pt x="424746" y="87045"/>
                  <a:pt x="427311" y="84623"/>
                  <a:pt x="430078" y="82569"/>
                </a:cubicBezTo>
                <a:cubicBezTo>
                  <a:pt x="427483" y="84828"/>
                  <a:pt x="425111" y="87384"/>
                  <a:pt x="423318" y="90342"/>
                </a:cubicBezTo>
                <a:cubicBezTo>
                  <a:pt x="421617" y="93249"/>
                  <a:pt x="420159" y="96383"/>
                  <a:pt x="419343" y="99703"/>
                </a:cubicBezTo>
                <a:cubicBezTo>
                  <a:pt x="417497" y="106282"/>
                  <a:pt x="417312" y="113269"/>
                  <a:pt x="417985" y="119966"/>
                </a:cubicBezTo>
                <a:cubicBezTo>
                  <a:pt x="419269" y="133572"/>
                  <a:pt x="425161" y="145973"/>
                  <a:pt x="430438" y="158890"/>
                </a:cubicBezTo>
                <a:cubicBezTo>
                  <a:pt x="433122" y="165323"/>
                  <a:pt x="435673" y="171949"/>
                  <a:pt x="437508" y="178908"/>
                </a:cubicBezTo>
                <a:cubicBezTo>
                  <a:pt x="439414" y="185887"/>
                  <a:pt x="440348" y="193279"/>
                  <a:pt x="439945" y="200744"/>
                </a:cubicBezTo>
                <a:cubicBezTo>
                  <a:pt x="439119" y="215746"/>
                  <a:pt x="433538" y="229280"/>
                  <a:pt x="429083" y="242137"/>
                </a:cubicBezTo>
                <a:cubicBezTo>
                  <a:pt x="427982" y="245375"/>
                  <a:pt x="426901" y="248541"/>
                  <a:pt x="425963" y="251749"/>
                </a:cubicBezTo>
                <a:cubicBezTo>
                  <a:pt x="425026" y="254956"/>
                  <a:pt x="424323" y="258155"/>
                  <a:pt x="423548" y="261334"/>
                </a:cubicBezTo>
                <a:cubicBezTo>
                  <a:pt x="422896" y="264625"/>
                  <a:pt x="422499" y="267836"/>
                  <a:pt x="421938" y="271077"/>
                </a:cubicBezTo>
                <a:cubicBezTo>
                  <a:pt x="421663" y="274401"/>
                  <a:pt x="421337" y="277633"/>
                  <a:pt x="421154" y="280906"/>
                </a:cubicBezTo>
                <a:cubicBezTo>
                  <a:pt x="420656" y="293992"/>
                  <a:pt x="422228" y="307142"/>
                  <a:pt x="425610" y="319659"/>
                </a:cubicBezTo>
                <a:cubicBezTo>
                  <a:pt x="427136" y="325290"/>
                  <a:pt x="429010" y="330790"/>
                  <a:pt x="431253" y="336088"/>
                </a:cubicBezTo>
                <a:cubicBezTo>
                  <a:pt x="441923" y="356230"/>
                  <a:pt x="524689" y="378026"/>
                  <a:pt x="570906" y="380859"/>
                </a:cubicBezTo>
                <a:cubicBezTo>
                  <a:pt x="615123" y="383649"/>
                  <a:pt x="652855" y="377656"/>
                  <a:pt x="664605" y="351224"/>
                </a:cubicBezTo>
                <a:cubicBezTo>
                  <a:pt x="665031" y="350033"/>
                  <a:pt x="665436" y="348914"/>
                  <a:pt x="665912" y="347815"/>
                </a:cubicBezTo>
                <a:cubicBezTo>
                  <a:pt x="665932" y="347743"/>
                  <a:pt x="665974" y="347601"/>
                  <a:pt x="665995" y="347530"/>
                </a:cubicBezTo>
                <a:cubicBezTo>
                  <a:pt x="668813" y="340538"/>
                  <a:pt x="671660" y="333710"/>
                  <a:pt x="674486" y="326954"/>
                </a:cubicBezTo>
                <a:cubicBezTo>
                  <a:pt x="674703" y="326476"/>
                  <a:pt x="674900" y="326069"/>
                  <a:pt x="675025" y="325641"/>
                </a:cubicBezTo>
                <a:cubicBezTo>
                  <a:pt x="676904" y="308626"/>
                  <a:pt x="678007" y="291616"/>
                  <a:pt x="676907" y="274736"/>
                </a:cubicBezTo>
                <a:cubicBezTo>
                  <a:pt x="676186" y="262377"/>
                  <a:pt x="673945" y="250193"/>
                  <a:pt x="670263" y="238438"/>
                </a:cubicBezTo>
                <a:cubicBezTo>
                  <a:pt x="666488" y="226734"/>
                  <a:pt x="660803" y="215478"/>
                  <a:pt x="654975" y="204180"/>
                </a:cubicBezTo>
                <a:cubicBezTo>
                  <a:pt x="649127" y="192953"/>
                  <a:pt x="643035" y="181500"/>
                  <a:pt x="638376" y="169382"/>
                </a:cubicBezTo>
                <a:cubicBezTo>
                  <a:pt x="635623" y="162388"/>
                  <a:pt x="634427" y="156157"/>
                  <a:pt x="630880" y="150555"/>
                </a:cubicBezTo>
                <a:cubicBezTo>
                  <a:pt x="629456" y="148282"/>
                  <a:pt x="627663" y="146210"/>
                  <a:pt x="625308" y="144206"/>
                </a:cubicBezTo>
                <a:cubicBezTo>
                  <a:pt x="620213" y="139931"/>
                  <a:pt x="614913" y="135828"/>
                  <a:pt x="609479" y="131919"/>
                </a:cubicBezTo>
                <a:cubicBezTo>
                  <a:pt x="598468" y="124057"/>
                  <a:pt x="586952" y="117131"/>
                  <a:pt x="574838" y="111192"/>
                </a:cubicBezTo>
                <a:cubicBezTo>
                  <a:pt x="594612" y="118984"/>
                  <a:pt x="613544" y="129393"/>
                  <a:pt x="630963" y="142068"/>
                </a:cubicBezTo>
                <a:cubicBezTo>
                  <a:pt x="630362" y="138565"/>
                  <a:pt x="629903" y="135104"/>
                  <a:pt x="629537" y="131592"/>
                </a:cubicBezTo>
                <a:cubicBezTo>
                  <a:pt x="627144" y="105900"/>
                  <a:pt x="631640" y="79668"/>
                  <a:pt x="642482" y="56608"/>
                </a:cubicBezTo>
                <a:cubicBezTo>
                  <a:pt x="632718" y="80216"/>
                  <a:pt x="629600" y="106231"/>
                  <a:pt x="633141" y="131176"/>
                </a:cubicBezTo>
                <a:cubicBezTo>
                  <a:pt x="633824" y="136250"/>
                  <a:pt x="634905" y="141286"/>
                  <a:pt x="636171" y="146221"/>
                </a:cubicBezTo>
                <a:cubicBezTo>
                  <a:pt x="636494" y="146703"/>
                  <a:pt x="636562" y="147264"/>
                  <a:pt x="636559" y="147805"/>
                </a:cubicBezTo>
                <a:cubicBezTo>
                  <a:pt x="638314" y="154508"/>
                  <a:pt x="640508" y="161030"/>
                  <a:pt x="643305" y="167341"/>
                </a:cubicBezTo>
                <a:cubicBezTo>
                  <a:pt x="648387" y="178809"/>
                  <a:pt x="654809" y="189662"/>
                  <a:pt x="661240" y="200749"/>
                </a:cubicBezTo>
                <a:cubicBezTo>
                  <a:pt x="667599" y="211816"/>
                  <a:pt x="674039" y="223138"/>
                  <a:pt x="678707" y="235491"/>
                </a:cubicBezTo>
                <a:cubicBezTo>
                  <a:pt x="683283" y="247893"/>
                  <a:pt x="686306" y="260847"/>
                  <a:pt x="687685" y="273863"/>
                </a:cubicBezTo>
                <a:cubicBezTo>
                  <a:pt x="688170" y="278028"/>
                  <a:pt x="688214" y="282375"/>
                  <a:pt x="688883" y="286439"/>
                </a:cubicBezTo>
                <a:cubicBezTo>
                  <a:pt x="694375" y="269242"/>
                  <a:pt x="698705" y="251782"/>
                  <a:pt x="704859" y="234702"/>
                </a:cubicBezTo>
                <a:cubicBezTo>
                  <a:pt x="708076" y="225815"/>
                  <a:pt x="705501" y="219801"/>
                  <a:pt x="703626" y="211128"/>
                </a:cubicBezTo>
                <a:cubicBezTo>
                  <a:pt x="702595" y="206184"/>
                  <a:pt x="701891" y="201181"/>
                  <a:pt x="701493" y="196190"/>
                </a:cubicBezTo>
                <a:cubicBezTo>
                  <a:pt x="700768" y="186229"/>
                  <a:pt x="701360" y="176266"/>
                  <a:pt x="702806" y="166552"/>
                </a:cubicBezTo>
                <a:cubicBezTo>
                  <a:pt x="705629" y="147105"/>
                  <a:pt x="711923" y="128749"/>
                  <a:pt x="717706" y="110554"/>
                </a:cubicBezTo>
                <a:cubicBezTo>
                  <a:pt x="723469" y="92431"/>
                  <a:pt x="728967" y="74152"/>
                  <a:pt x="730328" y="55206"/>
                </a:cubicBezTo>
                <a:cubicBezTo>
                  <a:pt x="731718" y="36423"/>
                  <a:pt x="729011" y="16829"/>
                  <a:pt x="719616" y="0"/>
                </a:cubicBezTo>
                <a:close/>
              </a:path>
            </a:pathLst>
          </a:custGeom>
          <a:solidFill>
            <a:srgbClr val="7B9CBB"/>
          </a:soli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2ACBE5CA-0385-ADA3-5019-DD74FED3FE59}"/>
              </a:ext>
            </a:extLst>
          </p:cNvPr>
          <p:cNvSpPr/>
          <p:nvPr/>
        </p:nvSpPr>
        <p:spPr>
          <a:xfrm rot="977723">
            <a:off x="8091689" y="2761059"/>
            <a:ext cx="140795" cy="135688"/>
          </a:xfrm>
          <a:custGeom>
            <a:avLst/>
            <a:gdLst>
              <a:gd name="connsiteX0" fmla="*/ 15381 w 240763"/>
              <a:gd name="connsiteY0" fmla="*/ 61166 h 232030"/>
              <a:gd name="connsiteX1" fmla="*/ 114694 w 240763"/>
              <a:gd name="connsiteY1" fmla="*/ 79 h 232030"/>
              <a:gd name="connsiteX2" fmla="*/ 218961 w 240763"/>
              <a:gd name="connsiteY2" fmla="*/ 52657 h 232030"/>
              <a:gd name="connsiteX3" fmla="*/ 232550 w 240763"/>
              <a:gd name="connsiteY3" fmla="*/ 168989 h 232030"/>
              <a:gd name="connsiteX4" fmla="*/ 196228 w 240763"/>
              <a:gd name="connsiteY4" fmla="*/ 216106 h 232030"/>
              <a:gd name="connsiteX5" fmla="*/ 135903 w 240763"/>
              <a:gd name="connsiteY5" fmla="*/ 231854 h 232030"/>
              <a:gd name="connsiteX6" fmla="*/ 22365 w 240763"/>
              <a:gd name="connsiteY6" fmla="*/ 189690 h 232030"/>
              <a:gd name="connsiteX7" fmla="*/ 15381 w 240763"/>
              <a:gd name="connsiteY7" fmla="*/ 61039 h 23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0763" h="232030">
                <a:moveTo>
                  <a:pt x="15381" y="61166"/>
                </a:moveTo>
                <a:cubicBezTo>
                  <a:pt x="34811" y="25479"/>
                  <a:pt x="74054" y="1603"/>
                  <a:pt x="114694" y="79"/>
                </a:cubicBezTo>
                <a:cubicBezTo>
                  <a:pt x="155334" y="-1445"/>
                  <a:pt x="195974" y="19256"/>
                  <a:pt x="218961" y="52657"/>
                </a:cubicBezTo>
                <a:cubicBezTo>
                  <a:pt x="242075" y="86058"/>
                  <a:pt x="247156" y="131143"/>
                  <a:pt x="232550" y="168989"/>
                </a:cubicBezTo>
                <a:cubicBezTo>
                  <a:pt x="225311" y="187785"/>
                  <a:pt x="213119" y="205184"/>
                  <a:pt x="196228" y="216106"/>
                </a:cubicBezTo>
                <a:cubicBezTo>
                  <a:pt x="178575" y="227409"/>
                  <a:pt x="156985" y="231092"/>
                  <a:pt x="135903" y="231854"/>
                </a:cubicBezTo>
                <a:cubicBezTo>
                  <a:pt x="99327" y="233251"/>
                  <a:pt x="49289" y="227028"/>
                  <a:pt x="22365" y="189690"/>
                </a:cubicBezTo>
                <a:cubicBezTo>
                  <a:pt x="-4305" y="152733"/>
                  <a:pt x="-7734" y="103457"/>
                  <a:pt x="15381" y="61039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0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6E99F07-0FCF-B472-CE4F-D96F6E59FD7A}"/>
              </a:ext>
            </a:extLst>
          </p:cNvPr>
          <p:cNvGrpSpPr/>
          <p:nvPr/>
        </p:nvGrpSpPr>
        <p:grpSpPr>
          <a:xfrm>
            <a:off x="8133722" y="3008868"/>
            <a:ext cx="2799397" cy="1065031"/>
            <a:chOff x="8105794" y="2930777"/>
            <a:chExt cx="2799397" cy="1065031"/>
          </a:xfrm>
        </p:grpSpPr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E8DF9E7B-F7E4-426A-55EB-2B2B70747335}"/>
                </a:ext>
              </a:extLst>
            </p:cNvPr>
            <p:cNvSpPr/>
            <p:nvPr/>
          </p:nvSpPr>
          <p:spPr>
            <a:xfrm rot="20311395">
              <a:off x="8105794" y="2930777"/>
              <a:ext cx="2799397" cy="1065031"/>
            </a:xfrm>
            <a:custGeom>
              <a:avLst/>
              <a:gdLst>
                <a:gd name="csX0" fmla="*/ 207453 w 2799397"/>
                <a:gd name="csY0" fmla="*/ 956977 h 1065031"/>
                <a:gd name="csX1" fmla="*/ 205591 w 2799397"/>
                <a:gd name="csY1" fmla="*/ 958422 h 1065031"/>
                <a:gd name="csX2" fmla="*/ 205323 w 2799397"/>
                <a:gd name="csY2" fmla="*/ 958427 h 1065031"/>
                <a:gd name="csX3" fmla="*/ 205318 w 2799397"/>
                <a:gd name="csY3" fmla="*/ 958160 h 1065031"/>
                <a:gd name="csX4" fmla="*/ 211231 w 2799397"/>
                <a:gd name="csY4" fmla="*/ 954045 h 1065031"/>
                <a:gd name="csX5" fmla="*/ 208883 w 2799397"/>
                <a:gd name="csY5" fmla="*/ 955867 h 1065031"/>
                <a:gd name="csX6" fmla="*/ 208061 w 2799397"/>
                <a:gd name="csY6" fmla="*/ 956251 h 1065031"/>
                <a:gd name="csX7" fmla="*/ 212530 w 2799397"/>
                <a:gd name="csY7" fmla="*/ 954166 h 1065031"/>
                <a:gd name="csX8" fmla="*/ 207453 w 2799397"/>
                <a:gd name="csY8" fmla="*/ 956977 h 1065031"/>
                <a:gd name="csX9" fmla="*/ 208883 w 2799397"/>
                <a:gd name="csY9" fmla="*/ 955867 h 1065031"/>
                <a:gd name="csX10" fmla="*/ 964332 w 2799397"/>
                <a:gd name="csY10" fmla="*/ 162654 h 1065031"/>
                <a:gd name="csX11" fmla="*/ 968436 w 2799397"/>
                <a:gd name="csY11" fmla="*/ 186072 h 1065031"/>
                <a:gd name="csX12" fmla="*/ 968352 w 2799397"/>
                <a:gd name="csY12" fmla="*/ 186800 h 1065031"/>
                <a:gd name="csX13" fmla="*/ 2796824 w 2799397"/>
                <a:gd name="csY13" fmla="*/ 624778 h 1065031"/>
                <a:gd name="csX14" fmla="*/ 2789208 w 2799397"/>
                <a:gd name="csY14" fmla="*/ 643018 h 1065031"/>
                <a:gd name="csX15" fmla="*/ 2752758 w 2799397"/>
                <a:gd name="csY15" fmla="*/ 667719 h 1065031"/>
                <a:gd name="csX16" fmla="*/ 2759295 w 2799397"/>
                <a:gd name="csY16" fmla="*/ 670902 h 1065031"/>
                <a:gd name="csX17" fmla="*/ 2779955 w 2799397"/>
                <a:gd name="csY17" fmla="*/ 670032 h 1065031"/>
                <a:gd name="csX18" fmla="*/ 2789313 w 2799397"/>
                <a:gd name="csY18" fmla="*/ 676916 h 1065031"/>
                <a:gd name="csX19" fmla="*/ 2762340 w 2799397"/>
                <a:gd name="csY19" fmla="*/ 697721 h 1065031"/>
                <a:gd name="csX20" fmla="*/ 2763640 w 2799397"/>
                <a:gd name="csY20" fmla="*/ 711499 h 1065031"/>
                <a:gd name="csX21" fmla="*/ 2746170 w 2799397"/>
                <a:gd name="csY21" fmla="*/ 728722 h 1065031"/>
                <a:gd name="csX22" fmla="*/ 2750815 w 2799397"/>
                <a:gd name="csY22" fmla="*/ 741378 h 1065031"/>
                <a:gd name="csX23" fmla="*/ 2762040 w 2799397"/>
                <a:gd name="csY23" fmla="*/ 764095 h 1065031"/>
                <a:gd name="csX24" fmla="*/ 2736975 w 2799397"/>
                <a:gd name="csY24" fmla="*/ 773449 h 1065031"/>
                <a:gd name="csX25" fmla="*/ 2693468 w 2799397"/>
                <a:gd name="csY25" fmla="*/ 707377 h 1065031"/>
                <a:gd name="csX26" fmla="*/ 2628068 w 2799397"/>
                <a:gd name="csY26" fmla="*/ 715197 h 1065031"/>
                <a:gd name="csX27" fmla="*/ 2605481 w 2799397"/>
                <a:gd name="csY27" fmla="*/ 703108 h 1065031"/>
                <a:gd name="csX28" fmla="*/ 2635600 w 2799397"/>
                <a:gd name="csY28" fmla="*/ 678968 h 1065031"/>
                <a:gd name="csX29" fmla="*/ 2641298 w 2799397"/>
                <a:gd name="csY29" fmla="*/ 674193 h 1065031"/>
                <a:gd name="csX30" fmla="*/ 2645139 w 2799397"/>
                <a:gd name="csY30" fmla="*/ 667927 h 1065031"/>
                <a:gd name="csX31" fmla="*/ 2633017 w 2799397"/>
                <a:gd name="csY31" fmla="*/ 666512 h 1065031"/>
                <a:gd name="csX32" fmla="*/ 2615329 w 2799397"/>
                <a:gd name="csY32" fmla="*/ 665653 h 1065031"/>
                <a:gd name="csX33" fmla="*/ 2608535 w 2799397"/>
                <a:gd name="csY33" fmla="*/ 629734 h 1065031"/>
                <a:gd name="csX34" fmla="*/ 2568819 w 2799397"/>
                <a:gd name="csY34" fmla="*/ 604500 h 1065031"/>
                <a:gd name="csX35" fmla="*/ 2325663 w 2799397"/>
                <a:gd name="csY35" fmla="*/ 554737 h 1065031"/>
                <a:gd name="csX36" fmla="*/ 1629942 w 2799397"/>
                <a:gd name="csY36" fmla="*/ 459444 h 1065031"/>
                <a:gd name="csX37" fmla="*/ 1559836 w 2799397"/>
                <a:gd name="csY37" fmla="*/ 448942 h 1065031"/>
                <a:gd name="csX38" fmla="*/ 1473130 w 2799397"/>
                <a:gd name="csY38" fmla="*/ 434044 h 1065031"/>
                <a:gd name="csX39" fmla="*/ 1445334 w 2799397"/>
                <a:gd name="csY39" fmla="*/ 471301 h 1065031"/>
                <a:gd name="csX40" fmla="*/ 1446954 w 2799397"/>
                <a:gd name="csY40" fmla="*/ 672178 h 1065031"/>
                <a:gd name="csX41" fmla="*/ 1577203 w 2799397"/>
                <a:gd name="csY41" fmla="*/ 792662 h 1065031"/>
                <a:gd name="csX42" fmla="*/ 1845478 w 2799397"/>
                <a:gd name="csY42" fmla="*/ 896994 h 1065031"/>
                <a:gd name="csX43" fmla="*/ 1933621 w 2799397"/>
                <a:gd name="csY43" fmla="*/ 917947 h 1065031"/>
                <a:gd name="csX44" fmla="*/ 1997604 w 2799397"/>
                <a:gd name="csY44" fmla="*/ 894318 h 1065031"/>
                <a:gd name="csX45" fmla="*/ 2006074 w 2799397"/>
                <a:gd name="csY45" fmla="*/ 898412 h 1065031"/>
                <a:gd name="csX46" fmla="*/ 1943864 w 2799397"/>
                <a:gd name="csY46" fmla="*/ 939667 h 1065031"/>
                <a:gd name="csX47" fmla="*/ 1963743 w 2799397"/>
                <a:gd name="csY47" fmla="*/ 945050 h 1065031"/>
                <a:gd name="csX48" fmla="*/ 1983212 w 2799397"/>
                <a:gd name="csY48" fmla="*/ 956521 h 1065031"/>
                <a:gd name="csX49" fmla="*/ 1947333 w 2799397"/>
                <a:gd name="csY49" fmla="*/ 979770 h 1065031"/>
                <a:gd name="csX50" fmla="*/ 1968286 w 2799397"/>
                <a:gd name="csY50" fmla="*/ 992130 h 1065031"/>
                <a:gd name="csX51" fmla="*/ 1957699 w 2799397"/>
                <a:gd name="csY51" fmla="*/ 1008553 h 1065031"/>
                <a:gd name="csX52" fmla="*/ 1926113 w 2799397"/>
                <a:gd name="csY52" fmla="*/ 996431 h 1065031"/>
                <a:gd name="csX53" fmla="*/ 1919760 w 2799397"/>
                <a:gd name="csY53" fmla="*/ 997440 h 1065031"/>
                <a:gd name="csX54" fmla="*/ 1947901 w 2799397"/>
                <a:gd name="csY54" fmla="*/ 1024525 h 1065031"/>
                <a:gd name="csX55" fmla="*/ 1934245 w 2799397"/>
                <a:gd name="csY55" fmla="*/ 1056517 h 1065031"/>
                <a:gd name="csX56" fmla="*/ 1897456 w 2799397"/>
                <a:gd name="csY56" fmla="*/ 1018404 h 1065031"/>
                <a:gd name="csX57" fmla="*/ 1819698 w 2799397"/>
                <a:gd name="csY57" fmla="*/ 999401 h 1065031"/>
                <a:gd name="csX58" fmla="*/ 1774693 w 2799397"/>
                <a:gd name="csY58" fmla="*/ 1006246 h 1065031"/>
                <a:gd name="csX59" fmla="*/ 1773303 w 2799397"/>
                <a:gd name="csY59" fmla="*/ 995025 h 1065031"/>
                <a:gd name="csX60" fmla="*/ 1807839 w 2799397"/>
                <a:gd name="csY60" fmla="*/ 972469 h 1065031"/>
                <a:gd name="csX61" fmla="*/ 1811094 w 2799397"/>
                <a:gd name="csY61" fmla="*/ 965361 h 1065031"/>
                <a:gd name="csX62" fmla="*/ 1771157 w 2799397"/>
                <a:gd name="csY62" fmla="*/ 959714 h 1065031"/>
                <a:gd name="csX63" fmla="*/ 1794833 w 2799397"/>
                <a:gd name="csY63" fmla="*/ 939138 h 1065031"/>
                <a:gd name="csX64" fmla="*/ 1729926 w 2799397"/>
                <a:gd name="csY64" fmla="*/ 886302 h 1065031"/>
                <a:gd name="csX65" fmla="*/ 1567071 w 2799397"/>
                <a:gd name="csY65" fmla="*/ 822685 h 1065031"/>
                <a:gd name="csX66" fmla="*/ 1436019 w 2799397"/>
                <a:gd name="csY66" fmla="*/ 721712 h 1065031"/>
                <a:gd name="csX67" fmla="*/ 1403582 w 2799397"/>
                <a:gd name="csY67" fmla="*/ 512977 h 1065031"/>
                <a:gd name="csX68" fmla="*/ 1421459 w 2799397"/>
                <a:gd name="csY68" fmla="*/ 446961 h 1065031"/>
                <a:gd name="csX69" fmla="*/ 1374674 w 2799397"/>
                <a:gd name="csY69" fmla="*/ 396985 h 1065031"/>
                <a:gd name="csX70" fmla="*/ 1123980 w 2799397"/>
                <a:gd name="csY70" fmla="*/ 374147 h 1065031"/>
                <a:gd name="csX71" fmla="*/ 979377 w 2799397"/>
                <a:gd name="csY71" fmla="*/ 419434 h 1065031"/>
                <a:gd name="csX72" fmla="*/ 866736 w 2799397"/>
                <a:gd name="csY72" fmla="*/ 464267 h 1065031"/>
                <a:gd name="csX73" fmla="*/ 865214 w 2799397"/>
                <a:gd name="csY73" fmla="*/ 466707 h 1065031"/>
                <a:gd name="csX74" fmla="*/ 842380 w 2799397"/>
                <a:gd name="csY74" fmla="*/ 477712 h 1065031"/>
                <a:gd name="csX75" fmla="*/ 789352 w 2799397"/>
                <a:gd name="csY75" fmla="*/ 516969 h 1065031"/>
                <a:gd name="csX76" fmla="*/ 758274 w 2799397"/>
                <a:gd name="csY76" fmla="*/ 576327 h 1065031"/>
                <a:gd name="csX77" fmla="*/ 769395 w 2799397"/>
                <a:gd name="csY77" fmla="*/ 605957 h 1065031"/>
                <a:gd name="csX78" fmla="*/ 820263 w 2799397"/>
                <a:gd name="csY78" fmla="*/ 651358 h 1065031"/>
                <a:gd name="csX79" fmla="*/ 927255 w 2799397"/>
                <a:gd name="csY79" fmla="*/ 713436 h 1065031"/>
                <a:gd name="csX80" fmla="*/ 965832 w 2799397"/>
                <a:gd name="csY80" fmla="*/ 699438 h 1065031"/>
                <a:gd name="csX81" fmla="*/ 979716 w 2799397"/>
                <a:gd name="csY81" fmla="*/ 683894 h 1065031"/>
                <a:gd name="csX82" fmla="*/ 987770 w 2799397"/>
                <a:gd name="csY82" fmla="*/ 664264 h 1065031"/>
                <a:gd name="csX83" fmla="*/ 993530 w 2799397"/>
                <a:gd name="csY83" fmla="*/ 643155 h 1065031"/>
                <a:gd name="csX84" fmla="*/ 1005716 w 2799397"/>
                <a:gd name="csY84" fmla="*/ 625173 h 1065031"/>
                <a:gd name="csX85" fmla="*/ 994940 w 2799397"/>
                <a:gd name="csY85" fmla="*/ 643622 h 1065031"/>
                <a:gd name="csX86" fmla="*/ 990586 w 2799397"/>
                <a:gd name="csY86" fmla="*/ 664929 h 1065031"/>
                <a:gd name="csX87" fmla="*/ 983488 w 2799397"/>
                <a:gd name="csY87" fmla="*/ 686065 h 1065031"/>
                <a:gd name="csX88" fmla="*/ 969567 w 2799397"/>
                <a:gd name="csY88" fmla="*/ 703896 h 1065031"/>
                <a:gd name="csX89" fmla="*/ 928315 w 2799397"/>
                <a:gd name="csY89" fmla="*/ 722109 h 1065031"/>
                <a:gd name="csX90" fmla="*/ 921449 w 2799397"/>
                <a:gd name="csY90" fmla="*/ 722906 h 1065031"/>
                <a:gd name="csX91" fmla="*/ 933577 w 2799397"/>
                <a:gd name="csY91" fmla="*/ 726681 h 1065031"/>
                <a:gd name="csX92" fmla="*/ 979212 w 2799397"/>
                <a:gd name="csY92" fmla="*/ 741158 h 1065031"/>
                <a:gd name="csX93" fmla="*/ 1022193 w 2799397"/>
                <a:gd name="csY93" fmla="*/ 763003 h 1065031"/>
                <a:gd name="csX94" fmla="*/ 1039182 w 2799397"/>
                <a:gd name="csY94" fmla="*/ 780134 h 1065031"/>
                <a:gd name="csX95" fmla="*/ 1045445 w 2799397"/>
                <a:gd name="csY95" fmla="*/ 790434 h 1065031"/>
                <a:gd name="csX96" fmla="*/ 1047351 w 2799397"/>
                <a:gd name="csY96" fmla="*/ 796164 h 1065031"/>
                <a:gd name="csX97" fmla="*/ 1045232 w 2799397"/>
                <a:gd name="csY97" fmla="*/ 801439 h 1065031"/>
                <a:gd name="csX98" fmla="*/ 1047023 w 2799397"/>
                <a:gd name="csY98" fmla="*/ 796212 h 1065031"/>
                <a:gd name="csX99" fmla="*/ 1044854 w 2799397"/>
                <a:gd name="csY99" fmla="*/ 790755 h 1065031"/>
                <a:gd name="csX100" fmla="*/ 1038109 w 2799397"/>
                <a:gd name="csY100" fmla="*/ 781062 h 1065031"/>
                <a:gd name="csX101" fmla="*/ 1020531 w 2799397"/>
                <a:gd name="csY101" fmla="*/ 765426 h 1065031"/>
                <a:gd name="csX102" fmla="*/ 977512 w 2799397"/>
                <a:gd name="csY102" fmla="*/ 746776 h 1065031"/>
                <a:gd name="csX103" fmla="*/ 931315 w 2799397"/>
                <a:gd name="csY103" fmla="*/ 735132 h 1065031"/>
                <a:gd name="csX104" fmla="*/ 908168 w 2799397"/>
                <a:gd name="csY104" fmla="*/ 729434 h 1065031"/>
                <a:gd name="csX105" fmla="*/ 884657 w 2799397"/>
                <a:gd name="csY105" fmla="*/ 723085 h 1065031"/>
                <a:gd name="csX106" fmla="*/ 866925 w 2799397"/>
                <a:gd name="csY106" fmla="*/ 715157 h 1065031"/>
                <a:gd name="csX107" fmla="*/ 883716 w 2799397"/>
                <a:gd name="csY107" fmla="*/ 753327 h 1065031"/>
                <a:gd name="csX108" fmla="*/ 897775 w 2799397"/>
                <a:gd name="csY108" fmla="*/ 778469 h 1065031"/>
                <a:gd name="csX109" fmla="*/ 917127 w 2799397"/>
                <a:gd name="csY109" fmla="*/ 799385 h 1065031"/>
                <a:gd name="csX110" fmla="*/ 967210 w 2799397"/>
                <a:gd name="csY110" fmla="*/ 829226 h 1065031"/>
                <a:gd name="csX111" fmla="*/ 1020798 w 2799397"/>
                <a:gd name="csY111" fmla="*/ 855000 h 1065031"/>
                <a:gd name="csX112" fmla="*/ 1045582 w 2799397"/>
                <a:gd name="csY112" fmla="*/ 871501 h 1065031"/>
                <a:gd name="csX113" fmla="*/ 1066119 w 2799397"/>
                <a:gd name="csY113" fmla="*/ 892950 h 1065031"/>
                <a:gd name="csX114" fmla="*/ 1019605 w 2799397"/>
                <a:gd name="csY114" fmla="*/ 857187 h 1065031"/>
                <a:gd name="csX115" fmla="*/ 965160 w 2799397"/>
                <a:gd name="csY115" fmla="*/ 833820 h 1065031"/>
                <a:gd name="csX116" fmla="*/ 912341 w 2799397"/>
                <a:gd name="csY116" fmla="*/ 805250 h 1065031"/>
                <a:gd name="csX117" fmla="*/ 890607 w 2799397"/>
                <a:gd name="csY117" fmla="*/ 783640 h 1065031"/>
                <a:gd name="csX118" fmla="*/ 874615 w 2799397"/>
                <a:gd name="csY118" fmla="*/ 757671 h 1065031"/>
                <a:gd name="csX119" fmla="*/ 847677 w 2799397"/>
                <a:gd name="csY119" fmla="*/ 705571 h 1065031"/>
                <a:gd name="csX120" fmla="*/ 837656 w 2799397"/>
                <a:gd name="csY120" fmla="*/ 691823 h 1065031"/>
                <a:gd name="csX121" fmla="*/ 806704 w 2799397"/>
                <a:gd name="csY121" fmla="*/ 665679 h 1065031"/>
                <a:gd name="csX122" fmla="*/ 809442 w 2799397"/>
                <a:gd name="csY122" fmla="*/ 672733 h 1065031"/>
                <a:gd name="csX123" fmla="*/ 814538 w 2799397"/>
                <a:gd name="csY123" fmla="*/ 711260 h 1065031"/>
                <a:gd name="csX124" fmla="*/ 811286 w 2799397"/>
                <a:gd name="csY124" fmla="*/ 729990 h 1065031"/>
                <a:gd name="csX125" fmla="*/ 807931 w 2799397"/>
                <a:gd name="csY125" fmla="*/ 746622 h 1065031"/>
                <a:gd name="csX126" fmla="*/ 814262 w 2799397"/>
                <a:gd name="csY126" fmla="*/ 763389 h 1065031"/>
                <a:gd name="csX127" fmla="*/ 825804 w 2799397"/>
                <a:gd name="csY127" fmla="*/ 785306 h 1065031"/>
                <a:gd name="csX128" fmla="*/ 833342 w 2799397"/>
                <a:gd name="csY128" fmla="*/ 809919 h 1065031"/>
                <a:gd name="csX129" fmla="*/ 836061 w 2799397"/>
                <a:gd name="csY129" fmla="*/ 834629 h 1065031"/>
                <a:gd name="csX130" fmla="*/ 841267 w 2799397"/>
                <a:gd name="csY130" fmla="*/ 857970 h 1065031"/>
                <a:gd name="csX131" fmla="*/ 854251 w 2799397"/>
                <a:gd name="csY131" fmla="*/ 877798 h 1065031"/>
                <a:gd name="csX132" fmla="*/ 897506 w 2799397"/>
                <a:gd name="csY132" fmla="*/ 896918 h 1065031"/>
                <a:gd name="csX133" fmla="*/ 895648 w 2799397"/>
                <a:gd name="csY133" fmla="*/ 893597 h 1065031"/>
                <a:gd name="csX134" fmla="*/ 897755 w 2799397"/>
                <a:gd name="csY134" fmla="*/ 897016 h 1065031"/>
                <a:gd name="csX135" fmla="*/ 897675 w 2799397"/>
                <a:gd name="csY135" fmla="*/ 897161 h 1065031"/>
                <a:gd name="csX136" fmla="*/ 852030 w 2799397"/>
                <a:gd name="csY136" fmla="*/ 880067 h 1065031"/>
                <a:gd name="csX137" fmla="*/ 836996 w 2799397"/>
                <a:gd name="csY137" fmla="*/ 859766 h 1065031"/>
                <a:gd name="csX138" fmla="*/ 830042 w 2799397"/>
                <a:gd name="csY138" fmla="*/ 835470 h 1065031"/>
                <a:gd name="csX139" fmla="*/ 825995 w 2799397"/>
                <a:gd name="csY139" fmla="*/ 811323 h 1065031"/>
                <a:gd name="csX140" fmla="*/ 817932 w 2799397"/>
                <a:gd name="csY140" fmla="*/ 789336 h 1065031"/>
                <a:gd name="csX141" fmla="*/ 805274 w 2799397"/>
                <a:gd name="csY141" fmla="*/ 768287 h 1065031"/>
                <a:gd name="csX142" fmla="*/ 799259 w 2799397"/>
                <a:gd name="csY142" fmla="*/ 756004 h 1065031"/>
                <a:gd name="csX143" fmla="*/ 790971 w 2799397"/>
                <a:gd name="csY143" fmla="*/ 770097 h 1065031"/>
                <a:gd name="csX144" fmla="*/ 778977 w 2799397"/>
                <a:gd name="csY144" fmla="*/ 799798 h 1065031"/>
                <a:gd name="csX145" fmla="*/ 773225 w 2799397"/>
                <a:gd name="csY145" fmla="*/ 831579 h 1065031"/>
                <a:gd name="csX146" fmla="*/ 774122 w 2799397"/>
                <a:gd name="csY146" fmla="*/ 864072 h 1065031"/>
                <a:gd name="csX147" fmla="*/ 770688 w 2799397"/>
                <a:gd name="csY147" fmla="*/ 831444 h 1065031"/>
                <a:gd name="csX148" fmla="*/ 774028 w 2799397"/>
                <a:gd name="csY148" fmla="*/ 798538 h 1065031"/>
                <a:gd name="csX149" fmla="*/ 784105 w 2799397"/>
                <a:gd name="csY149" fmla="*/ 766732 h 1065031"/>
                <a:gd name="csX150" fmla="*/ 800870 w 2799397"/>
                <a:gd name="csY150" fmla="*/ 721134 h 1065031"/>
                <a:gd name="csX151" fmla="*/ 795232 w 2799397"/>
                <a:gd name="csY151" fmla="*/ 678188 h 1065031"/>
                <a:gd name="csX152" fmla="*/ 769054 w 2799397"/>
                <a:gd name="csY152" fmla="*/ 643563 h 1065031"/>
                <a:gd name="csX153" fmla="*/ 652954 w 2799397"/>
                <a:gd name="csY153" fmla="*/ 625735 h 1065031"/>
                <a:gd name="csX154" fmla="*/ 566670 w 2799397"/>
                <a:gd name="csY154" fmla="*/ 709127 h 1065031"/>
                <a:gd name="csX155" fmla="*/ 548503 w 2799397"/>
                <a:gd name="csY155" fmla="*/ 730999 h 1065031"/>
                <a:gd name="csX156" fmla="*/ 530620 w 2799397"/>
                <a:gd name="csY156" fmla="*/ 751588 h 1065031"/>
                <a:gd name="csX157" fmla="*/ 505910 w 2799397"/>
                <a:gd name="csY157" fmla="*/ 796562 h 1065031"/>
                <a:gd name="csX158" fmla="*/ 509564 w 2799397"/>
                <a:gd name="csY158" fmla="*/ 848490 h 1065031"/>
                <a:gd name="csX159" fmla="*/ 516023 w 2799397"/>
                <a:gd name="csY159" fmla="*/ 898466 h 1065031"/>
                <a:gd name="csX160" fmla="*/ 527676 w 2799397"/>
                <a:gd name="csY160" fmla="*/ 942383 h 1065031"/>
                <a:gd name="csX161" fmla="*/ 536088 w 2799397"/>
                <a:gd name="csY161" fmla="*/ 961231 h 1065031"/>
                <a:gd name="csX162" fmla="*/ 547351 w 2799397"/>
                <a:gd name="csY162" fmla="*/ 978456 h 1065031"/>
                <a:gd name="csX163" fmla="*/ 562079 w 2799397"/>
                <a:gd name="csY163" fmla="*/ 992727 h 1065031"/>
                <a:gd name="csX164" fmla="*/ 579944 w 2799397"/>
                <a:gd name="csY164" fmla="*/ 1003187 h 1065031"/>
                <a:gd name="csX165" fmla="*/ 618044 w 2799397"/>
                <a:gd name="csY165" fmla="*/ 1021008 h 1065031"/>
                <a:gd name="csX166" fmla="*/ 579056 w 2799397"/>
                <a:gd name="csY166" fmla="*/ 1005162 h 1065031"/>
                <a:gd name="csX167" fmla="*/ 560112 w 2799397"/>
                <a:gd name="csY167" fmla="*/ 995363 h 1065031"/>
                <a:gd name="csX168" fmla="*/ 543967 w 2799397"/>
                <a:gd name="csY168" fmla="*/ 981264 h 1065031"/>
                <a:gd name="csX169" fmla="*/ 531340 w 2799397"/>
                <a:gd name="csY169" fmla="*/ 963901 h 1065031"/>
                <a:gd name="csX170" fmla="*/ 521646 w 2799397"/>
                <a:gd name="csY170" fmla="*/ 944770 h 1065031"/>
                <a:gd name="csX171" fmla="*/ 515416 w 2799397"/>
                <a:gd name="csY171" fmla="*/ 928928 h 1065031"/>
                <a:gd name="csX172" fmla="*/ 509320 w 2799397"/>
                <a:gd name="csY172" fmla="*/ 959953 h 1065031"/>
                <a:gd name="csX173" fmla="*/ 489794 w 2799397"/>
                <a:gd name="csY173" fmla="*/ 1011725 h 1065031"/>
                <a:gd name="csX174" fmla="*/ 485820 w 2799397"/>
                <a:gd name="csY174" fmla="*/ 1038650 h 1065031"/>
                <a:gd name="csX175" fmla="*/ 492508 w 2799397"/>
                <a:gd name="csY175" fmla="*/ 1065031 h 1065031"/>
                <a:gd name="csX176" fmla="*/ 484360 w 2799397"/>
                <a:gd name="csY176" fmla="*/ 1038762 h 1065031"/>
                <a:gd name="csX177" fmla="*/ 486936 w 2799397"/>
                <a:gd name="csY177" fmla="*/ 1011000 h 1065031"/>
                <a:gd name="csX178" fmla="*/ 503684 w 2799397"/>
                <a:gd name="csY178" fmla="*/ 958356 h 1065031"/>
                <a:gd name="csX179" fmla="*/ 498138 w 2799397"/>
                <a:gd name="csY179" fmla="*/ 850923 h 1065031"/>
                <a:gd name="csX180" fmla="*/ 497284 w 2799397"/>
                <a:gd name="csY180" fmla="*/ 847355 h 1065031"/>
                <a:gd name="csX181" fmla="*/ 494922 w 2799397"/>
                <a:gd name="csY181" fmla="*/ 851893 h 1065031"/>
                <a:gd name="csX182" fmla="*/ 469720 w 2799397"/>
                <a:gd name="csY182" fmla="*/ 879386 h 1065031"/>
                <a:gd name="csX183" fmla="*/ 445793 w 2799397"/>
                <a:gd name="csY183" fmla="*/ 904814 h 1065031"/>
                <a:gd name="csX184" fmla="*/ 440042 w 2799397"/>
                <a:gd name="csY184" fmla="*/ 921122 h 1065031"/>
                <a:gd name="csX185" fmla="*/ 442550 w 2799397"/>
                <a:gd name="csY185" fmla="*/ 938378 h 1065031"/>
                <a:gd name="csX186" fmla="*/ 438247 w 2799397"/>
                <a:gd name="csY186" fmla="*/ 921014 h 1065031"/>
                <a:gd name="csX187" fmla="*/ 442567 w 2799397"/>
                <a:gd name="csY187" fmla="*/ 903168 h 1065031"/>
                <a:gd name="csX188" fmla="*/ 464629 w 2799397"/>
                <a:gd name="csY188" fmla="*/ 874152 h 1065031"/>
                <a:gd name="csX189" fmla="*/ 485080 w 2799397"/>
                <a:gd name="csY189" fmla="*/ 846981 h 1065031"/>
                <a:gd name="csX190" fmla="*/ 491492 w 2799397"/>
                <a:gd name="csY190" fmla="*/ 793657 h 1065031"/>
                <a:gd name="csX191" fmla="*/ 499493 w 2799397"/>
                <a:gd name="csY191" fmla="*/ 769269 h 1065031"/>
                <a:gd name="csX192" fmla="*/ 464864 w 2799397"/>
                <a:gd name="csY192" fmla="*/ 781787 h 1065031"/>
                <a:gd name="csX193" fmla="*/ 449717 w 2799397"/>
                <a:gd name="csY193" fmla="*/ 796037 h 1065031"/>
                <a:gd name="csX194" fmla="*/ 438079 w 2799397"/>
                <a:gd name="csY194" fmla="*/ 815719 h 1065031"/>
                <a:gd name="csX195" fmla="*/ 426459 w 2799397"/>
                <a:gd name="csY195" fmla="*/ 837378 h 1065031"/>
                <a:gd name="csX196" fmla="*/ 413029 w 2799397"/>
                <a:gd name="csY196" fmla="*/ 858124 h 1065031"/>
                <a:gd name="csX197" fmla="*/ 380833 w 2799397"/>
                <a:gd name="csY197" fmla="*/ 895461 h 1065031"/>
                <a:gd name="csX198" fmla="*/ 342466 w 2799397"/>
                <a:gd name="csY198" fmla="*/ 926143 h 1065031"/>
                <a:gd name="csX199" fmla="*/ 320277 w 2799397"/>
                <a:gd name="csY199" fmla="*/ 937423 h 1065031"/>
                <a:gd name="csX200" fmla="*/ 295447 w 2799397"/>
                <a:gd name="csY200" fmla="*/ 941401 h 1065031"/>
                <a:gd name="csX201" fmla="*/ 271389 w 2799397"/>
                <a:gd name="csY201" fmla="*/ 937514 h 1065031"/>
                <a:gd name="csX202" fmla="*/ 247885 w 2799397"/>
                <a:gd name="csY202" fmla="*/ 937675 h 1065031"/>
                <a:gd name="csX203" fmla="*/ 212530 w 2799397"/>
                <a:gd name="csY203" fmla="*/ 954166 h 1065031"/>
                <a:gd name="csX204" fmla="*/ 247315 w 2799397"/>
                <a:gd name="csY204" fmla="*/ 934905 h 1065031"/>
                <a:gd name="csX205" fmla="*/ 271844 w 2799397"/>
                <a:gd name="csY205" fmla="*/ 933487 h 1065031"/>
                <a:gd name="csX206" fmla="*/ 295547 w 2799397"/>
                <a:gd name="csY206" fmla="*/ 936083 h 1065031"/>
                <a:gd name="csX207" fmla="*/ 317908 w 2799397"/>
                <a:gd name="csY207" fmla="*/ 931289 h 1065031"/>
                <a:gd name="csX208" fmla="*/ 338072 w 2799397"/>
                <a:gd name="csY208" fmla="*/ 919699 h 1065031"/>
                <a:gd name="csX209" fmla="*/ 373478 w 2799397"/>
                <a:gd name="csY209" fmla="*/ 888274 h 1065031"/>
                <a:gd name="csX210" fmla="*/ 402359 w 2799397"/>
                <a:gd name="csY210" fmla="*/ 850983 h 1065031"/>
                <a:gd name="csX211" fmla="*/ 414127 w 2799397"/>
                <a:gd name="csY211" fmla="*/ 830578 h 1065031"/>
                <a:gd name="csX212" fmla="*/ 424225 w 2799397"/>
                <a:gd name="csY212" fmla="*/ 809073 h 1065031"/>
                <a:gd name="csX213" fmla="*/ 436202 w 2799397"/>
                <a:gd name="csY213" fmla="*/ 785718 h 1065031"/>
                <a:gd name="csX214" fmla="*/ 396625 w 2799397"/>
                <a:gd name="csY214" fmla="*/ 791907 h 1065031"/>
                <a:gd name="csX215" fmla="*/ 338384 w 2799397"/>
                <a:gd name="csY215" fmla="*/ 801312 h 1065031"/>
                <a:gd name="csX216" fmla="*/ 282226 w 2799397"/>
                <a:gd name="csY216" fmla="*/ 816959 h 1065031"/>
                <a:gd name="csX217" fmla="*/ 233109 w 2799397"/>
                <a:gd name="csY217" fmla="*/ 847794 h 1065031"/>
                <a:gd name="csX218" fmla="*/ 202175 w 2799397"/>
                <a:gd name="csY218" fmla="*/ 896828 h 1065031"/>
                <a:gd name="csX219" fmla="*/ 231089 w 2799397"/>
                <a:gd name="csY219" fmla="*/ 845671 h 1065031"/>
                <a:gd name="csX220" fmla="*/ 279893 w 2799397"/>
                <a:gd name="csY220" fmla="*/ 811526 h 1065031"/>
                <a:gd name="csX221" fmla="*/ 336523 w 2799397"/>
                <a:gd name="csY221" fmla="*/ 792655 h 1065031"/>
                <a:gd name="csX222" fmla="*/ 394478 w 2799397"/>
                <a:gd name="csY222" fmla="*/ 780372 h 1065031"/>
                <a:gd name="csX223" fmla="*/ 398582 w 2799397"/>
                <a:gd name="csY223" fmla="*/ 779507 h 1065031"/>
                <a:gd name="csX224" fmla="*/ 374744 w 2799397"/>
                <a:gd name="csY224" fmla="*/ 768137 h 1065031"/>
                <a:gd name="csX225" fmla="*/ 344313 w 2799397"/>
                <a:gd name="csY225" fmla="*/ 747422 h 1065031"/>
                <a:gd name="csX226" fmla="*/ 314893 w 2799397"/>
                <a:gd name="csY226" fmla="*/ 725821 h 1065031"/>
                <a:gd name="csX227" fmla="*/ 346689 w 2799397"/>
                <a:gd name="csY227" fmla="*/ 743686 h 1065031"/>
                <a:gd name="csX228" fmla="*/ 378708 w 2799397"/>
                <a:gd name="csY228" fmla="*/ 760311 h 1065031"/>
                <a:gd name="csX229" fmla="*/ 412029 w 2799397"/>
                <a:gd name="csY229" fmla="*/ 769967 h 1065031"/>
                <a:gd name="csX230" fmla="*/ 500216 w 2799397"/>
                <a:gd name="csY230" fmla="*/ 738454 h 1065031"/>
                <a:gd name="csX231" fmla="*/ 536615 w 2799397"/>
                <a:gd name="csY231" fmla="*/ 700004 h 1065031"/>
                <a:gd name="csX232" fmla="*/ 526438 w 2799397"/>
                <a:gd name="csY232" fmla="*/ 627914 h 1065031"/>
                <a:gd name="csX233" fmla="*/ 350790 w 2799397"/>
                <a:gd name="csY233" fmla="*/ 574707 h 1065031"/>
                <a:gd name="csX234" fmla="*/ 290461 w 2799397"/>
                <a:gd name="csY234" fmla="*/ 609453 h 1065031"/>
                <a:gd name="csX235" fmla="*/ 227588 w 2799397"/>
                <a:gd name="csY235" fmla="*/ 666418 h 1065031"/>
                <a:gd name="csX236" fmla="*/ 160078 w 2799397"/>
                <a:gd name="csY236" fmla="*/ 719191 h 1065031"/>
                <a:gd name="csX237" fmla="*/ 140862 w 2799397"/>
                <a:gd name="csY237" fmla="*/ 728764 h 1065031"/>
                <a:gd name="csX238" fmla="*/ 120673 w 2799397"/>
                <a:gd name="csY238" fmla="*/ 736028 h 1065031"/>
                <a:gd name="csX239" fmla="*/ 99725 w 2799397"/>
                <a:gd name="csY239" fmla="*/ 740382 h 1065031"/>
                <a:gd name="csX240" fmla="*/ 78397 w 2799397"/>
                <a:gd name="csY240" fmla="*/ 741200 h 1065031"/>
                <a:gd name="csX241" fmla="*/ 99624 w 2799397"/>
                <a:gd name="csY241" fmla="*/ 739457 h 1065031"/>
                <a:gd name="csX242" fmla="*/ 120185 w 2799397"/>
                <a:gd name="csY242" fmla="*/ 734287 h 1065031"/>
                <a:gd name="csX243" fmla="*/ 139762 w 2799397"/>
                <a:gd name="csY243" fmla="*/ 726273 h 1065031"/>
                <a:gd name="csX244" fmla="*/ 158244 w 2799397"/>
                <a:gd name="csY244" fmla="*/ 716035 h 1065031"/>
                <a:gd name="csX245" fmla="*/ 222497 w 2799397"/>
                <a:gd name="csY245" fmla="*/ 661184 h 1065031"/>
                <a:gd name="csX246" fmla="*/ 283553 w 2799397"/>
                <a:gd name="csY246" fmla="*/ 600959 h 1065031"/>
                <a:gd name="csX247" fmla="*/ 315615 w 2799397"/>
                <a:gd name="csY247" fmla="*/ 577470 h 1065031"/>
                <a:gd name="csX248" fmla="*/ 314672 w 2799397"/>
                <a:gd name="csY248" fmla="*/ 577674 h 1065031"/>
                <a:gd name="csX249" fmla="*/ 261670 w 2799397"/>
                <a:gd name="csY249" fmla="*/ 591486 h 1065031"/>
                <a:gd name="csX250" fmla="*/ 206858 w 2799397"/>
                <a:gd name="csY250" fmla="*/ 604387 h 1065031"/>
                <a:gd name="csX251" fmla="*/ 150144 w 2799397"/>
                <a:gd name="csY251" fmla="*/ 598434 h 1065031"/>
                <a:gd name="csX252" fmla="*/ 135885 w 2799397"/>
                <a:gd name="csY252" fmla="*/ 591075 h 1065031"/>
                <a:gd name="csX253" fmla="*/ 114726 w 2799397"/>
                <a:gd name="csY253" fmla="*/ 601367 h 1065031"/>
                <a:gd name="csX254" fmla="*/ 95129 w 2799397"/>
                <a:gd name="csY254" fmla="*/ 612472 h 1065031"/>
                <a:gd name="csX255" fmla="*/ 51873 w 2799397"/>
                <a:gd name="csY255" fmla="*/ 622216 h 1065031"/>
                <a:gd name="csX256" fmla="*/ 126089 w 2799397"/>
                <a:gd name="csY256" fmla="*/ 584410 h 1065031"/>
                <a:gd name="csX257" fmla="*/ 125524 w 2799397"/>
                <a:gd name="csY257" fmla="*/ 583989 h 1065031"/>
                <a:gd name="csX258" fmla="*/ 103796 w 2799397"/>
                <a:gd name="csY258" fmla="*/ 566808 h 1065031"/>
                <a:gd name="csX259" fmla="*/ 0 w 2799397"/>
                <a:gd name="csY259" fmla="*/ 544037 h 1065031"/>
                <a:gd name="csX260" fmla="*/ 106825 w 2799397"/>
                <a:gd name="csY260" fmla="*/ 562710 h 1065031"/>
                <a:gd name="csX261" fmla="*/ 152969 w 2799397"/>
                <a:gd name="csY261" fmla="*/ 591311 h 1065031"/>
                <a:gd name="csX262" fmla="*/ 205626 w 2799397"/>
                <a:gd name="csY262" fmla="*/ 594296 h 1065031"/>
                <a:gd name="csX263" fmla="*/ 257967 w 2799397"/>
                <a:gd name="csY263" fmla="*/ 579405 h 1065031"/>
                <a:gd name="csX264" fmla="*/ 311470 w 2799397"/>
                <a:gd name="csY264" fmla="*/ 562802 h 1065031"/>
                <a:gd name="csX265" fmla="*/ 361479 w 2799397"/>
                <a:gd name="csY265" fmla="*/ 552881 h 1065031"/>
                <a:gd name="csX266" fmla="*/ 343437 w 2799397"/>
                <a:gd name="csY266" fmla="*/ 544898 h 1065031"/>
                <a:gd name="csX267" fmla="*/ 319526 w 2799397"/>
                <a:gd name="csY267" fmla="*/ 528873 h 1065031"/>
                <a:gd name="csX268" fmla="*/ 277150 w 2799397"/>
                <a:gd name="csY268" fmla="*/ 517647 h 1065031"/>
                <a:gd name="csX269" fmla="*/ 247157 w 2799397"/>
                <a:gd name="csY269" fmla="*/ 518885 h 1065031"/>
                <a:gd name="csX270" fmla="*/ 193648 w 2799397"/>
                <a:gd name="csY270" fmla="*/ 509345 h 1065031"/>
                <a:gd name="csX271" fmla="*/ 142178 w 2799397"/>
                <a:gd name="csY271" fmla="*/ 494675 h 1065031"/>
                <a:gd name="csX272" fmla="*/ 89663 w 2799397"/>
                <a:gd name="csY272" fmla="*/ 486433 h 1065031"/>
                <a:gd name="csX273" fmla="*/ 142973 w 2799397"/>
                <a:gd name="csY273" fmla="*/ 491136 h 1065031"/>
                <a:gd name="csX274" fmla="*/ 195237 w 2799397"/>
                <a:gd name="csY274" fmla="*/ 502267 h 1065031"/>
                <a:gd name="csX275" fmla="*/ 247351 w 2799397"/>
                <a:gd name="csY275" fmla="*/ 507983 h 1065031"/>
                <a:gd name="csX276" fmla="*/ 292179 w 2799397"/>
                <a:gd name="csY276" fmla="*/ 499588 h 1065031"/>
                <a:gd name="csX277" fmla="*/ 288011 w 2799397"/>
                <a:gd name="csY277" fmla="*/ 493078 h 1065031"/>
                <a:gd name="csX278" fmla="*/ 282798 w 2799397"/>
                <a:gd name="csY278" fmla="*/ 483767 h 1065031"/>
                <a:gd name="csX279" fmla="*/ 261456 w 2799397"/>
                <a:gd name="csY279" fmla="*/ 449850 h 1065031"/>
                <a:gd name="csX280" fmla="*/ 227152 w 2799397"/>
                <a:gd name="csY280" fmla="*/ 430201 h 1065031"/>
                <a:gd name="csX281" fmla="*/ 207635 w 2799397"/>
                <a:gd name="csY281" fmla="*/ 422700 h 1065031"/>
                <a:gd name="csX282" fmla="*/ 189174 w 2799397"/>
                <a:gd name="csY282" fmla="*/ 412295 h 1065031"/>
                <a:gd name="csX283" fmla="*/ 174735 w 2799397"/>
                <a:gd name="csY283" fmla="*/ 397008 h 1065031"/>
                <a:gd name="csX284" fmla="*/ 170484 w 2799397"/>
                <a:gd name="csY284" fmla="*/ 387389 h 1065031"/>
                <a:gd name="csX285" fmla="*/ 169350 w 2799397"/>
                <a:gd name="csY285" fmla="*/ 377049 h 1065031"/>
                <a:gd name="csX286" fmla="*/ 171160 w 2799397"/>
                <a:gd name="csY286" fmla="*/ 387190 h 1065031"/>
                <a:gd name="csX287" fmla="*/ 175954 w 2799397"/>
                <a:gd name="csY287" fmla="*/ 396159 h 1065031"/>
                <a:gd name="csX288" fmla="*/ 190877 w 2799397"/>
                <a:gd name="csY288" fmla="*/ 409932 h 1065031"/>
                <a:gd name="csX289" fmla="*/ 228998 w 2799397"/>
                <a:gd name="csY289" fmla="*/ 424663 h 1065031"/>
                <a:gd name="csX290" fmla="*/ 249021 w 2799397"/>
                <a:gd name="csY290" fmla="*/ 431721 h 1065031"/>
                <a:gd name="csX291" fmla="*/ 267551 w 2799397"/>
                <a:gd name="csY291" fmla="*/ 443527 h 1065031"/>
                <a:gd name="csX292" fmla="*/ 292962 w 2799397"/>
                <a:gd name="csY292" fmla="*/ 477960 h 1065031"/>
                <a:gd name="csX293" fmla="*/ 298488 w 2799397"/>
                <a:gd name="csY293" fmla="*/ 486420 h 1065031"/>
                <a:gd name="csX294" fmla="*/ 304435 w 2799397"/>
                <a:gd name="csY294" fmla="*/ 494316 h 1065031"/>
                <a:gd name="csX295" fmla="*/ 311010 w 2799397"/>
                <a:gd name="csY295" fmla="*/ 501683 h 1065031"/>
                <a:gd name="csX296" fmla="*/ 318171 w 2799397"/>
                <a:gd name="csY296" fmla="*/ 508463 h 1065031"/>
                <a:gd name="csX297" fmla="*/ 351140 w 2799397"/>
                <a:gd name="csY297" fmla="*/ 529313 h 1065031"/>
                <a:gd name="csX298" fmla="*/ 367472 w 2799397"/>
                <a:gd name="csY298" fmla="*/ 535229 h 1065031"/>
                <a:gd name="csX299" fmla="*/ 489968 w 2799397"/>
                <a:gd name="csY299" fmla="*/ 454594 h 1065031"/>
                <a:gd name="csX300" fmla="*/ 525696 w 2799397"/>
                <a:gd name="csY300" fmla="*/ 363044 h 1065031"/>
                <a:gd name="csX301" fmla="*/ 523862 w 2799397"/>
                <a:gd name="csY301" fmla="*/ 359888 h 1065031"/>
                <a:gd name="csX302" fmla="*/ 523692 w 2799397"/>
                <a:gd name="csY302" fmla="*/ 359644 h 1065031"/>
                <a:gd name="csX303" fmla="*/ 513001 w 2799397"/>
                <a:gd name="csY303" fmla="*/ 340121 h 1065031"/>
                <a:gd name="csX304" fmla="*/ 512316 w 2799397"/>
                <a:gd name="csY304" fmla="*/ 338878 h 1065031"/>
                <a:gd name="csX305" fmla="*/ 473864 w 2799397"/>
                <a:gd name="csY305" fmla="*/ 305467 h 1065031"/>
                <a:gd name="csX306" fmla="*/ 441434 w 2799397"/>
                <a:gd name="csY306" fmla="*/ 287861 h 1065031"/>
                <a:gd name="csX307" fmla="*/ 405168 w 2799397"/>
                <a:gd name="csY307" fmla="*/ 278264 h 1065031"/>
                <a:gd name="csX308" fmla="*/ 367658 w 2799397"/>
                <a:gd name="csY308" fmla="*/ 269352 h 1065031"/>
                <a:gd name="csX309" fmla="*/ 348296 w 2799397"/>
                <a:gd name="csY309" fmla="*/ 263373 h 1065031"/>
                <a:gd name="csX310" fmla="*/ 339856 w 2799397"/>
                <a:gd name="csY310" fmla="*/ 263727 h 1065031"/>
                <a:gd name="csX311" fmla="*/ 320355 w 2799397"/>
                <a:gd name="csY311" fmla="*/ 268340 h 1065031"/>
                <a:gd name="csX312" fmla="*/ 282479 w 2799397"/>
                <a:gd name="csY312" fmla="*/ 282304 h 1065031"/>
                <a:gd name="csX313" fmla="*/ 341739 w 2799397"/>
                <a:gd name="csY313" fmla="*/ 257982 h 1065031"/>
                <a:gd name="csX314" fmla="*/ 332689 w 2799397"/>
                <a:gd name="csY314" fmla="*/ 252518 h 1065031"/>
                <a:gd name="csX315" fmla="*/ 282431 w 2799397"/>
                <a:gd name="csY315" fmla="*/ 195383 h 1065031"/>
                <a:gd name="csX316" fmla="*/ 334626 w 2799397"/>
                <a:gd name="csY316" fmla="*/ 249451 h 1065031"/>
                <a:gd name="csX317" fmla="*/ 348242 w 2799397"/>
                <a:gd name="csY317" fmla="*/ 256534 h 1065031"/>
                <a:gd name="csX318" fmla="*/ 349718 w 2799397"/>
                <a:gd name="csY318" fmla="*/ 257226 h 1065031"/>
                <a:gd name="csX319" fmla="*/ 369163 w 2799397"/>
                <a:gd name="csY319" fmla="*/ 264233 h 1065031"/>
                <a:gd name="csX320" fmla="*/ 406428 w 2799397"/>
                <a:gd name="csY320" fmla="*/ 271235 h 1065031"/>
                <a:gd name="csX321" fmla="*/ 444438 w 2799397"/>
                <a:gd name="csY321" fmla="*/ 279437 h 1065031"/>
                <a:gd name="csX322" fmla="*/ 479948 w 2799397"/>
                <a:gd name="csY322" fmla="*/ 296528 h 1065031"/>
                <a:gd name="csX323" fmla="*/ 490492 w 2799397"/>
                <a:gd name="csY323" fmla="*/ 303486 h 1065031"/>
                <a:gd name="csX324" fmla="*/ 460236 w 2799397"/>
                <a:gd name="csY324" fmla="*/ 258581 h 1065031"/>
                <a:gd name="csX325" fmla="*/ 441108 w 2799397"/>
                <a:gd name="csY325" fmla="*/ 244748 h 1065031"/>
                <a:gd name="csX326" fmla="*/ 428139 w 2799397"/>
                <a:gd name="csY326" fmla="*/ 237033 h 1065031"/>
                <a:gd name="csX327" fmla="*/ 405888 w 2799397"/>
                <a:gd name="csY327" fmla="*/ 217412 h 1065031"/>
                <a:gd name="csX328" fmla="*/ 371640 w 2799397"/>
                <a:gd name="csY328" fmla="*/ 170670 h 1065031"/>
                <a:gd name="csX329" fmla="*/ 336466 w 2799397"/>
                <a:gd name="csY329" fmla="*/ 126109 h 1065031"/>
                <a:gd name="csX330" fmla="*/ 286763 w 2799397"/>
                <a:gd name="csY330" fmla="*/ 99805 h 1065031"/>
                <a:gd name="csX331" fmla="*/ 338401 w 2799397"/>
                <a:gd name="csY331" fmla="*/ 123949 h 1065031"/>
                <a:gd name="csX332" fmla="*/ 376455 w 2799397"/>
                <a:gd name="csY332" fmla="*/ 167318 h 1065031"/>
                <a:gd name="csX333" fmla="*/ 412153 w 2799397"/>
                <a:gd name="csY333" fmla="*/ 211332 h 1065031"/>
                <a:gd name="csX334" fmla="*/ 446209 w 2799397"/>
                <a:gd name="csY334" fmla="*/ 235045 h 1065031"/>
                <a:gd name="csX335" fmla="*/ 434056 w 2799397"/>
                <a:gd name="csY335" fmla="*/ 209390 h 1065031"/>
                <a:gd name="csX336" fmla="*/ 422781 w 2799397"/>
                <a:gd name="csY336" fmla="*/ 158605 h 1065031"/>
                <a:gd name="csX337" fmla="*/ 421371 w 2799397"/>
                <a:gd name="csY337" fmla="*/ 133436 h 1065031"/>
                <a:gd name="csX338" fmla="*/ 413207 w 2799397"/>
                <a:gd name="csY338" fmla="*/ 110524 h 1065031"/>
                <a:gd name="csX339" fmla="*/ 395069 w 2799397"/>
                <a:gd name="csY339" fmla="*/ 93561 h 1065031"/>
                <a:gd name="csX340" fmla="*/ 372840 w 2799397"/>
                <a:gd name="csY340" fmla="*/ 81252 h 1065031"/>
                <a:gd name="csX341" fmla="*/ 395905 w 2799397"/>
                <a:gd name="csY341" fmla="*/ 92163 h 1065031"/>
                <a:gd name="csX342" fmla="*/ 415847 w 2799397"/>
                <a:gd name="csY342" fmla="*/ 108597 h 1065031"/>
                <a:gd name="csX343" fmla="*/ 426216 w 2799397"/>
                <a:gd name="csY343" fmla="*/ 132597 h 1065031"/>
                <a:gd name="csX344" fmla="*/ 429280 w 2799397"/>
                <a:gd name="csY344" fmla="*/ 158063 h 1065031"/>
                <a:gd name="csX345" fmla="*/ 443084 w 2799397"/>
                <a:gd name="csY345" fmla="*/ 205460 h 1065031"/>
                <a:gd name="csX346" fmla="*/ 469026 w 2799397"/>
                <a:gd name="csY346" fmla="*/ 247939 h 1065031"/>
                <a:gd name="csX347" fmla="*/ 472348 w 2799397"/>
                <a:gd name="csY347" fmla="*/ 252322 h 1065031"/>
                <a:gd name="csX348" fmla="*/ 472604 w 2799397"/>
                <a:gd name="csY348" fmla="*/ 243459 h 1065031"/>
                <a:gd name="csX349" fmla="*/ 481031 w 2799397"/>
                <a:gd name="csY349" fmla="*/ 189909 h 1065031"/>
                <a:gd name="csX350" fmla="*/ 481879 w 2799397"/>
                <a:gd name="csY350" fmla="*/ 171495 h 1065031"/>
                <a:gd name="csX351" fmla="*/ 481173 w 2799397"/>
                <a:gd name="csY351" fmla="*/ 169181 h 1065031"/>
                <a:gd name="csX352" fmla="*/ 481210 w 2799397"/>
                <a:gd name="csY352" fmla="*/ 168974 h 1065031"/>
                <a:gd name="csX353" fmla="*/ 481708 w 2799397"/>
                <a:gd name="csY353" fmla="*/ 167089 h 1065031"/>
                <a:gd name="csX354" fmla="*/ 477098 w 2799397"/>
                <a:gd name="csY354" fmla="*/ 137452 h 1065031"/>
                <a:gd name="csX355" fmla="*/ 454133 w 2799397"/>
                <a:gd name="csY355" fmla="*/ 89372 h 1065031"/>
                <a:gd name="csX356" fmla="*/ 485820 w 2799397"/>
                <a:gd name="csY356" fmla="*/ 156356 h 1065031"/>
                <a:gd name="csX357" fmla="*/ 490641 w 2799397"/>
                <a:gd name="csY357" fmla="*/ 149110 h 1065031"/>
                <a:gd name="csX358" fmla="*/ 498856 w 2799397"/>
                <a:gd name="csY358" fmla="*/ 141673 h 1065031"/>
                <a:gd name="csX359" fmla="*/ 507960 w 2799397"/>
                <a:gd name="csY359" fmla="*/ 136423 h 1065031"/>
                <a:gd name="csX360" fmla="*/ 512521 w 2799397"/>
                <a:gd name="csY360" fmla="*/ 128544 h 1065031"/>
                <a:gd name="csX361" fmla="*/ 511454 w 2799397"/>
                <a:gd name="csY361" fmla="*/ 118429 h 1065031"/>
                <a:gd name="csX362" fmla="*/ 509127 w 2799397"/>
                <a:gd name="csY362" fmla="*/ 108195 h 1065031"/>
                <a:gd name="csX363" fmla="*/ 508712 w 2799397"/>
                <a:gd name="csY363" fmla="*/ 97717 h 1065031"/>
                <a:gd name="csX364" fmla="*/ 509846 w 2799397"/>
                <a:gd name="csY364" fmla="*/ 108057 h 1065031"/>
                <a:gd name="csX365" fmla="*/ 512848 w 2799397"/>
                <a:gd name="csY365" fmla="*/ 118092 h 1065031"/>
                <a:gd name="csX366" fmla="*/ 514686 w 2799397"/>
                <a:gd name="csY366" fmla="*/ 128666 h 1065031"/>
                <a:gd name="csX367" fmla="*/ 513418 w 2799397"/>
                <a:gd name="csY367" fmla="*/ 134254 h 1065031"/>
                <a:gd name="csX368" fmla="*/ 509737 w 2799397"/>
                <a:gd name="csY368" fmla="*/ 138716 h 1065031"/>
                <a:gd name="csX369" fmla="*/ 500995 w 2799397"/>
                <a:gd name="csY369" fmla="*/ 144618 h 1065031"/>
                <a:gd name="csX370" fmla="*/ 494174 w 2799397"/>
                <a:gd name="csY370" fmla="*/ 151718 h 1065031"/>
                <a:gd name="csX371" fmla="*/ 488355 w 2799397"/>
                <a:gd name="csY371" fmla="*/ 190422 h 1065031"/>
                <a:gd name="csX372" fmla="*/ 483531 w 2799397"/>
                <a:gd name="csY372" fmla="*/ 243817 h 1065031"/>
                <a:gd name="csX373" fmla="*/ 486954 w 2799397"/>
                <a:gd name="csY373" fmla="*/ 268760 h 1065031"/>
                <a:gd name="csX374" fmla="*/ 500129 w 2799397"/>
                <a:gd name="csY374" fmla="*/ 287821 h 1065031"/>
                <a:gd name="csX375" fmla="*/ 515643 w 2799397"/>
                <a:gd name="csY375" fmla="*/ 308423 h 1065031"/>
                <a:gd name="csX376" fmla="*/ 530064 w 2799397"/>
                <a:gd name="csY376" fmla="*/ 330055 h 1065031"/>
                <a:gd name="csX377" fmla="*/ 538660 w 2799397"/>
                <a:gd name="csY377" fmla="*/ 343708 h 1065031"/>
                <a:gd name="csX378" fmla="*/ 636963 w 2799397"/>
                <a:gd name="csY378" fmla="*/ 386408 h 1065031"/>
                <a:gd name="csX379" fmla="*/ 697112 w 2799397"/>
                <a:gd name="csY379" fmla="*/ 333330 h 1065031"/>
                <a:gd name="csX380" fmla="*/ 705717 w 2799397"/>
                <a:gd name="csY380" fmla="*/ 296939 h 1065031"/>
                <a:gd name="csX381" fmla="*/ 727476 w 2799397"/>
                <a:gd name="csY381" fmla="*/ 251755 h 1065031"/>
                <a:gd name="csX382" fmla="*/ 750297 w 2799397"/>
                <a:gd name="csY382" fmla="*/ 216419 h 1065031"/>
                <a:gd name="csX383" fmla="*/ 756800 w 2799397"/>
                <a:gd name="csY383" fmla="*/ 174796 h 1065031"/>
                <a:gd name="csX384" fmla="*/ 754496 w 2799397"/>
                <a:gd name="csY384" fmla="*/ 114148 h 1065031"/>
                <a:gd name="csX385" fmla="*/ 755444 w 2799397"/>
                <a:gd name="csY385" fmla="*/ 83267 h 1065031"/>
                <a:gd name="csX386" fmla="*/ 761989 w 2799397"/>
                <a:gd name="csY386" fmla="*/ 53015 h 1065031"/>
                <a:gd name="csX387" fmla="*/ 792142 w 2799397"/>
                <a:gd name="csY387" fmla="*/ 0 h 1065031"/>
                <a:gd name="csX388" fmla="*/ 765491 w 2799397"/>
                <a:gd name="csY388" fmla="*/ 54017 h 1065031"/>
                <a:gd name="csX389" fmla="*/ 760913 w 2799397"/>
                <a:gd name="csY389" fmla="*/ 83714 h 1065031"/>
                <a:gd name="csX390" fmla="*/ 761762 w 2799397"/>
                <a:gd name="csY390" fmla="*/ 113797 h 1065031"/>
                <a:gd name="csX391" fmla="*/ 767721 w 2799397"/>
                <a:gd name="csY391" fmla="*/ 174887 h 1065031"/>
                <a:gd name="csX392" fmla="*/ 765901 w 2799397"/>
                <a:gd name="csY392" fmla="*/ 206466 h 1065031"/>
                <a:gd name="csX393" fmla="*/ 765678 w 2799397"/>
                <a:gd name="csY393" fmla="*/ 207706 h 1065031"/>
                <a:gd name="csX394" fmla="*/ 791223 w 2799397"/>
                <a:gd name="csY394" fmla="*/ 179794 h 1065031"/>
                <a:gd name="csX395" fmla="*/ 815073 w 2799397"/>
                <a:gd name="csY395" fmla="*/ 140215 h 1065031"/>
                <a:gd name="csX396" fmla="*/ 827361 w 2799397"/>
                <a:gd name="csY396" fmla="*/ 94294 h 1065031"/>
                <a:gd name="csX397" fmla="*/ 838469 w 2799397"/>
                <a:gd name="csY397" fmla="*/ 72810 h 1065031"/>
                <a:gd name="csX398" fmla="*/ 857425 w 2799397"/>
                <a:gd name="csY398" fmla="*/ 58442 h 1065031"/>
                <a:gd name="csX399" fmla="*/ 839847 w 2799397"/>
                <a:gd name="csY399" fmla="*/ 73751 h 1065031"/>
                <a:gd name="csX400" fmla="*/ 830510 w 2799397"/>
                <a:gd name="csY400" fmla="*/ 95178 h 1065031"/>
                <a:gd name="csX401" fmla="*/ 821274 w 2799397"/>
                <a:gd name="csY401" fmla="*/ 142233 h 1065031"/>
                <a:gd name="csX402" fmla="*/ 808581 w 2799397"/>
                <a:gd name="csY402" fmla="*/ 171062 h 1065031"/>
                <a:gd name="csX403" fmla="*/ 859209 w 2799397"/>
                <a:gd name="csY403" fmla="*/ 150849 h 1065031"/>
                <a:gd name="csX404" fmla="*/ 893935 w 2799397"/>
                <a:gd name="csY404" fmla="*/ 98814 h 1065031"/>
                <a:gd name="csX405" fmla="*/ 862017 w 2799397"/>
                <a:gd name="csY405" fmla="*/ 154233 h 1065031"/>
                <a:gd name="csX406" fmla="*/ 829406 w 2799397"/>
                <a:gd name="csY406" fmla="*/ 173942 h 1065031"/>
                <a:gd name="csX407" fmla="*/ 810823 w 2799397"/>
                <a:gd name="csY407" fmla="*/ 179094 h 1065031"/>
                <a:gd name="csX408" fmla="*/ 799110 w 2799397"/>
                <a:gd name="csY408" fmla="*/ 185797 h 1065031"/>
                <a:gd name="csX409" fmla="*/ 768957 w 2799397"/>
                <a:gd name="csY409" fmla="*/ 223340 h 1065031"/>
                <a:gd name="csX410" fmla="*/ 745949 w 2799397"/>
                <a:gd name="csY410" fmla="*/ 253467 h 1065031"/>
                <a:gd name="csX411" fmla="*/ 874209 w 2799397"/>
                <a:gd name="csY411" fmla="*/ 259123 h 1065031"/>
                <a:gd name="csX412" fmla="*/ 910995 w 2799397"/>
                <a:gd name="csY412" fmla="*/ 254515 h 1065031"/>
                <a:gd name="csX413" fmla="*/ 944283 w 2799397"/>
                <a:gd name="csY413" fmla="*/ 238769 h 1065031"/>
                <a:gd name="csX414" fmla="*/ 966023 w 2799397"/>
                <a:gd name="csY414" fmla="*/ 209161 h 1065031"/>
                <a:gd name="csX415" fmla="*/ 965738 w 2799397"/>
                <a:gd name="csY415" fmla="*/ 209270 h 1065031"/>
                <a:gd name="csX416" fmla="*/ 968352 w 2799397"/>
                <a:gd name="csY416" fmla="*/ 186800 h 1065031"/>
                <a:gd name="csX417" fmla="*/ 971359 w 2799397"/>
                <a:gd name="csY417" fmla="*/ 204868 h 1065031"/>
                <a:gd name="csX418" fmla="*/ 920603 w 2799397"/>
                <a:gd name="csY418" fmla="*/ 263120 h 1065031"/>
                <a:gd name="csX419" fmla="*/ 842611 w 2799397"/>
                <a:gd name="csY419" fmla="*/ 268717 h 1065031"/>
                <a:gd name="csX420" fmla="*/ 732189 w 2799397"/>
                <a:gd name="csY420" fmla="*/ 279330 h 1065031"/>
                <a:gd name="csX421" fmla="*/ 724434 w 2799397"/>
                <a:gd name="csY421" fmla="*/ 302642 h 1065031"/>
                <a:gd name="csX422" fmla="*/ 718705 w 2799397"/>
                <a:gd name="csY422" fmla="*/ 337575 h 1065031"/>
                <a:gd name="csX423" fmla="*/ 826234 w 2799397"/>
                <a:gd name="csY423" fmla="*/ 428507 h 1065031"/>
                <a:gd name="csX424" fmla="*/ 827253 w 2799397"/>
                <a:gd name="csY424" fmla="*/ 428416 h 1065031"/>
                <a:gd name="csX425" fmla="*/ 874308 w 2799397"/>
                <a:gd name="csY425" fmla="*/ 409665 h 1065031"/>
                <a:gd name="csX426" fmla="*/ 1224501 w 2799397"/>
                <a:gd name="csY426" fmla="*/ 323260 h 1065031"/>
                <a:gd name="csX427" fmla="*/ 1476856 w 2799397"/>
                <a:gd name="csY427" fmla="*/ 396621 h 1065031"/>
                <a:gd name="csX428" fmla="*/ 1667020 w 2799397"/>
                <a:gd name="csY428" fmla="*/ 421113 h 1065031"/>
                <a:gd name="csX429" fmla="*/ 1913657 w 2799397"/>
                <a:gd name="csY429" fmla="*/ 462027 h 1065031"/>
                <a:gd name="csX430" fmla="*/ 2206769 w 2799397"/>
                <a:gd name="csY430" fmla="*/ 503231 h 1065031"/>
                <a:gd name="csX431" fmla="*/ 2349967 w 2799397"/>
                <a:gd name="csY431" fmla="*/ 533340 h 1065031"/>
                <a:gd name="csX432" fmla="*/ 2572800 w 2799397"/>
                <a:gd name="csY432" fmla="*/ 578462 h 1065031"/>
                <a:gd name="csX433" fmla="*/ 2666862 w 2799397"/>
                <a:gd name="csY433" fmla="*/ 626298 h 1065031"/>
                <a:gd name="csX434" fmla="*/ 2708885 w 2799397"/>
                <a:gd name="csY434" fmla="*/ 644509 h 1065031"/>
                <a:gd name="csX435" fmla="*/ 2776429 w 2799397"/>
                <a:gd name="csY435" fmla="*/ 625027 h 1065031"/>
                <a:gd name="csX436" fmla="*/ 2796824 w 2799397"/>
                <a:gd name="csY436" fmla="*/ 624778 h 106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</a:cxnLst>
              <a:rect l="l" t="t" r="r" b="b"/>
              <a:pathLst>
                <a:path w="2799397" h="1065031">
                  <a:moveTo>
                    <a:pt x="207453" y="956977"/>
                  </a:moveTo>
                  <a:lnTo>
                    <a:pt x="205591" y="958422"/>
                  </a:lnTo>
                  <a:cubicBezTo>
                    <a:pt x="205469" y="958507"/>
                    <a:pt x="205365" y="958489"/>
                    <a:pt x="205323" y="958427"/>
                  </a:cubicBezTo>
                  <a:cubicBezTo>
                    <a:pt x="205238" y="958306"/>
                    <a:pt x="205257" y="958202"/>
                    <a:pt x="205318" y="958160"/>
                  </a:cubicBezTo>
                  <a:close/>
                  <a:moveTo>
                    <a:pt x="211231" y="954045"/>
                  </a:moveTo>
                  <a:lnTo>
                    <a:pt x="208883" y="955867"/>
                  </a:lnTo>
                  <a:lnTo>
                    <a:pt x="208061" y="956251"/>
                  </a:lnTo>
                  <a:close/>
                  <a:moveTo>
                    <a:pt x="212530" y="954166"/>
                  </a:moveTo>
                  <a:lnTo>
                    <a:pt x="207453" y="956977"/>
                  </a:lnTo>
                  <a:lnTo>
                    <a:pt x="208883" y="955867"/>
                  </a:lnTo>
                  <a:close/>
                  <a:moveTo>
                    <a:pt x="964332" y="162654"/>
                  </a:moveTo>
                  <a:cubicBezTo>
                    <a:pt x="966676" y="168623"/>
                    <a:pt x="968123" y="177366"/>
                    <a:pt x="968436" y="186072"/>
                  </a:cubicBezTo>
                  <a:lnTo>
                    <a:pt x="968352" y="186800"/>
                  </a:lnTo>
                  <a:close/>
                  <a:moveTo>
                    <a:pt x="2796824" y="624778"/>
                  </a:moveTo>
                  <a:cubicBezTo>
                    <a:pt x="2801173" y="627748"/>
                    <a:pt x="2800855" y="633799"/>
                    <a:pt x="2789208" y="643018"/>
                  </a:cubicBezTo>
                  <a:cubicBezTo>
                    <a:pt x="2777578" y="652779"/>
                    <a:pt x="2762107" y="655993"/>
                    <a:pt x="2752758" y="667719"/>
                  </a:cubicBezTo>
                  <a:cubicBezTo>
                    <a:pt x="2751166" y="670600"/>
                    <a:pt x="2753783" y="671325"/>
                    <a:pt x="2759295" y="670902"/>
                  </a:cubicBezTo>
                  <a:cubicBezTo>
                    <a:pt x="2765125" y="670450"/>
                    <a:pt x="2773723" y="669562"/>
                    <a:pt x="2779955" y="670032"/>
                  </a:cubicBezTo>
                  <a:cubicBezTo>
                    <a:pt x="2786081" y="670765"/>
                    <a:pt x="2789653" y="672170"/>
                    <a:pt x="2789313" y="676916"/>
                  </a:cubicBezTo>
                  <a:cubicBezTo>
                    <a:pt x="2789068" y="684141"/>
                    <a:pt x="2768670" y="692890"/>
                    <a:pt x="2762340" y="697721"/>
                  </a:cubicBezTo>
                  <a:cubicBezTo>
                    <a:pt x="2756610" y="701414"/>
                    <a:pt x="2761079" y="707137"/>
                    <a:pt x="2763640" y="711499"/>
                  </a:cubicBezTo>
                  <a:cubicBezTo>
                    <a:pt x="2777694" y="730907"/>
                    <a:pt x="2762186" y="728008"/>
                    <a:pt x="2746170" y="728722"/>
                  </a:cubicBezTo>
                  <a:cubicBezTo>
                    <a:pt x="2739283" y="728758"/>
                    <a:pt x="2743128" y="731795"/>
                    <a:pt x="2750815" y="741378"/>
                  </a:cubicBezTo>
                  <a:cubicBezTo>
                    <a:pt x="2757916" y="750119"/>
                    <a:pt x="2760160" y="754510"/>
                    <a:pt x="2762040" y="764095"/>
                  </a:cubicBezTo>
                  <a:cubicBezTo>
                    <a:pt x="2762419" y="778275"/>
                    <a:pt x="2748057" y="781775"/>
                    <a:pt x="2736975" y="773449"/>
                  </a:cubicBezTo>
                  <a:cubicBezTo>
                    <a:pt x="2716235" y="757054"/>
                    <a:pt x="2708378" y="728494"/>
                    <a:pt x="2693468" y="707377"/>
                  </a:cubicBezTo>
                  <a:cubicBezTo>
                    <a:pt x="2676100" y="677362"/>
                    <a:pt x="2649406" y="704834"/>
                    <a:pt x="2628068" y="715197"/>
                  </a:cubicBezTo>
                  <a:cubicBezTo>
                    <a:pt x="2614069" y="722043"/>
                    <a:pt x="2592343" y="720968"/>
                    <a:pt x="2605481" y="703108"/>
                  </a:cubicBezTo>
                  <a:cubicBezTo>
                    <a:pt x="2613735" y="693392"/>
                    <a:pt x="2625884" y="686582"/>
                    <a:pt x="2635600" y="678968"/>
                  </a:cubicBezTo>
                  <a:cubicBezTo>
                    <a:pt x="2640065" y="675385"/>
                    <a:pt x="2639646" y="675678"/>
                    <a:pt x="2641298" y="674193"/>
                  </a:cubicBezTo>
                  <a:cubicBezTo>
                    <a:pt x="2643373" y="672416"/>
                    <a:pt x="2645573" y="669927"/>
                    <a:pt x="2645139" y="667927"/>
                  </a:cubicBezTo>
                  <a:cubicBezTo>
                    <a:pt x="2644416" y="666269"/>
                    <a:pt x="2639772" y="666426"/>
                    <a:pt x="2633017" y="666512"/>
                  </a:cubicBezTo>
                  <a:cubicBezTo>
                    <a:pt x="2628821" y="666691"/>
                    <a:pt x="2618368" y="666087"/>
                    <a:pt x="2615329" y="665653"/>
                  </a:cubicBezTo>
                  <a:cubicBezTo>
                    <a:pt x="2589960" y="664519"/>
                    <a:pt x="2611124" y="642954"/>
                    <a:pt x="2608535" y="629734"/>
                  </a:cubicBezTo>
                  <a:cubicBezTo>
                    <a:pt x="2604226" y="615838"/>
                    <a:pt x="2583015" y="608408"/>
                    <a:pt x="2568819" y="604500"/>
                  </a:cubicBezTo>
                  <a:cubicBezTo>
                    <a:pt x="2479825" y="582602"/>
                    <a:pt x="2410665" y="571251"/>
                    <a:pt x="2325663" y="554737"/>
                  </a:cubicBezTo>
                  <a:cubicBezTo>
                    <a:pt x="2099830" y="511027"/>
                    <a:pt x="1860993" y="485229"/>
                    <a:pt x="1629942" y="459444"/>
                  </a:cubicBezTo>
                  <a:cubicBezTo>
                    <a:pt x="1606620" y="456216"/>
                    <a:pt x="1582318" y="452756"/>
                    <a:pt x="1559836" y="448942"/>
                  </a:cubicBezTo>
                  <a:cubicBezTo>
                    <a:pt x="1527433" y="445497"/>
                    <a:pt x="1504621" y="426609"/>
                    <a:pt x="1473130" y="434044"/>
                  </a:cubicBezTo>
                  <a:cubicBezTo>
                    <a:pt x="1456269" y="438848"/>
                    <a:pt x="1449883" y="455857"/>
                    <a:pt x="1445334" y="471301"/>
                  </a:cubicBezTo>
                  <a:cubicBezTo>
                    <a:pt x="1425001" y="532692"/>
                    <a:pt x="1419203" y="610323"/>
                    <a:pt x="1446954" y="672178"/>
                  </a:cubicBezTo>
                  <a:cubicBezTo>
                    <a:pt x="1471361" y="730890"/>
                    <a:pt x="1521009" y="770096"/>
                    <a:pt x="1577203" y="792662"/>
                  </a:cubicBezTo>
                  <a:cubicBezTo>
                    <a:pt x="1672748" y="837117"/>
                    <a:pt x="1752620" y="860460"/>
                    <a:pt x="1845478" y="896994"/>
                  </a:cubicBezTo>
                  <a:cubicBezTo>
                    <a:pt x="1874210" y="908603"/>
                    <a:pt x="1902148" y="924171"/>
                    <a:pt x="1933621" y="917947"/>
                  </a:cubicBezTo>
                  <a:cubicBezTo>
                    <a:pt x="1958294" y="913471"/>
                    <a:pt x="1981490" y="891790"/>
                    <a:pt x="1997604" y="894318"/>
                  </a:cubicBezTo>
                  <a:cubicBezTo>
                    <a:pt x="2000957" y="894722"/>
                    <a:pt x="2004132" y="895971"/>
                    <a:pt x="2006074" y="898412"/>
                  </a:cubicBezTo>
                  <a:cubicBezTo>
                    <a:pt x="2016576" y="928014"/>
                    <a:pt x="1960761" y="928168"/>
                    <a:pt x="1943864" y="939667"/>
                  </a:cubicBezTo>
                  <a:cubicBezTo>
                    <a:pt x="1930003" y="947329"/>
                    <a:pt x="1959411" y="944411"/>
                    <a:pt x="1963743" y="945050"/>
                  </a:cubicBezTo>
                  <a:cubicBezTo>
                    <a:pt x="1970658" y="945329"/>
                    <a:pt x="1990410" y="947153"/>
                    <a:pt x="1983212" y="956521"/>
                  </a:cubicBezTo>
                  <a:cubicBezTo>
                    <a:pt x="1975204" y="967554"/>
                    <a:pt x="1909880" y="961984"/>
                    <a:pt x="1947333" y="979770"/>
                  </a:cubicBezTo>
                  <a:cubicBezTo>
                    <a:pt x="1954268" y="983108"/>
                    <a:pt x="1962894" y="986806"/>
                    <a:pt x="1968286" y="992130"/>
                  </a:cubicBezTo>
                  <a:cubicBezTo>
                    <a:pt x="1978478" y="1001936"/>
                    <a:pt x="1973633" y="1011924"/>
                    <a:pt x="1957699" y="1008553"/>
                  </a:cubicBezTo>
                  <a:cubicBezTo>
                    <a:pt x="1947079" y="1006816"/>
                    <a:pt x="1935740" y="999914"/>
                    <a:pt x="1926113" y="996431"/>
                  </a:cubicBezTo>
                  <a:cubicBezTo>
                    <a:pt x="1921380" y="994875"/>
                    <a:pt x="1918848" y="995097"/>
                    <a:pt x="1919760" y="997440"/>
                  </a:cubicBezTo>
                  <a:cubicBezTo>
                    <a:pt x="1923255" y="1003695"/>
                    <a:pt x="1941230" y="1017020"/>
                    <a:pt x="1947901" y="1024525"/>
                  </a:cubicBezTo>
                  <a:cubicBezTo>
                    <a:pt x="1963638" y="1038494"/>
                    <a:pt x="1956500" y="1062070"/>
                    <a:pt x="1934245" y="1056517"/>
                  </a:cubicBezTo>
                  <a:cubicBezTo>
                    <a:pt x="1919813" y="1052821"/>
                    <a:pt x="1907805" y="1035590"/>
                    <a:pt x="1897456" y="1018404"/>
                  </a:cubicBezTo>
                  <a:cubicBezTo>
                    <a:pt x="1874449" y="976715"/>
                    <a:pt x="1853880" y="975027"/>
                    <a:pt x="1819698" y="999401"/>
                  </a:cubicBezTo>
                  <a:cubicBezTo>
                    <a:pt x="1807321" y="1007951"/>
                    <a:pt x="1785671" y="1014836"/>
                    <a:pt x="1774693" y="1006246"/>
                  </a:cubicBezTo>
                  <a:cubicBezTo>
                    <a:pt x="1770264" y="1003133"/>
                    <a:pt x="1769713" y="999102"/>
                    <a:pt x="1773303" y="995025"/>
                  </a:cubicBezTo>
                  <a:cubicBezTo>
                    <a:pt x="1780983" y="986762"/>
                    <a:pt x="1798887" y="980080"/>
                    <a:pt x="1807839" y="972469"/>
                  </a:cubicBezTo>
                  <a:cubicBezTo>
                    <a:pt x="1810253" y="970216"/>
                    <a:pt x="1812667" y="967963"/>
                    <a:pt x="1811094" y="965361"/>
                  </a:cubicBezTo>
                  <a:cubicBezTo>
                    <a:pt x="1804466" y="960466"/>
                    <a:pt x="1779617" y="966550"/>
                    <a:pt x="1771157" y="959714"/>
                  </a:cubicBezTo>
                  <a:cubicBezTo>
                    <a:pt x="1760433" y="949699"/>
                    <a:pt x="1788337" y="942835"/>
                    <a:pt x="1794833" y="939138"/>
                  </a:cubicBezTo>
                  <a:cubicBezTo>
                    <a:pt x="1836418" y="916914"/>
                    <a:pt x="1748030" y="890375"/>
                    <a:pt x="1729926" y="886302"/>
                  </a:cubicBezTo>
                  <a:cubicBezTo>
                    <a:pt x="1679398" y="870692"/>
                    <a:pt x="1610869" y="842204"/>
                    <a:pt x="1567071" y="822685"/>
                  </a:cubicBezTo>
                  <a:cubicBezTo>
                    <a:pt x="1516022" y="799855"/>
                    <a:pt x="1462520" y="773163"/>
                    <a:pt x="1436019" y="721712"/>
                  </a:cubicBezTo>
                  <a:cubicBezTo>
                    <a:pt x="1401764" y="662024"/>
                    <a:pt x="1388966" y="581957"/>
                    <a:pt x="1403582" y="512977"/>
                  </a:cubicBezTo>
                  <a:cubicBezTo>
                    <a:pt x="1409315" y="488699"/>
                    <a:pt x="1421185" y="466680"/>
                    <a:pt x="1421459" y="446961"/>
                  </a:cubicBezTo>
                  <a:cubicBezTo>
                    <a:pt x="1422888" y="422360"/>
                    <a:pt x="1397769" y="406224"/>
                    <a:pt x="1374674" y="396985"/>
                  </a:cubicBezTo>
                  <a:cubicBezTo>
                    <a:pt x="1299894" y="360701"/>
                    <a:pt x="1202342" y="358617"/>
                    <a:pt x="1123980" y="374147"/>
                  </a:cubicBezTo>
                  <a:cubicBezTo>
                    <a:pt x="1074755" y="385892"/>
                    <a:pt x="1028474" y="404132"/>
                    <a:pt x="979377" y="419434"/>
                  </a:cubicBezTo>
                  <a:lnTo>
                    <a:pt x="866736" y="464267"/>
                  </a:lnTo>
                  <a:lnTo>
                    <a:pt x="865214" y="466707"/>
                  </a:lnTo>
                  <a:cubicBezTo>
                    <a:pt x="858750" y="470029"/>
                    <a:pt x="848608" y="473920"/>
                    <a:pt x="842380" y="477712"/>
                  </a:cubicBezTo>
                  <a:cubicBezTo>
                    <a:pt x="822780" y="489723"/>
                    <a:pt x="805926" y="501000"/>
                    <a:pt x="789352" y="516969"/>
                  </a:cubicBezTo>
                  <a:cubicBezTo>
                    <a:pt x="773887" y="531802"/>
                    <a:pt x="758708" y="553676"/>
                    <a:pt x="758274" y="576327"/>
                  </a:cubicBezTo>
                  <a:cubicBezTo>
                    <a:pt x="758062" y="587333"/>
                    <a:pt x="762409" y="597609"/>
                    <a:pt x="769395" y="605957"/>
                  </a:cubicBezTo>
                  <a:cubicBezTo>
                    <a:pt x="783834" y="623325"/>
                    <a:pt x="804427" y="635233"/>
                    <a:pt x="820263" y="651358"/>
                  </a:cubicBezTo>
                  <a:cubicBezTo>
                    <a:pt x="835096" y="666822"/>
                    <a:pt x="876467" y="710145"/>
                    <a:pt x="927255" y="713436"/>
                  </a:cubicBezTo>
                  <a:cubicBezTo>
                    <a:pt x="941180" y="714332"/>
                    <a:pt x="954795" y="708024"/>
                    <a:pt x="965832" y="699438"/>
                  </a:cubicBezTo>
                  <a:cubicBezTo>
                    <a:pt x="971289" y="695188"/>
                    <a:pt x="976024" y="689902"/>
                    <a:pt x="979716" y="683894"/>
                  </a:cubicBezTo>
                  <a:cubicBezTo>
                    <a:pt x="983554" y="677967"/>
                    <a:pt x="985932" y="671244"/>
                    <a:pt x="987770" y="664264"/>
                  </a:cubicBezTo>
                  <a:cubicBezTo>
                    <a:pt x="989609" y="657285"/>
                    <a:pt x="991052" y="650127"/>
                    <a:pt x="993530" y="643155"/>
                  </a:cubicBezTo>
                  <a:cubicBezTo>
                    <a:pt x="995945" y="636226"/>
                    <a:pt x="999809" y="629556"/>
                    <a:pt x="1005716" y="625173"/>
                  </a:cubicBezTo>
                  <a:cubicBezTo>
                    <a:pt x="1000106" y="629983"/>
                    <a:pt x="996820" y="636703"/>
                    <a:pt x="994940" y="643622"/>
                  </a:cubicBezTo>
                  <a:cubicBezTo>
                    <a:pt x="992956" y="650522"/>
                    <a:pt x="991986" y="657711"/>
                    <a:pt x="990586" y="664929"/>
                  </a:cubicBezTo>
                  <a:cubicBezTo>
                    <a:pt x="989143" y="672086"/>
                    <a:pt x="987127" y="679461"/>
                    <a:pt x="983488" y="686065"/>
                  </a:cubicBezTo>
                  <a:cubicBezTo>
                    <a:pt x="979953" y="692687"/>
                    <a:pt x="975234" y="698777"/>
                    <a:pt x="969567" y="703896"/>
                  </a:cubicBezTo>
                  <a:cubicBezTo>
                    <a:pt x="958193" y="714075"/>
                    <a:pt x="943270" y="719935"/>
                    <a:pt x="928315" y="722109"/>
                  </a:cubicBezTo>
                  <a:cubicBezTo>
                    <a:pt x="926014" y="722444"/>
                    <a:pt x="923731" y="722675"/>
                    <a:pt x="921449" y="722906"/>
                  </a:cubicBezTo>
                  <a:lnTo>
                    <a:pt x="933577" y="726681"/>
                  </a:lnTo>
                  <a:cubicBezTo>
                    <a:pt x="948775" y="731486"/>
                    <a:pt x="963986" y="735921"/>
                    <a:pt x="979212" y="741158"/>
                  </a:cubicBezTo>
                  <a:cubicBezTo>
                    <a:pt x="994317" y="746481"/>
                    <a:pt x="1009346" y="753124"/>
                    <a:pt x="1022193" y="763003"/>
                  </a:cubicBezTo>
                  <a:cubicBezTo>
                    <a:pt x="1028555" y="767985"/>
                    <a:pt x="1034417" y="773678"/>
                    <a:pt x="1039182" y="780134"/>
                  </a:cubicBezTo>
                  <a:cubicBezTo>
                    <a:pt x="1041576" y="783445"/>
                    <a:pt x="1043684" y="786863"/>
                    <a:pt x="1045445" y="790434"/>
                  </a:cubicBezTo>
                  <a:cubicBezTo>
                    <a:pt x="1046408" y="792207"/>
                    <a:pt x="1047126" y="794150"/>
                    <a:pt x="1047351" y="796164"/>
                  </a:cubicBezTo>
                  <a:cubicBezTo>
                    <a:pt x="1047638" y="798136"/>
                    <a:pt x="1047066" y="800435"/>
                    <a:pt x="1045232" y="801439"/>
                  </a:cubicBezTo>
                  <a:cubicBezTo>
                    <a:pt x="1047024" y="800374"/>
                    <a:pt x="1047328" y="798081"/>
                    <a:pt x="1047023" y="796212"/>
                  </a:cubicBezTo>
                  <a:cubicBezTo>
                    <a:pt x="1046676" y="794282"/>
                    <a:pt x="1045939" y="792443"/>
                    <a:pt x="1044854" y="790755"/>
                  </a:cubicBezTo>
                  <a:cubicBezTo>
                    <a:pt x="1042910" y="787312"/>
                    <a:pt x="1040662" y="784081"/>
                    <a:pt x="1038109" y="781062"/>
                  </a:cubicBezTo>
                  <a:cubicBezTo>
                    <a:pt x="1033002" y="775025"/>
                    <a:pt x="1027047" y="769849"/>
                    <a:pt x="1020531" y="765426"/>
                  </a:cubicBezTo>
                  <a:cubicBezTo>
                    <a:pt x="1007499" y="756581"/>
                    <a:pt x="992638" y="751088"/>
                    <a:pt x="977512" y="746776"/>
                  </a:cubicBezTo>
                  <a:cubicBezTo>
                    <a:pt x="962367" y="742566"/>
                    <a:pt x="946783" y="739025"/>
                    <a:pt x="931315" y="735132"/>
                  </a:cubicBezTo>
                  <a:lnTo>
                    <a:pt x="908168" y="729434"/>
                  </a:lnTo>
                  <a:cubicBezTo>
                    <a:pt x="900404" y="727509"/>
                    <a:pt x="892560" y="725729"/>
                    <a:pt x="884657" y="723085"/>
                  </a:cubicBezTo>
                  <a:cubicBezTo>
                    <a:pt x="878663" y="721103"/>
                    <a:pt x="872575" y="718464"/>
                    <a:pt x="866925" y="715157"/>
                  </a:cubicBezTo>
                  <a:cubicBezTo>
                    <a:pt x="873011" y="727933"/>
                    <a:pt x="877989" y="740936"/>
                    <a:pt x="883716" y="753327"/>
                  </a:cubicBezTo>
                  <a:cubicBezTo>
                    <a:pt x="887788" y="762167"/>
                    <a:pt x="892345" y="770667"/>
                    <a:pt x="897775" y="778469"/>
                  </a:cubicBezTo>
                  <a:cubicBezTo>
                    <a:pt x="903206" y="786272"/>
                    <a:pt x="909813" y="793165"/>
                    <a:pt x="917127" y="799385"/>
                  </a:cubicBezTo>
                  <a:cubicBezTo>
                    <a:pt x="931817" y="811783"/>
                    <a:pt x="949449" y="820866"/>
                    <a:pt x="967210" y="829226"/>
                  </a:cubicBezTo>
                  <a:cubicBezTo>
                    <a:pt x="985075" y="837604"/>
                    <a:pt x="1003441" y="845272"/>
                    <a:pt x="1020798" y="855000"/>
                  </a:cubicBezTo>
                  <a:cubicBezTo>
                    <a:pt x="1029423" y="859854"/>
                    <a:pt x="1037915" y="865165"/>
                    <a:pt x="1045582" y="871501"/>
                  </a:cubicBezTo>
                  <a:cubicBezTo>
                    <a:pt x="1053310" y="877795"/>
                    <a:pt x="1060293" y="884969"/>
                    <a:pt x="1066119" y="892950"/>
                  </a:cubicBezTo>
                  <a:cubicBezTo>
                    <a:pt x="1053774" y="877292"/>
                    <a:pt x="1037128" y="865984"/>
                    <a:pt x="1019605" y="857187"/>
                  </a:cubicBezTo>
                  <a:cubicBezTo>
                    <a:pt x="1001997" y="848268"/>
                    <a:pt x="983422" y="841469"/>
                    <a:pt x="965160" y="833820"/>
                  </a:cubicBezTo>
                  <a:cubicBezTo>
                    <a:pt x="946897" y="826171"/>
                    <a:pt x="928516" y="817700"/>
                    <a:pt x="912341" y="805250"/>
                  </a:cubicBezTo>
                  <a:cubicBezTo>
                    <a:pt x="904327" y="799065"/>
                    <a:pt x="896869" y="791859"/>
                    <a:pt x="890607" y="783640"/>
                  </a:cubicBezTo>
                  <a:cubicBezTo>
                    <a:pt x="884447" y="775440"/>
                    <a:pt x="879202" y="766603"/>
                    <a:pt x="874615" y="757671"/>
                  </a:cubicBezTo>
                  <a:cubicBezTo>
                    <a:pt x="865440" y="739807"/>
                    <a:pt x="858049" y="721516"/>
                    <a:pt x="847677" y="705571"/>
                  </a:cubicBezTo>
                  <a:cubicBezTo>
                    <a:pt x="844574" y="700853"/>
                    <a:pt x="841186" y="696244"/>
                    <a:pt x="837656" y="691823"/>
                  </a:cubicBezTo>
                  <a:cubicBezTo>
                    <a:pt x="827466" y="682900"/>
                    <a:pt x="817238" y="674184"/>
                    <a:pt x="806704" y="665679"/>
                  </a:cubicBezTo>
                  <a:cubicBezTo>
                    <a:pt x="807677" y="667988"/>
                    <a:pt x="808590" y="670339"/>
                    <a:pt x="809442" y="672733"/>
                  </a:cubicBezTo>
                  <a:cubicBezTo>
                    <a:pt x="813685" y="685071"/>
                    <a:pt x="815431" y="698242"/>
                    <a:pt x="814538" y="711260"/>
                  </a:cubicBezTo>
                  <a:cubicBezTo>
                    <a:pt x="814089" y="717635"/>
                    <a:pt x="813019" y="723899"/>
                    <a:pt x="811286" y="729990"/>
                  </a:cubicBezTo>
                  <a:cubicBezTo>
                    <a:pt x="809689" y="735626"/>
                    <a:pt x="806615" y="740571"/>
                    <a:pt x="807931" y="746622"/>
                  </a:cubicBezTo>
                  <a:cubicBezTo>
                    <a:pt x="809242" y="752406"/>
                    <a:pt x="811581" y="758107"/>
                    <a:pt x="814262" y="763389"/>
                  </a:cubicBezTo>
                  <a:cubicBezTo>
                    <a:pt x="817844" y="770487"/>
                    <a:pt x="822169" y="777612"/>
                    <a:pt x="825804" y="785306"/>
                  </a:cubicBezTo>
                  <a:cubicBezTo>
                    <a:pt x="829665" y="792934"/>
                    <a:pt x="832105" y="801641"/>
                    <a:pt x="833342" y="809919"/>
                  </a:cubicBezTo>
                  <a:cubicBezTo>
                    <a:pt x="834663" y="818319"/>
                    <a:pt x="835158" y="826571"/>
                    <a:pt x="836061" y="834629"/>
                  </a:cubicBezTo>
                  <a:cubicBezTo>
                    <a:pt x="837025" y="842645"/>
                    <a:pt x="838318" y="850613"/>
                    <a:pt x="841267" y="857970"/>
                  </a:cubicBezTo>
                  <a:cubicBezTo>
                    <a:pt x="844112" y="865310"/>
                    <a:pt x="848596" y="872142"/>
                    <a:pt x="854251" y="877798"/>
                  </a:cubicBezTo>
                  <a:cubicBezTo>
                    <a:pt x="865377" y="889236"/>
                    <a:pt x="881140" y="896544"/>
                    <a:pt x="897506" y="896918"/>
                  </a:cubicBezTo>
                  <a:lnTo>
                    <a:pt x="895648" y="893597"/>
                  </a:lnTo>
                  <a:lnTo>
                    <a:pt x="897755" y="897016"/>
                  </a:lnTo>
                  <a:cubicBezTo>
                    <a:pt x="897798" y="897077"/>
                    <a:pt x="897675" y="897161"/>
                    <a:pt x="897675" y="897161"/>
                  </a:cubicBezTo>
                  <a:cubicBezTo>
                    <a:pt x="881124" y="897822"/>
                    <a:pt x="864453" y="891418"/>
                    <a:pt x="852030" y="880067"/>
                  </a:cubicBezTo>
                  <a:cubicBezTo>
                    <a:pt x="845778" y="874465"/>
                    <a:pt x="840571" y="867503"/>
                    <a:pt x="836996" y="859766"/>
                  </a:cubicBezTo>
                  <a:cubicBezTo>
                    <a:pt x="833318" y="852010"/>
                    <a:pt x="831504" y="843682"/>
                    <a:pt x="830042" y="835470"/>
                  </a:cubicBezTo>
                  <a:cubicBezTo>
                    <a:pt x="828682" y="827277"/>
                    <a:pt x="827696" y="819097"/>
                    <a:pt x="825995" y="811323"/>
                  </a:cubicBezTo>
                  <a:cubicBezTo>
                    <a:pt x="824312" y="803445"/>
                    <a:pt x="821820" y="796222"/>
                    <a:pt x="817932" y="789336"/>
                  </a:cubicBezTo>
                  <a:cubicBezTo>
                    <a:pt x="814166" y="782366"/>
                    <a:pt x="809500" y="775660"/>
                    <a:pt x="805274" y="768287"/>
                  </a:cubicBezTo>
                  <a:cubicBezTo>
                    <a:pt x="803033" y="764417"/>
                    <a:pt x="800933" y="760359"/>
                    <a:pt x="799259" y="756004"/>
                  </a:cubicBezTo>
                  <a:cubicBezTo>
                    <a:pt x="796326" y="760760"/>
                    <a:pt x="793429" y="765309"/>
                    <a:pt x="790971" y="770097"/>
                  </a:cubicBezTo>
                  <a:cubicBezTo>
                    <a:pt x="786029" y="779508"/>
                    <a:pt x="782004" y="789457"/>
                    <a:pt x="778977" y="799798"/>
                  </a:cubicBezTo>
                  <a:cubicBezTo>
                    <a:pt x="776052" y="810158"/>
                    <a:pt x="774100" y="820745"/>
                    <a:pt x="773225" y="831579"/>
                  </a:cubicBezTo>
                  <a:cubicBezTo>
                    <a:pt x="772472" y="842328"/>
                    <a:pt x="772752" y="853262"/>
                    <a:pt x="774122" y="864072"/>
                  </a:cubicBezTo>
                  <a:cubicBezTo>
                    <a:pt x="771869" y="853424"/>
                    <a:pt x="770743" y="842445"/>
                    <a:pt x="770688" y="831444"/>
                  </a:cubicBezTo>
                  <a:cubicBezTo>
                    <a:pt x="770736" y="820462"/>
                    <a:pt x="771814" y="809398"/>
                    <a:pt x="774028" y="798538"/>
                  </a:cubicBezTo>
                  <a:cubicBezTo>
                    <a:pt x="776344" y="787695"/>
                    <a:pt x="779654" y="776978"/>
                    <a:pt x="784105" y="766732"/>
                  </a:cubicBezTo>
                  <a:cubicBezTo>
                    <a:pt x="790596" y="751357"/>
                    <a:pt x="798488" y="737993"/>
                    <a:pt x="800870" y="721134"/>
                  </a:cubicBezTo>
                  <a:cubicBezTo>
                    <a:pt x="803009" y="706525"/>
                    <a:pt x="801126" y="691729"/>
                    <a:pt x="795232" y="678188"/>
                  </a:cubicBezTo>
                  <a:cubicBezTo>
                    <a:pt x="789422" y="664768"/>
                    <a:pt x="780182" y="652921"/>
                    <a:pt x="769054" y="643563"/>
                  </a:cubicBezTo>
                  <a:cubicBezTo>
                    <a:pt x="764137" y="639747"/>
                    <a:pt x="717430" y="605657"/>
                    <a:pt x="652954" y="625735"/>
                  </a:cubicBezTo>
                  <a:cubicBezTo>
                    <a:pt x="584691" y="647001"/>
                    <a:pt x="591769" y="679535"/>
                    <a:pt x="566670" y="709127"/>
                  </a:cubicBezTo>
                  <a:cubicBezTo>
                    <a:pt x="560850" y="716887"/>
                    <a:pt x="554668" y="723995"/>
                    <a:pt x="548503" y="730999"/>
                  </a:cubicBezTo>
                  <a:cubicBezTo>
                    <a:pt x="542235" y="737985"/>
                    <a:pt x="536249" y="744594"/>
                    <a:pt x="530620" y="751588"/>
                  </a:cubicBezTo>
                  <a:cubicBezTo>
                    <a:pt x="519400" y="765369"/>
                    <a:pt x="509745" y="780230"/>
                    <a:pt x="505910" y="796562"/>
                  </a:cubicBezTo>
                  <a:cubicBezTo>
                    <a:pt x="502139" y="814026"/>
                    <a:pt x="506357" y="831268"/>
                    <a:pt x="509564" y="848490"/>
                  </a:cubicBezTo>
                  <a:cubicBezTo>
                    <a:pt x="512616" y="865096"/>
                    <a:pt x="514718" y="881639"/>
                    <a:pt x="516023" y="898466"/>
                  </a:cubicBezTo>
                  <a:cubicBezTo>
                    <a:pt x="517150" y="913606"/>
                    <a:pt x="522488" y="928168"/>
                    <a:pt x="527676" y="942383"/>
                  </a:cubicBezTo>
                  <a:cubicBezTo>
                    <a:pt x="530092" y="948845"/>
                    <a:pt x="532855" y="955156"/>
                    <a:pt x="536088" y="961231"/>
                  </a:cubicBezTo>
                  <a:cubicBezTo>
                    <a:pt x="539320" y="967306"/>
                    <a:pt x="543022" y="973145"/>
                    <a:pt x="547351" y="978456"/>
                  </a:cubicBezTo>
                  <a:cubicBezTo>
                    <a:pt x="551681" y="983768"/>
                    <a:pt x="556516" y="988636"/>
                    <a:pt x="562079" y="992727"/>
                  </a:cubicBezTo>
                  <a:cubicBezTo>
                    <a:pt x="567537" y="996801"/>
                    <a:pt x="573643" y="1000243"/>
                    <a:pt x="579944" y="1003187"/>
                  </a:cubicBezTo>
                  <a:cubicBezTo>
                    <a:pt x="592528" y="1009177"/>
                    <a:pt x="605950" y="1013772"/>
                    <a:pt x="618044" y="1021008"/>
                  </a:cubicBezTo>
                  <a:cubicBezTo>
                    <a:pt x="605571" y="1014397"/>
                    <a:pt x="592123" y="1010546"/>
                    <a:pt x="579056" y="1005162"/>
                  </a:cubicBezTo>
                  <a:cubicBezTo>
                    <a:pt x="572493" y="1002491"/>
                    <a:pt x="566064" y="999365"/>
                    <a:pt x="560112" y="995363"/>
                  </a:cubicBezTo>
                  <a:cubicBezTo>
                    <a:pt x="554142" y="991465"/>
                    <a:pt x="548771" y="986607"/>
                    <a:pt x="543967" y="981264"/>
                  </a:cubicBezTo>
                  <a:cubicBezTo>
                    <a:pt x="539163" y="975921"/>
                    <a:pt x="534987" y="970051"/>
                    <a:pt x="531340" y="963901"/>
                  </a:cubicBezTo>
                  <a:cubicBezTo>
                    <a:pt x="527695" y="957752"/>
                    <a:pt x="524476" y="951306"/>
                    <a:pt x="521646" y="944770"/>
                  </a:cubicBezTo>
                  <a:cubicBezTo>
                    <a:pt x="519379" y="939562"/>
                    <a:pt x="517336" y="934287"/>
                    <a:pt x="515416" y="928928"/>
                  </a:cubicBezTo>
                  <a:cubicBezTo>
                    <a:pt x="514432" y="939475"/>
                    <a:pt x="512457" y="949898"/>
                    <a:pt x="509320" y="959953"/>
                  </a:cubicBezTo>
                  <a:cubicBezTo>
                    <a:pt x="503704" y="977886"/>
                    <a:pt x="494965" y="994193"/>
                    <a:pt x="489794" y="1011725"/>
                  </a:cubicBezTo>
                  <a:cubicBezTo>
                    <a:pt x="487270" y="1020450"/>
                    <a:pt x="485699" y="1029505"/>
                    <a:pt x="485820" y="1038650"/>
                  </a:cubicBezTo>
                  <a:cubicBezTo>
                    <a:pt x="485942" y="1047795"/>
                    <a:pt x="487918" y="1057006"/>
                    <a:pt x="492508" y="1065031"/>
                  </a:cubicBezTo>
                  <a:cubicBezTo>
                    <a:pt x="487491" y="1057303"/>
                    <a:pt x="484937" y="1048042"/>
                    <a:pt x="484360" y="1038762"/>
                  </a:cubicBezTo>
                  <a:cubicBezTo>
                    <a:pt x="483679" y="1029463"/>
                    <a:pt x="484831" y="1020066"/>
                    <a:pt x="486936" y="1011000"/>
                  </a:cubicBezTo>
                  <a:cubicBezTo>
                    <a:pt x="491209" y="992826"/>
                    <a:pt x="499153" y="975897"/>
                    <a:pt x="503684" y="958356"/>
                  </a:cubicBezTo>
                  <a:cubicBezTo>
                    <a:pt x="512683" y="923049"/>
                    <a:pt x="506452" y="885492"/>
                    <a:pt x="498138" y="850923"/>
                  </a:cubicBezTo>
                  <a:cubicBezTo>
                    <a:pt x="497867" y="849754"/>
                    <a:pt x="497554" y="848524"/>
                    <a:pt x="497284" y="847355"/>
                  </a:cubicBezTo>
                  <a:cubicBezTo>
                    <a:pt x="496531" y="848874"/>
                    <a:pt x="495778" y="850393"/>
                    <a:pt x="494922" y="851893"/>
                  </a:cubicBezTo>
                  <a:cubicBezTo>
                    <a:pt x="488271" y="863399"/>
                    <a:pt x="478691" y="871605"/>
                    <a:pt x="469720" y="879386"/>
                  </a:cubicBezTo>
                  <a:cubicBezTo>
                    <a:pt x="460644" y="887149"/>
                    <a:pt x="451692" y="894827"/>
                    <a:pt x="445793" y="904814"/>
                  </a:cubicBezTo>
                  <a:cubicBezTo>
                    <a:pt x="442865" y="909838"/>
                    <a:pt x="440812" y="915338"/>
                    <a:pt x="440042" y="921122"/>
                  </a:cubicBezTo>
                  <a:cubicBezTo>
                    <a:pt x="439271" y="926906"/>
                    <a:pt x="439887" y="932992"/>
                    <a:pt x="442550" y="938378"/>
                  </a:cubicBezTo>
                  <a:cubicBezTo>
                    <a:pt x="439400" y="933332"/>
                    <a:pt x="438060" y="927116"/>
                    <a:pt x="438247" y="921014"/>
                  </a:cubicBezTo>
                  <a:cubicBezTo>
                    <a:pt x="438392" y="914851"/>
                    <a:pt x="439960" y="908783"/>
                    <a:pt x="442567" y="903168"/>
                  </a:cubicBezTo>
                  <a:cubicBezTo>
                    <a:pt x="447800" y="891835"/>
                    <a:pt x="456458" y="882824"/>
                    <a:pt x="464629" y="874152"/>
                  </a:cubicBezTo>
                  <a:cubicBezTo>
                    <a:pt x="472781" y="865583"/>
                    <a:pt x="480744" y="856874"/>
                    <a:pt x="485080" y="846981"/>
                  </a:cubicBezTo>
                  <a:cubicBezTo>
                    <a:pt x="492432" y="830372"/>
                    <a:pt x="488256" y="811110"/>
                    <a:pt x="491492" y="793657"/>
                  </a:cubicBezTo>
                  <a:cubicBezTo>
                    <a:pt x="493073" y="785138"/>
                    <a:pt x="495876" y="776944"/>
                    <a:pt x="499493" y="769269"/>
                  </a:cubicBezTo>
                  <a:cubicBezTo>
                    <a:pt x="486756" y="772161"/>
                    <a:pt x="474773" y="775614"/>
                    <a:pt x="464864" y="781787"/>
                  </a:cubicBezTo>
                  <a:cubicBezTo>
                    <a:pt x="458964" y="785531"/>
                    <a:pt x="454029" y="790142"/>
                    <a:pt x="449717" y="796037"/>
                  </a:cubicBezTo>
                  <a:cubicBezTo>
                    <a:pt x="445363" y="801873"/>
                    <a:pt x="441687" y="808683"/>
                    <a:pt x="438079" y="815719"/>
                  </a:cubicBezTo>
                  <a:cubicBezTo>
                    <a:pt x="434512" y="822815"/>
                    <a:pt x="430665" y="830289"/>
                    <a:pt x="426459" y="837378"/>
                  </a:cubicBezTo>
                  <a:cubicBezTo>
                    <a:pt x="422357" y="844485"/>
                    <a:pt x="417860" y="851415"/>
                    <a:pt x="413029" y="858124"/>
                  </a:cubicBezTo>
                  <a:cubicBezTo>
                    <a:pt x="403471" y="871563"/>
                    <a:pt x="392636" y="884079"/>
                    <a:pt x="380833" y="895461"/>
                  </a:cubicBezTo>
                  <a:cubicBezTo>
                    <a:pt x="368967" y="906885"/>
                    <a:pt x="356235" y="917194"/>
                    <a:pt x="342466" y="926143"/>
                  </a:cubicBezTo>
                  <a:cubicBezTo>
                    <a:pt x="335530" y="930607"/>
                    <a:pt x="328151" y="934566"/>
                    <a:pt x="320277" y="937423"/>
                  </a:cubicBezTo>
                  <a:cubicBezTo>
                    <a:pt x="312420" y="940176"/>
                    <a:pt x="303904" y="941850"/>
                    <a:pt x="295447" y="941401"/>
                  </a:cubicBezTo>
                  <a:cubicBezTo>
                    <a:pt x="286931" y="940994"/>
                    <a:pt x="279198" y="938594"/>
                    <a:pt x="271389" y="937514"/>
                  </a:cubicBezTo>
                  <a:cubicBezTo>
                    <a:pt x="263684" y="936453"/>
                    <a:pt x="255688" y="936406"/>
                    <a:pt x="247885" y="937675"/>
                  </a:cubicBezTo>
                  <a:lnTo>
                    <a:pt x="212530" y="954166"/>
                  </a:lnTo>
                  <a:lnTo>
                    <a:pt x="247315" y="934905"/>
                  </a:lnTo>
                  <a:cubicBezTo>
                    <a:pt x="255314" y="933138"/>
                    <a:pt x="263589" y="932808"/>
                    <a:pt x="271844" y="933487"/>
                  </a:cubicBezTo>
                  <a:cubicBezTo>
                    <a:pt x="280037" y="934209"/>
                    <a:pt x="287906" y="936154"/>
                    <a:pt x="295547" y="936083"/>
                  </a:cubicBezTo>
                  <a:cubicBezTo>
                    <a:pt x="303275" y="936135"/>
                    <a:pt x="310818" y="934233"/>
                    <a:pt x="317908" y="931289"/>
                  </a:cubicBezTo>
                  <a:cubicBezTo>
                    <a:pt x="324998" y="928346"/>
                    <a:pt x="331654" y="924257"/>
                    <a:pt x="338072" y="919699"/>
                  </a:cubicBezTo>
                  <a:cubicBezTo>
                    <a:pt x="350826" y="910462"/>
                    <a:pt x="362768" y="899798"/>
                    <a:pt x="373478" y="888274"/>
                  </a:cubicBezTo>
                  <a:cubicBezTo>
                    <a:pt x="384248" y="876706"/>
                    <a:pt x="393950" y="864254"/>
                    <a:pt x="402359" y="850983"/>
                  </a:cubicBezTo>
                  <a:cubicBezTo>
                    <a:pt x="406636" y="844387"/>
                    <a:pt x="410536" y="837510"/>
                    <a:pt x="414127" y="830578"/>
                  </a:cubicBezTo>
                  <a:cubicBezTo>
                    <a:pt x="417779" y="823603"/>
                    <a:pt x="420913" y="816536"/>
                    <a:pt x="424225" y="809073"/>
                  </a:cubicBezTo>
                  <a:cubicBezTo>
                    <a:pt x="427714" y="801216"/>
                    <a:pt x="433473" y="793498"/>
                    <a:pt x="436202" y="785718"/>
                  </a:cubicBezTo>
                  <a:cubicBezTo>
                    <a:pt x="424522" y="782717"/>
                    <a:pt x="408330" y="790004"/>
                    <a:pt x="396625" y="791907"/>
                  </a:cubicBezTo>
                  <a:cubicBezTo>
                    <a:pt x="377055" y="795121"/>
                    <a:pt x="357554" y="797653"/>
                    <a:pt x="338384" y="801312"/>
                  </a:cubicBezTo>
                  <a:cubicBezTo>
                    <a:pt x="319215" y="804971"/>
                    <a:pt x="300232" y="809677"/>
                    <a:pt x="282226" y="816959"/>
                  </a:cubicBezTo>
                  <a:cubicBezTo>
                    <a:pt x="264179" y="824181"/>
                    <a:pt x="247346" y="834447"/>
                    <a:pt x="233109" y="847794"/>
                  </a:cubicBezTo>
                  <a:cubicBezTo>
                    <a:pt x="218993" y="861055"/>
                    <a:pt x="207564" y="877787"/>
                    <a:pt x="202175" y="896828"/>
                  </a:cubicBezTo>
                  <a:cubicBezTo>
                    <a:pt x="206591" y="877558"/>
                    <a:pt x="217323" y="859955"/>
                    <a:pt x="231089" y="845671"/>
                  </a:cubicBezTo>
                  <a:cubicBezTo>
                    <a:pt x="244872" y="831283"/>
                    <a:pt x="261745" y="819903"/>
                    <a:pt x="279893" y="811526"/>
                  </a:cubicBezTo>
                  <a:cubicBezTo>
                    <a:pt x="297998" y="803088"/>
                    <a:pt x="317228" y="797306"/>
                    <a:pt x="336523" y="792655"/>
                  </a:cubicBezTo>
                  <a:cubicBezTo>
                    <a:pt x="355877" y="787962"/>
                    <a:pt x="375338" y="784463"/>
                    <a:pt x="394478" y="780372"/>
                  </a:cubicBezTo>
                  <a:cubicBezTo>
                    <a:pt x="395854" y="780138"/>
                    <a:pt x="397248" y="779801"/>
                    <a:pt x="398582" y="779507"/>
                  </a:cubicBezTo>
                  <a:cubicBezTo>
                    <a:pt x="390157" y="776502"/>
                    <a:pt x="382227" y="772520"/>
                    <a:pt x="374744" y="768137"/>
                  </a:cubicBezTo>
                  <a:cubicBezTo>
                    <a:pt x="364028" y="761841"/>
                    <a:pt x="354118" y="754622"/>
                    <a:pt x="344313" y="747422"/>
                  </a:cubicBezTo>
                  <a:lnTo>
                    <a:pt x="314893" y="725821"/>
                  </a:lnTo>
                  <a:lnTo>
                    <a:pt x="346689" y="743686"/>
                  </a:lnTo>
                  <a:cubicBezTo>
                    <a:pt x="357254" y="749635"/>
                    <a:pt x="367818" y="755584"/>
                    <a:pt x="378708" y="760311"/>
                  </a:cubicBezTo>
                  <a:cubicBezTo>
                    <a:pt x="389537" y="765080"/>
                    <a:pt x="400735" y="768689"/>
                    <a:pt x="412029" y="769967"/>
                  </a:cubicBezTo>
                  <a:cubicBezTo>
                    <a:pt x="443396" y="773563"/>
                    <a:pt x="475926" y="756987"/>
                    <a:pt x="500216" y="738454"/>
                  </a:cubicBezTo>
                  <a:cubicBezTo>
                    <a:pt x="514319" y="727644"/>
                    <a:pt x="526584" y="714585"/>
                    <a:pt x="536615" y="700004"/>
                  </a:cubicBezTo>
                  <a:cubicBezTo>
                    <a:pt x="538772" y="696603"/>
                    <a:pt x="565300" y="653982"/>
                    <a:pt x="526438" y="627914"/>
                  </a:cubicBezTo>
                  <a:cubicBezTo>
                    <a:pt x="485905" y="600746"/>
                    <a:pt x="417257" y="558400"/>
                    <a:pt x="350790" y="574707"/>
                  </a:cubicBezTo>
                  <a:cubicBezTo>
                    <a:pt x="328733" y="582276"/>
                    <a:pt x="308759" y="595181"/>
                    <a:pt x="290461" y="609453"/>
                  </a:cubicBezTo>
                  <a:cubicBezTo>
                    <a:pt x="268285" y="626605"/>
                    <a:pt x="248377" y="646884"/>
                    <a:pt x="227588" y="666418"/>
                  </a:cubicBezTo>
                  <a:cubicBezTo>
                    <a:pt x="206860" y="685911"/>
                    <a:pt x="185178" y="705071"/>
                    <a:pt x="160078" y="719191"/>
                  </a:cubicBezTo>
                  <a:cubicBezTo>
                    <a:pt x="153802" y="722654"/>
                    <a:pt x="147459" y="725892"/>
                    <a:pt x="140862" y="728764"/>
                  </a:cubicBezTo>
                  <a:cubicBezTo>
                    <a:pt x="134284" y="731533"/>
                    <a:pt x="127535" y="734057"/>
                    <a:pt x="120673" y="736028"/>
                  </a:cubicBezTo>
                  <a:cubicBezTo>
                    <a:pt x="113810" y="737999"/>
                    <a:pt x="106773" y="739458"/>
                    <a:pt x="99725" y="740382"/>
                  </a:cubicBezTo>
                  <a:cubicBezTo>
                    <a:pt x="92634" y="741245"/>
                    <a:pt x="85491" y="741511"/>
                    <a:pt x="78397" y="741200"/>
                  </a:cubicBezTo>
                  <a:cubicBezTo>
                    <a:pt x="85546" y="741201"/>
                    <a:pt x="92642" y="740606"/>
                    <a:pt x="99624" y="739457"/>
                  </a:cubicBezTo>
                  <a:cubicBezTo>
                    <a:pt x="106624" y="738204"/>
                    <a:pt x="113450" y="736440"/>
                    <a:pt x="120185" y="734287"/>
                  </a:cubicBezTo>
                  <a:cubicBezTo>
                    <a:pt x="126835" y="732011"/>
                    <a:pt x="133353" y="729285"/>
                    <a:pt x="139762" y="726273"/>
                  </a:cubicBezTo>
                  <a:cubicBezTo>
                    <a:pt x="146086" y="723138"/>
                    <a:pt x="152240" y="719760"/>
                    <a:pt x="158244" y="716035"/>
                  </a:cubicBezTo>
                  <a:cubicBezTo>
                    <a:pt x="182256" y="701133"/>
                    <a:pt x="202753" y="681440"/>
                    <a:pt x="222497" y="661184"/>
                  </a:cubicBezTo>
                  <a:cubicBezTo>
                    <a:pt x="242242" y="640929"/>
                    <a:pt x="261471" y="619674"/>
                    <a:pt x="283553" y="600959"/>
                  </a:cubicBezTo>
                  <a:cubicBezTo>
                    <a:pt x="293622" y="592413"/>
                    <a:pt x="304219" y="584496"/>
                    <a:pt x="315615" y="577470"/>
                  </a:cubicBezTo>
                  <a:cubicBezTo>
                    <a:pt x="315329" y="577578"/>
                    <a:pt x="315000" y="577626"/>
                    <a:pt x="314672" y="577674"/>
                  </a:cubicBezTo>
                  <a:cubicBezTo>
                    <a:pt x="296799" y="581245"/>
                    <a:pt x="279342" y="586065"/>
                    <a:pt x="261670" y="591486"/>
                  </a:cubicBezTo>
                  <a:cubicBezTo>
                    <a:pt x="244017" y="596804"/>
                    <a:pt x="225829" y="602133"/>
                    <a:pt x="206858" y="604387"/>
                  </a:cubicBezTo>
                  <a:cubicBezTo>
                    <a:pt x="188009" y="606556"/>
                    <a:pt x="168171" y="605614"/>
                    <a:pt x="150144" y="598434"/>
                  </a:cubicBezTo>
                  <a:cubicBezTo>
                    <a:pt x="145471" y="596529"/>
                    <a:pt x="140204" y="593770"/>
                    <a:pt x="135885" y="591075"/>
                  </a:cubicBezTo>
                  <a:cubicBezTo>
                    <a:pt x="132004" y="588619"/>
                    <a:pt x="118201" y="598949"/>
                    <a:pt x="114726" y="601367"/>
                  </a:cubicBezTo>
                  <a:cubicBezTo>
                    <a:pt x="108508" y="605694"/>
                    <a:pt x="101969" y="609430"/>
                    <a:pt x="95129" y="612472"/>
                  </a:cubicBezTo>
                  <a:cubicBezTo>
                    <a:pt x="81100" y="618706"/>
                    <a:pt x="67032" y="620986"/>
                    <a:pt x="51873" y="622216"/>
                  </a:cubicBezTo>
                  <a:cubicBezTo>
                    <a:pt x="80627" y="619849"/>
                    <a:pt x="107809" y="605728"/>
                    <a:pt x="126089" y="584410"/>
                  </a:cubicBezTo>
                  <a:cubicBezTo>
                    <a:pt x="125901" y="584270"/>
                    <a:pt x="125652" y="584172"/>
                    <a:pt x="125524" y="583989"/>
                  </a:cubicBezTo>
                  <a:cubicBezTo>
                    <a:pt x="118056" y="578328"/>
                    <a:pt x="111076" y="572329"/>
                    <a:pt x="103796" y="566808"/>
                  </a:cubicBezTo>
                  <a:cubicBezTo>
                    <a:pt x="75206" y="544449"/>
                    <a:pt x="36053" y="535776"/>
                    <a:pt x="0" y="544037"/>
                  </a:cubicBezTo>
                  <a:cubicBezTo>
                    <a:pt x="35650" y="534156"/>
                    <a:pt x="76019" y="540807"/>
                    <a:pt x="106825" y="562710"/>
                  </a:cubicBezTo>
                  <a:cubicBezTo>
                    <a:pt x="122220" y="573259"/>
                    <a:pt x="136210" y="585692"/>
                    <a:pt x="152969" y="591311"/>
                  </a:cubicBezTo>
                  <a:cubicBezTo>
                    <a:pt x="169710" y="597033"/>
                    <a:pt x="188028" y="597223"/>
                    <a:pt x="205626" y="594296"/>
                  </a:cubicBezTo>
                  <a:cubicBezTo>
                    <a:pt x="223327" y="591387"/>
                    <a:pt x="240598" y="585521"/>
                    <a:pt x="257967" y="579405"/>
                  </a:cubicBezTo>
                  <a:cubicBezTo>
                    <a:pt x="275295" y="573228"/>
                    <a:pt x="293265" y="567327"/>
                    <a:pt x="311470" y="562802"/>
                  </a:cubicBezTo>
                  <a:cubicBezTo>
                    <a:pt x="327909" y="558600"/>
                    <a:pt x="344656" y="555360"/>
                    <a:pt x="361479" y="552881"/>
                  </a:cubicBezTo>
                  <a:cubicBezTo>
                    <a:pt x="355274" y="550595"/>
                    <a:pt x="349287" y="547974"/>
                    <a:pt x="343437" y="544898"/>
                  </a:cubicBezTo>
                  <a:cubicBezTo>
                    <a:pt x="334901" y="540433"/>
                    <a:pt x="326964" y="535008"/>
                    <a:pt x="319526" y="528873"/>
                  </a:cubicBezTo>
                  <a:cubicBezTo>
                    <a:pt x="313912" y="524185"/>
                    <a:pt x="297623" y="513262"/>
                    <a:pt x="277150" y="517647"/>
                  </a:cubicBezTo>
                  <a:cubicBezTo>
                    <a:pt x="267324" y="519780"/>
                    <a:pt x="257140" y="519448"/>
                    <a:pt x="247157" y="518885"/>
                  </a:cubicBezTo>
                  <a:cubicBezTo>
                    <a:pt x="228779" y="517831"/>
                    <a:pt x="210944" y="514047"/>
                    <a:pt x="193648" y="509345"/>
                  </a:cubicBezTo>
                  <a:cubicBezTo>
                    <a:pt x="176248" y="504624"/>
                    <a:pt x="159367" y="499090"/>
                    <a:pt x="142178" y="494675"/>
                  </a:cubicBezTo>
                  <a:cubicBezTo>
                    <a:pt x="125051" y="490217"/>
                    <a:pt x="107471" y="486798"/>
                    <a:pt x="89663" y="486433"/>
                  </a:cubicBezTo>
                  <a:cubicBezTo>
                    <a:pt x="107529" y="485581"/>
                    <a:pt x="125374" y="487820"/>
                    <a:pt x="142973" y="491136"/>
                  </a:cubicBezTo>
                  <a:cubicBezTo>
                    <a:pt x="160572" y="494451"/>
                    <a:pt x="177882" y="498782"/>
                    <a:pt x="195237" y="502267"/>
                  </a:cubicBezTo>
                  <a:cubicBezTo>
                    <a:pt x="212592" y="505752"/>
                    <a:pt x="230089" y="508143"/>
                    <a:pt x="247351" y="507983"/>
                  </a:cubicBezTo>
                  <a:cubicBezTo>
                    <a:pt x="262903" y="507837"/>
                    <a:pt x="278346" y="505324"/>
                    <a:pt x="292179" y="499588"/>
                  </a:cubicBezTo>
                  <a:cubicBezTo>
                    <a:pt x="290755" y="497412"/>
                    <a:pt x="289271" y="495278"/>
                    <a:pt x="288011" y="493078"/>
                  </a:cubicBezTo>
                  <a:cubicBezTo>
                    <a:pt x="286115" y="489964"/>
                    <a:pt x="284425" y="486887"/>
                    <a:pt x="282798" y="483767"/>
                  </a:cubicBezTo>
                  <a:cubicBezTo>
                    <a:pt x="276267" y="471392"/>
                    <a:pt x="270459" y="459147"/>
                    <a:pt x="261456" y="449850"/>
                  </a:cubicBezTo>
                  <a:cubicBezTo>
                    <a:pt x="252617" y="440529"/>
                    <a:pt x="240061" y="434970"/>
                    <a:pt x="227152" y="430201"/>
                  </a:cubicBezTo>
                  <a:cubicBezTo>
                    <a:pt x="220654" y="427755"/>
                    <a:pt x="214077" y="425456"/>
                    <a:pt x="207635" y="422700"/>
                  </a:cubicBezTo>
                  <a:cubicBezTo>
                    <a:pt x="201072" y="420030"/>
                    <a:pt x="194821" y="416508"/>
                    <a:pt x="189174" y="412295"/>
                  </a:cubicBezTo>
                  <a:cubicBezTo>
                    <a:pt x="183527" y="408081"/>
                    <a:pt x="178460" y="403011"/>
                    <a:pt x="174735" y="397008"/>
                  </a:cubicBezTo>
                  <a:cubicBezTo>
                    <a:pt x="172820" y="393997"/>
                    <a:pt x="171540" y="390726"/>
                    <a:pt x="170484" y="387389"/>
                  </a:cubicBezTo>
                  <a:cubicBezTo>
                    <a:pt x="169489" y="384009"/>
                    <a:pt x="169213" y="380492"/>
                    <a:pt x="169350" y="377049"/>
                  </a:cubicBezTo>
                  <a:cubicBezTo>
                    <a:pt x="169480" y="380487"/>
                    <a:pt x="169982" y="383938"/>
                    <a:pt x="171160" y="387190"/>
                  </a:cubicBezTo>
                  <a:cubicBezTo>
                    <a:pt x="172356" y="390339"/>
                    <a:pt x="173880" y="393440"/>
                    <a:pt x="175954" y="396159"/>
                  </a:cubicBezTo>
                  <a:cubicBezTo>
                    <a:pt x="179918" y="401725"/>
                    <a:pt x="185242" y="406254"/>
                    <a:pt x="190877" y="409932"/>
                  </a:cubicBezTo>
                  <a:cubicBezTo>
                    <a:pt x="202277" y="417471"/>
                    <a:pt x="215630" y="420666"/>
                    <a:pt x="228998" y="424663"/>
                  </a:cubicBezTo>
                  <a:cubicBezTo>
                    <a:pt x="235691" y="426610"/>
                    <a:pt x="242451" y="428783"/>
                    <a:pt x="249021" y="431721"/>
                  </a:cubicBezTo>
                  <a:cubicBezTo>
                    <a:pt x="255651" y="434617"/>
                    <a:pt x="261992" y="438528"/>
                    <a:pt x="267551" y="443527"/>
                  </a:cubicBezTo>
                  <a:cubicBezTo>
                    <a:pt x="278713" y="453584"/>
                    <a:pt x="285748" y="466423"/>
                    <a:pt x="292962" y="477960"/>
                  </a:cubicBezTo>
                  <a:cubicBezTo>
                    <a:pt x="294792" y="480849"/>
                    <a:pt x="296578" y="483677"/>
                    <a:pt x="298488" y="486420"/>
                  </a:cubicBezTo>
                  <a:cubicBezTo>
                    <a:pt x="300397" y="489163"/>
                    <a:pt x="302447" y="491718"/>
                    <a:pt x="304435" y="494316"/>
                  </a:cubicBezTo>
                  <a:cubicBezTo>
                    <a:pt x="306588" y="496889"/>
                    <a:pt x="308838" y="499213"/>
                    <a:pt x="311010" y="501683"/>
                  </a:cubicBezTo>
                  <a:cubicBezTo>
                    <a:pt x="313425" y="503984"/>
                    <a:pt x="315737" y="506266"/>
                    <a:pt x="318171" y="508463"/>
                  </a:cubicBezTo>
                  <a:cubicBezTo>
                    <a:pt x="328047" y="517063"/>
                    <a:pt x="339272" y="524090"/>
                    <a:pt x="351140" y="529313"/>
                  </a:cubicBezTo>
                  <a:cubicBezTo>
                    <a:pt x="356481" y="531657"/>
                    <a:pt x="361939" y="533650"/>
                    <a:pt x="367472" y="535229"/>
                  </a:cubicBezTo>
                  <a:cubicBezTo>
                    <a:pt x="389850" y="539561"/>
                    <a:pt x="458760" y="488800"/>
                    <a:pt x="489968" y="454594"/>
                  </a:cubicBezTo>
                  <a:cubicBezTo>
                    <a:pt x="519889" y="421918"/>
                    <a:pt x="538902" y="388781"/>
                    <a:pt x="525696" y="363044"/>
                  </a:cubicBezTo>
                  <a:cubicBezTo>
                    <a:pt x="525036" y="361966"/>
                    <a:pt x="524418" y="360948"/>
                    <a:pt x="523862" y="359888"/>
                  </a:cubicBezTo>
                  <a:cubicBezTo>
                    <a:pt x="523819" y="359827"/>
                    <a:pt x="523734" y="359705"/>
                    <a:pt x="523692" y="359644"/>
                  </a:cubicBezTo>
                  <a:cubicBezTo>
                    <a:pt x="520017" y="353063"/>
                    <a:pt x="516488" y="346561"/>
                    <a:pt x="513001" y="340121"/>
                  </a:cubicBezTo>
                  <a:cubicBezTo>
                    <a:pt x="512764" y="339651"/>
                    <a:pt x="512571" y="339243"/>
                    <a:pt x="512316" y="338878"/>
                  </a:cubicBezTo>
                  <a:cubicBezTo>
                    <a:pt x="500248" y="326737"/>
                    <a:pt x="487697" y="315203"/>
                    <a:pt x="473864" y="305467"/>
                  </a:cubicBezTo>
                  <a:cubicBezTo>
                    <a:pt x="463790" y="298272"/>
                    <a:pt x="452897" y="292371"/>
                    <a:pt x="441434" y="287861"/>
                  </a:cubicBezTo>
                  <a:cubicBezTo>
                    <a:pt x="429953" y="283455"/>
                    <a:pt x="417621" y="280818"/>
                    <a:pt x="405168" y="278264"/>
                  </a:cubicBezTo>
                  <a:cubicBezTo>
                    <a:pt x="392756" y="275773"/>
                    <a:pt x="380016" y="273328"/>
                    <a:pt x="367658" y="269352"/>
                  </a:cubicBezTo>
                  <a:cubicBezTo>
                    <a:pt x="360485" y="267105"/>
                    <a:pt x="354883" y="264127"/>
                    <a:pt x="348296" y="263373"/>
                  </a:cubicBezTo>
                  <a:cubicBezTo>
                    <a:pt x="345632" y="263055"/>
                    <a:pt x="342894" y="263151"/>
                    <a:pt x="339856" y="263727"/>
                  </a:cubicBezTo>
                  <a:cubicBezTo>
                    <a:pt x="333330" y="265011"/>
                    <a:pt x="326810" y="266563"/>
                    <a:pt x="320355" y="268340"/>
                  </a:cubicBezTo>
                  <a:cubicBezTo>
                    <a:pt x="307325" y="271979"/>
                    <a:pt x="294706" y="276600"/>
                    <a:pt x="282479" y="282304"/>
                  </a:cubicBezTo>
                  <a:cubicBezTo>
                    <a:pt x="300955" y="271798"/>
                    <a:pt x="320940" y="263590"/>
                    <a:pt x="341739" y="257982"/>
                  </a:cubicBezTo>
                  <a:cubicBezTo>
                    <a:pt x="338635" y="256252"/>
                    <a:pt x="335653" y="254437"/>
                    <a:pt x="332689" y="252518"/>
                  </a:cubicBezTo>
                  <a:cubicBezTo>
                    <a:pt x="311183" y="238259"/>
                    <a:pt x="293582" y="218297"/>
                    <a:pt x="282431" y="195383"/>
                  </a:cubicBezTo>
                  <a:cubicBezTo>
                    <a:pt x="294684" y="217801"/>
                    <a:pt x="312983" y="236554"/>
                    <a:pt x="334626" y="249451"/>
                  </a:cubicBezTo>
                  <a:cubicBezTo>
                    <a:pt x="339006" y="252104"/>
                    <a:pt x="343605" y="254422"/>
                    <a:pt x="348242" y="256534"/>
                  </a:cubicBezTo>
                  <a:cubicBezTo>
                    <a:pt x="348820" y="256584"/>
                    <a:pt x="349299" y="256884"/>
                    <a:pt x="349718" y="257226"/>
                  </a:cubicBezTo>
                  <a:cubicBezTo>
                    <a:pt x="356038" y="260066"/>
                    <a:pt x="362493" y="262450"/>
                    <a:pt x="369163" y="264233"/>
                  </a:cubicBezTo>
                  <a:cubicBezTo>
                    <a:pt x="381280" y="267473"/>
                    <a:pt x="393760" y="269283"/>
                    <a:pt x="406428" y="271235"/>
                  </a:cubicBezTo>
                  <a:cubicBezTo>
                    <a:pt x="419035" y="273228"/>
                    <a:pt x="431892" y="275320"/>
                    <a:pt x="444438" y="279437"/>
                  </a:cubicBezTo>
                  <a:cubicBezTo>
                    <a:pt x="456967" y="283657"/>
                    <a:pt x="468949" y="289433"/>
                    <a:pt x="479948" y="296528"/>
                  </a:cubicBezTo>
                  <a:cubicBezTo>
                    <a:pt x="483496" y="298764"/>
                    <a:pt x="486907" y="301456"/>
                    <a:pt x="490492" y="303486"/>
                  </a:cubicBezTo>
                  <a:cubicBezTo>
                    <a:pt x="480549" y="288419"/>
                    <a:pt x="469672" y="274091"/>
                    <a:pt x="460236" y="258581"/>
                  </a:cubicBezTo>
                  <a:cubicBezTo>
                    <a:pt x="455335" y="250499"/>
                    <a:pt x="449037" y="248730"/>
                    <a:pt x="441108" y="244748"/>
                  </a:cubicBezTo>
                  <a:cubicBezTo>
                    <a:pt x="436612" y="242448"/>
                    <a:pt x="432275" y="239856"/>
                    <a:pt x="428139" y="237033"/>
                  </a:cubicBezTo>
                  <a:cubicBezTo>
                    <a:pt x="419928" y="231346"/>
                    <a:pt x="412542" y="224633"/>
                    <a:pt x="405888" y="217412"/>
                  </a:cubicBezTo>
                  <a:cubicBezTo>
                    <a:pt x="392518" y="203010"/>
                    <a:pt x="382176" y="186591"/>
                    <a:pt x="371640" y="170670"/>
                  </a:cubicBezTo>
                  <a:cubicBezTo>
                    <a:pt x="361145" y="154809"/>
                    <a:pt x="350364" y="139058"/>
                    <a:pt x="336466" y="126109"/>
                  </a:cubicBezTo>
                  <a:cubicBezTo>
                    <a:pt x="322715" y="113240"/>
                    <a:pt x="305762" y="103051"/>
                    <a:pt x="286763" y="99805"/>
                  </a:cubicBezTo>
                  <a:cubicBezTo>
                    <a:pt x="305928" y="102121"/>
                    <a:pt x="323729" y="111448"/>
                    <a:pt x="338401" y="123949"/>
                  </a:cubicBezTo>
                  <a:cubicBezTo>
                    <a:pt x="353298" y="136383"/>
                    <a:pt x="365126" y="151949"/>
                    <a:pt x="376455" y="167318"/>
                  </a:cubicBezTo>
                  <a:cubicBezTo>
                    <a:pt x="387766" y="182791"/>
                    <a:pt x="398748" y="198312"/>
                    <a:pt x="412153" y="211332"/>
                  </a:cubicBezTo>
                  <a:cubicBezTo>
                    <a:pt x="422220" y="221247"/>
                    <a:pt x="433678" y="229650"/>
                    <a:pt x="446209" y="235045"/>
                  </a:cubicBezTo>
                  <a:cubicBezTo>
                    <a:pt x="441717" y="226770"/>
                    <a:pt x="437591" y="218241"/>
                    <a:pt x="434056" y="209390"/>
                  </a:cubicBezTo>
                  <a:cubicBezTo>
                    <a:pt x="427614" y="193243"/>
                    <a:pt x="423396" y="176001"/>
                    <a:pt x="422781" y="158605"/>
                  </a:cubicBezTo>
                  <a:cubicBezTo>
                    <a:pt x="422342" y="150043"/>
                    <a:pt x="422462" y="141635"/>
                    <a:pt x="421371" y="133436"/>
                  </a:cubicBezTo>
                  <a:cubicBezTo>
                    <a:pt x="420341" y="125195"/>
                    <a:pt x="417917" y="117291"/>
                    <a:pt x="413207" y="110524"/>
                  </a:cubicBezTo>
                  <a:cubicBezTo>
                    <a:pt x="408499" y="103758"/>
                    <a:pt x="402022" y="98222"/>
                    <a:pt x="395069" y="93561"/>
                  </a:cubicBezTo>
                  <a:cubicBezTo>
                    <a:pt x="388011" y="88881"/>
                    <a:pt x="380434" y="85015"/>
                    <a:pt x="372840" y="81252"/>
                  </a:cubicBezTo>
                  <a:cubicBezTo>
                    <a:pt x="380673" y="84577"/>
                    <a:pt x="388507" y="87903"/>
                    <a:pt x="395905" y="92163"/>
                  </a:cubicBezTo>
                  <a:cubicBezTo>
                    <a:pt x="403305" y="96425"/>
                    <a:pt x="410415" y="101701"/>
                    <a:pt x="415847" y="108597"/>
                  </a:cubicBezTo>
                  <a:cubicBezTo>
                    <a:pt x="421341" y="115451"/>
                    <a:pt x="424603" y="124038"/>
                    <a:pt x="426216" y="132597"/>
                  </a:cubicBezTo>
                  <a:cubicBezTo>
                    <a:pt x="427890" y="141114"/>
                    <a:pt x="428372" y="149737"/>
                    <a:pt x="429280" y="158063"/>
                  </a:cubicBezTo>
                  <a:cubicBezTo>
                    <a:pt x="431012" y="174592"/>
                    <a:pt x="436006" y="190480"/>
                    <a:pt x="443084" y="205460"/>
                  </a:cubicBezTo>
                  <a:cubicBezTo>
                    <a:pt x="450161" y="220441"/>
                    <a:pt x="459176" y="234435"/>
                    <a:pt x="469026" y="247939"/>
                  </a:cubicBezTo>
                  <a:cubicBezTo>
                    <a:pt x="470105" y="249359"/>
                    <a:pt x="471287" y="250798"/>
                    <a:pt x="472348" y="252322"/>
                  </a:cubicBezTo>
                  <a:cubicBezTo>
                    <a:pt x="472350" y="249335"/>
                    <a:pt x="472394" y="246409"/>
                    <a:pt x="472604" y="243459"/>
                  </a:cubicBezTo>
                  <a:cubicBezTo>
                    <a:pt x="474043" y="224723"/>
                    <a:pt x="479073" y="207378"/>
                    <a:pt x="481031" y="189909"/>
                  </a:cubicBezTo>
                  <a:cubicBezTo>
                    <a:pt x="481753" y="183797"/>
                    <a:pt x="482002" y="177652"/>
                    <a:pt x="481879" y="171495"/>
                  </a:cubicBezTo>
                  <a:cubicBezTo>
                    <a:pt x="481351" y="170867"/>
                    <a:pt x="481068" y="170069"/>
                    <a:pt x="481173" y="169181"/>
                  </a:cubicBezTo>
                  <a:cubicBezTo>
                    <a:pt x="481191" y="169077"/>
                    <a:pt x="481210" y="168974"/>
                    <a:pt x="481210" y="168974"/>
                  </a:cubicBezTo>
                  <a:cubicBezTo>
                    <a:pt x="481382" y="168311"/>
                    <a:pt x="481535" y="167752"/>
                    <a:pt x="481708" y="167089"/>
                  </a:cubicBezTo>
                  <a:cubicBezTo>
                    <a:pt x="481200" y="157128"/>
                    <a:pt x="479682" y="147145"/>
                    <a:pt x="477098" y="137452"/>
                  </a:cubicBezTo>
                  <a:cubicBezTo>
                    <a:pt x="472491" y="120300"/>
                    <a:pt x="464766" y="103869"/>
                    <a:pt x="454133" y="89372"/>
                  </a:cubicBezTo>
                  <a:cubicBezTo>
                    <a:pt x="470169" y="108253"/>
                    <a:pt x="481081" y="131604"/>
                    <a:pt x="485820" y="156356"/>
                  </a:cubicBezTo>
                  <a:cubicBezTo>
                    <a:pt x="487190" y="153773"/>
                    <a:pt x="488748" y="151332"/>
                    <a:pt x="490641" y="149110"/>
                  </a:cubicBezTo>
                  <a:cubicBezTo>
                    <a:pt x="492973" y="146220"/>
                    <a:pt x="495766" y="143734"/>
                    <a:pt x="498856" y="141673"/>
                  </a:cubicBezTo>
                  <a:cubicBezTo>
                    <a:pt x="501965" y="139510"/>
                    <a:pt x="505279" y="138290"/>
                    <a:pt x="507960" y="136423"/>
                  </a:cubicBezTo>
                  <a:cubicBezTo>
                    <a:pt x="510643" y="134557"/>
                    <a:pt x="512299" y="131866"/>
                    <a:pt x="512521" y="128544"/>
                  </a:cubicBezTo>
                  <a:cubicBezTo>
                    <a:pt x="512846" y="125242"/>
                    <a:pt x="512180" y="121814"/>
                    <a:pt x="511454" y="118429"/>
                  </a:cubicBezTo>
                  <a:cubicBezTo>
                    <a:pt x="510727" y="115044"/>
                    <a:pt x="509793" y="111622"/>
                    <a:pt x="509127" y="108195"/>
                  </a:cubicBezTo>
                  <a:cubicBezTo>
                    <a:pt x="508461" y="104768"/>
                    <a:pt x="508038" y="101171"/>
                    <a:pt x="508712" y="97717"/>
                  </a:cubicBezTo>
                  <a:cubicBezTo>
                    <a:pt x="508245" y="101208"/>
                    <a:pt x="508954" y="104697"/>
                    <a:pt x="509846" y="108057"/>
                  </a:cubicBezTo>
                  <a:cubicBezTo>
                    <a:pt x="510736" y="111418"/>
                    <a:pt x="511853" y="114713"/>
                    <a:pt x="512848" y="118092"/>
                  </a:cubicBezTo>
                  <a:cubicBezTo>
                    <a:pt x="513800" y="121411"/>
                    <a:pt x="514715" y="124936"/>
                    <a:pt x="514686" y="128666"/>
                  </a:cubicBezTo>
                  <a:cubicBezTo>
                    <a:pt x="514621" y="130521"/>
                    <a:pt x="514372" y="132504"/>
                    <a:pt x="513418" y="134254"/>
                  </a:cubicBezTo>
                  <a:cubicBezTo>
                    <a:pt x="512567" y="136022"/>
                    <a:pt x="511176" y="137533"/>
                    <a:pt x="509737" y="138716"/>
                  </a:cubicBezTo>
                  <a:cubicBezTo>
                    <a:pt x="506798" y="141123"/>
                    <a:pt x="503551" y="142568"/>
                    <a:pt x="500995" y="144618"/>
                  </a:cubicBezTo>
                  <a:cubicBezTo>
                    <a:pt x="498398" y="146606"/>
                    <a:pt x="496098" y="149022"/>
                    <a:pt x="494174" y="151718"/>
                  </a:cubicBezTo>
                  <a:cubicBezTo>
                    <a:pt x="485379" y="164173"/>
                    <a:pt x="488978" y="176235"/>
                    <a:pt x="488355" y="190422"/>
                  </a:cubicBezTo>
                  <a:cubicBezTo>
                    <a:pt x="487465" y="208776"/>
                    <a:pt x="483638" y="226550"/>
                    <a:pt x="483531" y="243817"/>
                  </a:cubicBezTo>
                  <a:cubicBezTo>
                    <a:pt x="483508" y="251976"/>
                    <a:pt x="483836" y="261158"/>
                    <a:pt x="486954" y="268760"/>
                  </a:cubicBezTo>
                  <a:cubicBezTo>
                    <a:pt x="489880" y="275953"/>
                    <a:pt x="495624" y="281998"/>
                    <a:pt x="500129" y="287821"/>
                  </a:cubicBezTo>
                  <a:cubicBezTo>
                    <a:pt x="505331" y="294516"/>
                    <a:pt x="510557" y="301375"/>
                    <a:pt x="515643" y="308423"/>
                  </a:cubicBezTo>
                  <a:cubicBezTo>
                    <a:pt x="520625" y="315452"/>
                    <a:pt x="525490" y="322833"/>
                    <a:pt x="530064" y="330055"/>
                  </a:cubicBezTo>
                  <a:cubicBezTo>
                    <a:pt x="532978" y="334633"/>
                    <a:pt x="535831" y="339252"/>
                    <a:pt x="538660" y="343708"/>
                  </a:cubicBezTo>
                  <a:cubicBezTo>
                    <a:pt x="543592" y="351314"/>
                    <a:pt x="579405" y="402125"/>
                    <a:pt x="636963" y="386408"/>
                  </a:cubicBezTo>
                  <a:cubicBezTo>
                    <a:pt x="668497" y="377764"/>
                    <a:pt x="692887" y="353913"/>
                    <a:pt x="697112" y="333330"/>
                  </a:cubicBezTo>
                  <a:cubicBezTo>
                    <a:pt x="699196" y="321112"/>
                    <a:pt x="701857" y="308945"/>
                    <a:pt x="705717" y="296939"/>
                  </a:cubicBezTo>
                  <a:cubicBezTo>
                    <a:pt x="710853" y="280787"/>
                    <a:pt x="718013" y="265851"/>
                    <a:pt x="727476" y="251755"/>
                  </a:cubicBezTo>
                  <a:cubicBezTo>
                    <a:pt x="735498" y="239749"/>
                    <a:pt x="745466" y="230279"/>
                    <a:pt x="750297" y="216419"/>
                  </a:cubicBezTo>
                  <a:cubicBezTo>
                    <a:pt x="754976" y="203120"/>
                    <a:pt x="756421" y="188813"/>
                    <a:pt x="756800" y="174796"/>
                  </a:cubicBezTo>
                  <a:cubicBezTo>
                    <a:pt x="757372" y="154945"/>
                    <a:pt x="755091" y="134636"/>
                    <a:pt x="754496" y="114148"/>
                  </a:cubicBezTo>
                  <a:cubicBezTo>
                    <a:pt x="754146" y="103895"/>
                    <a:pt x="754290" y="93570"/>
                    <a:pt x="755444" y="83267"/>
                  </a:cubicBezTo>
                  <a:cubicBezTo>
                    <a:pt x="756702" y="72982"/>
                    <a:pt x="758743" y="62784"/>
                    <a:pt x="761989" y="53015"/>
                  </a:cubicBezTo>
                  <a:cubicBezTo>
                    <a:pt x="768230" y="33380"/>
                    <a:pt x="778641" y="15186"/>
                    <a:pt x="792142" y="0"/>
                  </a:cubicBezTo>
                  <a:cubicBezTo>
                    <a:pt x="779564" y="15992"/>
                    <a:pt x="770478" y="34530"/>
                    <a:pt x="765491" y="54017"/>
                  </a:cubicBezTo>
                  <a:cubicBezTo>
                    <a:pt x="762884" y="63793"/>
                    <a:pt x="761476" y="73731"/>
                    <a:pt x="760913" y="83714"/>
                  </a:cubicBezTo>
                  <a:cubicBezTo>
                    <a:pt x="760393" y="93757"/>
                    <a:pt x="760840" y="103761"/>
                    <a:pt x="761762" y="113797"/>
                  </a:cubicBezTo>
                  <a:cubicBezTo>
                    <a:pt x="763544" y="133910"/>
                    <a:pt x="767036" y="154010"/>
                    <a:pt x="767721" y="174887"/>
                  </a:cubicBezTo>
                  <a:cubicBezTo>
                    <a:pt x="767990" y="185286"/>
                    <a:pt x="767688" y="195902"/>
                    <a:pt x="765901" y="206466"/>
                  </a:cubicBezTo>
                  <a:cubicBezTo>
                    <a:pt x="765826" y="206879"/>
                    <a:pt x="765753" y="207293"/>
                    <a:pt x="765678" y="207706"/>
                  </a:cubicBezTo>
                  <a:cubicBezTo>
                    <a:pt x="774519" y="198567"/>
                    <a:pt x="783257" y="189410"/>
                    <a:pt x="791223" y="179794"/>
                  </a:cubicBezTo>
                  <a:cubicBezTo>
                    <a:pt x="801265" y="167830"/>
                    <a:pt x="809654" y="154662"/>
                    <a:pt x="815073" y="140215"/>
                  </a:cubicBezTo>
                  <a:cubicBezTo>
                    <a:pt x="820491" y="125767"/>
                    <a:pt x="822208" y="109642"/>
                    <a:pt x="827361" y="94294"/>
                  </a:cubicBezTo>
                  <a:cubicBezTo>
                    <a:pt x="829968" y="86598"/>
                    <a:pt x="833529" y="79234"/>
                    <a:pt x="838469" y="72810"/>
                  </a:cubicBezTo>
                  <a:cubicBezTo>
                    <a:pt x="843450" y="66447"/>
                    <a:pt x="849854" y="61086"/>
                    <a:pt x="857425" y="58442"/>
                  </a:cubicBezTo>
                  <a:cubicBezTo>
                    <a:pt x="850090" y="61556"/>
                    <a:pt x="844167" y="67216"/>
                    <a:pt x="839847" y="73751"/>
                  </a:cubicBezTo>
                  <a:cubicBezTo>
                    <a:pt x="835424" y="80267"/>
                    <a:pt x="832502" y="87639"/>
                    <a:pt x="830510" y="95178"/>
                  </a:cubicBezTo>
                  <a:cubicBezTo>
                    <a:pt x="826508" y="110360"/>
                    <a:pt x="825923" y="126421"/>
                    <a:pt x="821274" y="142233"/>
                  </a:cubicBezTo>
                  <a:cubicBezTo>
                    <a:pt x="818240" y="152307"/>
                    <a:pt x="813839" y="161975"/>
                    <a:pt x="808581" y="171062"/>
                  </a:cubicBezTo>
                  <a:cubicBezTo>
                    <a:pt x="826717" y="169299"/>
                    <a:pt x="844564" y="162308"/>
                    <a:pt x="859209" y="150849"/>
                  </a:cubicBezTo>
                  <a:cubicBezTo>
                    <a:pt x="875763" y="137971"/>
                    <a:pt x="888208" y="119448"/>
                    <a:pt x="893935" y="98814"/>
                  </a:cubicBezTo>
                  <a:cubicBezTo>
                    <a:pt x="889576" y="119854"/>
                    <a:pt x="878351" y="139609"/>
                    <a:pt x="862017" y="154233"/>
                  </a:cubicBezTo>
                  <a:cubicBezTo>
                    <a:pt x="852484" y="162768"/>
                    <a:pt x="841368" y="169418"/>
                    <a:pt x="829406" y="173942"/>
                  </a:cubicBezTo>
                  <a:cubicBezTo>
                    <a:pt x="823394" y="176226"/>
                    <a:pt x="817166" y="177937"/>
                    <a:pt x="810823" y="179094"/>
                  </a:cubicBezTo>
                  <a:cubicBezTo>
                    <a:pt x="804541" y="180208"/>
                    <a:pt x="802898" y="180447"/>
                    <a:pt x="799110" y="185797"/>
                  </a:cubicBezTo>
                  <a:cubicBezTo>
                    <a:pt x="789692" y="199047"/>
                    <a:pt x="779079" y="211229"/>
                    <a:pt x="768957" y="223340"/>
                  </a:cubicBezTo>
                  <a:cubicBezTo>
                    <a:pt x="760728" y="233228"/>
                    <a:pt x="752768" y="243112"/>
                    <a:pt x="745949" y="253467"/>
                  </a:cubicBezTo>
                  <a:cubicBezTo>
                    <a:pt x="749470" y="252284"/>
                    <a:pt x="828255" y="254459"/>
                    <a:pt x="874209" y="259123"/>
                  </a:cubicBezTo>
                  <a:cubicBezTo>
                    <a:pt x="886575" y="260380"/>
                    <a:pt x="899025" y="257597"/>
                    <a:pt x="910995" y="254515"/>
                  </a:cubicBezTo>
                  <a:cubicBezTo>
                    <a:pt x="922965" y="251432"/>
                    <a:pt x="934442" y="246341"/>
                    <a:pt x="944283" y="238769"/>
                  </a:cubicBezTo>
                  <a:cubicBezTo>
                    <a:pt x="953959" y="231220"/>
                    <a:pt x="961684" y="220868"/>
                    <a:pt x="966023" y="209161"/>
                  </a:cubicBezTo>
                  <a:lnTo>
                    <a:pt x="965738" y="209270"/>
                  </a:lnTo>
                  <a:lnTo>
                    <a:pt x="968352" y="186800"/>
                  </a:lnTo>
                  <a:lnTo>
                    <a:pt x="971359" y="204868"/>
                  </a:lnTo>
                  <a:cubicBezTo>
                    <a:pt x="966003" y="241229"/>
                    <a:pt x="929893" y="260184"/>
                    <a:pt x="920603" y="263120"/>
                  </a:cubicBezTo>
                  <a:cubicBezTo>
                    <a:pt x="891921" y="272223"/>
                    <a:pt x="865056" y="271194"/>
                    <a:pt x="842611" y="268717"/>
                  </a:cubicBezTo>
                  <a:cubicBezTo>
                    <a:pt x="824255" y="266653"/>
                    <a:pt x="749360" y="261228"/>
                    <a:pt x="732189" y="279330"/>
                  </a:cubicBezTo>
                  <a:cubicBezTo>
                    <a:pt x="726600" y="285210"/>
                    <a:pt x="726263" y="295127"/>
                    <a:pt x="724434" y="302642"/>
                  </a:cubicBezTo>
                  <a:cubicBezTo>
                    <a:pt x="721593" y="314030"/>
                    <a:pt x="719869" y="325725"/>
                    <a:pt x="718705" y="337575"/>
                  </a:cubicBezTo>
                  <a:cubicBezTo>
                    <a:pt x="718970" y="340557"/>
                    <a:pt x="728252" y="430733"/>
                    <a:pt x="826234" y="428507"/>
                  </a:cubicBezTo>
                  <a:lnTo>
                    <a:pt x="827253" y="428416"/>
                  </a:lnTo>
                  <a:lnTo>
                    <a:pt x="874308" y="409665"/>
                  </a:lnTo>
                  <a:cubicBezTo>
                    <a:pt x="990830" y="368581"/>
                    <a:pt x="1096237" y="322360"/>
                    <a:pt x="1224501" y="323260"/>
                  </a:cubicBezTo>
                  <a:cubicBezTo>
                    <a:pt x="1315449" y="324272"/>
                    <a:pt x="1393460" y="370978"/>
                    <a:pt x="1476856" y="396621"/>
                  </a:cubicBezTo>
                  <a:cubicBezTo>
                    <a:pt x="1540863" y="415246"/>
                    <a:pt x="1602810" y="416591"/>
                    <a:pt x="1667020" y="421113"/>
                  </a:cubicBezTo>
                  <a:cubicBezTo>
                    <a:pt x="1742931" y="427341"/>
                    <a:pt x="1834098" y="450704"/>
                    <a:pt x="1913657" y="462027"/>
                  </a:cubicBezTo>
                  <a:cubicBezTo>
                    <a:pt x="2007732" y="473724"/>
                    <a:pt x="2110827" y="484242"/>
                    <a:pt x="2206769" y="503231"/>
                  </a:cubicBezTo>
                  <a:cubicBezTo>
                    <a:pt x="2255909" y="511889"/>
                    <a:pt x="2307776" y="526043"/>
                    <a:pt x="2349967" y="533340"/>
                  </a:cubicBezTo>
                  <a:cubicBezTo>
                    <a:pt x="2422020" y="542778"/>
                    <a:pt x="2500945" y="554157"/>
                    <a:pt x="2572800" y="578462"/>
                  </a:cubicBezTo>
                  <a:cubicBezTo>
                    <a:pt x="2608917" y="589164"/>
                    <a:pt x="2639741" y="606325"/>
                    <a:pt x="2666862" y="626298"/>
                  </a:cubicBezTo>
                  <a:cubicBezTo>
                    <a:pt x="2679662" y="634537"/>
                    <a:pt x="2693697" y="642347"/>
                    <a:pt x="2708885" y="644509"/>
                  </a:cubicBezTo>
                  <a:cubicBezTo>
                    <a:pt x="2732901" y="649078"/>
                    <a:pt x="2756049" y="632565"/>
                    <a:pt x="2776429" y="625027"/>
                  </a:cubicBezTo>
                  <a:cubicBezTo>
                    <a:pt x="2783456" y="621920"/>
                    <a:pt x="2792474" y="621809"/>
                    <a:pt x="2796824" y="624778"/>
                  </a:cubicBezTo>
                  <a:close/>
                </a:path>
              </a:pathLst>
            </a:custGeom>
            <a:solidFill>
              <a:schemeClr val="accent3"/>
            </a:solidFill>
            <a:ln w="6350" cap="flat">
              <a:solidFill>
                <a:schemeClr val="accent3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19E3354D-5216-5E65-2764-10AADAB8875B}"/>
                </a:ext>
              </a:extLst>
            </p:cNvPr>
            <p:cNvSpPr/>
            <p:nvPr/>
          </p:nvSpPr>
          <p:spPr>
            <a:xfrm rot="18221283">
              <a:off x="8690064" y="3661597"/>
              <a:ext cx="140795" cy="135688"/>
            </a:xfrm>
            <a:custGeom>
              <a:avLst/>
              <a:gdLst>
                <a:gd name="connsiteX0" fmla="*/ 15381 w 240763"/>
                <a:gd name="connsiteY0" fmla="*/ 61166 h 232030"/>
                <a:gd name="connsiteX1" fmla="*/ 114694 w 240763"/>
                <a:gd name="connsiteY1" fmla="*/ 79 h 232030"/>
                <a:gd name="connsiteX2" fmla="*/ 218961 w 240763"/>
                <a:gd name="connsiteY2" fmla="*/ 52657 h 232030"/>
                <a:gd name="connsiteX3" fmla="*/ 232550 w 240763"/>
                <a:gd name="connsiteY3" fmla="*/ 168989 h 232030"/>
                <a:gd name="connsiteX4" fmla="*/ 196228 w 240763"/>
                <a:gd name="connsiteY4" fmla="*/ 216106 h 232030"/>
                <a:gd name="connsiteX5" fmla="*/ 135903 w 240763"/>
                <a:gd name="connsiteY5" fmla="*/ 231854 h 232030"/>
                <a:gd name="connsiteX6" fmla="*/ 22365 w 240763"/>
                <a:gd name="connsiteY6" fmla="*/ 189690 h 232030"/>
                <a:gd name="connsiteX7" fmla="*/ 15381 w 240763"/>
                <a:gd name="connsiteY7" fmla="*/ 61039 h 23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763" h="232030">
                  <a:moveTo>
                    <a:pt x="15381" y="61166"/>
                  </a:moveTo>
                  <a:cubicBezTo>
                    <a:pt x="34811" y="25479"/>
                    <a:pt x="74054" y="1603"/>
                    <a:pt x="114694" y="79"/>
                  </a:cubicBezTo>
                  <a:cubicBezTo>
                    <a:pt x="155334" y="-1445"/>
                    <a:pt x="195974" y="19256"/>
                    <a:pt x="218961" y="52657"/>
                  </a:cubicBezTo>
                  <a:cubicBezTo>
                    <a:pt x="242075" y="86058"/>
                    <a:pt x="247156" y="131143"/>
                    <a:pt x="232550" y="168989"/>
                  </a:cubicBezTo>
                  <a:cubicBezTo>
                    <a:pt x="225311" y="187785"/>
                    <a:pt x="213119" y="205184"/>
                    <a:pt x="196228" y="216106"/>
                  </a:cubicBezTo>
                  <a:cubicBezTo>
                    <a:pt x="178575" y="227409"/>
                    <a:pt x="156985" y="231092"/>
                    <a:pt x="135903" y="231854"/>
                  </a:cubicBezTo>
                  <a:cubicBezTo>
                    <a:pt x="99327" y="233251"/>
                    <a:pt x="49289" y="227028"/>
                    <a:pt x="22365" y="189690"/>
                  </a:cubicBezTo>
                  <a:cubicBezTo>
                    <a:pt x="-4305" y="152733"/>
                    <a:pt x="-7734" y="103457"/>
                    <a:pt x="15381" y="61039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90000">
                  <a:schemeClr val="accent3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7" name="Freeform 126">
            <a:extLst>
              <a:ext uri="{FF2B5EF4-FFF2-40B4-BE49-F238E27FC236}">
                <a16:creationId xmlns:a16="http://schemas.microsoft.com/office/drawing/2014/main" id="{3900675E-34CF-7B11-4F4C-6D1E049151F9}"/>
              </a:ext>
            </a:extLst>
          </p:cNvPr>
          <p:cNvSpPr/>
          <p:nvPr/>
        </p:nvSpPr>
        <p:spPr>
          <a:xfrm rot="19598477">
            <a:off x="9267696" y="4605087"/>
            <a:ext cx="140795" cy="135688"/>
          </a:xfrm>
          <a:custGeom>
            <a:avLst/>
            <a:gdLst>
              <a:gd name="connsiteX0" fmla="*/ 15381 w 240763"/>
              <a:gd name="connsiteY0" fmla="*/ 61166 h 232030"/>
              <a:gd name="connsiteX1" fmla="*/ 114694 w 240763"/>
              <a:gd name="connsiteY1" fmla="*/ 79 h 232030"/>
              <a:gd name="connsiteX2" fmla="*/ 218961 w 240763"/>
              <a:gd name="connsiteY2" fmla="*/ 52657 h 232030"/>
              <a:gd name="connsiteX3" fmla="*/ 232550 w 240763"/>
              <a:gd name="connsiteY3" fmla="*/ 168989 h 232030"/>
              <a:gd name="connsiteX4" fmla="*/ 196228 w 240763"/>
              <a:gd name="connsiteY4" fmla="*/ 216106 h 232030"/>
              <a:gd name="connsiteX5" fmla="*/ 135903 w 240763"/>
              <a:gd name="connsiteY5" fmla="*/ 231854 h 232030"/>
              <a:gd name="connsiteX6" fmla="*/ 22365 w 240763"/>
              <a:gd name="connsiteY6" fmla="*/ 189690 h 232030"/>
              <a:gd name="connsiteX7" fmla="*/ 15381 w 240763"/>
              <a:gd name="connsiteY7" fmla="*/ 61039 h 23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0763" h="232030">
                <a:moveTo>
                  <a:pt x="15381" y="61166"/>
                </a:moveTo>
                <a:cubicBezTo>
                  <a:pt x="34811" y="25479"/>
                  <a:pt x="74054" y="1603"/>
                  <a:pt x="114694" y="79"/>
                </a:cubicBezTo>
                <a:cubicBezTo>
                  <a:pt x="155334" y="-1445"/>
                  <a:pt x="195974" y="19256"/>
                  <a:pt x="218961" y="52657"/>
                </a:cubicBezTo>
                <a:cubicBezTo>
                  <a:pt x="242075" y="86058"/>
                  <a:pt x="247156" y="131143"/>
                  <a:pt x="232550" y="168989"/>
                </a:cubicBezTo>
                <a:cubicBezTo>
                  <a:pt x="225311" y="187785"/>
                  <a:pt x="213119" y="205184"/>
                  <a:pt x="196228" y="216106"/>
                </a:cubicBezTo>
                <a:cubicBezTo>
                  <a:pt x="178575" y="227409"/>
                  <a:pt x="156985" y="231092"/>
                  <a:pt x="135903" y="231854"/>
                </a:cubicBezTo>
                <a:cubicBezTo>
                  <a:pt x="99327" y="233251"/>
                  <a:pt x="49289" y="227028"/>
                  <a:pt x="22365" y="189690"/>
                </a:cubicBezTo>
                <a:cubicBezTo>
                  <a:pt x="-4305" y="152733"/>
                  <a:pt x="-7734" y="103457"/>
                  <a:pt x="15381" y="61039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0000">
                <a:schemeClr val="accent2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0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7452</TotalTime>
  <Words>393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Motor units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37</cp:revision>
  <cp:lastPrinted>2026-01-08T14:53:19Z</cp:lastPrinted>
  <dcterms:created xsi:type="dcterms:W3CDTF">2024-10-29T08:31:33Z</dcterms:created>
  <dcterms:modified xsi:type="dcterms:W3CDTF">2026-03-27T04:24:36Z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