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6"/>
  </p:notesMasterIdLst>
  <p:sldIdLst>
    <p:sldId id="1038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6F46B-D11B-7411-908D-9B4A368D0C37}" name="Chris Edge" initials="CE" userId="S::Chris.Edge@primeglobalpeople.com::9878e1fe-fc43-4c11-846c-29f97c46eb4b" providerId="AD"/>
  <p188:author id="{30CE4C6D-AF39-3214-0520-C3C3EAB9A696}" name="Ref mark-up" initials="R" userId="Ref mark-up" providerId="None"/>
  <p188:author id="{147F2874-1246-3F60-FA90-4223E9C36F93}" name="Bryn Farnsworth von Cederwald" initials="BFvC" userId="S::bfc@lundbeckfonden.com::827f453e-d371-4a1e-8a43-bba9e40cc001" providerId="AD"/>
  <p188:author id="{4EE41886-2B80-BDDB-D5E7-536828E472A2}" name="Medical writer" initials="MP" userId="Medical writer" providerId="None"/>
  <p188:author id="{FDAF85B2-6481-CA17-DF5A-A47FEA2325D6}" name="Matthew Grubb" initials="MG" userId="S::stwb3878@kcl.ac.uk::1bf1c547-2736-448d-b970-773b17266208" providerId="AD"/>
  <p188:author id="{548E33BE-41FD-592C-5C8D-31BD765ADCA9}" name="Cambridge" initials="CB" userId="Cambridge" providerId="None"/>
  <p188:author id="{B63AB3C0-5830-6A51-3F80-C51C67E28A7D}" name="Ronnie Henderson" initials="RH" userId="S::ronnie.henderson@primeglobalpeople.com::e2cb4ff1-afc5-428b-b67e-87637aa6e8c1" providerId="AD"/>
  <p188:author id="{8E3695DE-FAD3-1F21-5694-4325E99CF0BD}" name="Penny Staton" initials="PS" userId="Penny Staton" providerId="None"/>
  <p188:author id="{FFE47EE6-A2F0-13A5-8EE8-3661DB1849A6}" name="Medical Writer" initials="MP" userId="Medical Writer" providerId="None"/>
  <p188:author id="{649E72FA-7D47-B7A4-5359-5A5E31673668}" name="Martin Meyer" initials="MM" userId="S::mm@lundbeckfonden.com::840fb98e-b3a6-43a6-9977-947741e459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12C"/>
    <a:srgbClr val="FFC000"/>
    <a:srgbClr val="FF6F30"/>
    <a:srgbClr val="AD4703"/>
    <a:srgbClr val="4F7599"/>
    <a:srgbClr val="3F1A01"/>
    <a:srgbClr val="646464"/>
    <a:srgbClr val="000000"/>
    <a:srgbClr val="A04D1D"/>
    <a:srgbClr val="6434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609" autoAdjust="0"/>
  </p:normalViewPr>
  <p:slideViewPr>
    <p:cSldViewPr snapToGrid="0">
      <p:cViewPr varScale="1">
        <p:scale>
          <a:sx n="73" d="100"/>
          <a:sy n="73" d="100"/>
        </p:scale>
        <p:origin x="179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672"/>
    </p:cViewPr>
  </p:sorter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FFAC600F-536B-46AA-BC59-51765EBDAED7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E8692CD3-7335-4A71-9FDD-1A75EA640E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66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Reference:</a:t>
            </a:r>
          </a:p>
          <a:p>
            <a:pPr marL="228571" indent="-228571">
              <a:buAutoNum type="arabicPeriod"/>
            </a:pPr>
            <a:r>
              <a:rPr lang="en-US" sz="1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Hedges V. Chapter 40: Spinal motor control and proprioception. In: Introduction to Neuroscience. Available at: https://openbooks.lib.msu.edu/introneuroscience1. Accessed September 2025.</a:t>
            </a:r>
          </a:p>
          <a:p>
            <a:endParaRPr lang="en-GB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92CD3-7335-4A71-9FDD-1A75EA640EB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9480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rgbClr val="C4B17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92251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99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08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2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25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1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9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82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07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35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813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12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038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588441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01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9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94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86149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91182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2632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42167317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5472474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312089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616959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392572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098637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113391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026427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9712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09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763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747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725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912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518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99271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24748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  <p:sldLayoutId id="2147483732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50E4E7D-8979-1774-F3F2-C32CDEB8447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Fundamentals of neurobiology – Systems neuroscience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8FA4396-5496-40BF-F92D-D1ADDC940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motor units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CF32D4-17D0-33B8-BD51-FCF8BAC4D38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Hedges. Spinal motor control and proprioception. In: Introduction to Neuroscience. Available at: https://openbooks.lib.msu.edu/introneuroscience1/</a:t>
            </a:r>
            <a:endParaRPr lang="en-GB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D210BC6-D382-CC75-B579-891B58B0A8E7}"/>
              </a:ext>
            </a:extLst>
          </p:cNvPr>
          <p:cNvSpPr/>
          <p:nvPr/>
        </p:nvSpPr>
        <p:spPr>
          <a:xfrm>
            <a:off x="3899730" y="3041862"/>
            <a:ext cx="6250110" cy="127743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/>
                </a:solidFill>
              </a:rPr>
              <a:t>Quick to contract but slower than fast fatiguable motor units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/>
                </a:solidFill>
              </a:rPr>
              <a:t>Generate more force than slow motor units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/>
                </a:solidFill>
              </a:rPr>
              <a:t>More resistant to fatigue than fast fatiguable motor units</a:t>
            </a:r>
            <a:endParaRPr lang="en-GB" sz="1600">
              <a:solidFill>
                <a:schemeClr val="tx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1E85605-5B36-AC44-548A-2F238D0FF884}"/>
              </a:ext>
            </a:extLst>
          </p:cNvPr>
          <p:cNvSpPr/>
          <p:nvPr/>
        </p:nvSpPr>
        <p:spPr>
          <a:xfrm>
            <a:off x="3899730" y="4592251"/>
            <a:ext cx="6250110" cy="127743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/>
                </a:solidFill>
              </a:rPr>
              <a:t>The fastest motor unit to contract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/>
                </a:solidFill>
              </a:rPr>
              <a:t>Generate the most force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/>
                </a:solidFill>
              </a:rPr>
              <a:t>More prone to fatigue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/>
                </a:solidFill>
              </a:rPr>
              <a:t>Typically involved in high intensity exercise</a:t>
            </a:r>
            <a:endParaRPr lang="en-GB" sz="1600">
              <a:solidFill>
                <a:schemeClr val="tx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1F23623-95D4-581E-F2EC-D63D1CF8261C}"/>
              </a:ext>
            </a:extLst>
          </p:cNvPr>
          <p:cNvSpPr/>
          <p:nvPr/>
        </p:nvSpPr>
        <p:spPr>
          <a:xfrm>
            <a:off x="3899730" y="1491473"/>
            <a:ext cx="6250110" cy="12774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/>
                </a:solidFill>
              </a:rPr>
              <a:t>Slow to contract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/>
                </a:solidFill>
              </a:rPr>
              <a:t>Generate less force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/>
                </a:solidFill>
              </a:rPr>
              <a:t>Can work for a long time and are used in endurance exercise</a:t>
            </a:r>
            <a:endParaRPr lang="en-GB" sz="1600">
              <a:solidFill>
                <a:schemeClr val="tx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82432F1-7830-40B5-E630-0AAC11C8854B}"/>
              </a:ext>
            </a:extLst>
          </p:cNvPr>
          <p:cNvSpPr/>
          <p:nvPr/>
        </p:nvSpPr>
        <p:spPr>
          <a:xfrm>
            <a:off x="1951988" y="1491473"/>
            <a:ext cx="1797051" cy="1277433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Slow motor units</a:t>
            </a:r>
            <a:endParaRPr lang="en-GB" sz="1600">
              <a:solidFill>
                <a:schemeClr val="bg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8ED4046-17B2-0599-3507-769CC7095C72}"/>
              </a:ext>
            </a:extLst>
          </p:cNvPr>
          <p:cNvSpPr/>
          <p:nvPr/>
        </p:nvSpPr>
        <p:spPr>
          <a:xfrm>
            <a:off x="1951987" y="3041861"/>
            <a:ext cx="1797051" cy="1277433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Fast </a:t>
            </a:r>
            <a:br>
              <a:rPr lang="en-US" sz="1600">
                <a:solidFill>
                  <a:schemeClr val="bg1"/>
                </a:solidFill>
              </a:rPr>
            </a:br>
            <a:r>
              <a:rPr lang="en-US" sz="1600">
                <a:solidFill>
                  <a:schemeClr val="bg1"/>
                </a:solidFill>
              </a:rPr>
              <a:t>fatigue-resistant motor units</a:t>
            </a:r>
            <a:endParaRPr lang="en-GB" sz="1600">
              <a:solidFill>
                <a:schemeClr val="bg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C99A4A9-965E-B86D-9F33-7556B63783AF}"/>
              </a:ext>
            </a:extLst>
          </p:cNvPr>
          <p:cNvSpPr/>
          <p:nvPr/>
        </p:nvSpPr>
        <p:spPr>
          <a:xfrm>
            <a:off x="1951987" y="4592249"/>
            <a:ext cx="1797051" cy="1277433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Fast fatiguable motor units</a:t>
            </a:r>
            <a:endParaRPr lang="en-GB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747412"/>
      </p:ext>
    </p:extLst>
  </p:cSld>
  <p:clrMapOvr>
    <a:masterClrMapping/>
  </p:clrMapOvr>
</p:sld>
</file>

<file path=ppt/theme/theme1.xml><?xml version="1.0" encoding="utf-8"?>
<a:theme xmlns:a="http://schemas.openxmlformats.org/drawingml/2006/main" name="1_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5" ma:contentTypeDescription="Create a new document." ma:contentTypeScope="" ma:versionID="d4baac9b1d1a4bb1f617a4fd13efe981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f7fdff8143210ac8a6c2c4b7f946c0bc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EEE4E64-9FE7-4F57-AF67-C7A394044727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08562aa6-c0ad-4fb9-8a82-15409d3a28b4"/>
    <ds:schemaRef ds:uri="http://schemas.openxmlformats.org/package/2006/metadata/core-properties"/>
    <ds:schemaRef ds:uri="28627d7c-4416-4bc1-86cf-ca6c3a42a8f2"/>
  </ds:schemaRefs>
</ds:datastoreItem>
</file>

<file path=customXml/itemProps2.xml><?xml version="1.0" encoding="utf-8"?>
<ds:datastoreItem xmlns:ds="http://schemas.openxmlformats.org/officeDocument/2006/customXml" ds:itemID="{01F26D7F-DBAB-41B9-861C-D4D300014A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FF85A41-B166-4B7A-850B-E288EBB663AB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7456</TotalTime>
  <Words>155</Words>
  <Application>Microsoft Office PowerPoint</Application>
  <PresentationFormat>Widescreen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1_Neurotorium - PowerPoint-Skabelon - 2022-01-28</vt:lpstr>
      <vt:lpstr>Types of motor units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 Farnsworth von Cederwald</dc:creator>
  <cp:lastModifiedBy>Terese Vibe Boye</cp:lastModifiedBy>
  <cp:revision>38</cp:revision>
  <cp:lastPrinted>2026-01-08T14:53:19Z</cp:lastPrinted>
  <dcterms:created xsi:type="dcterms:W3CDTF">2024-10-29T08:31:33Z</dcterms:created>
  <dcterms:modified xsi:type="dcterms:W3CDTF">2026-03-27T04:28:29Z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