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45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9037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31E931-FF62-4E04-9185-6ED710E5C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noProof="0"/>
              <a:t>Sensory systems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BA0853-2924-5655-0717-B65C5C0D6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67752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7352</TotalTime>
  <Words>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13</cp:revision>
  <cp:lastPrinted>2026-01-08T14:53:19Z</cp:lastPrinted>
  <dcterms:created xsi:type="dcterms:W3CDTF">2024-10-29T08:31:33Z</dcterms:created>
  <dcterms:modified xsi:type="dcterms:W3CDTF">2026-03-27T02:45:33Z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