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6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60"/>
              </a:spcBef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additional information about the integration of input from the sensory and motor systems for successful motor control, please see slide 20 and its slide notes.</a:t>
            </a:r>
          </a:p>
          <a:p>
            <a:pPr>
              <a:spcBef>
                <a:spcPts val="260"/>
              </a:spcBef>
            </a:pP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260"/>
              </a:spcBef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Hedges V. Spinal motor control and proprioception. In: Introduction to Neuroscience. Available at: https://openbooks.lib.msu.edu/introneuroscience1/. Accessed September 2025.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Sakai Y, Watanabe T, Wakao N, et al. Proprioception and geriatric low back pain. Spine Surg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 2022; 6 (5): 422‒432.</a:t>
            </a:r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66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E95693-0CA5-237B-BF3E-C2B090681A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3C4ADE-F34E-8B12-2FD3-8BCE79556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Proprioception and sensory feedback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3F9AEC-698B-9A9F-E524-FD29C0F4285B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4845049" cy="4415215"/>
          </a:xfrm>
        </p:spPr>
        <p:txBody>
          <a:bodyPr vert="horz" lIns="0" tIns="0" rIns="0" bIns="0" rtlCol="0" anchor="t">
            <a:noAutofit/>
          </a:bodyPr>
          <a:lstStyle/>
          <a:p>
            <a:pPr marL="179705" indent="-179705">
              <a:defRPr/>
            </a:pP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Controlled movement relies on sensory feedback, particularly proprioception (the sense of body position in space and movement)</a:t>
            </a:r>
            <a:r>
              <a:rPr lang="en-GB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endParaRPr lang="en-US" dirty="0"/>
          </a:p>
          <a:p>
            <a:pPr marL="179705" indent="-179705">
              <a:defRPr/>
            </a:pP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Sensory information from muscles, tendons, and joints is constantly fed back to the CNS, allowing the motor system to adjust movements in real time for precision, balance and coordination</a:t>
            </a:r>
            <a:r>
              <a:rPr lang="en-GB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endParaRPr lang="en-GB" dirty="0"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179705" indent="-179705">
              <a:defRPr/>
            </a:pP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Proprioceptors provide information to the brain regarding body positioning and movement:</a:t>
            </a:r>
            <a:r>
              <a:rPr lang="en-GB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endParaRPr lang="en-GB" dirty="0"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59410" lvl="1" indent="-179705">
              <a:defRPr/>
            </a:pP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Muscle spindles (fibrous capsules within the muscles) measure muscle stretch (length) </a:t>
            </a:r>
          </a:p>
          <a:p>
            <a:pPr marL="359410" lvl="1" indent="-179705">
              <a:defRPr/>
            </a:pP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Golgi tendon organs (located between the outer muscle fibres and their points of attachment at the bones) measure muscle tension</a:t>
            </a:r>
          </a:p>
          <a:p>
            <a:pPr marL="179705" indent="-179705"/>
            <a:endParaRPr lang="en-GB" dirty="0"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B68760-1DF8-F343-CB8A-506E2DEB6D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CNS=central nervous system </a:t>
            </a:r>
          </a:p>
          <a:p>
            <a:endParaRPr lang="en-GB"/>
          </a:p>
          <a:p>
            <a:r>
              <a:rPr lang="en-US"/>
              <a:t>1. Hedges. Spinal motor control and proprioception. In: Introduction to Neuroscience. Available at: https://openbooks.lib.msu.edu/introneuroscience1/; </a:t>
            </a:r>
            <a:br>
              <a:rPr lang="en-US"/>
            </a:br>
            <a:r>
              <a:rPr lang="en-US"/>
              <a:t>2. Sakai et al. Spine Surg </a:t>
            </a:r>
            <a:r>
              <a:rPr lang="en-US" err="1"/>
              <a:t>Relat</a:t>
            </a:r>
            <a:r>
              <a:rPr lang="en-US"/>
              <a:t> Res 2022;6(5):422‒432</a:t>
            </a:r>
            <a:endParaRPr lang="en-GB"/>
          </a:p>
        </p:txBody>
      </p:sp>
      <p:pic>
        <p:nvPicPr>
          <p:cNvPr id="20" name="Picture 19" descr="Diagram of a human body with a diagram&#10;&#10;AI-generated content may be incorrect.">
            <a:extLst>
              <a:ext uri="{FF2B5EF4-FFF2-40B4-BE49-F238E27FC236}">
                <a16:creationId xmlns:a16="http://schemas.microsoft.com/office/drawing/2014/main" id="{3EA7D326-D7EB-8B69-4ED0-31A530C90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860352"/>
            <a:ext cx="5556249" cy="36088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C06D8C3-568B-EC72-76D5-FE824EA0169D}"/>
              </a:ext>
            </a:extLst>
          </p:cNvPr>
          <p:cNvSpPr txBox="1"/>
          <p:nvPr/>
        </p:nvSpPr>
        <p:spPr>
          <a:xfrm>
            <a:off x="6095999" y="5697740"/>
            <a:ext cx="55562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Sakai et al. Spine Surg </a:t>
            </a:r>
            <a:r>
              <a:rPr lang="en-US" sz="900" err="1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Relat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Res 2022, licensed under CC BY-NC-ND. Published by Spine Surgery and Related Research on behalf of </a:t>
            </a:r>
            <a:r>
              <a:rPr lang="en-GB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Japanese Society for Spine Surgery and Related Research. The work cannot be changed in any way or used commercially without permission from the journal. https://www.jstage.jst.go.jp/article/ssrr/6/5/6_2021-0269/_article</a:t>
            </a:r>
            <a:endParaRPr lang="en-US" sz="90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F1DABF-B091-3F99-1BE7-50BA0AF356C0}"/>
              </a:ext>
            </a:extLst>
          </p:cNvPr>
          <p:cNvSpPr txBox="1"/>
          <p:nvPr/>
        </p:nvSpPr>
        <p:spPr>
          <a:xfrm>
            <a:off x="6294119" y="1364297"/>
            <a:ext cx="4582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5E512C"/>
                </a:solidFill>
              </a:rPr>
              <a:t>Proprioception and sensory feedback</a:t>
            </a:r>
            <a:r>
              <a:rPr lang="en-US" sz="1400" b="1" baseline="30000">
                <a:solidFill>
                  <a:srgbClr val="5E512C"/>
                </a:solidFill>
              </a:rPr>
              <a:t>2</a:t>
            </a:r>
            <a:endParaRPr lang="en-GB" sz="1400" b="1" baseline="30000">
              <a:solidFill>
                <a:srgbClr val="5E51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8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7463</TotalTime>
  <Words>339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Proprioception and sensory 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40</cp:revision>
  <cp:lastPrinted>2026-01-08T14:53:19Z</cp:lastPrinted>
  <dcterms:created xsi:type="dcterms:W3CDTF">2024-10-29T08:31:33Z</dcterms:created>
  <dcterms:modified xsi:type="dcterms:W3CDTF">2026-03-27T04:35:54Z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