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A70DB-4A43-8AE8-6F10-9615F46DA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8176D-B1E8-12C7-B1D9-1AF32F96E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64C2D-191B-1A0D-D2A8-2979CE189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A32E5-E2FC-CCC5-0600-AB3D969003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4759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2B67D-EFAC-D0DC-6D63-9331134F5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8E302E-6524-7350-0884-282AB92C5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noProof="0"/>
              <a:t>Associational systems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8623DA-FBCD-7578-4B94-4DA750D03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33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7467</TotalTime>
  <Words>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Associational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41</cp:revision>
  <cp:lastPrinted>2026-01-08T14:53:19Z</cp:lastPrinted>
  <dcterms:created xsi:type="dcterms:W3CDTF">2024-10-29T08:31:33Z</dcterms:created>
  <dcterms:modified xsi:type="dcterms:W3CDTF">2026-03-27T04:39:45Z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