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3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0B56A-EC3F-4364-B921-3ECA07798CA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112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9B9AE5B-9C93-77C9-5E0C-04B98B461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Summary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C7C7CF-B706-BD5A-C169-42E66BC46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44901138"/>
      </p:ext>
    </p:extLst>
  </p:cSld>
  <p:clrMapOvr>
    <a:masterClrMapping/>
  </p:clrMapOvr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7479</TotalTime>
  <Words>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Times New Roman</vt:lpstr>
      <vt:lpstr>1_Neurotorium - PowerPoint-Skabelon - 2022-01-28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44</cp:revision>
  <cp:lastPrinted>2026-01-08T14:53:19Z</cp:lastPrinted>
  <dcterms:created xsi:type="dcterms:W3CDTF">2024-10-29T08:31:33Z</dcterms:created>
  <dcterms:modified xsi:type="dcterms:W3CDTF">2026-03-27T04:51:34Z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