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6"/>
  </p:notesMasterIdLst>
  <p:sldIdLst>
    <p:sldId id="1051"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86F46B-D11B-7411-908D-9B4A368D0C37}" name="Chris Edge" initials="CE" userId="S::Chris.Edge@primeglobalpeople.com::9878e1fe-fc43-4c11-846c-29f97c46eb4b" providerId="AD"/>
  <p188:author id="{30CE4C6D-AF39-3214-0520-C3C3EAB9A696}" name="Ref mark-up" initials="R" userId="Ref mark-up" providerId="None"/>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CB" userId="Cambridge" providerId="None"/>
  <p188:author id="{B63AB3C0-5830-6A51-3F80-C51C67E28A7D}" name="Ronnie Henderson" initials="RH" userId="S::ronnie.henderson@primeglobalpeople.com::e2cb4ff1-afc5-428b-b67e-87637aa6e8c1" providerId="AD"/>
  <p188:author id="{8E3695DE-FAD3-1F21-5694-4325E99CF0BD}" name="Penny Staton" initials="PS" userId="Penny Staton" providerId="None"/>
  <p188:author id="{FFE47EE6-A2F0-13A5-8EE8-3661DB1849A6}" name="Medical Writer" initials="MP" userId="Medical Writer"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512C"/>
    <a:srgbClr val="FFC000"/>
    <a:srgbClr val="FF6F30"/>
    <a:srgbClr val="AD4703"/>
    <a:srgbClr val="4F7599"/>
    <a:srgbClr val="3F1A01"/>
    <a:srgbClr val="646464"/>
    <a:srgbClr val="000000"/>
    <a:srgbClr val="A04D1D"/>
    <a:srgbClr val="6434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609" autoAdjust="0"/>
  </p:normalViewPr>
  <p:slideViewPr>
    <p:cSldViewPr snapToGrid="0">
      <p:cViewPr varScale="1">
        <p:scale>
          <a:sx n="73" d="100"/>
          <a:sy n="73" d="100"/>
        </p:scale>
        <p:origin x="1794" y="294"/>
      </p:cViewPr>
      <p:guideLst/>
    </p:cSldViewPr>
  </p:slideViewPr>
  <p:notesTextViewPr>
    <p:cViewPr>
      <p:scale>
        <a:sx n="1" d="1"/>
        <a:sy n="1" d="1"/>
      </p:scale>
      <p:origin x="0" y="0"/>
    </p:cViewPr>
  </p:notesTextViewPr>
  <p:sorterViewPr>
    <p:cViewPr>
      <p:scale>
        <a:sx n="100" d="100"/>
        <a:sy n="100" d="100"/>
      </p:scale>
      <p:origin x="0" y="-12672"/>
    </p:cViewPr>
  </p:sorterViewPr>
  <p:notesViewPr>
    <p:cSldViewPr snapToGrid="0">
      <p:cViewPr varScale="1">
        <p:scale>
          <a:sx n="121" d="100"/>
          <a:sy n="121" d="100"/>
        </p:scale>
        <p:origin x="502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58788"/>
          </a:xfrm>
          <a:prstGeom prst="rect">
            <a:avLst/>
          </a:prstGeom>
        </p:spPr>
        <p:txBody>
          <a:bodyPr vert="horz" lIns="91428" tIns="45714" rIns="91428" bIns="45714"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28" tIns="45714" rIns="91428" bIns="45714" rtlCol="0"/>
          <a:lstStyle>
            <a:lvl1pPr algn="r">
              <a:defRPr sz="1200"/>
            </a:lvl1pPr>
          </a:lstStyle>
          <a:p>
            <a:fld id="{FFAC600F-536B-46AA-BC59-51765EBDAED7}" type="datetimeFigureOut">
              <a:rPr lang="en-GB" smtClean="0"/>
              <a:t>27/03/2026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28" tIns="45714" rIns="91428" bIns="45714"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28" tIns="45714" rIns="91428" bIns="45714"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1" y="8685213"/>
            <a:ext cx="2971800" cy="458787"/>
          </a:xfrm>
          <a:prstGeom prst="rect">
            <a:avLst/>
          </a:prstGeom>
        </p:spPr>
        <p:txBody>
          <a:bodyPr vert="horz" lIns="91428" tIns="45714" rIns="91428" bIns="45714"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28" tIns="45714" rIns="91428" bIns="45714" rtlCol="0" anchor="b"/>
          <a:lstStyle>
            <a:lvl1pPr algn="r">
              <a:defRPr sz="1200"/>
            </a:lvl1pPr>
          </a:lstStyle>
          <a:p>
            <a:fld id="{E8692CD3-7335-4A71-9FDD-1A75EA640EB0}" type="slidenum">
              <a:rPr lang="en-GB" smtClean="0"/>
              <a:t>‹#›</a:t>
            </a:fld>
            <a:endParaRPr lang="en-GB"/>
          </a:p>
        </p:txBody>
      </p:sp>
    </p:spTree>
    <p:extLst>
      <p:ext uri="{BB962C8B-B14F-4D97-AF65-F5344CB8AC3E}">
        <p14:creationId xmlns:p14="http://schemas.microsoft.com/office/powerpoint/2010/main" val="2783668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0A0FD-7F3C-541D-4AAE-AB4D2138A0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D651DB-07B3-9DD3-B1F9-45F855577CB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EAD5447-4734-9855-7820-2AAD346B376C}"/>
              </a:ext>
            </a:extLst>
          </p:cNvPr>
          <p:cNvSpPr>
            <a:spLocks noGrp="1"/>
          </p:cNvSpPr>
          <p:nvPr>
            <p:ph type="body" idx="1"/>
          </p:nvPr>
        </p:nvSpPr>
        <p:spPr/>
        <p:txBody>
          <a:bodyPr/>
          <a:lstStyle/>
          <a:p>
            <a:r>
              <a:rPr lang="en-GB" sz="1000">
                <a:latin typeface="Calibri"/>
                <a:ea typeface="Calibri"/>
                <a:cs typeface="Calibri"/>
              </a:rPr>
              <a:t>Receptors are crucial for transducing chemical, mechanical, thermal or light stimuli into signals that the rest of the nervous system will understand.</a:t>
            </a:r>
            <a:r>
              <a:rPr lang="en-GB" sz="1000" baseline="30000">
                <a:latin typeface="Calibri"/>
                <a:ea typeface="Calibri"/>
                <a:cs typeface="Calibri"/>
              </a:rPr>
              <a:t>2</a:t>
            </a:r>
            <a:r>
              <a:rPr lang="en-GB" sz="1000">
                <a:latin typeface="Calibri"/>
                <a:ea typeface="Calibri"/>
                <a:cs typeface="Calibri"/>
              </a:rPr>
              <a:t> They are highly specialized in their transduction: even receptor classes that are part of the same (e.g., somatosensory) system are specifically sensitive to one type of stimulus (e.g., heat), and not another (e.g., muscle stretch), and there is a correlation between the number of receptor types of a given sensory system, and the types of stimuli the system can detect.</a:t>
            </a:r>
            <a:r>
              <a:rPr lang="en-GB" sz="1000" baseline="30000">
                <a:latin typeface="Calibri"/>
                <a:ea typeface="Calibri"/>
                <a:cs typeface="Calibri"/>
              </a:rPr>
              <a:t>2</a:t>
            </a:r>
            <a:r>
              <a:rPr lang="en-GB" sz="1000">
                <a:latin typeface="Calibri"/>
                <a:ea typeface="Calibri"/>
                <a:cs typeface="Calibri"/>
              </a:rPr>
              <a:t> The specificity in receptor response is underpinned by differences in receptor structure and chemistry; for example, the variation in the sensitivity of individual olfactory sensory neurons to particular odorants is caused by differences in the primary sequence of a single receptor protein.</a:t>
            </a:r>
            <a:r>
              <a:rPr lang="en-GB" sz="1000" baseline="30000">
                <a:latin typeface="Calibri"/>
                <a:ea typeface="Calibri"/>
                <a:cs typeface="Calibri"/>
              </a:rPr>
              <a:t>2</a:t>
            </a:r>
          </a:p>
          <a:p>
            <a:endParaRPr lang="en-GB" sz="1000">
              <a:latin typeface="Calibri" panose="020F0502020204030204" pitchFamily="34" charset="0"/>
              <a:ea typeface="Calibri" panose="020F0502020204030204" pitchFamily="34" charset="0"/>
              <a:cs typeface="Calibri" panose="020F0502020204030204" pitchFamily="34" charset="0"/>
            </a:endParaRPr>
          </a:p>
          <a:p>
            <a:r>
              <a:rPr lang="en-GB" sz="1000">
                <a:latin typeface="Calibri"/>
                <a:ea typeface="Calibri"/>
                <a:cs typeface="Calibri"/>
              </a:rPr>
              <a:t>References:</a:t>
            </a:r>
          </a:p>
          <a:p>
            <a:pPr marL="227965" indent="-227965">
              <a:buFontTx/>
              <a:buAutoNum type="arabicPeriod"/>
              <a:defRPr/>
            </a:pPr>
            <a:r>
              <a:rPr lang="en-GB" sz="1000">
                <a:latin typeface="Calibri"/>
                <a:ea typeface="Calibri"/>
                <a:cs typeface="Calibri"/>
              </a:rPr>
              <a:t>Kandel ER, Koester JD, Mack SH, Siegelbaum SA. Principles of Neural Science, 6</a:t>
            </a:r>
            <a:r>
              <a:rPr lang="en-GB" sz="1000" baseline="30000">
                <a:latin typeface="Calibri"/>
                <a:ea typeface="Calibri"/>
                <a:cs typeface="Calibri"/>
              </a:rPr>
              <a:t>th</a:t>
            </a:r>
            <a:r>
              <a:rPr lang="en-GB" sz="1000">
                <a:latin typeface="Calibri"/>
                <a:ea typeface="Calibri"/>
                <a:cs typeface="Calibri"/>
              </a:rPr>
              <a:t> edition. McGraw-Hill Professional; 2021.</a:t>
            </a:r>
          </a:p>
          <a:p>
            <a:pPr marL="227965" indent="-227965">
              <a:buFontTx/>
              <a:buAutoNum type="arabicPeriod"/>
              <a:defRPr/>
            </a:pPr>
            <a:r>
              <a:rPr lang="en-GB" sz="1000">
                <a:latin typeface="Calibri"/>
                <a:ea typeface="Calibri"/>
                <a:cs typeface="Calibri"/>
              </a:rPr>
              <a:t>Squire LR, Berg D, Bloom FE, et al. Fundamental Neuroscience, 4</a:t>
            </a:r>
            <a:r>
              <a:rPr lang="en-GB" sz="1000" baseline="30000">
                <a:latin typeface="Calibri"/>
                <a:ea typeface="Calibri"/>
                <a:cs typeface="Calibri"/>
              </a:rPr>
              <a:t>th</a:t>
            </a:r>
            <a:r>
              <a:rPr lang="en-GB" sz="1000">
                <a:latin typeface="Calibri"/>
                <a:ea typeface="Calibri"/>
                <a:cs typeface="Calibri"/>
              </a:rPr>
              <a:t> edition. Elsevier S&amp;T; 2012.</a:t>
            </a:r>
          </a:p>
        </p:txBody>
      </p:sp>
      <p:sp>
        <p:nvSpPr>
          <p:cNvPr id="4" name="Slide Number Placeholder 3">
            <a:extLst>
              <a:ext uri="{FF2B5EF4-FFF2-40B4-BE49-F238E27FC236}">
                <a16:creationId xmlns:a16="http://schemas.microsoft.com/office/drawing/2014/main" id="{8CEAA31A-E3AC-71B2-3E0B-00F461DA3F94}"/>
              </a:ext>
            </a:extLst>
          </p:cNvPr>
          <p:cNvSpPr>
            <a:spLocks noGrp="1"/>
          </p:cNvSpPr>
          <p:nvPr>
            <p:ph type="sldNum" sz="quarter" idx="5"/>
          </p:nvPr>
        </p:nvSpPr>
        <p:spPr/>
        <p:txBody>
          <a:bodyPr/>
          <a:lstStyle/>
          <a:p>
            <a:fld id="{E8692CD3-7335-4A71-9FDD-1A75EA640EB0}" type="slidenum">
              <a:rPr lang="en-GB" smtClean="0"/>
              <a:t>1</a:t>
            </a:fld>
            <a:endParaRPr lang="en-GB"/>
          </a:p>
        </p:txBody>
      </p:sp>
    </p:spTree>
    <p:extLst>
      <p:ext uri="{BB962C8B-B14F-4D97-AF65-F5344CB8AC3E}">
        <p14:creationId xmlns:p14="http://schemas.microsoft.com/office/powerpoint/2010/main" val="2966276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9225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77995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79088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602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77925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22015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94399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9182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86007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66035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93813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3112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15038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88441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55501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3289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62194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8614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911821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2632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167317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5472474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120890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16959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39257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98637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113391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264273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489712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917509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593763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077747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265725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910912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84518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09927102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4748486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 id="2147483723" r:id="rId27"/>
    <p:sldLayoutId id="2147483724" r:id="rId28"/>
    <p:sldLayoutId id="2147483725" r:id="rId29"/>
    <p:sldLayoutId id="2147483726" r:id="rId30"/>
    <p:sldLayoutId id="2147483727" r:id="rId31"/>
    <p:sldLayoutId id="2147483728" r:id="rId32"/>
    <p:sldLayoutId id="2147483729" r:id="rId33"/>
    <p:sldLayoutId id="2147483730" r:id="rId34"/>
    <p:sldLayoutId id="2147483731" r:id="rId35"/>
    <p:sldLayoutId id="2147483732"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sv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16.png"/><Relationship Id="rId11" Type="http://schemas.openxmlformats.org/officeDocument/2006/relationships/image" Target="../media/image21.sv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svg"/><Relationship Id="rId9" Type="http://schemas.openxmlformats.org/officeDocument/2006/relationships/image" Target="../media/image1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33A15-1E63-B297-B1A8-378B679B8660}"/>
            </a:ext>
          </a:extLst>
        </p:cNvPr>
        <p:cNvGrpSpPr/>
        <p:nvPr/>
      </p:nvGrpSpPr>
      <p:grpSpPr>
        <a:xfrm>
          <a:off x="0" y="0"/>
          <a:ext cx="0" cy="0"/>
          <a:chOff x="0" y="0"/>
          <a:chExt cx="0" cy="0"/>
        </a:xfrm>
      </p:grpSpPr>
      <p:sp>
        <p:nvSpPr>
          <p:cNvPr id="18" name="Freeform 17">
            <a:extLst>
              <a:ext uri="{FF2B5EF4-FFF2-40B4-BE49-F238E27FC236}">
                <a16:creationId xmlns:a16="http://schemas.microsoft.com/office/drawing/2014/main" id="{BBCD75FD-753E-5085-84BC-816BF7081736}"/>
              </a:ext>
            </a:extLst>
          </p:cNvPr>
          <p:cNvSpPr/>
          <p:nvPr/>
        </p:nvSpPr>
        <p:spPr>
          <a:xfrm>
            <a:off x="6333649" y="1664927"/>
            <a:ext cx="5163843" cy="4669495"/>
          </a:xfrm>
          <a:custGeom>
            <a:avLst/>
            <a:gdLst>
              <a:gd name="connsiteX0" fmla="*/ 0 w 3178429"/>
              <a:gd name="connsiteY0" fmla="*/ 0 h 3855593"/>
              <a:gd name="connsiteX1" fmla="*/ 3178429 w 3178429"/>
              <a:gd name="connsiteY1" fmla="*/ 0 h 3855593"/>
              <a:gd name="connsiteX2" fmla="*/ 3178429 w 3178429"/>
              <a:gd name="connsiteY2" fmla="*/ 3855593 h 3855593"/>
              <a:gd name="connsiteX3" fmla="*/ 0 w 3178429"/>
              <a:gd name="connsiteY3" fmla="*/ 3855593 h 3855593"/>
            </a:gdLst>
            <a:ahLst/>
            <a:cxnLst>
              <a:cxn ang="0">
                <a:pos x="connsiteX0" y="connsiteY0"/>
              </a:cxn>
              <a:cxn ang="0">
                <a:pos x="connsiteX1" y="connsiteY1"/>
              </a:cxn>
              <a:cxn ang="0">
                <a:pos x="connsiteX2" y="connsiteY2"/>
              </a:cxn>
              <a:cxn ang="0">
                <a:pos x="connsiteX3" y="connsiteY3"/>
              </a:cxn>
            </a:cxnLst>
            <a:rect l="l" t="t" r="r" b="b"/>
            <a:pathLst>
              <a:path w="3178429" h="3855593">
                <a:moveTo>
                  <a:pt x="0" y="0"/>
                </a:moveTo>
                <a:lnTo>
                  <a:pt x="3178429" y="0"/>
                </a:lnTo>
                <a:lnTo>
                  <a:pt x="3178429" y="3855593"/>
                </a:lnTo>
                <a:lnTo>
                  <a:pt x="0" y="3855593"/>
                </a:lnTo>
                <a:close/>
              </a:path>
            </a:pathLst>
          </a:custGeom>
          <a:gradFill>
            <a:gsLst>
              <a:gs pos="0">
                <a:srgbClr val="F9F5F1"/>
              </a:gs>
              <a:gs pos="50000">
                <a:schemeClr val="bg1"/>
              </a:gs>
              <a:gs pos="99000">
                <a:srgbClr val="F9F5F1"/>
              </a:gs>
            </a:gsLst>
            <a:lin ang="16200000" scaled="1"/>
          </a:gradFill>
          <a:ln w="12700" cap="flat">
            <a:noFill/>
            <a:prstDash val="solid"/>
            <a:miter/>
          </a:ln>
        </p:spPr>
        <p:txBody>
          <a:bodyPr rtlCol="0" anchor="ctr"/>
          <a:lstStyle/>
          <a:p>
            <a:endParaRPr lang="en-US"/>
          </a:p>
        </p:txBody>
      </p:sp>
      <p:sp>
        <p:nvSpPr>
          <p:cNvPr id="3" name="Text Placeholder 2">
            <a:extLst>
              <a:ext uri="{FF2B5EF4-FFF2-40B4-BE49-F238E27FC236}">
                <a16:creationId xmlns:a16="http://schemas.microsoft.com/office/drawing/2014/main" id="{0FB2A9E9-653A-57D5-FA1E-34BB348094B8}"/>
              </a:ext>
            </a:extLst>
          </p:cNvPr>
          <p:cNvSpPr>
            <a:spLocks noGrp="1"/>
          </p:cNvSpPr>
          <p:nvPr>
            <p:ph type="body" sz="quarter" idx="17"/>
          </p:nvPr>
        </p:nvSpPr>
        <p:spPr/>
        <p:txBody>
          <a:bodyPr/>
          <a:lstStyle/>
          <a:p>
            <a:r>
              <a:rPr lang="en-GB"/>
              <a:t>Fundamentals of neurobiology – Systems neuroscience</a:t>
            </a:r>
          </a:p>
        </p:txBody>
      </p:sp>
      <p:sp>
        <p:nvSpPr>
          <p:cNvPr id="782" name="Title 781">
            <a:extLst>
              <a:ext uri="{FF2B5EF4-FFF2-40B4-BE49-F238E27FC236}">
                <a16:creationId xmlns:a16="http://schemas.microsoft.com/office/drawing/2014/main" id="{7735354C-210E-8E13-3606-EA9017E2A05B}"/>
              </a:ext>
            </a:extLst>
          </p:cNvPr>
          <p:cNvSpPr>
            <a:spLocks noGrp="1"/>
          </p:cNvSpPr>
          <p:nvPr>
            <p:ph type="title"/>
          </p:nvPr>
        </p:nvSpPr>
        <p:spPr/>
        <p:txBody>
          <a:bodyPr/>
          <a:lstStyle/>
          <a:p>
            <a:r>
              <a:rPr lang="en-GB"/>
              <a:t>Principles of sensory systems (I)</a:t>
            </a:r>
            <a:endParaRPr lang="en-US"/>
          </a:p>
        </p:txBody>
      </p:sp>
      <p:sp>
        <p:nvSpPr>
          <p:cNvPr id="29" name="Content Placeholder 28">
            <a:extLst>
              <a:ext uri="{FF2B5EF4-FFF2-40B4-BE49-F238E27FC236}">
                <a16:creationId xmlns:a16="http://schemas.microsoft.com/office/drawing/2014/main" id="{1636D400-EBA4-175A-9C4C-159C71560AE4}"/>
              </a:ext>
            </a:extLst>
          </p:cNvPr>
          <p:cNvSpPr>
            <a:spLocks noGrp="1"/>
          </p:cNvSpPr>
          <p:nvPr>
            <p:ph idx="20"/>
          </p:nvPr>
        </p:nvSpPr>
        <p:spPr/>
        <p:txBody>
          <a:bodyPr/>
          <a:lstStyle/>
          <a:p>
            <a:pPr marL="0" lvl="0" indent="0">
              <a:spcBef>
                <a:spcPts val="0"/>
              </a:spcBef>
              <a:spcAft>
                <a:spcPts val="1800"/>
              </a:spcAft>
              <a:buNone/>
              <a:defRPr/>
            </a:pPr>
            <a:r>
              <a:rPr lang="en-GB">
                <a:ea typeface="Times New Roman" panose="02020603050405020304" pitchFamily="18" charset="0"/>
                <a:cs typeface="Aptos" panose="020B0004020202020204" pitchFamily="34" charset="0"/>
              </a:rPr>
              <a:t>The following principles apply to all sensory modalities: vision, hearing, touch/proprioception, taste, and smell</a:t>
            </a:r>
          </a:p>
          <a:p>
            <a:pPr marL="0" lvl="0" indent="0">
              <a:spcBef>
                <a:spcPts val="0"/>
              </a:spcBef>
              <a:spcAft>
                <a:spcPts val="1800"/>
              </a:spcAft>
              <a:buNone/>
              <a:defRPr/>
            </a:pPr>
            <a:r>
              <a:rPr lang="en-GB" b="1">
                <a:solidFill>
                  <a:schemeClr val="accent2"/>
                </a:solidFill>
                <a:ea typeface="Times New Roman" panose="02020603050405020304" pitchFamily="18" charset="0"/>
                <a:cs typeface="Aptos" panose="020B0004020202020204" pitchFamily="34" charset="0"/>
              </a:rPr>
              <a:t>           Sensory receptors and transduction</a:t>
            </a:r>
          </a:p>
          <a:p>
            <a:pPr marL="0" lvl="0" indent="0">
              <a:spcBef>
                <a:spcPts val="0"/>
              </a:spcBef>
              <a:spcAft>
                <a:spcPts val="600"/>
              </a:spcAft>
              <a:buNone/>
              <a:defRPr/>
            </a:pPr>
            <a:r>
              <a:rPr lang="en-GB">
                <a:ea typeface="Times New Roman" panose="02020603050405020304" pitchFamily="18" charset="0"/>
                <a:cs typeface="Aptos" panose="020B0004020202020204" pitchFamily="34" charset="0"/>
              </a:rPr>
              <a:t>Each sensory system relies on specialized receptors that respond to specific types of stimuli.</a:t>
            </a:r>
            <a:r>
              <a:rPr lang="en-GB" baseline="30000">
                <a:ea typeface="Times New Roman" panose="02020603050405020304" pitchFamily="18" charset="0"/>
                <a:cs typeface="Aptos" panose="020B0004020202020204" pitchFamily="34" charset="0"/>
              </a:rPr>
              <a:t>1,2</a:t>
            </a:r>
            <a:r>
              <a:rPr lang="en-GB">
                <a:ea typeface="Times New Roman" panose="02020603050405020304" pitchFamily="18" charset="0"/>
                <a:cs typeface="Aptos" panose="020B0004020202020204" pitchFamily="34" charset="0"/>
              </a:rPr>
              <a:t> These receptors transduce (convert) external stimuli (such as light, sound, </a:t>
            </a:r>
            <a:br>
              <a:rPr lang="en-GB">
                <a:ea typeface="Times New Roman" panose="02020603050405020304" pitchFamily="18" charset="0"/>
                <a:cs typeface="Aptos" panose="020B0004020202020204" pitchFamily="34" charset="0"/>
              </a:rPr>
            </a:br>
            <a:r>
              <a:rPr lang="en-GB">
                <a:ea typeface="Times New Roman" panose="02020603050405020304" pitchFamily="18" charset="0"/>
                <a:cs typeface="Aptos" panose="020B0004020202020204" pitchFamily="34" charset="0"/>
              </a:rPr>
              <a:t>or touch) into electrical signals that can be interpreted by the nervous system.</a:t>
            </a:r>
            <a:r>
              <a:rPr lang="en-GB" baseline="30000">
                <a:ea typeface="Times New Roman" panose="02020603050405020304" pitchFamily="18" charset="0"/>
                <a:cs typeface="Aptos" panose="020B0004020202020204" pitchFamily="34" charset="0"/>
              </a:rPr>
              <a:t>1,2</a:t>
            </a:r>
            <a:r>
              <a:rPr lang="en-GB">
                <a:ea typeface="Times New Roman" panose="02020603050405020304" pitchFamily="18" charset="0"/>
                <a:cs typeface="Aptos" panose="020B0004020202020204" pitchFamily="34" charset="0"/>
              </a:rPr>
              <a:t> Examples include photoreceptors </a:t>
            </a:r>
            <a:br>
              <a:rPr lang="en-GB">
                <a:ea typeface="Times New Roman" panose="02020603050405020304" pitchFamily="18" charset="0"/>
                <a:cs typeface="Aptos" panose="020B0004020202020204" pitchFamily="34" charset="0"/>
              </a:rPr>
            </a:br>
            <a:r>
              <a:rPr lang="en-GB">
                <a:ea typeface="Times New Roman" panose="02020603050405020304" pitchFamily="18" charset="0"/>
                <a:cs typeface="Aptos" panose="020B0004020202020204" pitchFamily="34" charset="0"/>
              </a:rPr>
              <a:t>in the retina for vision, mechanoreceptors in the skin </a:t>
            </a:r>
            <a:br>
              <a:rPr lang="en-GB">
                <a:ea typeface="Times New Roman" panose="02020603050405020304" pitchFamily="18" charset="0"/>
                <a:cs typeface="Aptos" panose="020B0004020202020204" pitchFamily="34" charset="0"/>
              </a:rPr>
            </a:br>
            <a:r>
              <a:rPr lang="en-GB">
                <a:ea typeface="Times New Roman" panose="02020603050405020304" pitchFamily="18" charset="0"/>
                <a:cs typeface="Aptos" panose="020B0004020202020204" pitchFamily="34" charset="0"/>
              </a:rPr>
              <a:t>for touch, or proprioceptors in muscles for stretch</a:t>
            </a:r>
            <a:r>
              <a:rPr lang="en-GB" baseline="30000">
                <a:ea typeface="Times New Roman" panose="02020603050405020304" pitchFamily="18" charset="0"/>
                <a:cs typeface="Aptos" panose="020B0004020202020204" pitchFamily="34" charset="0"/>
              </a:rPr>
              <a:t>1,2</a:t>
            </a:r>
            <a:endParaRPr lang="en-GB" b="1" baseline="30000">
              <a:solidFill>
                <a:schemeClr val="accent2"/>
              </a:solidFill>
              <a:ea typeface="Times New Roman" panose="02020603050405020304" pitchFamily="18" charset="0"/>
              <a:cs typeface="Aptos" panose="020B0004020202020204" pitchFamily="34" charset="0"/>
            </a:endParaRPr>
          </a:p>
        </p:txBody>
      </p:sp>
      <p:sp>
        <p:nvSpPr>
          <p:cNvPr id="17" name="Text Placeholder 16">
            <a:extLst>
              <a:ext uri="{FF2B5EF4-FFF2-40B4-BE49-F238E27FC236}">
                <a16:creationId xmlns:a16="http://schemas.microsoft.com/office/drawing/2014/main" id="{D3C0F4AF-942B-2386-04D0-76B561E161ED}"/>
              </a:ext>
            </a:extLst>
          </p:cNvPr>
          <p:cNvSpPr>
            <a:spLocks noGrp="1"/>
          </p:cNvSpPr>
          <p:nvPr>
            <p:ph type="body" sz="quarter" idx="18"/>
          </p:nvPr>
        </p:nvSpPr>
        <p:spPr/>
        <p:txBody>
          <a:bodyPr/>
          <a:lstStyle/>
          <a:p>
            <a:r>
              <a:rPr lang="en-GB"/>
              <a:t>1. Kandel et al. Principles of Neural Science, 6th edition. 2021; 2. Squire et al. Fundamental Neuroscience, 4th edition. 2012</a:t>
            </a:r>
          </a:p>
        </p:txBody>
      </p:sp>
      <p:sp>
        <p:nvSpPr>
          <p:cNvPr id="19" name="TextBox 18">
            <a:extLst>
              <a:ext uri="{FF2B5EF4-FFF2-40B4-BE49-F238E27FC236}">
                <a16:creationId xmlns:a16="http://schemas.microsoft.com/office/drawing/2014/main" id="{6B17312E-BF66-E863-4CF5-C17950274F7A}"/>
              </a:ext>
            </a:extLst>
          </p:cNvPr>
          <p:cNvSpPr txBox="1"/>
          <p:nvPr/>
        </p:nvSpPr>
        <p:spPr>
          <a:xfrm>
            <a:off x="7566032" y="1340329"/>
            <a:ext cx="2639734" cy="360850"/>
          </a:xfrm>
          <a:prstGeom prst="rect">
            <a:avLst/>
          </a:prstGeom>
          <a:noFill/>
        </p:spPr>
        <p:txBody>
          <a:bodyPr wrap="none" lIns="108000" tIns="72000" rIns="108000" bIns="72000" rtlCol="0" anchor="ctr" anchorCtr="0">
            <a:spAutoFit/>
          </a:bodyPr>
          <a:lstStyle/>
          <a:p>
            <a:pPr algn="ctr"/>
            <a:r>
              <a:rPr lang="en-GB" sz="1400" b="1">
                <a:solidFill>
                  <a:schemeClr val="accent2">
                    <a:lumMod val="50000"/>
                  </a:schemeClr>
                </a:solidFill>
              </a:rPr>
              <a:t>Types of sensory receptors</a:t>
            </a:r>
            <a:r>
              <a:rPr lang="en-GB" sz="1400" b="1" baseline="30000">
                <a:solidFill>
                  <a:schemeClr val="accent2">
                    <a:lumMod val="50000"/>
                  </a:schemeClr>
                </a:solidFill>
              </a:rPr>
              <a:t>1</a:t>
            </a:r>
          </a:p>
        </p:txBody>
      </p:sp>
      <p:sp>
        <p:nvSpPr>
          <p:cNvPr id="31" name="Oval 30">
            <a:extLst>
              <a:ext uri="{FF2B5EF4-FFF2-40B4-BE49-F238E27FC236}">
                <a16:creationId xmlns:a16="http://schemas.microsoft.com/office/drawing/2014/main" id="{11E9A0C6-3E2F-F2E1-AD83-17C824DF0EE7}"/>
              </a:ext>
            </a:extLst>
          </p:cNvPr>
          <p:cNvSpPr/>
          <p:nvPr/>
        </p:nvSpPr>
        <p:spPr>
          <a:xfrm>
            <a:off x="552115" y="2044454"/>
            <a:ext cx="454688" cy="454688"/>
          </a:xfrm>
          <a:prstGeom prst="ellipse">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a:solidFill>
                  <a:schemeClr val="accent2"/>
                </a:solidFill>
              </a:rPr>
              <a:t>1</a:t>
            </a:r>
          </a:p>
        </p:txBody>
      </p:sp>
      <p:sp>
        <p:nvSpPr>
          <p:cNvPr id="537" name="Rectangle 536">
            <a:extLst>
              <a:ext uri="{FF2B5EF4-FFF2-40B4-BE49-F238E27FC236}">
                <a16:creationId xmlns:a16="http://schemas.microsoft.com/office/drawing/2014/main" id="{B8B8FE12-C51A-1815-7BF9-615E966061D6}"/>
              </a:ext>
            </a:extLst>
          </p:cNvPr>
          <p:cNvSpPr/>
          <p:nvPr/>
        </p:nvSpPr>
        <p:spPr>
          <a:xfrm>
            <a:off x="6399503" y="3240357"/>
            <a:ext cx="2432161" cy="1353386"/>
          </a:xfrm>
          <a:prstGeom prst="rect">
            <a:avLst/>
          </a:prstGeom>
          <a:solidFill>
            <a:schemeClr val="bg1"/>
          </a:solidFill>
          <a:ln w="63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8" name="Graphic 537">
            <a:extLst>
              <a:ext uri="{FF2B5EF4-FFF2-40B4-BE49-F238E27FC236}">
                <a16:creationId xmlns:a16="http://schemas.microsoft.com/office/drawing/2014/main" id="{5B18C524-A585-6EF6-9C83-8CCA4379A48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52852" y="3639518"/>
            <a:ext cx="1550150" cy="931599"/>
          </a:xfrm>
          <a:prstGeom prst="rect">
            <a:avLst/>
          </a:prstGeom>
        </p:spPr>
      </p:pic>
      <p:sp>
        <p:nvSpPr>
          <p:cNvPr id="539" name="TextBox 538">
            <a:extLst>
              <a:ext uri="{FF2B5EF4-FFF2-40B4-BE49-F238E27FC236}">
                <a16:creationId xmlns:a16="http://schemas.microsoft.com/office/drawing/2014/main" id="{34887E53-4F0D-895A-C27A-940F90D0DFF2}"/>
              </a:ext>
            </a:extLst>
          </p:cNvPr>
          <p:cNvSpPr txBox="1"/>
          <p:nvPr/>
        </p:nvSpPr>
        <p:spPr>
          <a:xfrm>
            <a:off x="6406425" y="3240357"/>
            <a:ext cx="2432162" cy="523220"/>
          </a:xfrm>
          <a:prstGeom prst="rect">
            <a:avLst/>
          </a:prstGeom>
          <a:noFill/>
        </p:spPr>
        <p:txBody>
          <a:bodyPr wrap="square" rtlCol="0">
            <a:spAutoFit/>
          </a:bodyPr>
          <a:lstStyle/>
          <a:p>
            <a:pPr algn="ctr"/>
            <a:r>
              <a:rPr lang="en-US" sz="1400">
                <a:solidFill>
                  <a:schemeClr val="accent2">
                    <a:lumMod val="50000"/>
                  </a:schemeClr>
                </a:solidFill>
              </a:rPr>
              <a:t>Touch/pain/thermal senses Proprioception</a:t>
            </a:r>
          </a:p>
        </p:txBody>
      </p:sp>
      <p:sp>
        <p:nvSpPr>
          <p:cNvPr id="2" name="Rectangle 1">
            <a:extLst>
              <a:ext uri="{FF2B5EF4-FFF2-40B4-BE49-F238E27FC236}">
                <a16:creationId xmlns:a16="http://schemas.microsoft.com/office/drawing/2014/main" id="{6D3921C3-7B63-EB5E-5A29-9EAB52EAC9D7}"/>
              </a:ext>
            </a:extLst>
          </p:cNvPr>
          <p:cNvSpPr/>
          <p:nvPr/>
        </p:nvSpPr>
        <p:spPr>
          <a:xfrm>
            <a:off x="8940142" y="1773536"/>
            <a:ext cx="2432161" cy="1353386"/>
          </a:xfrm>
          <a:prstGeom prst="rect">
            <a:avLst/>
          </a:prstGeom>
          <a:solidFill>
            <a:schemeClr val="bg1"/>
          </a:solidFill>
          <a:ln w="63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607E524-6BC0-731C-4A86-101FCE44131E}"/>
              </a:ext>
            </a:extLst>
          </p:cNvPr>
          <p:cNvSpPr/>
          <p:nvPr/>
        </p:nvSpPr>
        <p:spPr>
          <a:xfrm>
            <a:off x="6399509" y="1773536"/>
            <a:ext cx="2432161" cy="1353386"/>
          </a:xfrm>
          <a:prstGeom prst="rect">
            <a:avLst/>
          </a:prstGeom>
          <a:solidFill>
            <a:schemeClr val="bg1"/>
          </a:solidFill>
          <a:ln w="63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9E6487C6-DF41-3277-0046-C41F2F8A1C45}"/>
              </a:ext>
            </a:extLst>
          </p:cNvPr>
          <p:cNvGrpSpPr/>
          <p:nvPr/>
        </p:nvGrpSpPr>
        <p:grpSpPr>
          <a:xfrm>
            <a:off x="6614659" y="2060546"/>
            <a:ext cx="776285" cy="926364"/>
            <a:chOff x="6364281" y="2192011"/>
            <a:chExt cx="776285" cy="926364"/>
          </a:xfrm>
        </p:grpSpPr>
        <p:grpSp>
          <p:nvGrpSpPr>
            <p:cNvPr id="8" name="Group 7">
              <a:extLst>
                <a:ext uri="{FF2B5EF4-FFF2-40B4-BE49-F238E27FC236}">
                  <a16:creationId xmlns:a16="http://schemas.microsoft.com/office/drawing/2014/main" id="{E9CE03FE-A6B7-7C0C-E53C-BF4E76A48083}"/>
                </a:ext>
              </a:extLst>
            </p:cNvPr>
            <p:cNvGrpSpPr/>
            <p:nvPr/>
          </p:nvGrpSpPr>
          <p:grpSpPr>
            <a:xfrm>
              <a:off x="6364281" y="2192011"/>
              <a:ext cx="776285" cy="926364"/>
              <a:chOff x="6364281" y="2192011"/>
              <a:chExt cx="776285" cy="926364"/>
            </a:xfrm>
          </p:grpSpPr>
          <p:sp>
            <p:nvSpPr>
              <p:cNvPr id="676" name="Freeform 295">
                <a:extLst>
                  <a:ext uri="{FF2B5EF4-FFF2-40B4-BE49-F238E27FC236}">
                    <a16:creationId xmlns:a16="http://schemas.microsoft.com/office/drawing/2014/main" id="{5D9A2ADE-9241-0ADE-5F86-F6EF47343C16}"/>
                  </a:ext>
                </a:extLst>
              </p:cNvPr>
              <p:cNvSpPr/>
              <p:nvPr/>
            </p:nvSpPr>
            <p:spPr>
              <a:xfrm rot="5400000">
                <a:off x="6289242" y="2267050"/>
                <a:ext cx="926364" cy="776285"/>
              </a:xfrm>
              <a:custGeom>
                <a:avLst/>
                <a:gdLst>
                  <a:gd name="csX0" fmla="*/ 3091958 w 3230942"/>
                  <a:gd name="csY0" fmla="*/ 1682465 h 2707502"/>
                  <a:gd name="csX1" fmla="*/ 2875576 w 3230942"/>
                  <a:gd name="csY1" fmla="*/ 1603718 h 2707502"/>
                  <a:gd name="csX2" fmla="*/ 2765833 w 3230942"/>
                  <a:gd name="csY2" fmla="*/ 1579374 h 2707502"/>
                  <a:gd name="csX3" fmla="*/ 2713025 w 3230942"/>
                  <a:gd name="csY3" fmla="*/ 1581454 h 2707502"/>
                  <a:gd name="csX4" fmla="*/ 2704741 w 3230942"/>
                  <a:gd name="csY4" fmla="*/ 1532766 h 2707502"/>
                  <a:gd name="csX5" fmla="*/ 2716788 w 3230942"/>
                  <a:gd name="csY5" fmla="*/ 1474234 h 2707502"/>
                  <a:gd name="csX6" fmla="*/ 2720253 w 3230942"/>
                  <a:gd name="csY6" fmla="*/ 1379797 h 2707502"/>
                  <a:gd name="csX7" fmla="*/ 1422061 w 3230942"/>
                  <a:gd name="csY7" fmla="*/ 97047 h 2707502"/>
                  <a:gd name="csX8" fmla="*/ 1001179 w 3230942"/>
                  <a:gd name="csY8" fmla="*/ 165951 h 2707502"/>
                  <a:gd name="csX9" fmla="*/ 1101482 w 3230942"/>
                  <a:gd name="csY9" fmla="*/ 127403 h 2707502"/>
                  <a:gd name="csX10" fmla="*/ 1222710 w 3230942"/>
                  <a:gd name="csY10" fmla="*/ 91498 h 2707502"/>
                  <a:gd name="csX11" fmla="*/ 1077751 w 3230942"/>
                  <a:gd name="csY11" fmla="*/ 0 h 2707502"/>
                  <a:gd name="csX12" fmla="*/ 818099 w 3230942"/>
                  <a:gd name="csY12" fmla="*/ 161789 h 2707502"/>
                  <a:gd name="csX13" fmla="*/ 638287 w 3230942"/>
                  <a:gd name="csY13" fmla="*/ 348318 h 2707502"/>
                  <a:gd name="csX14" fmla="*/ 617296 w 3230942"/>
                  <a:gd name="csY14" fmla="*/ 373158 h 2707502"/>
                  <a:gd name="csX15" fmla="*/ 262226 w 3230942"/>
                  <a:gd name="csY15" fmla="*/ 802932 h 2707502"/>
                  <a:gd name="csX16" fmla="*/ 0 w 3230942"/>
                  <a:gd name="csY16" fmla="*/ 1398955 h 2707502"/>
                  <a:gd name="csX17" fmla="*/ 325860 w 3230942"/>
                  <a:gd name="csY17" fmla="*/ 2067284 h 2707502"/>
                  <a:gd name="csX18" fmla="*/ 478047 w 3230942"/>
                  <a:gd name="csY18" fmla="*/ 2260353 h 2707502"/>
                  <a:gd name="csX19" fmla="*/ 593070 w 3230942"/>
                  <a:gd name="csY19" fmla="*/ 2407773 h 2707502"/>
                  <a:gd name="csX20" fmla="*/ 775853 w 3230942"/>
                  <a:gd name="csY20" fmla="*/ 2610488 h 2707502"/>
                  <a:gd name="csX21" fmla="*/ 905563 w 3230942"/>
                  <a:gd name="csY21" fmla="*/ 2707502 h 2707502"/>
                  <a:gd name="csX22" fmla="*/ 1045406 w 3230942"/>
                  <a:gd name="csY22" fmla="*/ 2630274 h 2707502"/>
                  <a:gd name="csX23" fmla="*/ 953288 w 3230942"/>
                  <a:gd name="csY23" fmla="*/ 2587333 h 2707502"/>
                  <a:gd name="csX24" fmla="*/ 856385 w 3230942"/>
                  <a:gd name="csY24" fmla="*/ 2534681 h 2707502"/>
                  <a:gd name="csX25" fmla="*/ 1422061 w 3230942"/>
                  <a:gd name="csY25" fmla="*/ 2662546 h 2707502"/>
                  <a:gd name="csX26" fmla="*/ 2522255 w 3230942"/>
                  <a:gd name="csY26" fmla="*/ 2061040 h 2707502"/>
                  <a:gd name="csX27" fmla="*/ 2533345 w 3230942"/>
                  <a:gd name="csY27" fmla="*/ 2035738 h 2707502"/>
                  <a:gd name="csX28" fmla="*/ 2543478 w 3230942"/>
                  <a:gd name="csY28" fmla="*/ 2023418 h 2707502"/>
                  <a:gd name="csX29" fmla="*/ 2572456 w 3230942"/>
                  <a:gd name="csY29" fmla="*/ 2052783 h 2707502"/>
                  <a:gd name="csX30" fmla="*/ 2673485 w 3230942"/>
                  <a:gd name="csY30" fmla="*/ 2124527 h 2707502"/>
                  <a:gd name="csX31" fmla="*/ 2841514 w 3230942"/>
                  <a:gd name="csY31" fmla="*/ 2181441 h 2707502"/>
                  <a:gd name="csX32" fmla="*/ 2971522 w 3230942"/>
                  <a:gd name="csY32" fmla="*/ 2230361 h 2707502"/>
                  <a:gd name="csX33" fmla="*/ 3029017 w 3230942"/>
                  <a:gd name="csY33" fmla="*/ 2255299 h 2707502"/>
                  <a:gd name="csX34" fmla="*/ 3032845 w 3230942"/>
                  <a:gd name="csY34" fmla="*/ 2243045 h 2707502"/>
                  <a:gd name="csX35" fmla="*/ 3116976 w 3230942"/>
                  <a:gd name="csY35" fmla="*/ 1980080 h 2707502"/>
                  <a:gd name="csX36" fmla="*/ 3225398 w 3230942"/>
                  <a:gd name="csY36" fmla="*/ 1749222 h 2707502"/>
                  <a:gd name="csX37" fmla="*/ 3230942 w 3230942"/>
                  <a:gd name="csY37" fmla="*/ 1737991 h 2707502"/>
                  <a:gd name="csX38" fmla="*/ 3091958 w 3230942"/>
                  <a:gd name="csY38" fmla="*/ 1682531 h 27075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3230942" h="2707502">
                    <a:moveTo>
                      <a:pt x="3091958" y="1682465"/>
                    </a:moveTo>
                    <a:cubicBezTo>
                      <a:pt x="3063474" y="1672622"/>
                      <a:pt x="2906106" y="1615114"/>
                      <a:pt x="2875576" y="1603718"/>
                    </a:cubicBezTo>
                    <a:cubicBezTo>
                      <a:pt x="2845046" y="1592322"/>
                      <a:pt x="2784976" y="1578845"/>
                      <a:pt x="2765833" y="1579374"/>
                    </a:cubicBezTo>
                    <a:cubicBezTo>
                      <a:pt x="2746691" y="1579902"/>
                      <a:pt x="2724940" y="1585583"/>
                      <a:pt x="2713025" y="1581454"/>
                    </a:cubicBezTo>
                    <a:cubicBezTo>
                      <a:pt x="2701110" y="1577326"/>
                      <a:pt x="2701110" y="1549843"/>
                      <a:pt x="2704741" y="1532766"/>
                    </a:cubicBezTo>
                    <a:cubicBezTo>
                      <a:pt x="2708372" y="1515656"/>
                      <a:pt x="2716788" y="1474234"/>
                      <a:pt x="2716788" y="1474234"/>
                    </a:cubicBezTo>
                    <a:cubicBezTo>
                      <a:pt x="2719098" y="1443052"/>
                      <a:pt x="2720253" y="1411573"/>
                      <a:pt x="2720253" y="1379797"/>
                    </a:cubicBezTo>
                    <a:cubicBezTo>
                      <a:pt x="2720253" y="671335"/>
                      <a:pt x="2139032" y="97047"/>
                      <a:pt x="1422061" y="97047"/>
                    </a:cubicBezTo>
                    <a:cubicBezTo>
                      <a:pt x="1274759" y="97047"/>
                      <a:pt x="1133167" y="121292"/>
                      <a:pt x="1001179" y="165951"/>
                    </a:cubicBezTo>
                    <a:cubicBezTo>
                      <a:pt x="1001179" y="165951"/>
                      <a:pt x="1075738" y="136487"/>
                      <a:pt x="1101482" y="127403"/>
                    </a:cubicBezTo>
                    <a:cubicBezTo>
                      <a:pt x="1127226" y="118319"/>
                      <a:pt x="1222710" y="91498"/>
                      <a:pt x="1222710" y="91498"/>
                    </a:cubicBezTo>
                    <a:lnTo>
                      <a:pt x="1077751" y="0"/>
                    </a:lnTo>
                    <a:cubicBezTo>
                      <a:pt x="951968" y="46013"/>
                      <a:pt x="888334" y="107188"/>
                      <a:pt x="818099" y="161789"/>
                    </a:cubicBezTo>
                    <a:cubicBezTo>
                      <a:pt x="747897" y="216390"/>
                      <a:pt x="649905" y="333685"/>
                      <a:pt x="638287" y="348318"/>
                    </a:cubicBezTo>
                    <a:cubicBezTo>
                      <a:pt x="626669" y="362984"/>
                      <a:pt x="617296" y="373158"/>
                      <a:pt x="617296" y="373158"/>
                    </a:cubicBezTo>
                    <a:cubicBezTo>
                      <a:pt x="469532" y="488637"/>
                      <a:pt x="347809" y="635231"/>
                      <a:pt x="262226" y="802932"/>
                    </a:cubicBezTo>
                    <a:cubicBezTo>
                      <a:pt x="146279" y="919072"/>
                      <a:pt x="0" y="1114718"/>
                      <a:pt x="0" y="1398955"/>
                    </a:cubicBezTo>
                    <a:cubicBezTo>
                      <a:pt x="0" y="1665751"/>
                      <a:pt x="104362" y="1889177"/>
                      <a:pt x="325860" y="2067284"/>
                    </a:cubicBezTo>
                    <a:cubicBezTo>
                      <a:pt x="370351" y="2136419"/>
                      <a:pt x="421377" y="2201062"/>
                      <a:pt x="478047" y="2260353"/>
                    </a:cubicBezTo>
                    <a:cubicBezTo>
                      <a:pt x="478047" y="2260353"/>
                      <a:pt x="557061" y="2358920"/>
                      <a:pt x="593070" y="2407773"/>
                    </a:cubicBezTo>
                    <a:cubicBezTo>
                      <a:pt x="621520" y="2446387"/>
                      <a:pt x="722780" y="2565598"/>
                      <a:pt x="775853" y="2610488"/>
                    </a:cubicBezTo>
                    <a:cubicBezTo>
                      <a:pt x="828892" y="2655379"/>
                      <a:pt x="905563" y="2707502"/>
                      <a:pt x="905563" y="2707502"/>
                    </a:cubicBezTo>
                    <a:lnTo>
                      <a:pt x="1045406" y="2630274"/>
                    </a:lnTo>
                    <a:cubicBezTo>
                      <a:pt x="1045406" y="2630274"/>
                      <a:pt x="1000090" y="2610951"/>
                      <a:pt x="953288" y="2587333"/>
                    </a:cubicBezTo>
                    <a:cubicBezTo>
                      <a:pt x="906520" y="2563683"/>
                      <a:pt x="856385" y="2534681"/>
                      <a:pt x="856385" y="2534681"/>
                    </a:cubicBezTo>
                    <a:cubicBezTo>
                      <a:pt x="1027352" y="2616599"/>
                      <a:pt x="1219277" y="2662546"/>
                      <a:pt x="1422061" y="2662546"/>
                    </a:cubicBezTo>
                    <a:cubicBezTo>
                      <a:pt x="1885718" y="2662546"/>
                      <a:pt x="2292638" y="2422373"/>
                      <a:pt x="2522255" y="2061040"/>
                    </a:cubicBezTo>
                    <a:cubicBezTo>
                      <a:pt x="2522255" y="2061040"/>
                      <a:pt x="2530474" y="2043336"/>
                      <a:pt x="2533345" y="2035738"/>
                    </a:cubicBezTo>
                    <a:cubicBezTo>
                      <a:pt x="2536250" y="2028141"/>
                      <a:pt x="2538065" y="2023054"/>
                      <a:pt x="2543478" y="2023418"/>
                    </a:cubicBezTo>
                    <a:cubicBezTo>
                      <a:pt x="2548924" y="2023781"/>
                      <a:pt x="2564106" y="2039735"/>
                      <a:pt x="2572456" y="2052783"/>
                    </a:cubicBezTo>
                    <a:cubicBezTo>
                      <a:pt x="2580773" y="2065830"/>
                      <a:pt x="2628961" y="2106789"/>
                      <a:pt x="2673485" y="2124527"/>
                    </a:cubicBezTo>
                    <a:cubicBezTo>
                      <a:pt x="2718042" y="2142298"/>
                      <a:pt x="2821216" y="2173447"/>
                      <a:pt x="2841514" y="2181441"/>
                    </a:cubicBezTo>
                    <a:cubicBezTo>
                      <a:pt x="2861780" y="2189402"/>
                      <a:pt x="2954491" y="2222763"/>
                      <a:pt x="2971522" y="2230361"/>
                    </a:cubicBezTo>
                    <a:cubicBezTo>
                      <a:pt x="2988553" y="2237958"/>
                      <a:pt x="3029017" y="2255299"/>
                      <a:pt x="3029017" y="2255299"/>
                    </a:cubicBezTo>
                    <a:lnTo>
                      <a:pt x="3032845" y="2243045"/>
                    </a:lnTo>
                    <a:cubicBezTo>
                      <a:pt x="3032845" y="2243045"/>
                      <a:pt x="3084730" y="2065269"/>
                      <a:pt x="3116976" y="1980080"/>
                    </a:cubicBezTo>
                    <a:cubicBezTo>
                      <a:pt x="3148298" y="1897336"/>
                      <a:pt x="3225398" y="1749222"/>
                      <a:pt x="3225398" y="1749222"/>
                    </a:cubicBezTo>
                    <a:lnTo>
                      <a:pt x="3230942" y="1737991"/>
                    </a:lnTo>
                    <a:cubicBezTo>
                      <a:pt x="3231108" y="1737529"/>
                      <a:pt x="3120408" y="1692375"/>
                      <a:pt x="3091958" y="1682531"/>
                    </a:cubicBezTo>
                    <a:close/>
                  </a:path>
                </a:pathLst>
              </a:custGeom>
              <a:solidFill>
                <a:schemeClr val="accent5">
                  <a:lumMod val="40000"/>
                  <a:lumOff val="60000"/>
                </a:schemeClr>
              </a:solidFill>
              <a:ln w="3175" cap="flat">
                <a:solidFill>
                  <a:schemeClr val="accent5">
                    <a:lumMod val="75000"/>
                  </a:schemeClr>
                </a:solidFill>
                <a:prstDash val="solid"/>
                <a:miter/>
              </a:ln>
            </p:spPr>
            <p:txBody>
              <a:bodyPr/>
              <a:lstStyle/>
              <a:p>
                <a:endParaRPr lang="en-US"/>
              </a:p>
            </p:txBody>
          </p:sp>
          <p:grpSp>
            <p:nvGrpSpPr>
              <p:cNvPr id="677" name="Graphic 16">
                <a:extLst>
                  <a:ext uri="{FF2B5EF4-FFF2-40B4-BE49-F238E27FC236}">
                    <a16:creationId xmlns:a16="http://schemas.microsoft.com/office/drawing/2014/main" id="{EB1314D4-3A90-FBA5-0996-67C6B6FFD63F}"/>
                  </a:ext>
                </a:extLst>
              </p:cNvPr>
              <p:cNvGrpSpPr/>
              <p:nvPr/>
            </p:nvGrpSpPr>
            <p:grpSpPr>
              <a:xfrm rot="5400000">
                <a:off x="6725271" y="2183672"/>
                <a:ext cx="38681" cy="345315"/>
                <a:chOff x="6253429" y="3505012"/>
                <a:chExt cx="134909" cy="1204377"/>
              </a:xfrm>
              <a:solidFill>
                <a:srgbClr val="6D6E71"/>
              </a:solidFill>
            </p:grpSpPr>
            <p:sp>
              <p:nvSpPr>
                <p:cNvPr id="737" name="Freeform 307">
                  <a:extLst>
                    <a:ext uri="{FF2B5EF4-FFF2-40B4-BE49-F238E27FC236}">
                      <a16:creationId xmlns:a16="http://schemas.microsoft.com/office/drawing/2014/main" id="{66978238-8037-52D0-AD7F-F7AB0EB0CD2D}"/>
                    </a:ext>
                  </a:extLst>
                </p:cNvPr>
                <p:cNvSpPr/>
                <p:nvPr/>
              </p:nvSpPr>
              <p:spPr>
                <a:xfrm>
                  <a:off x="6278415" y="3570308"/>
                  <a:ext cx="76553" cy="129073"/>
                </a:xfrm>
                <a:custGeom>
                  <a:avLst/>
                  <a:gdLst>
                    <a:gd name="csX0" fmla="*/ 75072 w 76553"/>
                    <a:gd name="csY0" fmla="*/ 129040 h 129073"/>
                    <a:gd name="csX1" fmla="*/ 73818 w 76553"/>
                    <a:gd name="csY1" fmla="*/ 128346 h 129073"/>
                    <a:gd name="csX2" fmla="*/ 41704 w 76553"/>
                    <a:gd name="csY2" fmla="*/ 73217 h 129073"/>
                    <a:gd name="csX3" fmla="*/ 217 w 76553"/>
                    <a:gd name="csY3" fmla="*/ 2199 h 129073"/>
                    <a:gd name="csX4" fmla="*/ 712 w 76553"/>
                    <a:gd name="csY4" fmla="*/ 217 h 129073"/>
                    <a:gd name="csX5" fmla="*/ 2692 w 76553"/>
                    <a:gd name="csY5" fmla="*/ 712 h 129073"/>
                    <a:gd name="csX6" fmla="*/ 44245 w 76553"/>
                    <a:gd name="csY6" fmla="*/ 71796 h 129073"/>
                    <a:gd name="csX7" fmla="*/ 76359 w 76553"/>
                    <a:gd name="csY7" fmla="*/ 126893 h 129073"/>
                    <a:gd name="csX8" fmla="*/ 75864 w 76553"/>
                    <a:gd name="csY8" fmla="*/ 128875 h 129073"/>
                    <a:gd name="csX9" fmla="*/ 75138 w 76553"/>
                    <a:gd name="csY9" fmla="*/ 129073 h 1290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6553" h="129073">
                      <a:moveTo>
                        <a:pt x="75072" y="129040"/>
                      </a:moveTo>
                      <a:cubicBezTo>
                        <a:pt x="74577" y="129040"/>
                        <a:pt x="74082" y="128776"/>
                        <a:pt x="73818" y="128346"/>
                      </a:cubicBezTo>
                      <a:cubicBezTo>
                        <a:pt x="67316" y="117413"/>
                        <a:pt x="54873" y="95942"/>
                        <a:pt x="41704" y="73217"/>
                      </a:cubicBezTo>
                      <a:cubicBezTo>
                        <a:pt x="24508" y="43554"/>
                        <a:pt x="6719" y="12901"/>
                        <a:pt x="217" y="2199"/>
                      </a:cubicBezTo>
                      <a:cubicBezTo>
                        <a:pt x="-213" y="1505"/>
                        <a:pt x="19" y="613"/>
                        <a:pt x="712" y="217"/>
                      </a:cubicBezTo>
                      <a:cubicBezTo>
                        <a:pt x="1405" y="-213"/>
                        <a:pt x="2296" y="19"/>
                        <a:pt x="2692" y="712"/>
                      </a:cubicBezTo>
                      <a:cubicBezTo>
                        <a:pt x="9227" y="11414"/>
                        <a:pt x="27017" y="42101"/>
                        <a:pt x="44245" y="71796"/>
                      </a:cubicBezTo>
                      <a:cubicBezTo>
                        <a:pt x="57414" y="94522"/>
                        <a:pt x="69857" y="115960"/>
                        <a:pt x="76359" y="126893"/>
                      </a:cubicBezTo>
                      <a:cubicBezTo>
                        <a:pt x="76756" y="127587"/>
                        <a:pt x="76524" y="128479"/>
                        <a:pt x="75864" y="128875"/>
                      </a:cubicBezTo>
                      <a:cubicBezTo>
                        <a:pt x="75633" y="129007"/>
                        <a:pt x="75369" y="129073"/>
                        <a:pt x="75138" y="129073"/>
                      </a:cubicBezTo>
                      <a:close/>
                    </a:path>
                  </a:pathLst>
                </a:custGeom>
                <a:solidFill>
                  <a:srgbClr val="6D6E71"/>
                </a:solidFill>
                <a:ln w="3175" cap="flat">
                  <a:solidFill>
                    <a:schemeClr val="accent5">
                      <a:lumMod val="75000"/>
                    </a:schemeClr>
                  </a:solidFill>
                  <a:prstDash val="solid"/>
                  <a:miter/>
                </a:ln>
              </p:spPr>
              <p:txBody>
                <a:bodyPr/>
                <a:lstStyle/>
                <a:p>
                  <a:endParaRPr lang="en-US"/>
                </a:p>
              </p:txBody>
            </p:sp>
            <p:sp>
              <p:nvSpPr>
                <p:cNvPr id="738" name="Freeform 308">
                  <a:extLst>
                    <a:ext uri="{FF2B5EF4-FFF2-40B4-BE49-F238E27FC236}">
                      <a16:creationId xmlns:a16="http://schemas.microsoft.com/office/drawing/2014/main" id="{43DC92C6-F06C-6C67-975A-48939553632E}"/>
                    </a:ext>
                  </a:extLst>
                </p:cNvPr>
                <p:cNvSpPr/>
                <p:nvPr/>
              </p:nvSpPr>
              <p:spPr>
                <a:xfrm>
                  <a:off x="6317746" y="3542022"/>
                  <a:ext cx="70592" cy="167400"/>
                </a:xfrm>
                <a:custGeom>
                  <a:avLst/>
                  <a:gdLst>
                    <a:gd name="csX0" fmla="*/ 69142 w 70592"/>
                    <a:gd name="csY0" fmla="*/ 167401 h 167400"/>
                    <a:gd name="csX1" fmla="*/ 68020 w 70592"/>
                    <a:gd name="csY1" fmla="*/ 166872 h 167400"/>
                    <a:gd name="csX2" fmla="*/ 63 w 70592"/>
                    <a:gd name="csY2" fmla="*/ 1879 h 167400"/>
                    <a:gd name="csX3" fmla="*/ 1020 w 70592"/>
                    <a:gd name="csY3" fmla="*/ 63 h 167400"/>
                    <a:gd name="csX4" fmla="*/ 2835 w 70592"/>
                    <a:gd name="csY4" fmla="*/ 1020 h 167400"/>
                    <a:gd name="csX5" fmla="*/ 70265 w 70592"/>
                    <a:gd name="csY5" fmla="*/ 165022 h 167400"/>
                    <a:gd name="csX6" fmla="*/ 70066 w 70592"/>
                    <a:gd name="csY6" fmla="*/ 167070 h 167400"/>
                    <a:gd name="csX7" fmla="*/ 69142 w 70592"/>
                    <a:gd name="csY7" fmla="*/ 167401 h 167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0592" h="167400">
                      <a:moveTo>
                        <a:pt x="69142" y="167401"/>
                      </a:moveTo>
                      <a:cubicBezTo>
                        <a:pt x="68713" y="167401"/>
                        <a:pt x="68317" y="167202"/>
                        <a:pt x="68020" y="166872"/>
                      </a:cubicBezTo>
                      <a:cubicBezTo>
                        <a:pt x="50032" y="144840"/>
                        <a:pt x="27160" y="89314"/>
                        <a:pt x="63" y="1879"/>
                      </a:cubicBezTo>
                      <a:cubicBezTo>
                        <a:pt x="-169" y="1120"/>
                        <a:pt x="261" y="294"/>
                        <a:pt x="1020" y="63"/>
                      </a:cubicBezTo>
                      <a:cubicBezTo>
                        <a:pt x="1779" y="-169"/>
                        <a:pt x="2604" y="261"/>
                        <a:pt x="2835" y="1020"/>
                      </a:cubicBezTo>
                      <a:cubicBezTo>
                        <a:pt x="29833" y="88125"/>
                        <a:pt x="52508" y="143288"/>
                        <a:pt x="70265" y="165022"/>
                      </a:cubicBezTo>
                      <a:cubicBezTo>
                        <a:pt x="70760" y="165650"/>
                        <a:pt x="70694" y="166542"/>
                        <a:pt x="70066" y="167070"/>
                      </a:cubicBezTo>
                      <a:cubicBezTo>
                        <a:pt x="69803" y="167302"/>
                        <a:pt x="69472" y="167401"/>
                        <a:pt x="69142" y="167401"/>
                      </a:cubicBezTo>
                      <a:close/>
                    </a:path>
                  </a:pathLst>
                </a:custGeom>
                <a:solidFill>
                  <a:srgbClr val="6D6E71"/>
                </a:solidFill>
                <a:ln w="3175" cap="flat">
                  <a:solidFill>
                    <a:schemeClr val="accent5">
                      <a:lumMod val="75000"/>
                    </a:schemeClr>
                  </a:solidFill>
                  <a:prstDash val="solid"/>
                  <a:miter/>
                </a:ln>
              </p:spPr>
              <p:txBody>
                <a:bodyPr/>
                <a:lstStyle/>
                <a:p>
                  <a:endParaRPr lang="en-US"/>
                </a:p>
              </p:txBody>
            </p:sp>
            <p:sp>
              <p:nvSpPr>
                <p:cNvPr id="739" name="Freeform 309">
                  <a:extLst>
                    <a:ext uri="{FF2B5EF4-FFF2-40B4-BE49-F238E27FC236}">
                      <a16:creationId xmlns:a16="http://schemas.microsoft.com/office/drawing/2014/main" id="{F08FA22C-9FFD-56EE-26E6-B9D35C62A966}"/>
                    </a:ext>
                  </a:extLst>
                </p:cNvPr>
                <p:cNvSpPr/>
                <p:nvPr/>
              </p:nvSpPr>
              <p:spPr>
                <a:xfrm>
                  <a:off x="6287605" y="3505012"/>
                  <a:ext cx="59952" cy="233809"/>
                </a:xfrm>
                <a:custGeom>
                  <a:avLst/>
                  <a:gdLst>
                    <a:gd name="csX0" fmla="*/ 1456 w 59952"/>
                    <a:gd name="csY0" fmla="*/ 233809 h 233809"/>
                    <a:gd name="csX1" fmla="*/ 697 w 59952"/>
                    <a:gd name="csY1" fmla="*/ 233611 h 233809"/>
                    <a:gd name="csX2" fmla="*/ 202 w 59952"/>
                    <a:gd name="csY2" fmla="*/ 231629 h 233809"/>
                    <a:gd name="csX3" fmla="*/ 55056 w 59952"/>
                    <a:gd name="csY3" fmla="*/ 22737 h 233809"/>
                    <a:gd name="csX4" fmla="*/ 57070 w 59952"/>
                    <a:gd name="csY4" fmla="*/ 1266 h 233809"/>
                    <a:gd name="csX5" fmla="*/ 58687 w 59952"/>
                    <a:gd name="csY5" fmla="*/ 11 h 233809"/>
                    <a:gd name="csX6" fmla="*/ 59941 w 59952"/>
                    <a:gd name="csY6" fmla="*/ 1630 h 233809"/>
                    <a:gd name="csX7" fmla="*/ 57961 w 59952"/>
                    <a:gd name="csY7" fmla="*/ 22968 h 233809"/>
                    <a:gd name="csX8" fmla="*/ 2677 w 59952"/>
                    <a:gd name="csY8" fmla="*/ 233115 h 233809"/>
                    <a:gd name="csX9" fmla="*/ 1423 w 59952"/>
                    <a:gd name="csY9" fmla="*/ 233809 h 2338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9952" h="233809">
                      <a:moveTo>
                        <a:pt x="1456" y="233809"/>
                      </a:moveTo>
                      <a:cubicBezTo>
                        <a:pt x="1192" y="233809"/>
                        <a:pt x="928" y="233743"/>
                        <a:pt x="697" y="233611"/>
                      </a:cubicBezTo>
                      <a:cubicBezTo>
                        <a:pt x="4" y="233181"/>
                        <a:pt x="-194" y="232323"/>
                        <a:pt x="202" y="231629"/>
                      </a:cubicBezTo>
                      <a:cubicBezTo>
                        <a:pt x="43967" y="159224"/>
                        <a:pt x="51195" y="70435"/>
                        <a:pt x="55056" y="22737"/>
                      </a:cubicBezTo>
                      <a:cubicBezTo>
                        <a:pt x="55783" y="13719"/>
                        <a:pt x="56377" y="6618"/>
                        <a:pt x="57070" y="1266"/>
                      </a:cubicBezTo>
                      <a:cubicBezTo>
                        <a:pt x="57169" y="474"/>
                        <a:pt x="57895" y="-88"/>
                        <a:pt x="58687" y="11"/>
                      </a:cubicBezTo>
                      <a:cubicBezTo>
                        <a:pt x="59479" y="110"/>
                        <a:pt x="60040" y="837"/>
                        <a:pt x="59941" y="1630"/>
                      </a:cubicBezTo>
                      <a:cubicBezTo>
                        <a:pt x="59248" y="6882"/>
                        <a:pt x="58687" y="13984"/>
                        <a:pt x="57961" y="22968"/>
                      </a:cubicBezTo>
                      <a:cubicBezTo>
                        <a:pt x="54066" y="70897"/>
                        <a:pt x="46805" y="160116"/>
                        <a:pt x="2677" y="233115"/>
                      </a:cubicBezTo>
                      <a:cubicBezTo>
                        <a:pt x="2413" y="233578"/>
                        <a:pt x="1918" y="233809"/>
                        <a:pt x="1423" y="233809"/>
                      </a:cubicBezTo>
                      <a:close/>
                    </a:path>
                  </a:pathLst>
                </a:custGeom>
                <a:solidFill>
                  <a:srgbClr val="6D6E71"/>
                </a:solidFill>
                <a:ln w="3175" cap="flat">
                  <a:solidFill>
                    <a:schemeClr val="accent5">
                      <a:lumMod val="75000"/>
                    </a:schemeClr>
                  </a:solidFill>
                  <a:prstDash val="solid"/>
                  <a:miter/>
                </a:ln>
              </p:spPr>
              <p:txBody>
                <a:bodyPr/>
                <a:lstStyle/>
                <a:p>
                  <a:endParaRPr lang="en-US"/>
                </a:p>
              </p:txBody>
            </p:sp>
            <p:sp>
              <p:nvSpPr>
                <p:cNvPr id="740" name="Freeform 310">
                  <a:extLst>
                    <a:ext uri="{FF2B5EF4-FFF2-40B4-BE49-F238E27FC236}">
                      <a16:creationId xmlns:a16="http://schemas.microsoft.com/office/drawing/2014/main" id="{712A9281-613C-0306-6425-B4CB13D40A4C}"/>
                    </a:ext>
                  </a:extLst>
                </p:cNvPr>
                <p:cNvSpPr/>
                <p:nvPr/>
              </p:nvSpPr>
              <p:spPr>
                <a:xfrm>
                  <a:off x="6320998" y="3523357"/>
                  <a:ext cx="49188" cy="184678"/>
                </a:xfrm>
                <a:custGeom>
                  <a:avLst/>
                  <a:gdLst>
                    <a:gd name="csX0" fmla="*/ 1465 w 49188"/>
                    <a:gd name="csY0" fmla="*/ 184645 h 184678"/>
                    <a:gd name="csX1" fmla="*/ 772 w 49188"/>
                    <a:gd name="csY1" fmla="*/ 184480 h 184678"/>
                    <a:gd name="csX2" fmla="*/ 177 w 49188"/>
                    <a:gd name="csY2" fmla="*/ 182531 h 184678"/>
                    <a:gd name="csX3" fmla="*/ 40774 w 49188"/>
                    <a:gd name="csY3" fmla="*/ 28934 h 184678"/>
                    <a:gd name="csX4" fmla="*/ 46319 w 49188"/>
                    <a:gd name="csY4" fmla="*/ 1155 h 184678"/>
                    <a:gd name="csX5" fmla="*/ 48035 w 49188"/>
                    <a:gd name="csY5" fmla="*/ 32 h 184678"/>
                    <a:gd name="csX6" fmla="*/ 49157 w 49188"/>
                    <a:gd name="csY6" fmla="*/ 1749 h 184678"/>
                    <a:gd name="csX7" fmla="*/ 43612 w 49188"/>
                    <a:gd name="csY7" fmla="*/ 29496 h 184678"/>
                    <a:gd name="csX8" fmla="*/ 2719 w 49188"/>
                    <a:gd name="csY8" fmla="*/ 183919 h 184678"/>
                    <a:gd name="csX9" fmla="*/ 1432 w 49188"/>
                    <a:gd name="csY9" fmla="*/ 184678 h 1846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9188" h="184678">
                      <a:moveTo>
                        <a:pt x="1465" y="184645"/>
                      </a:moveTo>
                      <a:cubicBezTo>
                        <a:pt x="1234" y="184645"/>
                        <a:pt x="1003" y="184579"/>
                        <a:pt x="772" y="184480"/>
                      </a:cubicBezTo>
                      <a:cubicBezTo>
                        <a:pt x="78" y="184117"/>
                        <a:pt x="-219" y="183225"/>
                        <a:pt x="177" y="182531"/>
                      </a:cubicBezTo>
                      <a:cubicBezTo>
                        <a:pt x="16845" y="151151"/>
                        <a:pt x="31235" y="77590"/>
                        <a:pt x="40774" y="28934"/>
                      </a:cubicBezTo>
                      <a:cubicBezTo>
                        <a:pt x="42853" y="18364"/>
                        <a:pt x="44701" y="8917"/>
                        <a:pt x="46319" y="1155"/>
                      </a:cubicBezTo>
                      <a:cubicBezTo>
                        <a:pt x="46484" y="362"/>
                        <a:pt x="47243" y="-133"/>
                        <a:pt x="48035" y="32"/>
                      </a:cubicBezTo>
                      <a:cubicBezTo>
                        <a:pt x="48827" y="197"/>
                        <a:pt x="49322" y="957"/>
                        <a:pt x="49157" y="1749"/>
                      </a:cubicBezTo>
                      <a:cubicBezTo>
                        <a:pt x="47540" y="9479"/>
                        <a:pt x="45692" y="18959"/>
                        <a:pt x="43612" y="29496"/>
                      </a:cubicBezTo>
                      <a:cubicBezTo>
                        <a:pt x="34041" y="78350"/>
                        <a:pt x="19584" y="152142"/>
                        <a:pt x="2719" y="183919"/>
                      </a:cubicBezTo>
                      <a:cubicBezTo>
                        <a:pt x="2455" y="184414"/>
                        <a:pt x="1960" y="184678"/>
                        <a:pt x="1432" y="184678"/>
                      </a:cubicBezTo>
                      <a:close/>
                    </a:path>
                  </a:pathLst>
                </a:custGeom>
                <a:solidFill>
                  <a:srgbClr val="6D6E71"/>
                </a:solidFill>
                <a:ln w="3175" cap="flat">
                  <a:solidFill>
                    <a:schemeClr val="accent5">
                      <a:lumMod val="75000"/>
                    </a:schemeClr>
                  </a:solidFill>
                  <a:prstDash val="solid"/>
                  <a:miter/>
                </a:ln>
              </p:spPr>
              <p:txBody>
                <a:bodyPr/>
                <a:lstStyle/>
                <a:p>
                  <a:endParaRPr lang="en-US"/>
                </a:p>
              </p:txBody>
            </p:sp>
            <p:sp>
              <p:nvSpPr>
                <p:cNvPr id="741" name="Freeform 311">
                  <a:extLst>
                    <a:ext uri="{FF2B5EF4-FFF2-40B4-BE49-F238E27FC236}">
                      <a16:creationId xmlns:a16="http://schemas.microsoft.com/office/drawing/2014/main" id="{55C15C04-178B-6A45-DB72-4BCA42A61E48}"/>
                    </a:ext>
                  </a:extLst>
                </p:cNvPr>
                <p:cNvSpPr/>
                <p:nvPr/>
              </p:nvSpPr>
              <p:spPr>
                <a:xfrm>
                  <a:off x="6253429" y="3579233"/>
                  <a:ext cx="64392" cy="226906"/>
                </a:xfrm>
                <a:custGeom>
                  <a:avLst/>
                  <a:gdLst>
                    <a:gd name="csX0" fmla="*/ 1439 w 64392"/>
                    <a:gd name="csY0" fmla="*/ 226906 h 226906"/>
                    <a:gd name="csX1" fmla="*/ 746 w 64392"/>
                    <a:gd name="csY1" fmla="*/ 226741 h 226906"/>
                    <a:gd name="csX2" fmla="*/ 185 w 64392"/>
                    <a:gd name="csY2" fmla="*/ 224759 h 226906"/>
                    <a:gd name="csX3" fmla="*/ 50221 w 64392"/>
                    <a:gd name="csY3" fmla="*/ 47512 h 226906"/>
                    <a:gd name="csX4" fmla="*/ 61575 w 64392"/>
                    <a:gd name="csY4" fmla="*/ 1003 h 226906"/>
                    <a:gd name="csX5" fmla="*/ 63390 w 64392"/>
                    <a:gd name="csY5" fmla="*/ 78 h 226906"/>
                    <a:gd name="csX6" fmla="*/ 64314 w 64392"/>
                    <a:gd name="csY6" fmla="*/ 1895 h 226906"/>
                    <a:gd name="csX7" fmla="*/ 53026 w 64392"/>
                    <a:gd name="csY7" fmla="*/ 48172 h 226906"/>
                    <a:gd name="csX8" fmla="*/ 2726 w 64392"/>
                    <a:gd name="csY8" fmla="*/ 226147 h 226906"/>
                    <a:gd name="csX9" fmla="*/ 1472 w 64392"/>
                    <a:gd name="csY9" fmla="*/ 226906 h 2269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4392" h="226906">
                      <a:moveTo>
                        <a:pt x="1439" y="226906"/>
                      </a:moveTo>
                      <a:cubicBezTo>
                        <a:pt x="1208" y="226906"/>
                        <a:pt x="944" y="226840"/>
                        <a:pt x="746" y="226741"/>
                      </a:cubicBezTo>
                      <a:cubicBezTo>
                        <a:pt x="53" y="226345"/>
                        <a:pt x="-211" y="225486"/>
                        <a:pt x="185" y="224759"/>
                      </a:cubicBezTo>
                      <a:cubicBezTo>
                        <a:pt x="15466" y="197178"/>
                        <a:pt x="37217" y="103500"/>
                        <a:pt x="50221" y="47512"/>
                      </a:cubicBezTo>
                      <a:cubicBezTo>
                        <a:pt x="55700" y="23960"/>
                        <a:pt x="59627" y="6949"/>
                        <a:pt x="61575" y="1003"/>
                      </a:cubicBezTo>
                      <a:cubicBezTo>
                        <a:pt x="61839" y="243"/>
                        <a:pt x="62631" y="-186"/>
                        <a:pt x="63390" y="78"/>
                      </a:cubicBezTo>
                      <a:cubicBezTo>
                        <a:pt x="64149" y="342"/>
                        <a:pt x="64578" y="1135"/>
                        <a:pt x="64314" y="1895"/>
                      </a:cubicBezTo>
                      <a:cubicBezTo>
                        <a:pt x="62400" y="7742"/>
                        <a:pt x="58274" y="25579"/>
                        <a:pt x="53026" y="48172"/>
                      </a:cubicBezTo>
                      <a:cubicBezTo>
                        <a:pt x="39164" y="107926"/>
                        <a:pt x="18173" y="198235"/>
                        <a:pt x="2726" y="226147"/>
                      </a:cubicBezTo>
                      <a:cubicBezTo>
                        <a:pt x="2462" y="226609"/>
                        <a:pt x="1967" y="226906"/>
                        <a:pt x="1472" y="226906"/>
                      </a:cubicBezTo>
                      <a:close/>
                    </a:path>
                  </a:pathLst>
                </a:custGeom>
                <a:solidFill>
                  <a:srgbClr val="6D6E71"/>
                </a:solidFill>
                <a:ln w="3175" cap="flat">
                  <a:solidFill>
                    <a:schemeClr val="accent5">
                      <a:lumMod val="75000"/>
                    </a:schemeClr>
                  </a:solidFill>
                  <a:prstDash val="solid"/>
                  <a:miter/>
                </a:ln>
              </p:spPr>
              <p:txBody>
                <a:bodyPr/>
                <a:lstStyle/>
                <a:p>
                  <a:endParaRPr lang="en-US"/>
                </a:p>
              </p:txBody>
            </p:sp>
            <p:sp>
              <p:nvSpPr>
                <p:cNvPr id="742" name="Freeform 312">
                  <a:extLst>
                    <a:ext uri="{FF2B5EF4-FFF2-40B4-BE49-F238E27FC236}">
                      <a16:creationId xmlns:a16="http://schemas.microsoft.com/office/drawing/2014/main" id="{1A932DC6-178C-9A95-5F0B-34ACFAA4A342}"/>
                    </a:ext>
                  </a:extLst>
                </p:cNvPr>
                <p:cNvSpPr/>
                <p:nvPr/>
              </p:nvSpPr>
              <p:spPr>
                <a:xfrm>
                  <a:off x="6269639" y="3557689"/>
                  <a:ext cx="10909" cy="210529"/>
                </a:xfrm>
                <a:custGeom>
                  <a:avLst/>
                  <a:gdLst>
                    <a:gd name="csX0" fmla="*/ 1435 w 10909"/>
                    <a:gd name="csY0" fmla="*/ 210497 h 210529"/>
                    <a:gd name="csX1" fmla="*/ 973 w 10909"/>
                    <a:gd name="csY1" fmla="*/ 210431 h 210529"/>
                    <a:gd name="csX2" fmla="*/ 82 w 10909"/>
                    <a:gd name="csY2" fmla="*/ 208581 h 210529"/>
                    <a:gd name="csX3" fmla="*/ 2359 w 10909"/>
                    <a:gd name="csY3" fmla="*/ 1671 h 210529"/>
                    <a:gd name="csX4" fmla="*/ 3580 w 10909"/>
                    <a:gd name="csY4" fmla="*/ 19 h 210529"/>
                    <a:gd name="csX5" fmla="*/ 5231 w 10909"/>
                    <a:gd name="csY5" fmla="*/ 1241 h 210529"/>
                    <a:gd name="csX6" fmla="*/ 2854 w 10909"/>
                    <a:gd name="csY6" fmla="*/ 209539 h 210529"/>
                    <a:gd name="csX7" fmla="*/ 1501 w 10909"/>
                    <a:gd name="csY7" fmla="*/ 210530 h 2105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909" h="210529">
                      <a:moveTo>
                        <a:pt x="1435" y="210497"/>
                      </a:moveTo>
                      <a:cubicBezTo>
                        <a:pt x="1435" y="210497"/>
                        <a:pt x="1105" y="210497"/>
                        <a:pt x="973" y="210431"/>
                      </a:cubicBezTo>
                      <a:cubicBezTo>
                        <a:pt x="214" y="210166"/>
                        <a:pt x="-182" y="209341"/>
                        <a:pt x="82" y="208581"/>
                      </a:cubicBezTo>
                      <a:cubicBezTo>
                        <a:pt x="12954" y="171354"/>
                        <a:pt x="7508" y="34438"/>
                        <a:pt x="2359" y="1671"/>
                      </a:cubicBezTo>
                      <a:cubicBezTo>
                        <a:pt x="2227" y="878"/>
                        <a:pt x="2788" y="151"/>
                        <a:pt x="3580" y="19"/>
                      </a:cubicBezTo>
                      <a:cubicBezTo>
                        <a:pt x="4372" y="-113"/>
                        <a:pt x="5099" y="449"/>
                        <a:pt x="5231" y="1241"/>
                      </a:cubicBezTo>
                      <a:cubicBezTo>
                        <a:pt x="10412" y="34174"/>
                        <a:pt x="15858" y="171949"/>
                        <a:pt x="2854" y="209539"/>
                      </a:cubicBezTo>
                      <a:cubicBezTo>
                        <a:pt x="2656" y="210133"/>
                        <a:pt x="2095" y="210530"/>
                        <a:pt x="1501" y="210530"/>
                      </a:cubicBezTo>
                      <a:close/>
                    </a:path>
                  </a:pathLst>
                </a:custGeom>
                <a:solidFill>
                  <a:srgbClr val="6D6E71"/>
                </a:solidFill>
                <a:ln w="3175" cap="flat">
                  <a:solidFill>
                    <a:schemeClr val="accent5">
                      <a:lumMod val="75000"/>
                    </a:schemeClr>
                  </a:solidFill>
                  <a:prstDash val="solid"/>
                  <a:miter/>
                </a:ln>
              </p:spPr>
              <p:txBody>
                <a:bodyPr/>
                <a:lstStyle/>
                <a:p>
                  <a:endParaRPr lang="en-US"/>
                </a:p>
              </p:txBody>
            </p:sp>
            <p:sp>
              <p:nvSpPr>
                <p:cNvPr id="743" name="Freeform 313">
                  <a:extLst>
                    <a:ext uri="{FF2B5EF4-FFF2-40B4-BE49-F238E27FC236}">
                      <a16:creationId xmlns:a16="http://schemas.microsoft.com/office/drawing/2014/main" id="{24C937FD-54B0-A7D7-F509-66380864B535}"/>
                    </a:ext>
                  </a:extLst>
                </p:cNvPr>
                <p:cNvSpPr/>
                <p:nvPr/>
              </p:nvSpPr>
              <p:spPr>
                <a:xfrm>
                  <a:off x="6257432" y="4414284"/>
                  <a:ext cx="18585" cy="235251"/>
                </a:xfrm>
                <a:custGeom>
                  <a:avLst/>
                  <a:gdLst>
                    <a:gd name="csX0" fmla="*/ 4499 w 18585"/>
                    <a:gd name="csY0" fmla="*/ 235251 h 235251"/>
                    <a:gd name="csX1" fmla="*/ 4037 w 18585"/>
                    <a:gd name="csY1" fmla="*/ 235185 h 235251"/>
                    <a:gd name="csX2" fmla="*/ 3113 w 18585"/>
                    <a:gd name="csY2" fmla="*/ 233336 h 235251"/>
                    <a:gd name="csX3" fmla="*/ 44 w 18585"/>
                    <a:gd name="csY3" fmla="*/ 1784 h 235251"/>
                    <a:gd name="csX4" fmla="*/ 1100 w 18585"/>
                    <a:gd name="csY4" fmla="*/ 33 h 235251"/>
                    <a:gd name="csX5" fmla="*/ 2849 w 18585"/>
                    <a:gd name="csY5" fmla="*/ 1090 h 235251"/>
                    <a:gd name="csX6" fmla="*/ 5853 w 18585"/>
                    <a:gd name="csY6" fmla="*/ 234260 h 235251"/>
                    <a:gd name="csX7" fmla="*/ 4466 w 18585"/>
                    <a:gd name="csY7" fmla="*/ 235251 h 2352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585" h="235251">
                      <a:moveTo>
                        <a:pt x="4499" y="235251"/>
                      </a:moveTo>
                      <a:cubicBezTo>
                        <a:pt x="4499" y="235251"/>
                        <a:pt x="4202" y="235251"/>
                        <a:pt x="4037" y="235185"/>
                      </a:cubicBezTo>
                      <a:cubicBezTo>
                        <a:pt x="3278" y="234921"/>
                        <a:pt x="2882" y="234095"/>
                        <a:pt x="3113" y="233336"/>
                      </a:cubicBezTo>
                      <a:cubicBezTo>
                        <a:pt x="28329" y="157958"/>
                        <a:pt x="9450" y="40629"/>
                        <a:pt x="44" y="1784"/>
                      </a:cubicBezTo>
                      <a:cubicBezTo>
                        <a:pt x="-154" y="991"/>
                        <a:pt x="341" y="232"/>
                        <a:pt x="1100" y="33"/>
                      </a:cubicBezTo>
                      <a:cubicBezTo>
                        <a:pt x="1892" y="-132"/>
                        <a:pt x="2651" y="331"/>
                        <a:pt x="2849" y="1090"/>
                      </a:cubicBezTo>
                      <a:cubicBezTo>
                        <a:pt x="12322" y="40167"/>
                        <a:pt x="31300" y="158222"/>
                        <a:pt x="5853" y="234260"/>
                      </a:cubicBezTo>
                      <a:cubicBezTo>
                        <a:pt x="5655" y="234855"/>
                        <a:pt x="5094" y="235251"/>
                        <a:pt x="4466" y="235251"/>
                      </a:cubicBezTo>
                      <a:close/>
                    </a:path>
                  </a:pathLst>
                </a:custGeom>
                <a:solidFill>
                  <a:srgbClr val="6D6E71"/>
                </a:solidFill>
                <a:ln w="3175" cap="flat">
                  <a:solidFill>
                    <a:schemeClr val="accent5">
                      <a:lumMod val="75000"/>
                    </a:schemeClr>
                  </a:solidFill>
                  <a:prstDash val="solid"/>
                  <a:miter/>
                </a:ln>
              </p:spPr>
              <p:txBody>
                <a:bodyPr/>
                <a:lstStyle/>
                <a:p>
                  <a:endParaRPr lang="en-US"/>
                </a:p>
              </p:txBody>
            </p:sp>
            <p:sp>
              <p:nvSpPr>
                <p:cNvPr id="744" name="Freeform 314">
                  <a:extLst>
                    <a:ext uri="{FF2B5EF4-FFF2-40B4-BE49-F238E27FC236}">
                      <a16:creationId xmlns:a16="http://schemas.microsoft.com/office/drawing/2014/main" id="{9638F125-348A-EBCF-1EE6-038192FA4AD7}"/>
                    </a:ext>
                  </a:extLst>
                </p:cNvPr>
                <p:cNvSpPr/>
                <p:nvPr/>
              </p:nvSpPr>
              <p:spPr>
                <a:xfrm>
                  <a:off x="6260992" y="4427945"/>
                  <a:ext cx="52701" cy="192952"/>
                </a:xfrm>
                <a:custGeom>
                  <a:avLst/>
                  <a:gdLst>
                    <a:gd name="csX0" fmla="*/ 51206 w 52701"/>
                    <a:gd name="csY0" fmla="*/ 192953 h 192952"/>
                    <a:gd name="csX1" fmla="*/ 51107 w 52701"/>
                    <a:gd name="csY1" fmla="*/ 192953 h 192952"/>
                    <a:gd name="csX2" fmla="*/ 49754 w 52701"/>
                    <a:gd name="csY2" fmla="*/ 191433 h 192952"/>
                    <a:gd name="csX3" fmla="*/ 16287 w 52701"/>
                    <a:gd name="csY3" fmla="*/ 55904 h 192952"/>
                    <a:gd name="csX4" fmla="*/ 48 w 52701"/>
                    <a:gd name="csY4" fmla="*/ 1832 h 192952"/>
                    <a:gd name="csX5" fmla="*/ 1071 w 52701"/>
                    <a:gd name="csY5" fmla="*/ 48 h 192952"/>
                    <a:gd name="csX6" fmla="*/ 2853 w 52701"/>
                    <a:gd name="csY6" fmla="*/ 1072 h 192952"/>
                    <a:gd name="csX7" fmla="*/ 19059 w 52701"/>
                    <a:gd name="csY7" fmla="*/ 55046 h 192952"/>
                    <a:gd name="csX8" fmla="*/ 52625 w 52701"/>
                    <a:gd name="csY8" fmla="*/ 191598 h 192952"/>
                    <a:gd name="csX9" fmla="*/ 51173 w 52701"/>
                    <a:gd name="csY9" fmla="*/ 192953 h 1929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2701" h="192952">
                      <a:moveTo>
                        <a:pt x="51206" y="192953"/>
                      </a:moveTo>
                      <a:cubicBezTo>
                        <a:pt x="51206" y="192953"/>
                        <a:pt x="51140" y="192953"/>
                        <a:pt x="51107" y="192953"/>
                      </a:cubicBezTo>
                      <a:cubicBezTo>
                        <a:pt x="50315" y="192919"/>
                        <a:pt x="49688" y="192226"/>
                        <a:pt x="49754" y="191433"/>
                      </a:cubicBezTo>
                      <a:cubicBezTo>
                        <a:pt x="51140" y="167782"/>
                        <a:pt x="31799" y="105749"/>
                        <a:pt x="16287" y="55904"/>
                      </a:cubicBezTo>
                      <a:cubicBezTo>
                        <a:pt x="9917" y="35458"/>
                        <a:pt x="3910" y="16134"/>
                        <a:pt x="48" y="1832"/>
                      </a:cubicBezTo>
                      <a:cubicBezTo>
                        <a:pt x="-150" y="1072"/>
                        <a:pt x="279" y="246"/>
                        <a:pt x="1071" y="48"/>
                      </a:cubicBezTo>
                      <a:cubicBezTo>
                        <a:pt x="1830" y="-150"/>
                        <a:pt x="2622" y="279"/>
                        <a:pt x="2853" y="1072"/>
                      </a:cubicBezTo>
                      <a:cubicBezTo>
                        <a:pt x="6715" y="15342"/>
                        <a:pt x="12722" y="34632"/>
                        <a:pt x="19059" y="55046"/>
                      </a:cubicBezTo>
                      <a:cubicBezTo>
                        <a:pt x="35463" y="107731"/>
                        <a:pt x="54045" y="167452"/>
                        <a:pt x="52625" y="191598"/>
                      </a:cubicBezTo>
                      <a:cubicBezTo>
                        <a:pt x="52592" y="192358"/>
                        <a:pt x="51932" y="192953"/>
                        <a:pt x="51173" y="192953"/>
                      </a:cubicBezTo>
                      <a:close/>
                    </a:path>
                  </a:pathLst>
                </a:custGeom>
                <a:solidFill>
                  <a:srgbClr val="6D6E71"/>
                </a:solidFill>
                <a:ln w="3175" cap="flat">
                  <a:solidFill>
                    <a:schemeClr val="accent5">
                      <a:lumMod val="75000"/>
                    </a:schemeClr>
                  </a:solidFill>
                  <a:prstDash val="solid"/>
                  <a:miter/>
                </a:ln>
              </p:spPr>
              <p:txBody>
                <a:bodyPr/>
                <a:lstStyle/>
                <a:p>
                  <a:endParaRPr lang="en-US"/>
                </a:p>
              </p:txBody>
            </p:sp>
            <p:sp>
              <p:nvSpPr>
                <p:cNvPr id="745" name="Freeform 315">
                  <a:extLst>
                    <a:ext uri="{FF2B5EF4-FFF2-40B4-BE49-F238E27FC236}">
                      <a16:creationId xmlns:a16="http://schemas.microsoft.com/office/drawing/2014/main" id="{F3636C84-82F8-2E0D-4A2B-8031F59D29D0}"/>
                    </a:ext>
                  </a:extLst>
                </p:cNvPr>
                <p:cNvSpPr/>
                <p:nvPr/>
              </p:nvSpPr>
              <p:spPr>
                <a:xfrm>
                  <a:off x="6270500" y="4509626"/>
                  <a:ext cx="80730" cy="127952"/>
                </a:xfrm>
                <a:custGeom>
                  <a:avLst/>
                  <a:gdLst>
                    <a:gd name="csX0" fmla="*/ 1432 w 80730"/>
                    <a:gd name="csY0" fmla="*/ 127952 h 127952"/>
                    <a:gd name="csX1" fmla="*/ 771 w 80730"/>
                    <a:gd name="csY1" fmla="*/ 127787 h 127952"/>
                    <a:gd name="csX2" fmla="*/ 177 w 80730"/>
                    <a:gd name="csY2" fmla="*/ 125838 h 127952"/>
                    <a:gd name="csX3" fmla="*/ 78070 w 80730"/>
                    <a:gd name="csY3" fmla="*/ 648 h 127952"/>
                    <a:gd name="csX4" fmla="*/ 80083 w 80730"/>
                    <a:gd name="csY4" fmla="*/ 252 h 127952"/>
                    <a:gd name="csX5" fmla="*/ 80479 w 80730"/>
                    <a:gd name="csY5" fmla="*/ 2267 h 127952"/>
                    <a:gd name="csX6" fmla="*/ 2719 w 80730"/>
                    <a:gd name="csY6" fmla="*/ 127193 h 127952"/>
                    <a:gd name="csX7" fmla="*/ 1432 w 80730"/>
                    <a:gd name="csY7" fmla="*/ 127952 h 1279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730" h="127952">
                      <a:moveTo>
                        <a:pt x="1432" y="127952"/>
                      </a:moveTo>
                      <a:cubicBezTo>
                        <a:pt x="1201" y="127952"/>
                        <a:pt x="969" y="127886"/>
                        <a:pt x="771" y="127787"/>
                      </a:cubicBezTo>
                      <a:cubicBezTo>
                        <a:pt x="78" y="127424"/>
                        <a:pt x="-219" y="126532"/>
                        <a:pt x="177" y="125838"/>
                      </a:cubicBezTo>
                      <a:cubicBezTo>
                        <a:pt x="10145" y="106845"/>
                        <a:pt x="60478" y="27074"/>
                        <a:pt x="78070" y="648"/>
                      </a:cubicBezTo>
                      <a:cubicBezTo>
                        <a:pt x="78499" y="-12"/>
                        <a:pt x="79423" y="-210"/>
                        <a:pt x="80083" y="252"/>
                      </a:cubicBezTo>
                      <a:cubicBezTo>
                        <a:pt x="80743" y="681"/>
                        <a:pt x="80941" y="1606"/>
                        <a:pt x="80479" y="2267"/>
                      </a:cubicBezTo>
                      <a:cubicBezTo>
                        <a:pt x="62920" y="28626"/>
                        <a:pt x="12653" y="108265"/>
                        <a:pt x="2719" y="127193"/>
                      </a:cubicBezTo>
                      <a:cubicBezTo>
                        <a:pt x="2455" y="127688"/>
                        <a:pt x="1960" y="127952"/>
                        <a:pt x="1432" y="127952"/>
                      </a:cubicBezTo>
                      <a:close/>
                    </a:path>
                  </a:pathLst>
                </a:custGeom>
                <a:solidFill>
                  <a:srgbClr val="6D6E71"/>
                </a:solidFill>
                <a:ln w="3175" cap="flat">
                  <a:solidFill>
                    <a:schemeClr val="accent5">
                      <a:lumMod val="75000"/>
                    </a:schemeClr>
                  </a:solidFill>
                  <a:prstDash val="solid"/>
                  <a:miter/>
                </a:ln>
              </p:spPr>
              <p:txBody>
                <a:bodyPr/>
                <a:lstStyle/>
                <a:p>
                  <a:endParaRPr lang="en-US"/>
                </a:p>
              </p:txBody>
            </p:sp>
            <p:sp>
              <p:nvSpPr>
                <p:cNvPr id="746" name="Freeform 316">
                  <a:extLst>
                    <a:ext uri="{FF2B5EF4-FFF2-40B4-BE49-F238E27FC236}">
                      <a16:creationId xmlns:a16="http://schemas.microsoft.com/office/drawing/2014/main" id="{78715ADC-1F27-F6E5-238C-7E9DFEF5F455}"/>
                    </a:ext>
                  </a:extLst>
                </p:cNvPr>
                <p:cNvSpPr/>
                <p:nvPr/>
              </p:nvSpPr>
              <p:spPr>
                <a:xfrm>
                  <a:off x="6293612" y="4476908"/>
                  <a:ext cx="48256" cy="216625"/>
                </a:xfrm>
                <a:custGeom>
                  <a:avLst/>
                  <a:gdLst>
                    <a:gd name="csX0" fmla="*/ 46443 w 48256"/>
                    <a:gd name="csY0" fmla="*/ 216560 h 216625"/>
                    <a:gd name="csX1" fmla="*/ 46212 w 48256"/>
                    <a:gd name="csY1" fmla="*/ 216560 h 216625"/>
                    <a:gd name="csX2" fmla="*/ 45024 w 48256"/>
                    <a:gd name="csY2" fmla="*/ 214908 h 216625"/>
                    <a:gd name="csX3" fmla="*/ 104 w 48256"/>
                    <a:gd name="csY3" fmla="*/ 1986 h 216625"/>
                    <a:gd name="csX4" fmla="*/ 929 w 48256"/>
                    <a:gd name="csY4" fmla="*/ 104 h 216625"/>
                    <a:gd name="csX5" fmla="*/ 2810 w 48256"/>
                    <a:gd name="csY5" fmla="*/ 929 h 216625"/>
                    <a:gd name="csX6" fmla="*/ 47895 w 48256"/>
                    <a:gd name="csY6" fmla="*/ 215404 h 216625"/>
                    <a:gd name="csX7" fmla="*/ 46476 w 48256"/>
                    <a:gd name="csY7" fmla="*/ 216626 h 2166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8256" h="216625">
                      <a:moveTo>
                        <a:pt x="46443" y="216560"/>
                      </a:moveTo>
                      <a:cubicBezTo>
                        <a:pt x="46443" y="216560"/>
                        <a:pt x="46278" y="216560"/>
                        <a:pt x="46212" y="216560"/>
                      </a:cubicBezTo>
                      <a:cubicBezTo>
                        <a:pt x="45420" y="216428"/>
                        <a:pt x="44891" y="215668"/>
                        <a:pt x="45024" y="214908"/>
                      </a:cubicBezTo>
                      <a:cubicBezTo>
                        <a:pt x="49248" y="189837"/>
                        <a:pt x="14923" y="40006"/>
                        <a:pt x="104" y="1986"/>
                      </a:cubicBezTo>
                      <a:cubicBezTo>
                        <a:pt x="-194" y="1227"/>
                        <a:pt x="169" y="401"/>
                        <a:pt x="929" y="104"/>
                      </a:cubicBezTo>
                      <a:cubicBezTo>
                        <a:pt x="1688" y="-194"/>
                        <a:pt x="2513" y="170"/>
                        <a:pt x="2810" y="929"/>
                      </a:cubicBezTo>
                      <a:cubicBezTo>
                        <a:pt x="17695" y="39147"/>
                        <a:pt x="52153" y="190035"/>
                        <a:pt x="47895" y="215404"/>
                      </a:cubicBezTo>
                      <a:cubicBezTo>
                        <a:pt x="47763" y="216097"/>
                        <a:pt x="47169" y="216626"/>
                        <a:pt x="46476" y="216626"/>
                      </a:cubicBezTo>
                      <a:close/>
                    </a:path>
                  </a:pathLst>
                </a:custGeom>
                <a:solidFill>
                  <a:srgbClr val="6D6E71"/>
                </a:solidFill>
                <a:ln w="3175" cap="flat">
                  <a:solidFill>
                    <a:schemeClr val="accent5">
                      <a:lumMod val="75000"/>
                    </a:schemeClr>
                  </a:solidFill>
                  <a:prstDash val="solid"/>
                  <a:miter/>
                </a:ln>
              </p:spPr>
              <p:txBody>
                <a:bodyPr/>
                <a:lstStyle/>
                <a:p>
                  <a:endParaRPr lang="en-US"/>
                </a:p>
              </p:txBody>
            </p:sp>
            <p:sp>
              <p:nvSpPr>
                <p:cNvPr id="747" name="Freeform 317">
                  <a:extLst>
                    <a:ext uri="{FF2B5EF4-FFF2-40B4-BE49-F238E27FC236}">
                      <a16:creationId xmlns:a16="http://schemas.microsoft.com/office/drawing/2014/main" id="{C1FA08F7-6F09-407A-3251-23816B9EBE72}"/>
                    </a:ext>
                  </a:extLst>
                </p:cNvPr>
                <p:cNvSpPr/>
                <p:nvPr/>
              </p:nvSpPr>
              <p:spPr>
                <a:xfrm>
                  <a:off x="6306469" y="4503871"/>
                  <a:ext cx="74539" cy="180314"/>
                </a:xfrm>
                <a:custGeom>
                  <a:avLst/>
                  <a:gdLst>
                    <a:gd name="csX0" fmla="*/ 1438 w 74539"/>
                    <a:gd name="csY0" fmla="*/ 180281 h 180314"/>
                    <a:gd name="csX1" fmla="*/ 1240 w 74539"/>
                    <a:gd name="csY1" fmla="*/ 180281 h 180314"/>
                    <a:gd name="csX2" fmla="*/ 19 w 74539"/>
                    <a:gd name="csY2" fmla="*/ 178630 h 180314"/>
                    <a:gd name="csX3" fmla="*/ 71872 w 74539"/>
                    <a:gd name="csY3" fmla="*/ 688 h 180314"/>
                    <a:gd name="csX4" fmla="*/ 73852 w 74539"/>
                    <a:gd name="csY4" fmla="*/ 226 h 180314"/>
                    <a:gd name="csX5" fmla="*/ 74314 w 74539"/>
                    <a:gd name="csY5" fmla="*/ 2241 h 180314"/>
                    <a:gd name="csX6" fmla="*/ 2858 w 74539"/>
                    <a:gd name="csY6" fmla="*/ 179059 h 180314"/>
                    <a:gd name="csX7" fmla="*/ 1438 w 74539"/>
                    <a:gd name="csY7" fmla="*/ 180314 h 180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4539" h="180314">
                      <a:moveTo>
                        <a:pt x="1438" y="180281"/>
                      </a:moveTo>
                      <a:cubicBezTo>
                        <a:pt x="1438" y="180281"/>
                        <a:pt x="1306" y="180281"/>
                        <a:pt x="1240" y="180281"/>
                      </a:cubicBezTo>
                      <a:cubicBezTo>
                        <a:pt x="448" y="180149"/>
                        <a:pt x="-113" y="179422"/>
                        <a:pt x="19" y="178630"/>
                      </a:cubicBezTo>
                      <a:cubicBezTo>
                        <a:pt x="5696" y="140346"/>
                        <a:pt x="47712" y="39897"/>
                        <a:pt x="71872" y="688"/>
                      </a:cubicBezTo>
                      <a:cubicBezTo>
                        <a:pt x="72301" y="-5"/>
                        <a:pt x="73192" y="-203"/>
                        <a:pt x="73852" y="226"/>
                      </a:cubicBezTo>
                      <a:cubicBezTo>
                        <a:pt x="74545" y="655"/>
                        <a:pt x="74743" y="1547"/>
                        <a:pt x="74314" y="2241"/>
                      </a:cubicBezTo>
                      <a:cubicBezTo>
                        <a:pt x="50253" y="41218"/>
                        <a:pt x="8502" y="141073"/>
                        <a:pt x="2858" y="179059"/>
                      </a:cubicBezTo>
                      <a:cubicBezTo>
                        <a:pt x="2759" y="179786"/>
                        <a:pt x="2132" y="180314"/>
                        <a:pt x="1438" y="180314"/>
                      </a:cubicBezTo>
                      <a:close/>
                    </a:path>
                  </a:pathLst>
                </a:custGeom>
                <a:solidFill>
                  <a:srgbClr val="6D6E71"/>
                </a:solidFill>
                <a:ln w="3175" cap="flat">
                  <a:solidFill>
                    <a:schemeClr val="accent5">
                      <a:lumMod val="75000"/>
                    </a:schemeClr>
                  </a:solidFill>
                  <a:prstDash val="solid"/>
                  <a:miter/>
                </a:ln>
              </p:spPr>
              <p:txBody>
                <a:bodyPr/>
                <a:lstStyle/>
                <a:p>
                  <a:endParaRPr lang="en-US"/>
                </a:p>
              </p:txBody>
            </p:sp>
            <p:sp>
              <p:nvSpPr>
                <p:cNvPr id="748" name="Freeform 318">
                  <a:extLst>
                    <a:ext uri="{FF2B5EF4-FFF2-40B4-BE49-F238E27FC236}">
                      <a16:creationId xmlns:a16="http://schemas.microsoft.com/office/drawing/2014/main" id="{C1666CA0-28A2-74C3-4C0B-994EDAC395E3}"/>
                    </a:ext>
                  </a:extLst>
                </p:cNvPr>
                <p:cNvSpPr/>
                <p:nvPr/>
              </p:nvSpPr>
              <p:spPr>
                <a:xfrm>
                  <a:off x="6323305" y="4504214"/>
                  <a:ext cx="40975" cy="205175"/>
                </a:xfrm>
                <a:custGeom>
                  <a:avLst/>
                  <a:gdLst>
                    <a:gd name="csX0" fmla="*/ 39523 w 40975"/>
                    <a:gd name="csY0" fmla="*/ 205175 h 205175"/>
                    <a:gd name="csX1" fmla="*/ 38071 w 40975"/>
                    <a:gd name="csY1" fmla="*/ 203755 h 205175"/>
                    <a:gd name="csX2" fmla="*/ 82 w 40975"/>
                    <a:gd name="csY2" fmla="*/ 1932 h 205175"/>
                    <a:gd name="csX3" fmla="*/ 973 w 40975"/>
                    <a:gd name="csY3" fmla="*/ 82 h 205175"/>
                    <a:gd name="csX4" fmla="*/ 2821 w 40975"/>
                    <a:gd name="csY4" fmla="*/ 974 h 205175"/>
                    <a:gd name="csX5" fmla="*/ 40975 w 40975"/>
                    <a:gd name="csY5" fmla="*/ 203689 h 205175"/>
                    <a:gd name="csX6" fmla="*/ 39556 w 40975"/>
                    <a:gd name="csY6" fmla="*/ 205175 h 205175"/>
                    <a:gd name="csX7" fmla="*/ 39523 w 40975"/>
                    <a:gd name="csY7" fmla="*/ 205175 h 2051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0975" h="205175">
                      <a:moveTo>
                        <a:pt x="39523" y="205175"/>
                      </a:moveTo>
                      <a:cubicBezTo>
                        <a:pt x="38731" y="205175"/>
                        <a:pt x="38104" y="204548"/>
                        <a:pt x="38071" y="203755"/>
                      </a:cubicBezTo>
                      <a:cubicBezTo>
                        <a:pt x="36651" y="152688"/>
                        <a:pt x="18202" y="54584"/>
                        <a:pt x="82" y="1932"/>
                      </a:cubicBezTo>
                      <a:cubicBezTo>
                        <a:pt x="-182" y="1172"/>
                        <a:pt x="214" y="346"/>
                        <a:pt x="973" y="82"/>
                      </a:cubicBezTo>
                      <a:cubicBezTo>
                        <a:pt x="1732" y="-182"/>
                        <a:pt x="2557" y="214"/>
                        <a:pt x="2821" y="974"/>
                      </a:cubicBezTo>
                      <a:cubicBezTo>
                        <a:pt x="21007" y="53857"/>
                        <a:pt x="39556" y="152358"/>
                        <a:pt x="40975" y="203689"/>
                      </a:cubicBezTo>
                      <a:cubicBezTo>
                        <a:pt x="40975" y="204482"/>
                        <a:pt x="40381" y="205142"/>
                        <a:pt x="39556" y="205175"/>
                      </a:cubicBezTo>
                      <a:lnTo>
                        <a:pt x="39523" y="205175"/>
                      </a:lnTo>
                      <a:close/>
                    </a:path>
                  </a:pathLst>
                </a:custGeom>
                <a:solidFill>
                  <a:srgbClr val="6D6E71"/>
                </a:solidFill>
                <a:ln w="3175" cap="flat">
                  <a:solidFill>
                    <a:schemeClr val="accent5">
                      <a:lumMod val="75000"/>
                    </a:schemeClr>
                  </a:solidFill>
                  <a:prstDash val="solid"/>
                  <a:miter/>
                </a:ln>
              </p:spPr>
              <p:txBody>
                <a:bodyPr/>
                <a:lstStyle/>
                <a:p>
                  <a:endParaRPr lang="en-US"/>
                </a:p>
              </p:txBody>
            </p:sp>
          </p:grpSp>
          <p:sp>
            <p:nvSpPr>
              <p:cNvPr id="678" name="Freeform 297">
                <a:extLst>
                  <a:ext uri="{FF2B5EF4-FFF2-40B4-BE49-F238E27FC236}">
                    <a16:creationId xmlns:a16="http://schemas.microsoft.com/office/drawing/2014/main" id="{57CC15D6-0809-DDA0-EE37-F4F62D2EA191}"/>
                  </a:ext>
                </a:extLst>
              </p:cNvPr>
              <p:cNvSpPr/>
              <p:nvPr/>
            </p:nvSpPr>
            <p:spPr>
              <a:xfrm rot="5400000">
                <a:off x="6421826" y="2280706"/>
                <a:ext cx="646251" cy="684154"/>
              </a:xfrm>
              <a:custGeom>
                <a:avLst/>
                <a:gdLst>
                  <a:gd name="csX0" fmla="*/ 56192 w 2253973"/>
                  <a:gd name="csY0" fmla="*/ 621226 h 2386170"/>
                  <a:gd name="csX1" fmla="*/ 99659 w 2253973"/>
                  <a:gd name="csY1" fmla="*/ 603256 h 2386170"/>
                  <a:gd name="csX2" fmla="*/ 114479 w 2253973"/>
                  <a:gd name="csY2" fmla="*/ 592059 h 2386170"/>
                  <a:gd name="csX3" fmla="*/ 124017 w 2253973"/>
                  <a:gd name="csY3" fmla="*/ 591101 h 2386170"/>
                  <a:gd name="csX4" fmla="*/ 132863 w 2253973"/>
                  <a:gd name="csY4" fmla="*/ 595395 h 2386170"/>
                  <a:gd name="csX5" fmla="*/ 141444 w 2253973"/>
                  <a:gd name="csY5" fmla="*/ 606262 h 2386170"/>
                  <a:gd name="csX6" fmla="*/ 144183 w 2253973"/>
                  <a:gd name="csY6" fmla="*/ 611415 h 2386170"/>
                  <a:gd name="csX7" fmla="*/ 146197 w 2253973"/>
                  <a:gd name="csY7" fmla="*/ 634835 h 2386170"/>
                  <a:gd name="csX8" fmla="*/ 152171 w 2253973"/>
                  <a:gd name="csY8" fmla="*/ 658617 h 2386170"/>
                  <a:gd name="csX9" fmla="*/ 167221 w 2253973"/>
                  <a:gd name="csY9" fmla="*/ 665191 h 2386170"/>
                  <a:gd name="csX10" fmla="*/ 174614 w 2253973"/>
                  <a:gd name="csY10" fmla="*/ 667701 h 2386170"/>
                  <a:gd name="csX11" fmla="*/ 185605 w 2253973"/>
                  <a:gd name="csY11" fmla="*/ 671037 h 2386170"/>
                  <a:gd name="csX12" fmla="*/ 193130 w 2253973"/>
                  <a:gd name="csY12" fmla="*/ 671037 h 2386170"/>
                  <a:gd name="csX13" fmla="*/ 197058 w 2253973"/>
                  <a:gd name="csY13" fmla="*/ 661590 h 2386170"/>
                  <a:gd name="csX14" fmla="*/ 197058 w 2253973"/>
                  <a:gd name="csY14" fmla="*/ 654654 h 2386170"/>
                  <a:gd name="csX15" fmla="*/ 196827 w 2253973"/>
                  <a:gd name="csY15" fmla="*/ 645702 h 2386170"/>
                  <a:gd name="csX16" fmla="*/ 198378 w 2253973"/>
                  <a:gd name="csY16" fmla="*/ 638997 h 2386170"/>
                  <a:gd name="csX17" fmla="*/ 199203 w 2253973"/>
                  <a:gd name="csY17" fmla="*/ 630507 h 2386170"/>
                  <a:gd name="csX18" fmla="*/ 197289 w 2253973"/>
                  <a:gd name="csY18" fmla="*/ 617361 h 2386170"/>
                  <a:gd name="csX19" fmla="*/ 195869 w 2253973"/>
                  <a:gd name="csY19" fmla="*/ 612836 h 2386170"/>
                  <a:gd name="csX20" fmla="*/ 195275 w 2253973"/>
                  <a:gd name="csY20" fmla="*/ 600184 h 2386170"/>
                  <a:gd name="csX21" fmla="*/ 201612 w 2253973"/>
                  <a:gd name="csY21" fmla="*/ 593842 h 2386170"/>
                  <a:gd name="csX22" fmla="*/ 212009 w 2253973"/>
                  <a:gd name="csY22" fmla="*/ 595758 h 2386170"/>
                  <a:gd name="csX23" fmla="*/ 222637 w 2253973"/>
                  <a:gd name="csY23" fmla="*/ 597542 h 2386170"/>
                  <a:gd name="csX24" fmla="*/ 226465 w 2253973"/>
                  <a:gd name="csY24" fmla="*/ 589647 h 2386170"/>
                  <a:gd name="csX25" fmla="*/ 224914 w 2253973"/>
                  <a:gd name="csY25" fmla="*/ 576996 h 2386170"/>
                  <a:gd name="csX26" fmla="*/ 223825 w 2253973"/>
                  <a:gd name="csY26" fmla="*/ 569828 h 2386170"/>
                  <a:gd name="csX27" fmla="*/ 222142 w 2253973"/>
                  <a:gd name="csY27" fmla="*/ 563751 h 2386170"/>
                  <a:gd name="csX28" fmla="*/ 220821 w 2253973"/>
                  <a:gd name="csY28" fmla="*/ 556814 h 2386170"/>
                  <a:gd name="csX29" fmla="*/ 219270 w 2253973"/>
                  <a:gd name="csY29" fmla="*/ 546310 h 2386170"/>
                  <a:gd name="csX30" fmla="*/ 218313 w 2253973"/>
                  <a:gd name="csY30" fmla="*/ 532338 h 2386170"/>
                  <a:gd name="csX31" fmla="*/ 221283 w 2253973"/>
                  <a:gd name="csY31" fmla="*/ 519918 h 2386170"/>
                  <a:gd name="csX32" fmla="*/ 232967 w 2253973"/>
                  <a:gd name="csY32" fmla="*/ 516581 h 2386170"/>
                  <a:gd name="csX33" fmla="*/ 236664 w 2253973"/>
                  <a:gd name="csY33" fmla="*/ 506176 h 2386170"/>
                  <a:gd name="csX34" fmla="*/ 234750 w 2253973"/>
                  <a:gd name="csY34" fmla="*/ 497588 h 2386170"/>
                  <a:gd name="csX35" fmla="*/ 232670 w 2253973"/>
                  <a:gd name="csY35" fmla="*/ 484805 h 2386170"/>
                  <a:gd name="csX36" fmla="*/ 235674 w 2253973"/>
                  <a:gd name="csY36" fmla="*/ 468025 h 2386170"/>
                  <a:gd name="csX37" fmla="*/ 238644 w 2253973"/>
                  <a:gd name="csY37" fmla="*/ 451113 h 2386170"/>
                  <a:gd name="csX38" fmla="*/ 240030 w 2253973"/>
                  <a:gd name="csY38" fmla="*/ 442326 h 2386170"/>
                  <a:gd name="csX39" fmla="*/ 241483 w 2253973"/>
                  <a:gd name="csY39" fmla="*/ 434993 h 2386170"/>
                  <a:gd name="csX40" fmla="*/ 249305 w 2253973"/>
                  <a:gd name="csY40" fmla="*/ 409592 h 2386170"/>
                  <a:gd name="csX41" fmla="*/ 269966 w 2253973"/>
                  <a:gd name="csY41" fmla="*/ 379005 h 2386170"/>
                  <a:gd name="csX42" fmla="*/ 287261 w 2253973"/>
                  <a:gd name="csY42" fmla="*/ 359681 h 2386170"/>
                  <a:gd name="csX43" fmla="*/ 296667 w 2253973"/>
                  <a:gd name="csY43" fmla="*/ 350994 h 2386170"/>
                  <a:gd name="csX44" fmla="*/ 1046545 w 2253973"/>
                  <a:gd name="csY44" fmla="*/ 71414 h 2386170"/>
                  <a:gd name="csX45" fmla="*/ 2181758 w 2253973"/>
                  <a:gd name="csY45" fmla="*/ 1193069 h 2386170"/>
                  <a:gd name="csX46" fmla="*/ 1046545 w 2253973"/>
                  <a:gd name="csY46" fmla="*/ 2314723 h 2386170"/>
                  <a:gd name="csX47" fmla="*/ 275676 w 2253973"/>
                  <a:gd name="csY47" fmla="*/ 2016481 h 2386170"/>
                  <a:gd name="csX48" fmla="*/ 269339 w 2253973"/>
                  <a:gd name="csY48" fmla="*/ 2009676 h 2386170"/>
                  <a:gd name="csX49" fmla="*/ 268085 w 2253973"/>
                  <a:gd name="csY49" fmla="*/ 2008157 h 2386170"/>
                  <a:gd name="csX50" fmla="*/ 258216 w 2253973"/>
                  <a:gd name="csY50" fmla="*/ 1994350 h 2386170"/>
                  <a:gd name="csX51" fmla="*/ 251615 w 2253973"/>
                  <a:gd name="csY51" fmla="*/ 1976909 h 2386170"/>
                  <a:gd name="csX52" fmla="*/ 251186 w 2253973"/>
                  <a:gd name="csY52" fmla="*/ 1974630 h 2386170"/>
                  <a:gd name="csX53" fmla="*/ 248612 w 2253973"/>
                  <a:gd name="csY53" fmla="*/ 1964720 h 2386170"/>
                  <a:gd name="csX54" fmla="*/ 246367 w 2253973"/>
                  <a:gd name="csY54" fmla="*/ 1958808 h 2386170"/>
                  <a:gd name="csX55" fmla="*/ 242308 w 2253973"/>
                  <a:gd name="csY55" fmla="*/ 1945925 h 2386170"/>
                  <a:gd name="csX56" fmla="*/ 240294 w 2253973"/>
                  <a:gd name="csY56" fmla="*/ 1936577 h 2386170"/>
                  <a:gd name="csX57" fmla="*/ 237951 w 2253973"/>
                  <a:gd name="csY57" fmla="*/ 1925479 h 2386170"/>
                  <a:gd name="csX58" fmla="*/ 234254 w 2253973"/>
                  <a:gd name="csY58" fmla="*/ 1909921 h 2386170"/>
                  <a:gd name="csX59" fmla="*/ 232967 w 2253973"/>
                  <a:gd name="csY59" fmla="*/ 1905858 h 2386170"/>
                  <a:gd name="csX60" fmla="*/ 230492 w 2253973"/>
                  <a:gd name="csY60" fmla="*/ 1889673 h 2386170"/>
                  <a:gd name="csX61" fmla="*/ 230360 w 2253973"/>
                  <a:gd name="csY61" fmla="*/ 1880589 h 2386170"/>
                  <a:gd name="csX62" fmla="*/ 229832 w 2253973"/>
                  <a:gd name="csY62" fmla="*/ 1865064 h 2386170"/>
                  <a:gd name="csX63" fmla="*/ 221019 w 2253973"/>
                  <a:gd name="csY63" fmla="*/ 1858953 h 2386170"/>
                  <a:gd name="csX64" fmla="*/ 219237 w 2253973"/>
                  <a:gd name="csY64" fmla="*/ 1858722 h 2386170"/>
                  <a:gd name="csX65" fmla="*/ 210359 w 2253973"/>
                  <a:gd name="csY65" fmla="*/ 1850431 h 2386170"/>
                  <a:gd name="csX66" fmla="*/ 210986 w 2253973"/>
                  <a:gd name="csY66" fmla="*/ 1823048 h 2386170"/>
                  <a:gd name="csX67" fmla="*/ 214088 w 2253973"/>
                  <a:gd name="csY67" fmla="*/ 1810562 h 2386170"/>
                  <a:gd name="csX68" fmla="*/ 217917 w 2253973"/>
                  <a:gd name="csY68" fmla="*/ 1795896 h 2386170"/>
                  <a:gd name="csX69" fmla="*/ 218841 w 2253973"/>
                  <a:gd name="csY69" fmla="*/ 1777101 h 2386170"/>
                  <a:gd name="csX70" fmla="*/ 210986 w 2253973"/>
                  <a:gd name="csY70" fmla="*/ 1774623 h 2386170"/>
                  <a:gd name="csX71" fmla="*/ 205309 w 2253973"/>
                  <a:gd name="csY71" fmla="*/ 1776077 h 2386170"/>
                  <a:gd name="csX72" fmla="*/ 201480 w 2253973"/>
                  <a:gd name="csY72" fmla="*/ 1777002 h 2386170"/>
                  <a:gd name="csX73" fmla="*/ 197454 w 2253973"/>
                  <a:gd name="csY73" fmla="*/ 1777728 h 2386170"/>
                  <a:gd name="csX74" fmla="*/ 192404 w 2253973"/>
                  <a:gd name="csY74" fmla="*/ 1776704 h 2386170"/>
                  <a:gd name="csX75" fmla="*/ 188806 w 2253973"/>
                  <a:gd name="csY75" fmla="*/ 1766068 h 2386170"/>
                  <a:gd name="csX76" fmla="*/ 190754 w 2253973"/>
                  <a:gd name="csY76" fmla="*/ 1753252 h 2386170"/>
                  <a:gd name="csX77" fmla="*/ 192932 w 2253973"/>
                  <a:gd name="csY77" fmla="*/ 1742913 h 2386170"/>
                  <a:gd name="csX78" fmla="*/ 193229 w 2253973"/>
                  <a:gd name="csY78" fmla="*/ 1732046 h 2386170"/>
                  <a:gd name="csX79" fmla="*/ 192503 w 2253973"/>
                  <a:gd name="csY79" fmla="*/ 1726265 h 2386170"/>
                  <a:gd name="csX80" fmla="*/ 192899 w 2253973"/>
                  <a:gd name="csY80" fmla="*/ 1719031 h 2386170"/>
                  <a:gd name="csX81" fmla="*/ 193196 w 2253973"/>
                  <a:gd name="csY81" fmla="*/ 1712920 h 2386170"/>
                  <a:gd name="csX82" fmla="*/ 192998 w 2253973"/>
                  <a:gd name="csY82" fmla="*/ 1708593 h 2386170"/>
                  <a:gd name="csX83" fmla="*/ 189400 w 2253973"/>
                  <a:gd name="csY83" fmla="*/ 1702912 h 2386170"/>
                  <a:gd name="csX84" fmla="*/ 182601 w 2253973"/>
                  <a:gd name="csY84" fmla="*/ 1700534 h 2386170"/>
                  <a:gd name="csX85" fmla="*/ 171677 w 2253973"/>
                  <a:gd name="csY85" fmla="*/ 1704266 h 2386170"/>
                  <a:gd name="csX86" fmla="*/ 166528 w 2253973"/>
                  <a:gd name="csY86" fmla="*/ 1707470 h 2386170"/>
                  <a:gd name="csX87" fmla="*/ 156428 w 2253973"/>
                  <a:gd name="csY87" fmla="*/ 1714275 h 2386170"/>
                  <a:gd name="csX88" fmla="*/ 130420 w 2253973"/>
                  <a:gd name="csY88" fmla="*/ 1744135 h 2386170"/>
                  <a:gd name="csX89" fmla="*/ 105138 w 2253973"/>
                  <a:gd name="csY89" fmla="*/ 1766564 h 2386170"/>
                  <a:gd name="csX90" fmla="*/ 98636 w 2253973"/>
                  <a:gd name="csY90" fmla="*/ 1766465 h 2386170"/>
                  <a:gd name="csX91" fmla="*/ 90550 w 2253973"/>
                  <a:gd name="csY91" fmla="*/ 1763327 h 2386170"/>
                  <a:gd name="csX92" fmla="*/ 63123 w 2253973"/>
                  <a:gd name="csY92" fmla="*/ 1767885 h 2386170"/>
                  <a:gd name="csX93" fmla="*/ 50416 w 2253973"/>
                  <a:gd name="csY93" fmla="*/ 1779149 h 2386170"/>
                  <a:gd name="csX94" fmla="*/ 39656 w 2253973"/>
                  <a:gd name="csY94" fmla="*/ 1782452 h 2386170"/>
                  <a:gd name="csX95" fmla="*/ 39656 w 2253973"/>
                  <a:gd name="csY95" fmla="*/ 1782452 h 2386170"/>
                  <a:gd name="csX96" fmla="*/ 23549 w 2253973"/>
                  <a:gd name="csY96" fmla="*/ 1778984 h 2386170"/>
                  <a:gd name="csX97" fmla="*/ 16948 w 2253973"/>
                  <a:gd name="csY97" fmla="*/ 1774822 h 2386170"/>
                  <a:gd name="csX98" fmla="*/ 1502 w 2253973"/>
                  <a:gd name="csY98" fmla="*/ 1768777 h 2386170"/>
                  <a:gd name="csX99" fmla="*/ 16222 w 2253973"/>
                  <a:gd name="csY99" fmla="*/ 1805475 h 2386170"/>
                  <a:gd name="csX100" fmla="*/ 38567 w 2253973"/>
                  <a:gd name="csY100" fmla="*/ 1845674 h 2386170"/>
                  <a:gd name="csX101" fmla="*/ 58667 w 2253973"/>
                  <a:gd name="csY101" fmla="*/ 1879268 h 2386170"/>
                  <a:gd name="csX102" fmla="*/ 481430 w 2253973"/>
                  <a:gd name="csY102" fmla="*/ 2247702 h 2386170"/>
                  <a:gd name="csX103" fmla="*/ 1046578 w 2253973"/>
                  <a:gd name="csY103" fmla="*/ 2386171 h 2386170"/>
                  <a:gd name="csX104" fmla="*/ 1516539 w 2253973"/>
                  <a:gd name="csY104" fmla="*/ 2292427 h 2386170"/>
                  <a:gd name="csX105" fmla="*/ 1900323 w 2253973"/>
                  <a:gd name="csY105" fmla="*/ 2036729 h 2386170"/>
                  <a:gd name="csX106" fmla="*/ 2159083 w 2253973"/>
                  <a:gd name="csY106" fmla="*/ 1657493 h 2386170"/>
                  <a:gd name="csX107" fmla="*/ 2253973 w 2253973"/>
                  <a:gd name="csY107" fmla="*/ 1193069 h 2386170"/>
                  <a:gd name="csX108" fmla="*/ 2159083 w 2253973"/>
                  <a:gd name="csY108" fmla="*/ 728644 h 2386170"/>
                  <a:gd name="csX109" fmla="*/ 1900323 w 2253973"/>
                  <a:gd name="csY109" fmla="*/ 349408 h 2386170"/>
                  <a:gd name="csX110" fmla="*/ 1516539 w 2253973"/>
                  <a:gd name="csY110" fmla="*/ 93744 h 2386170"/>
                  <a:gd name="csX111" fmla="*/ 1046578 w 2253973"/>
                  <a:gd name="csY111" fmla="*/ 0 h 2386170"/>
                  <a:gd name="csX112" fmla="*/ 500243 w 2253973"/>
                  <a:gd name="csY112" fmla="*/ 128823 h 2386170"/>
                  <a:gd name="csX113" fmla="*/ 83454 w 2253973"/>
                  <a:gd name="csY113" fmla="*/ 473409 h 2386170"/>
                  <a:gd name="csX114" fmla="*/ 42989 w 2253973"/>
                  <a:gd name="csY114" fmla="*/ 538283 h 2386170"/>
                  <a:gd name="csX115" fmla="*/ 16816 w 2253973"/>
                  <a:gd name="csY115" fmla="*/ 610226 h 2386170"/>
                  <a:gd name="csX116" fmla="*/ 6255 w 2253973"/>
                  <a:gd name="csY116" fmla="*/ 643225 h 2386170"/>
                  <a:gd name="csX117" fmla="*/ 7443 w 2253973"/>
                  <a:gd name="csY117" fmla="*/ 646594 h 2386170"/>
                  <a:gd name="csX118" fmla="*/ 15463 w 2253973"/>
                  <a:gd name="csY118" fmla="*/ 643951 h 2386170"/>
                  <a:gd name="csX119" fmla="*/ 31075 w 2253973"/>
                  <a:gd name="csY119" fmla="*/ 635132 h 2386170"/>
                  <a:gd name="csX120" fmla="*/ 56159 w 2253973"/>
                  <a:gd name="csY120" fmla="*/ 621259 h 23861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Lst>
                <a:rect l="l" t="t" r="r" b="b"/>
                <a:pathLst>
                  <a:path w="2253973" h="2386170">
                    <a:moveTo>
                      <a:pt x="56192" y="621226"/>
                    </a:moveTo>
                    <a:lnTo>
                      <a:pt x="99659" y="603256"/>
                    </a:lnTo>
                    <a:cubicBezTo>
                      <a:pt x="102003" y="598599"/>
                      <a:pt x="105699" y="594107"/>
                      <a:pt x="114479" y="592059"/>
                    </a:cubicBezTo>
                    <a:cubicBezTo>
                      <a:pt x="119132" y="590969"/>
                      <a:pt x="121542" y="591101"/>
                      <a:pt x="124017" y="591101"/>
                    </a:cubicBezTo>
                    <a:cubicBezTo>
                      <a:pt x="127747" y="591101"/>
                      <a:pt x="130387" y="593413"/>
                      <a:pt x="132863" y="595395"/>
                    </a:cubicBezTo>
                    <a:cubicBezTo>
                      <a:pt x="136559" y="598368"/>
                      <a:pt x="137747" y="599326"/>
                      <a:pt x="141444" y="606262"/>
                    </a:cubicBezTo>
                    <a:lnTo>
                      <a:pt x="144183" y="611415"/>
                    </a:lnTo>
                    <a:cubicBezTo>
                      <a:pt x="147286" y="618583"/>
                      <a:pt x="146692" y="622514"/>
                      <a:pt x="146197" y="634835"/>
                    </a:cubicBezTo>
                    <a:cubicBezTo>
                      <a:pt x="145636" y="648543"/>
                      <a:pt x="149101" y="654059"/>
                      <a:pt x="152171" y="658617"/>
                    </a:cubicBezTo>
                    <a:cubicBezTo>
                      <a:pt x="154745" y="662449"/>
                      <a:pt x="160587" y="663638"/>
                      <a:pt x="167221" y="665191"/>
                    </a:cubicBezTo>
                    <a:lnTo>
                      <a:pt x="174614" y="667701"/>
                    </a:lnTo>
                    <a:cubicBezTo>
                      <a:pt x="178344" y="668626"/>
                      <a:pt x="183030" y="669848"/>
                      <a:pt x="185605" y="671037"/>
                    </a:cubicBezTo>
                    <a:cubicBezTo>
                      <a:pt x="187057" y="671731"/>
                      <a:pt x="191546" y="671731"/>
                      <a:pt x="193130" y="671037"/>
                    </a:cubicBezTo>
                    <a:cubicBezTo>
                      <a:pt x="197652" y="669022"/>
                      <a:pt x="197157" y="665125"/>
                      <a:pt x="197058" y="661590"/>
                    </a:cubicBezTo>
                    <a:cubicBezTo>
                      <a:pt x="197058" y="660533"/>
                      <a:pt x="197520" y="657891"/>
                      <a:pt x="197058" y="654654"/>
                    </a:cubicBezTo>
                    <a:cubicBezTo>
                      <a:pt x="196563" y="651251"/>
                      <a:pt x="196728" y="647948"/>
                      <a:pt x="196827" y="645702"/>
                    </a:cubicBezTo>
                    <a:cubicBezTo>
                      <a:pt x="196893" y="644282"/>
                      <a:pt x="198444" y="640516"/>
                      <a:pt x="198378" y="638997"/>
                    </a:cubicBezTo>
                    <a:cubicBezTo>
                      <a:pt x="198246" y="636321"/>
                      <a:pt x="199104" y="633150"/>
                      <a:pt x="199203" y="630507"/>
                    </a:cubicBezTo>
                    <a:cubicBezTo>
                      <a:pt x="199434" y="624760"/>
                      <a:pt x="198675" y="622051"/>
                      <a:pt x="197289" y="617361"/>
                    </a:cubicBezTo>
                    <a:lnTo>
                      <a:pt x="195869" y="612836"/>
                    </a:lnTo>
                    <a:cubicBezTo>
                      <a:pt x="194648" y="608806"/>
                      <a:pt x="194219" y="604082"/>
                      <a:pt x="195275" y="600184"/>
                    </a:cubicBezTo>
                    <a:cubicBezTo>
                      <a:pt x="196464" y="595758"/>
                      <a:pt x="198081" y="594701"/>
                      <a:pt x="201612" y="593842"/>
                    </a:cubicBezTo>
                    <a:cubicBezTo>
                      <a:pt x="205606" y="592884"/>
                      <a:pt x="208213" y="593908"/>
                      <a:pt x="212009" y="595758"/>
                    </a:cubicBezTo>
                    <a:cubicBezTo>
                      <a:pt x="214715" y="597079"/>
                      <a:pt x="219534" y="598037"/>
                      <a:pt x="222637" y="597542"/>
                    </a:cubicBezTo>
                    <a:cubicBezTo>
                      <a:pt x="226564" y="596947"/>
                      <a:pt x="226564" y="591200"/>
                      <a:pt x="226465" y="589647"/>
                    </a:cubicBezTo>
                    <a:cubicBezTo>
                      <a:pt x="226069" y="584726"/>
                      <a:pt x="225706" y="580564"/>
                      <a:pt x="224914" y="576996"/>
                    </a:cubicBezTo>
                    <a:cubicBezTo>
                      <a:pt x="224452" y="574849"/>
                      <a:pt x="224056" y="571084"/>
                      <a:pt x="223825" y="569828"/>
                    </a:cubicBezTo>
                    <a:cubicBezTo>
                      <a:pt x="223594" y="568474"/>
                      <a:pt x="222373" y="565204"/>
                      <a:pt x="222142" y="563751"/>
                    </a:cubicBezTo>
                    <a:cubicBezTo>
                      <a:pt x="221746" y="560877"/>
                      <a:pt x="221448" y="559622"/>
                      <a:pt x="220821" y="556814"/>
                    </a:cubicBezTo>
                    <a:cubicBezTo>
                      <a:pt x="220392" y="554931"/>
                      <a:pt x="220128" y="551166"/>
                      <a:pt x="219270" y="546310"/>
                    </a:cubicBezTo>
                    <a:cubicBezTo>
                      <a:pt x="218280" y="540695"/>
                      <a:pt x="218577" y="535046"/>
                      <a:pt x="218313" y="532338"/>
                    </a:cubicBezTo>
                    <a:cubicBezTo>
                      <a:pt x="217851" y="527085"/>
                      <a:pt x="217818" y="523155"/>
                      <a:pt x="221283" y="519918"/>
                    </a:cubicBezTo>
                    <a:cubicBezTo>
                      <a:pt x="224881" y="516581"/>
                      <a:pt x="227851" y="516581"/>
                      <a:pt x="232967" y="516581"/>
                    </a:cubicBezTo>
                    <a:cubicBezTo>
                      <a:pt x="236565" y="516581"/>
                      <a:pt x="236664" y="511924"/>
                      <a:pt x="236664" y="506176"/>
                    </a:cubicBezTo>
                    <a:cubicBezTo>
                      <a:pt x="236664" y="505053"/>
                      <a:pt x="236136" y="502906"/>
                      <a:pt x="234750" y="497588"/>
                    </a:cubicBezTo>
                    <a:cubicBezTo>
                      <a:pt x="233594" y="493195"/>
                      <a:pt x="233000" y="487613"/>
                      <a:pt x="232670" y="484805"/>
                    </a:cubicBezTo>
                    <a:cubicBezTo>
                      <a:pt x="232076" y="479916"/>
                      <a:pt x="233825" y="471625"/>
                      <a:pt x="235674" y="468025"/>
                    </a:cubicBezTo>
                    <a:cubicBezTo>
                      <a:pt x="238116" y="463235"/>
                      <a:pt x="238809" y="455110"/>
                      <a:pt x="238644" y="451113"/>
                    </a:cubicBezTo>
                    <a:cubicBezTo>
                      <a:pt x="238545" y="448602"/>
                      <a:pt x="239271" y="445563"/>
                      <a:pt x="240030" y="442326"/>
                    </a:cubicBezTo>
                    <a:cubicBezTo>
                      <a:pt x="240591" y="439948"/>
                      <a:pt x="241152" y="437471"/>
                      <a:pt x="241483" y="434993"/>
                    </a:cubicBezTo>
                    <a:cubicBezTo>
                      <a:pt x="242176" y="429543"/>
                      <a:pt x="246037" y="415736"/>
                      <a:pt x="249305" y="409592"/>
                    </a:cubicBezTo>
                    <a:cubicBezTo>
                      <a:pt x="252902" y="402887"/>
                      <a:pt x="262705" y="387626"/>
                      <a:pt x="269966" y="379005"/>
                    </a:cubicBezTo>
                    <a:cubicBezTo>
                      <a:pt x="277986" y="369459"/>
                      <a:pt x="282673" y="364207"/>
                      <a:pt x="287261" y="359681"/>
                    </a:cubicBezTo>
                    <a:cubicBezTo>
                      <a:pt x="292080" y="354958"/>
                      <a:pt x="296601" y="351060"/>
                      <a:pt x="296667" y="350994"/>
                    </a:cubicBezTo>
                    <a:cubicBezTo>
                      <a:pt x="503973" y="170707"/>
                      <a:pt x="770258" y="71414"/>
                      <a:pt x="1046545" y="71414"/>
                    </a:cubicBezTo>
                    <a:cubicBezTo>
                      <a:pt x="1672488" y="71414"/>
                      <a:pt x="2181758" y="574585"/>
                      <a:pt x="2181758" y="1193069"/>
                    </a:cubicBezTo>
                    <a:cubicBezTo>
                      <a:pt x="2181758" y="1811553"/>
                      <a:pt x="1672521" y="2314723"/>
                      <a:pt x="1046545" y="2314723"/>
                    </a:cubicBezTo>
                    <a:cubicBezTo>
                      <a:pt x="759796" y="2314723"/>
                      <a:pt x="486051" y="2208824"/>
                      <a:pt x="275676" y="2016481"/>
                    </a:cubicBezTo>
                    <a:cubicBezTo>
                      <a:pt x="275676" y="2016481"/>
                      <a:pt x="272970" y="2014070"/>
                      <a:pt x="269339" y="2009676"/>
                    </a:cubicBezTo>
                    <a:lnTo>
                      <a:pt x="268085" y="2008157"/>
                    </a:lnTo>
                    <a:cubicBezTo>
                      <a:pt x="264619" y="2003995"/>
                      <a:pt x="261055" y="1999668"/>
                      <a:pt x="258216" y="1994350"/>
                    </a:cubicBezTo>
                    <a:cubicBezTo>
                      <a:pt x="254784" y="1987909"/>
                      <a:pt x="252638" y="1982194"/>
                      <a:pt x="251615" y="1976909"/>
                    </a:cubicBezTo>
                    <a:lnTo>
                      <a:pt x="251186" y="1974630"/>
                    </a:lnTo>
                    <a:cubicBezTo>
                      <a:pt x="250460" y="1970666"/>
                      <a:pt x="250262" y="1969708"/>
                      <a:pt x="248612" y="1964720"/>
                    </a:cubicBezTo>
                    <a:cubicBezTo>
                      <a:pt x="248018" y="1962904"/>
                      <a:pt x="247226" y="1960889"/>
                      <a:pt x="246367" y="1958808"/>
                    </a:cubicBezTo>
                    <a:cubicBezTo>
                      <a:pt x="244684" y="1954580"/>
                      <a:pt x="242770" y="1949823"/>
                      <a:pt x="242308" y="1945925"/>
                    </a:cubicBezTo>
                    <a:cubicBezTo>
                      <a:pt x="241945" y="1942821"/>
                      <a:pt x="241152" y="1939781"/>
                      <a:pt x="240294" y="1936577"/>
                    </a:cubicBezTo>
                    <a:cubicBezTo>
                      <a:pt x="239370" y="1933076"/>
                      <a:pt x="238380" y="1929443"/>
                      <a:pt x="237951" y="1925479"/>
                    </a:cubicBezTo>
                    <a:cubicBezTo>
                      <a:pt x="237291" y="1919236"/>
                      <a:pt x="235740" y="1914479"/>
                      <a:pt x="234254" y="1909921"/>
                    </a:cubicBezTo>
                    <a:cubicBezTo>
                      <a:pt x="233825" y="1908567"/>
                      <a:pt x="233363" y="1907212"/>
                      <a:pt x="232967" y="1905858"/>
                    </a:cubicBezTo>
                    <a:cubicBezTo>
                      <a:pt x="231317" y="1900375"/>
                      <a:pt x="230690" y="1897567"/>
                      <a:pt x="230492" y="1889673"/>
                    </a:cubicBezTo>
                    <a:cubicBezTo>
                      <a:pt x="230426" y="1886997"/>
                      <a:pt x="230393" y="1883793"/>
                      <a:pt x="230360" y="1880589"/>
                    </a:cubicBezTo>
                    <a:cubicBezTo>
                      <a:pt x="230294" y="1873850"/>
                      <a:pt x="230228" y="1867508"/>
                      <a:pt x="229832" y="1865064"/>
                    </a:cubicBezTo>
                    <a:cubicBezTo>
                      <a:pt x="229040" y="1859944"/>
                      <a:pt x="224386" y="1859383"/>
                      <a:pt x="221019" y="1858953"/>
                    </a:cubicBezTo>
                    <a:lnTo>
                      <a:pt x="219237" y="1858722"/>
                    </a:lnTo>
                    <a:cubicBezTo>
                      <a:pt x="214352" y="1858061"/>
                      <a:pt x="211712" y="1856806"/>
                      <a:pt x="210359" y="1850431"/>
                    </a:cubicBezTo>
                    <a:cubicBezTo>
                      <a:pt x="208213" y="1840257"/>
                      <a:pt x="210095" y="1827210"/>
                      <a:pt x="210986" y="1823048"/>
                    </a:cubicBezTo>
                    <a:cubicBezTo>
                      <a:pt x="211745" y="1819414"/>
                      <a:pt x="212900" y="1815087"/>
                      <a:pt x="214088" y="1810562"/>
                    </a:cubicBezTo>
                    <a:cubicBezTo>
                      <a:pt x="215375" y="1805607"/>
                      <a:pt x="217026" y="1800223"/>
                      <a:pt x="217917" y="1795896"/>
                    </a:cubicBezTo>
                    <a:cubicBezTo>
                      <a:pt x="219699" y="1787208"/>
                      <a:pt x="222043" y="1780602"/>
                      <a:pt x="218841" y="1777101"/>
                    </a:cubicBezTo>
                    <a:cubicBezTo>
                      <a:pt x="216729" y="1774756"/>
                      <a:pt x="216168" y="1774095"/>
                      <a:pt x="210986" y="1774623"/>
                    </a:cubicBezTo>
                    <a:cubicBezTo>
                      <a:pt x="209039" y="1774822"/>
                      <a:pt x="206596" y="1775747"/>
                      <a:pt x="205309" y="1776077"/>
                    </a:cubicBezTo>
                    <a:cubicBezTo>
                      <a:pt x="204715" y="1776209"/>
                      <a:pt x="202074" y="1776837"/>
                      <a:pt x="201480" y="1777002"/>
                    </a:cubicBezTo>
                    <a:cubicBezTo>
                      <a:pt x="199962" y="1777398"/>
                      <a:pt x="198642" y="1777728"/>
                      <a:pt x="197454" y="1777728"/>
                    </a:cubicBezTo>
                    <a:cubicBezTo>
                      <a:pt x="196464" y="1777728"/>
                      <a:pt x="194087" y="1778290"/>
                      <a:pt x="192404" y="1776704"/>
                    </a:cubicBezTo>
                    <a:cubicBezTo>
                      <a:pt x="189136" y="1773566"/>
                      <a:pt x="188278" y="1773864"/>
                      <a:pt x="188806" y="1766068"/>
                    </a:cubicBezTo>
                    <a:cubicBezTo>
                      <a:pt x="189103" y="1761642"/>
                      <a:pt x="189202" y="1758636"/>
                      <a:pt x="190754" y="1753252"/>
                    </a:cubicBezTo>
                    <a:cubicBezTo>
                      <a:pt x="191810" y="1749618"/>
                      <a:pt x="192404" y="1745688"/>
                      <a:pt x="192932" y="1742913"/>
                    </a:cubicBezTo>
                    <a:cubicBezTo>
                      <a:pt x="193988" y="1737232"/>
                      <a:pt x="192932" y="1735679"/>
                      <a:pt x="193229" y="1732046"/>
                    </a:cubicBezTo>
                    <a:cubicBezTo>
                      <a:pt x="193295" y="1731154"/>
                      <a:pt x="192800" y="1728445"/>
                      <a:pt x="192503" y="1726265"/>
                    </a:cubicBezTo>
                    <a:cubicBezTo>
                      <a:pt x="191777" y="1721244"/>
                      <a:pt x="192437" y="1722632"/>
                      <a:pt x="192899" y="1719031"/>
                    </a:cubicBezTo>
                    <a:cubicBezTo>
                      <a:pt x="192998" y="1718206"/>
                      <a:pt x="193163" y="1713680"/>
                      <a:pt x="193196" y="1712920"/>
                    </a:cubicBezTo>
                    <a:cubicBezTo>
                      <a:pt x="193295" y="1711071"/>
                      <a:pt x="193493" y="1710245"/>
                      <a:pt x="192998" y="1708593"/>
                    </a:cubicBezTo>
                    <a:cubicBezTo>
                      <a:pt x="192404" y="1706743"/>
                      <a:pt x="191150" y="1704563"/>
                      <a:pt x="189400" y="1702912"/>
                    </a:cubicBezTo>
                    <a:cubicBezTo>
                      <a:pt x="188542" y="1702119"/>
                      <a:pt x="183691" y="1700534"/>
                      <a:pt x="182601" y="1700534"/>
                    </a:cubicBezTo>
                    <a:cubicBezTo>
                      <a:pt x="178179" y="1700534"/>
                      <a:pt x="175802" y="1701888"/>
                      <a:pt x="171677" y="1704266"/>
                    </a:cubicBezTo>
                    <a:cubicBezTo>
                      <a:pt x="170422" y="1704993"/>
                      <a:pt x="167485" y="1706611"/>
                      <a:pt x="166528" y="1707470"/>
                    </a:cubicBezTo>
                    <a:cubicBezTo>
                      <a:pt x="164151" y="1709617"/>
                      <a:pt x="160026" y="1711996"/>
                      <a:pt x="156428" y="1714275"/>
                    </a:cubicBezTo>
                    <a:cubicBezTo>
                      <a:pt x="150850" y="1717776"/>
                      <a:pt x="137351" y="1728478"/>
                      <a:pt x="130420" y="1744135"/>
                    </a:cubicBezTo>
                    <a:cubicBezTo>
                      <a:pt x="126394" y="1753219"/>
                      <a:pt x="115964" y="1764384"/>
                      <a:pt x="105138" y="1766564"/>
                    </a:cubicBezTo>
                    <a:cubicBezTo>
                      <a:pt x="103224" y="1766960"/>
                      <a:pt x="99824" y="1766828"/>
                      <a:pt x="98636" y="1766465"/>
                    </a:cubicBezTo>
                    <a:cubicBezTo>
                      <a:pt x="94180" y="1765077"/>
                      <a:pt x="92167" y="1764351"/>
                      <a:pt x="90550" y="1763327"/>
                    </a:cubicBezTo>
                    <a:lnTo>
                      <a:pt x="63123" y="1767885"/>
                    </a:lnTo>
                    <a:cubicBezTo>
                      <a:pt x="58304" y="1773666"/>
                      <a:pt x="52330" y="1776936"/>
                      <a:pt x="50416" y="1779149"/>
                    </a:cubicBezTo>
                    <a:cubicBezTo>
                      <a:pt x="48600" y="1781296"/>
                      <a:pt x="44772" y="1782452"/>
                      <a:pt x="39656" y="1782452"/>
                    </a:cubicBezTo>
                    <a:lnTo>
                      <a:pt x="39656" y="1782452"/>
                    </a:lnTo>
                    <a:cubicBezTo>
                      <a:pt x="33484" y="1782452"/>
                      <a:pt x="26619" y="1780701"/>
                      <a:pt x="23549" y="1778984"/>
                    </a:cubicBezTo>
                    <a:cubicBezTo>
                      <a:pt x="21668" y="1777960"/>
                      <a:pt x="19391" y="1776440"/>
                      <a:pt x="16948" y="1774822"/>
                    </a:cubicBezTo>
                    <a:cubicBezTo>
                      <a:pt x="8763" y="1769470"/>
                      <a:pt x="4340" y="1766960"/>
                      <a:pt x="1502" y="1768777"/>
                    </a:cubicBezTo>
                    <a:cubicBezTo>
                      <a:pt x="-1204" y="1770528"/>
                      <a:pt x="-2228" y="1771188"/>
                      <a:pt x="16222" y="1805475"/>
                    </a:cubicBezTo>
                    <a:cubicBezTo>
                      <a:pt x="25365" y="1822420"/>
                      <a:pt x="35464" y="1840389"/>
                      <a:pt x="38567" y="1845674"/>
                    </a:cubicBezTo>
                    <a:cubicBezTo>
                      <a:pt x="45036" y="1856674"/>
                      <a:pt x="58403" y="1878838"/>
                      <a:pt x="58667" y="1879268"/>
                    </a:cubicBezTo>
                    <a:cubicBezTo>
                      <a:pt x="167947" y="2032600"/>
                      <a:pt x="314127" y="2160003"/>
                      <a:pt x="481430" y="2247702"/>
                    </a:cubicBezTo>
                    <a:cubicBezTo>
                      <a:pt x="654212" y="2338308"/>
                      <a:pt x="849636" y="2386171"/>
                      <a:pt x="1046578" y="2386171"/>
                    </a:cubicBezTo>
                    <a:cubicBezTo>
                      <a:pt x="1209557" y="2386171"/>
                      <a:pt x="1367685" y="2354626"/>
                      <a:pt x="1516539" y="2292427"/>
                    </a:cubicBezTo>
                    <a:cubicBezTo>
                      <a:pt x="1660309" y="2232343"/>
                      <a:pt x="1789458" y="2146328"/>
                      <a:pt x="1900323" y="2036729"/>
                    </a:cubicBezTo>
                    <a:cubicBezTo>
                      <a:pt x="2011220" y="1927163"/>
                      <a:pt x="2098288" y="1799562"/>
                      <a:pt x="2159083" y="1657493"/>
                    </a:cubicBezTo>
                    <a:cubicBezTo>
                      <a:pt x="2222057" y="1510404"/>
                      <a:pt x="2253973" y="1354131"/>
                      <a:pt x="2253973" y="1193069"/>
                    </a:cubicBezTo>
                    <a:cubicBezTo>
                      <a:pt x="2253973" y="1032007"/>
                      <a:pt x="2222057" y="875734"/>
                      <a:pt x="2159083" y="728644"/>
                    </a:cubicBezTo>
                    <a:cubicBezTo>
                      <a:pt x="2098255" y="586575"/>
                      <a:pt x="2011220" y="458974"/>
                      <a:pt x="1900323" y="349408"/>
                    </a:cubicBezTo>
                    <a:cubicBezTo>
                      <a:pt x="1789425" y="239843"/>
                      <a:pt x="1660309" y="153828"/>
                      <a:pt x="1516539" y="93744"/>
                    </a:cubicBezTo>
                    <a:cubicBezTo>
                      <a:pt x="1367685" y="31545"/>
                      <a:pt x="1209557" y="0"/>
                      <a:pt x="1046578" y="0"/>
                    </a:cubicBezTo>
                    <a:cubicBezTo>
                      <a:pt x="854290" y="0"/>
                      <a:pt x="670451" y="43337"/>
                      <a:pt x="500243" y="128823"/>
                    </a:cubicBezTo>
                    <a:cubicBezTo>
                      <a:pt x="337891" y="210378"/>
                      <a:pt x="193790" y="329490"/>
                      <a:pt x="83454" y="473409"/>
                    </a:cubicBezTo>
                    <a:cubicBezTo>
                      <a:pt x="82233" y="475094"/>
                      <a:pt x="53353" y="515260"/>
                      <a:pt x="42989" y="538283"/>
                    </a:cubicBezTo>
                    <a:cubicBezTo>
                      <a:pt x="32494" y="561604"/>
                      <a:pt x="20183" y="598698"/>
                      <a:pt x="16816" y="610226"/>
                    </a:cubicBezTo>
                    <a:cubicBezTo>
                      <a:pt x="13351" y="622150"/>
                      <a:pt x="6321" y="643026"/>
                      <a:pt x="6255" y="643225"/>
                    </a:cubicBezTo>
                    <a:cubicBezTo>
                      <a:pt x="5826" y="644480"/>
                      <a:pt x="6321" y="645900"/>
                      <a:pt x="7443" y="646594"/>
                    </a:cubicBezTo>
                    <a:cubicBezTo>
                      <a:pt x="8565" y="647321"/>
                      <a:pt x="11271" y="646131"/>
                      <a:pt x="15463" y="643951"/>
                    </a:cubicBezTo>
                    <a:cubicBezTo>
                      <a:pt x="15463" y="643951"/>
                      <a:pt x="27576" y="636684"/>
                      <a:pt x="31075" y="635132"/>
                    </a:cubicBezTo>
                    <a:cubicBezTo>
                      <a:pt x="34606" y="633579"/>
                      <a:pt x="56159" y="621259"/>
                      <a:pt x="56159" y="621259"/>
                    </a:cubicBezTo>
                    <a:close/>
                  </a:path>
                </a:pathLst>
              </a:custGeom>
              <a:solidFill>
                <a:srgbClr val="B59E5E"/>
              </a:solidFill>
              <a:ln w="3175" cap="flat">
                <a:solidFill>
                  <a:schemeClr val="accent2">
                    <a:lumMod val="75000"/>
                  </a:schemeClr>
                </a:solidFill>
                <a:prstDash val="solid"/>
                <a:miter/>
              </a:ln>
            </p:spPr>
            <p:txBody>
              <a:bodyPr rtlCol="0" anchor="ctr"/>
              <a:lstStyle/>
              <a:p>
                <a:endParaRPr lang="en-US"/>
              </a:p>
            </p:txBody>
          </p:sp>
          <p:sp>
            <p:nvSpPr>
              <p:cNvPr id="679" name="Freeform 298">
                <a:extLst>
                  <a:ext uri="{FF2B5EF4-FFF2-40B4-BE49-F238E27FC236}">
                    <a16:creationId xmlns:a16="http://schemas.microsoft.com/office/drawing/2014/main" id="{117ABF9A-DCDB-68CB-202B-2E4C59274F42}"/>
                  </a:ext>
                </a:extLst>
              </p:cNvPr>
              <p:cNvSpPr/>
              <p:nvPr/>
            </p:nvSpPr>
            <p:spPr>
              <a:xfrm rot="5400000">
                <a:off x="6688212" y="2111394"/>
                <a:ext cx="106824" cy="336039"/>
              </a:xfrm>
              <a:custGeom>
                <a:avLst/>
                <a:gdLst>
                  <a:gd name="csX0" fmla="*/ 235690 w 372576"/>
                  <a:gd name="csY0" fmla="*/ 1124996 h 1172027"/>
                  <a:gd name="csX1" fmla="*/ 0 w 372576"/>
                  <a:gd name="csY1" fmla="*/ 593518 h 1172027"/>
                  <a:gd name="csX2" fmla="*/ 245757 w 372576"/>
                  <a:gd name="csY2" fmla="*/ 55367 h 1172027"/>
                  <a:gd name="csX3" fmla="*/ 248760 w 372576"/>
                  <a:gd name="csY3" fmla="*/ 54541 h 1172027"/>
                  <a:gd name="csX4" fmla="*/ 261170 w 372576"/>
                  <a:gd name="csY4" fmla="*/ 30692 h 1172027"/>
                  <a:gd name="csX5" fmla="*/ 266220 w 372576"/>
                  <a:gd name="csY5" fmla="*/ 24978 h 1172027"/>
                  <a:gd name="csX6" fmla="*/ 292327 w 372576"/>
                  <a:gd name="csY6" fmla="*/ 6975 h 1172027"/>
                  <a:gd name="csX7" fmla="*/ 317147 w 372576"/>
                  <a:gd name="csY7" fmla="*/ 171 h 1172027"/>
                  <a:gd name="csX8" fmla="*/ 298334 w 372576"/>
                  <a:gd name="csY8" fmla="*/ 58042 h 1172027"/>
                  <a:gd name="csX9" fmla="*/ 287706 w 372576"/>
                  <a:gd name="csY9" fmla="*/ 110001 h 1172027"/>
                  <a:gd name="csX10" fmla="*/ 276121 w 372576"/>
                  <a:gd name="csY10" fmla="*/ 181316 h 1172027"/>
                  <a:gd name="csX11" fmla="*/ 269190 w 372576"/>
                  <a:gd name="csY11" fmla="*/ 247313 h 1172027"/>
                  <a:gd name="csX12" fmla="*/ 364905 w 372576"/>
                  <a:gd name="csY12" fmla="*/ 335012 h 1172027"/>
                  <a:gd name="csX13" fmla="*/ 347346 w 372576"/>
                  <a:gd name="csY13" fmla="*/ 419276 h 1172027"/>
                  <a:gd name="csX14" fmla="*/ 352066 w 372576"/>
                  <a:gd name="csY14" fmla="*/ 735587 h 1172027"/>
                  <a:gd name="csX15" fmla="*/ 372298 w 372576"/>
                  <a:gd name="csY15" fmla="*/ 840033 h 1172027"/>
                  <a:gd name="csX16" fmla="*/ 292789 w 372576"/>
                  <a:gd name="csY16" fmla="*/ 1016818 h 1172027"/>
                  <a:gd name="csX17" fmla="*/ 328797 w 372576"/>
                  <a:gd name="csY17" fmla="*/ 1137879 h 1172027"/>
                  <a:gd name="csX18" fmla="*/ 332032 w 372576"/>
                  <a:gd name="csY18" fmla="*/ 1161562 h 1172027"/>
                  <a:gd name="csX19" fmla="*/ 292030 w 372576"/>
                  <a:gd name="csY19" fmla="*/ 1171439 h 1172027"/>
                  <a:gd name="csX20" fmla="*/ 237637 w 372576"/>
                  <a:gd name="csY20" fmla="*/ 1143098 h 1172027"/>
                  <a:gd name="csX21" fmla="*/ 235657 w 372576"/>
                  <a:gd name="csY21" fmla="*/ 1125029 h 11720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72576" h="1172027">
                    <a:moveTo>
                      <a:pt x="235690" y="1124996"/>
                    </a:moveTo>
                    <a:cubicBezTo>
                      <a:pt x="87332" y="972886"/>
                      <a:pt x="0" y="800527"/>
                      <a:pt x="0" y="593518"/>
                    </a:cubicBezTo>
                    <a:cubicBezTo>
                      <a:pt x="0" y="320445"/>
                      <a:pt x="132318" y="172926"/>
                      <a:pt x="245757" y="55367"/>
                    </a:cubicBezTo>
                    <a:cubicBezTo>
                      <a:pt x="245757" y="55367"/>
                      <a:pt x="246780" y="55565"/>
                      <a:pt x="248760" y="54541"/>
                    </a:cubicBezTo>
                    <a:cubicBezTo>
                      <a:pt x="250740" y="53517"/>
                      <a:pt x="260279" y="32377"/>
                      <a:pt x="261170" y="30692"/>
                    </a:cubicBezTo>
                    <a:cubicBezTo>
                      <a:pt x="262061" y="28974"/>
                      <a:pt x="261665" y="26728"/>
                      <a:pt x="266220" y="24978"/>
                    </a:cubicBezTo>
                    <a:cubicBezTo>
                      <a:pt x="270774" y="23194"/>
                      <a:pt x="287442" y="11897"/>
                      <a:pt x="292327" y="6975"/>
                    </a:cubicBezTo>
                    <a:cubicBezTo>
                      <a:pt x="298565" y="732"/>
                      <a:pt x="316553" y="-523"/>
                      <a:pt x="317147" y="171"/>
                    </a:cubicBezTo>
                    <a:cubicBezTo>
                      <a:pt x="317774" y="865"/>
                      <a:pt x="301535" y="43938"/>
                      <a:pt x="298334" y="58042"/>
                    </a:cubicBezTo>
                    <a:cubicBezTo>
                      <a:pt x="295132" y="72147"/>
                      <a:pt x="290578" y="94179"/>
                      <a:pt x="287706" y="110001"/>
                    </a:cubicBezTo>
                    <a:cubicBezTo>
                      <a:pt x="284835" y="125823"/>
                      <a:pt x="277838" y="169656"/>
                      <a:pt x="276121" y="181316"/>
                    </a:cubicBezTo>
                    <a:cubicBezTo>
                      <a:pt x="274405" y="192976"/>
                      <a:pt x="270741" y="232515"/>
                      <a:pt x="269190" y="247313"/>
                    </a:cubicBezTo>
                    <a:cubicBezTo>
                      <a:pt x="267606" y="262112"/>
                      <a:pt x="366522" y="316647"/>
                      <a:pt x="364905" y="335012"/>
                    </a:cubicBezTo>
                    <a:cubicBezTo>
                      <a:pt x="364146" y="343535"/>
                      <a:pt x="348964" y="409234"/>
                      <a:pt x="347346" y="419276"/>
                    </a:cubicBezTo>
                    <a:cubicBezTo>
                      <a:pt x="338600" y="474439"/>
                      <a:pt x="329557" y="615814"/>
                      <a:pt x="352066" y="735587"/>
                    </a:cubicBezTo>
                    <a:cubicBezTo>
                      <a:pt x="372298" y="843138"/>
                      <a:pt x="366324" y="811692"/>
                      <a:pt x="372298" y="840033"/>
                    </a:cubicBezTo>
                    <a:cubicBezTo>
                      <a:pt x="378272" y="868374"/>
                      <a:pt x="285825" y="983027"/>
                      <a:pt x="292789" y="1016818"/>
                    </a:cubicBezTo>
                    <a:cubicBezTo>
                      <a:pt x="299753" y="1050609"/>
                      <a:pt x="324243" y="1125624"/>
                      <a:pt x="328797" y="1137879"/>
                    </a:cubicBezTo>
                    <a:cubicBezTo>
                      <a:pt x="333352" y="1150133"/>
                      <a:pt x="337214" y="1156376"/>
                      <a:pt x="332032" y="1161562"/>
                    </a:cubicBezTo>
                    <a:cubicBezTo>
                      <a:pt x="326850" y="1166748"/>
                      <a:pt x="298499" y="1174181"/>
                      <a:pt x="292030" y="1171439"/>
                    </a:cubicBezTo>
                    <a:cubicBezTo>
                      <a:pt x="285561" y="1168697"/>
                      <a:pt x="240608" y="1153536"/>
                      <a:pt x="237637" y="1143098"/>
                    </a:cubicBezTo>
                    <a:cubicBezTo>
                      <a:pt x="234667" y="1132660"/>
                      <a:pt x="235657" y="1125029"/>
                      <a:pt x="235657" y="1125029"/>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680" name="Freeform 299">
                <a:extLst>
                  <a:ext uri="{FF2B5EF4-FFF2-40B4-BE49-F238E27FC236}">
                    <a16:creationId xmlns:a16="http://schemas.microsoft.com/office/drawing/2014/main" id="{CAE4BE33-8437-4493-8B23-0B48D018EBC6}"/>
                  </a:ext>
                </a:extLst>
              </p:cNvPr>
              <p:cNvSpPr/>
              <p:nvPr/>
            </p:nvSpPr>
            <p:spPr>
              <a:xfrm rot="5400000">
                <a:off x="6704848" y="2107542"/>
                <a:ext cx="71172" cy="307258"/>
              </a:xfrm>
              <a:custGeom>
                <a:avLst/>
                <a:gdLst>
                  <a:gd name="csX0" fmla="*/ 236119 w 248231"/>
                  <a:gd name="csY0" fmla="*/ 1071645 h 1071644"/>
                  <a:gd name="csX1" fmla="*/ 0 w 248231"/>
                  <a:gd name="csY1" fmla="*/ 539175 h 1071644"/>
                  <a:gd name="csX2" fmla="*/ 80500 w 248231"/>
                  <a:gd name="csY2" fmla="*/ 211072 h 1071644"/>
                  <a:gd name="csX3" fmla="*/ 246153 w 248231"/>
                  <a:gd name="csY3" fmla="*/ 0 h 1071644"/>
                  <a:gd name="csX4" fmla="*/ 248232 w 248231"/>
                  <a:gd name="csY4" fmla="*/ 2015 h 1071644"/>
                  <a:gd name="csX5" fmla="*/ 83041 w 248231"/>
                  <a:gd name="csY5" fmla="*/ 212459 h 1071644"/>
                  <a:gd name="csX6" fmla="*/ 2871 w 248231"/>
                  <a:gd name="csY6" fmla="*/ 539175 h 1071644"/>
                  <a:gd name="csX7" fmla="*/ 238165 w 248231"/>
                  <a:gd name="csY7" fmla="*/ 1069630 h 1071644"/>
                  <a:gd name="csX8" fmla="*/ 236086 w 248231"/>
                  <a:gd name="csY8" fmla="*/ 1071645 h 10716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8231" h="1071644">
                    <a:moveTo>
                      <a:pt x="236119" y="1071645"/>
                    </a:moveTo>
                    <a:cubicBezTo>
                      <a:pt x="77232" y="908766"/>
                      <a:pt x="0" y="734590"/>
                      <a:pt x="0" y="539175"/>
                    </a:cubicBezTo>
                    <a:cubicBezTo>
                      <a:pt x="0" y="416661"/>
                      <a:pt x="26338" y="309341"/>
                      <a:pt x="80500" y="211072"/>
                    </a:cubicBezTo>
                    <a:cubicBezTo>
                      <a:pt x="127301" y="126214"/>
                      <a:pt x="187997" y="60283"/>
                      <a:pt x="246153" y="0"/>
                    </a:cubicBezTo>
                    <a:lnTo>
                      <a:pt x="248232" y="2015"/>
                    </a:lnTo>
                    <a:cubicBezTo>
                      <a:pt x="190209" y="62132"/>
                      <a:pt x="129644" y="127898"/>
                      <a:pt x="83041" y="212459"/>
                    </a:cubicBezTo>
                    <a:cubicBezTo>
                      <a:pt x="29111" y="310299"/>
                      <a:pt x="2871" y="417156"/>
                      <a:pt x="2871" y="539175"/>
                    </a:cubicBezTo>
                    <a:cubicBezTo>
                      <a:pt x="2871" y="733830"/>
                      <a:pt x="79840" y="907312"/>
                      <a:pt x="238165" y="1069630"/>
                    </a:cubicBezTo>
                    <a:lnTo>
                      <a:pt x="236086" y="1071645"/>
                    </a:lnTo>
                    <a:close/>
                  </a:path>
                </a:pathLst>
              </a:custGeom>
              <a:solidFill>
                <a:srgbClr val="808285"/>
              </a:solidFill>
              <a:ln w="3175" cap="flat">
                <a:solidFill>
                  <a:schemeClr val="tx1"/>
                </a:solidFill>
                <a:prstDash val="solid"/>
                <a:miter/>
              </a:ln>
            </p:spPr>
            <p:txBody>
              <a:bodyPr/>
              <a:lstStyle/>
              <a:p>
                <a:endParaRPr lang="en-US"/>
              </a:p>
            </p:txBody>
          </p:sp>
          <p:sp>
            <p:nvSpPr>
              <p:cNvPr id="681" name="Freeform 300">
                <a:extLst>
                  <a:ext uri="{FF2B5EF4-FFF2-40B4-BE49-F238E27FC236}">
                    <a16:creationId xmlns:a16="http://schemas.microsoft.com/office/drawing/2014/main" id="{A445CB28-1521-4D31-F005-F6894AE687CA}"/>
                  </a:ext>
                </a:extLst>
              </p:cNvPr>
              <p:cNvSpPr/>
              <p:nvPr/>
            </p:nvSpPr>
            <p:spPr>
              <a:xfrm rot="5400000">
                <a:off x="6317138" y="2328369"/>
                <a:ext cx="855655" cy="721137"/>
              </a:xfrm>
              <a:custGeom>
                <a:avLst/>
                <a:gdLst>
                  <a:gd name="csX0" fmla="*/ 2271317 w 2984327"/>
                  <a:gd name="csY0" fmla="*/ 1907444 h 2515159"/>
                  <a:gd name="csX1" fmla="*/ 1181057 w 2984327"/>
                  <a:gd name="csY1" fmla="*/ 2515159 h 2515159"/>
                  <a:gd name="csX2" fmla="*/ 137533 w 2984327"/>
                  <a:gd name="csY2" fmla="*/ 1977702 h 2515159"/>
                  <a:gd name="csX3" fmla="*/ 110567 w 2984327"/>
                  <a:gd name="csY3" fmla="*/ 1941433 h 2515159"/>
                  <a:gd name="csX4" fmla="*/ 47858 w 2984327"/>
                  <a:gd name="csY4" fmla="*/ 1882901 h 2515159"/>
                  <a:gd name="csX5" fmla="*/ 0 w 2984327"/>
                  <a:gd name="csY5" fmla="*/ 1835567 h 2515159"/>
                  <a:gd name="csX6" fmla="*/ 74724 w 2984327"/>
                  <a:gd name="csY6" fmla="*/ 1844254 h 2515159"/>
                  <a:gd name="csX7" fmla="*/ 104098 w 2984327"/>
                  <a:gd name="csY7" fmla="*/ 1820174 h 2515159"/>
                  <a:gd name="csX8" fmla="*/ 113340 w 2984327"/>
                  <a:gd name="csY8" fmla="*/ 1808118 h 2515159"/>
                  <a:gd name="csX9" fmla="*/ 134892 w 2984327"/>
                  <a:gd name="csY9" fmla="*/ 1836128 h 2515159"/>
                  <a:gd name="csX10" fmla="*/ 176050 w 2984327"/>
                  <a:gd name="csY10" fmla="*/ 1914843 h 2515159"/>
                  <a:gd name="csX11" fmla="*/ 206348 w 2984327"/>
                  <a:gd name="csY11" fmla="*/ 1961946 h 2515159"/>
                  <a:gd name="csX12" fmla="*/ 1181057 w 2984327"/>
                  <a:gd name="csY12" fmla="*/ 2450681 h 2515159"/>
                  <a:gd name="csX13" fmla="*/ 2388518 w 2984327"/>
                  <a:gd name="csY13" fmla="*/ 1257580 h 2515159"/>
                  <a:gd name="csX14" fmla="*/ 1181057 w 2984327"/>
                  <a:gd name="csY14" fmla="*/ 64478 h 2515159"/>
                  <a:gd name="csX15" fmla="*/ 216349 w 2984327"/>
                  <a:gd name="csY15" fmla="*/ 539968 h 2515159"/>
                  <a:gd name="csX16" fmla="*/ 196183 w 2984327"/>
                  <a:gd name="csY16" fmla="*/ 569960 h 2515159"/>
                  <a:gd name="csX17" fmla="*/ 169581 w 2984327"/>
                  <a:gd name="csY17" fmla="*/ 623174 h 2515159"/>
                  <a:gd name="csX18" fmla="*/ 150768 w 2984327"/>
                  <a:gd name="csY18" fmla="*/ 677941 h 2515159"/>
                  <a:gd name="csX19" fmla="*/ 141064 w 2984327"/>
                  <a:gd name="csY19" fmla="*/ 710345 h 2515159"/>
                  <a:gd name="csX20" fmla="*/ 125948 w 2984327"/>
                  <a:gd name="csY20" fmla="*/ 740866 h 2515159"/>
                  <a:gd name="csX21" fmla="*/ 117861 w 2984327"/>
                  <a:gd name="csY21" fmla="*/ 698751 h 2515159"/>
                  <a:gd name="csX22" fmla="*/ 88718 w 2984327"/>
                  <a:gd name="csY22" fmla="*/ 673382 h 2515159"/>
                  <a:gd name="csX23" fmla="*/ 30431 w 2984327"/>
                  <a:gd name="csY23" fmla="*/ 698751 h 2515159"/>
                  <a:gd name="csX24" fmla="*/ 48518 w 2984327"/>
                  <a:gd name="csY24" fmla="*/ 673382 h 2515159"/>
                  <a:gd name="csX25" fmla="*/ 71258 w 2984327"/>
                  <a:gd name="csY25" fmla="*/ 641474 h 2515159"/>
                  <a:gd name="csX26" fmla="*/ 1181024 w 2984327"/>
                  <a:gd name="csY26" fmla="*/ 0 h 2515159"/>
                  <a:gd name="csX27" fmla="*/ 2453737 w 2984327"/>
                  <a:gd name="csY27" fmla="*/ 1257580 h 2515159"/>
                  <a:gd name="csX28" fmla="*/ 2443406 w 2984327"/>
                  <a:gd name="csY28" fmla="*/ 1418675 h 2515159"/>
                  <a:gd name="csX29" fmla="*/ 2447664 w 2984327"/>
                  <a:gd name="csY29" fmla="*/ 1459436 h 2515159"/>
                  <a:gd name="csX30" fmla="*/ 2492155 w 2984327"/>
                  <a:gd name="csY30" fmla="*/ 1478297 h 2515159"/>
                  <a:gd name="csX31" fmla="*/ 2555987 w 2984327"/>
                  <a:gd name="csY31" fmla="*/ 1477801 h 2515159"/>
                  <a:gd name="csX32" fmla="*/ 2680680 w 2984327"/>
                  <a:gd name="csY32" fmla="*/ 1515788 h 2515159"/>
                  <a:gd name="csX33" fmla="*/ 2913433 w 2984327"/>
                  <a:gd name="csY33" fmla="*/ 1598565 h 2515159"/>
                  <a:gd name="csX34" fmla="*/ 2984328 w 2984327"/>
                  <a:gd name="csY34" fmla="*/ 1626972 h 2515159"/>
                  <a:gd name="csX35" fmla="*/ 2939375 w 2984327"/>
                  <a:gd name="csY35" fmla="*/ 1718205 h 2515159"/>
                  <a:gd name="csX36" fmla="*/ 2865938 w 2984327"/>
                  <a:gd name="csY36" fmla="*/ 1860770 h 2515159"/>
                  <a:gd name="csX37" fmla="*/ 2819236 w 2984327"/>
                  <a:gd name="csY37" fmla="*/ 2033030 h 2515159"/>
                  <a:gd name="csX38" fmla="*/ 2791809 w 2984327"/>
                  <a:gd name="csY38" fmla="*/ 2120795 h 2515159"/>
                  <a:gd name="csX39" fmla="*/ 2610346 w 2984327"/>
                  <a:gd name="csY39" fmla="*/ 2054236 h 2515159"/>
                  <a:gd name="csX40" fmla="*/ 2415286 w 2984327"/>
                  <a:gd name="csY40" fmla="*/ 1978858 h 2515159"/>
                  <a:gd name="csX41" fmla="*/ 2318745 w 2984327"/>
                  <a:gd name="csY41" fmla="*/ 1898558 h 2515159"/>
                  <a:gd name="csX42" fmla="*/ 2281351 w 2984327"/>
                  <a:gd name="csY42" fmla="*/ 1894726 h 2515159"/>
                  <a:gd name="csX43" fmla="*/ 2271284 w 2984327"/>
                  <a:gd name="csY43" fmla="*/ 1907444 h 25151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2984327" h="2515159">
                    <a:moveTo>
                      <a:pt x="2271317" y="1907444"/>
                    </a:moveTo>
                    <a:cubicBezTo>
                      <a:pt x="2048466" y="2272047"/>
                      <a:pt x="1643592" y="2515159"/>
                      <a:pt x="1181057" y="2515159"/>
                    </a:cubicBezTo>
                    <a:cubicBezTo>
                      <a:pt x="749217" y="2515159"/>
                      <a:pt x="367645" y="2302667"/>
                      <a:pt x="137533" y="1977702"/>
                    </a:cubicBezTo>
                    <a:cubicBezTo>
                      <a:pt x="137533" y="1977702"/>
                      <a:pt x="121459" y="1953192"/>
                      <a:pt x="110567" y="1941433"/>
                    </a:cubicBezTo>
                    <a:cubicBezTo>
                      <a:pt x="99643" y="1929674"/>
                      <a:pt x="57957" y="1891291"/>
                      <a:pt x="47858" y="1882901"/>
                    </a:cubicBezTo>
                    <a:cubicBezTo>
                      <a:pt x="37791" y="1874511"/>
                      <a:pt x="0" y="1835567"/>
                      <a:pt x="0" y="1835567"/>
                    </a:cubicBezTo>
                    <a:cubicBezTo>
                      <a:pt x="0" y="1835567"/>
                      <a:pt x="49277" y="1854329"/>
                      <a:pt x="74724" y="1844254"/>
                    </a:cubicBezTo>
                    <a:cubicBezTo>
                      <a:pt x="100204" y="1834179"/>
                      <a:pt x="99346" y="1825756"/>
                      <a:pt x="104098" y="1820174"/>
                    </a:cubicBezTo>
                    <a:cubicBezTo>
                      <a:pt x="108851" y="1814559"/>
                      <a:pt x="113340" y="1808118"/>
                      <a:pt x="113340" y="1808118"/>
                    </a:cubicBezTo>
                    <a:cubicBezTo>
                      <a:pt x="113340" y="1808118"/>
                      <a:pt x="130965" y="1825492"/>
                      <a:pt x="134892" y="1836128"/>
                    </a:cubicBezTo>
                    <a:cubicBezTo>
                      <a:pt x="138820" y="1846765"/>
                      <a:pt x="167072" y="1900540"/>
                      <a:pt x="176050" y="1914843"/>
                    </a:cubicBezTo>
                    <a:cubicBezTo>
                      <a:pt x="184994" y="1929112"/>
                      <a:pt x="206348" y="1961946"/>
                      <a:pt x="206348" y="1961946"/>
                    </a:cubicBezTo>
                    <a:cubicBezTo>
                      <a:pt x="426031" y="2258272"/>
                      <a:pt x="780803" y="2450681"/>
                      <a:pt x="1181057" y="2450681"/>
                    </a:cubicBezTo>
                    <a:cubicBezTo>
                      <a:pt x="1847927" y="2450681"/>
                      <a:pt x="2388518" y="1916527"/>
                      <a:pt x="2388518" y="1257580"/>
                    </a:cubicBezTo>
                    <a:cubicBezTo>
                      <a:pt x="2388518" y="598632"/>
                      <a:pt x="1847927" y="64478"/>
                      <a:pt x="1181057" y="64478"/>
                    </a:cubicBezTo>
                    <a:cubicBezTo>
                      <a:pt x="786810" y="64478"/>
                      <a:pt x="436691" y="251172"/>
                      <a:pt x="216349" y="539968"/>
                    </a:cubicBezTo>
                    <a:cubicBezTo>
                      <a:pt x="216349" y="539968"/>
                      <a:pt x="203576" y="556649"/>
                      <a:pt x="196183" y="569960"/>
                    </a:cubicBezTo>
                    <a:cubicBezTo>
                      <a:pt x="188757" y="583338"/>
                      <a:pt x="176215" y="609532"/>
                      <a:pt x="169581" y="623174"/>
                    </a:cubicBezTo>
                    <a:cubicBezTo>
                      <a:pt x="165158" y="632291"/>
                      <a:pt x="153474" y="670641"/>
                      <a:pt x="150768" y="677941"/>
                    </a:cubicBezTo>
                    <a:cubicBezTo>
                      <a:pt x="148061" y="685241"/>
                      <a:pt x="142120" y="707636"/>
                      <a:pt x="141064" y="710345"/>
                    </a:cubicBezTo>
                    <a:cubicBezTo>
                      <a:pt x="139975" y="713053"/>
                      <a:pt x="132153" y="739512"/>
                      <a:pt x="125948" y="740866"/>
                    </a:cubicBezTo>
                    <a:cubicBezTo>
                      <a:pt x="119743" y="742220"/>
                      <a:pt x="123802" y="716026"/>
                      <a:pt x="117861" y="698751"/>
                    </a:cubicBezTo>
                    <a:cubicBezTo>
                      <a:pt x="111921" y="681475"/>
                      <a:pt x="108158" y="673647"/>
                      <a:pt x="88718" y="673382"/>
                    </a:cubicBezTo>
                    <a:cubicBezTo>
                      <a:pt x="69278" y="673118"/>
                      <a:pt x="30431" y="698751"/>
                      <a:pt x="30431" y="698751"/>
                    </a:cubicBezTo>
                    <a:cubicBezTo>
                      <a:pt x="30431" y="698751"/>
                      <a:pt x="41752" y="681739"/>
                      <a:pt x="48518" y="673382"/>
                    </a:cubicBezTo>
                    <a:cubicBezTo>
                      <a:pt x="55251" y="665025"/>
                      <a:pt x="71258" y="641474"/>
                      <a:pt x="71258" y="641474"/>
                    </a:cubicBezTo>
                    <a:cubicBezTo>
                      <a:pt x="289422" y="258604"/>
                      <a:pt x="704660" y="0"/>
                      <a:pt x="1181024" y="0"/>
                    </a:cubicBezTo>
                    <a:cubicBezTo>
                      <a:pt x="1883935" y="0"/>
                      <a:pt x="2453737" y="563024"/>
                      <a:pt x="2453737" y="1257580"/>
                    </a:cubicBezTo>
                    <a:cubicBezTo>
                      <a:pt x="2453737" y="1312148"/>
                      <a:pt x="2450205" y="1365923"/>
                      <a:pt x="2443406" y="1418675"/>
                    </a:cubicBezTo>
                    <a:cubicBezTo>
                      <a:pt x="2443406" y="1418675"/>
                      <a:pt x="2438125" y="1445100"/>
                      <a:pt x="2447664" y="1459436"/>
                    </a:cubicBezTo>
                    <a:cubicBezTo>
                      <a:pt x="2457202" y="1473771"/>
                      <a:pt x="2481857" y="1479057"/>
                      <a:pt x="2492155" y="1478297"/>
                    </a:cubicBezTo>
                    <a:cubicBezTo>
                      <a:pt x="2502452" y="1477537"/>
                      <a:pt x="2534896" y="1474003"/>
                      <a:pt x="2555987" y="1477801"/>
                    </a:cubicBezTo>
                    <a:cubicBezTo>
                      <a:pt x="2577110" y="1481567"/>
                      <a:pt x="2655530" y="1506737"/>
                      <a:pt x="2680680" y="1515788"/>
                    </a:cubicBezTo>
                    <a:cubicBezTo>
                      <a:pt x="2705830" y="1524838"/>
                      <a:pt x="2894356" y="1591529"/>
                      <a:pt x="2913433" y="1598565"/>
                    </a:cubicBezTo>
                    <a:cubicBezTo>
                      <a:pt x="2932543" y="1605601"/>
                      <a:pt x="2984328" y="1626972"/>
                      <a:pt x="2984328" y="1626972"/>
                    </a:cubicBezTo>
                    <a:lnTo>
                      <a:pt x="2939375" y="1718205"/>
                    </a:lnTo>
                    <a:cubicBezTo>
                      <a:pt x="2939375" y="1718205"/>
                      <a:pt x="2891187" y="1796424"/>
                      <a:pt x="2865938" y="1860770"/>
                    </a:cubicBezTo>
                    <a:cubicBezTo>
                      <a:pt x="2840689" y="1925115"/>
                      <a:pt x="2819236" y="2033030"/>
                      <a:pt x="2819236" y="2033030"/>
                    </a:cubicBezTo>
                    <a:lnTo>
                      <a:pt x="2791809" y="2120795"/>
                    </a:lnTo>
                    <a:cubicBezTo>
                      <a:pt x="2791809" y="2120795"/>
                      <a:pt x="2650414" y="2069695"/>
                      <a:pt x="2610346" y="2054236"/>
                    </a:cubicBezTo>
                    <a:cubicBezTo>
                      <a:pt x="2570311" y="2038777"/>
                      <a:pt x="2459645" y="2003004"/>
                      <a:pt x="2415286" y="1978858"/>
                    </a:cubicBezTo>
                    <a:cubicBezTo>
                      <a:pt x="2370894" y="1954679"/>
                      <a:pt x="2329703" y="1917155"/>
                      <a:pt x="2318745" y="1898558"/>
                    </a:cubicBezTo>
                    <a:cubicBezTo>
                      <a:pt x="2305477" y="1875997"/>
                      <a:pt x="2287226" y="1888814"/>
                      <a:pt x="2281351" y="1894726"/>
                    </a:cubicBezTo>
                    <a:cubicBezTo>
                      <a:pt x="2275443" y="1900639"/>
                      <a:pt x="2271284" y="1907444"/>
                      <a:pt x="2271284" y="1907444"/>
                    </a:cubicBezTo>
                    <a:close/>
                  </a:path>
                </a:pathLst>
              </a:custGeom>
              <a:solidFill>
                <a:schemeClr val="accent4">
                  <a:lumMod val="40000"/>
                  <a:lumOff val="60000"/>
                </a:schemeClr>
              </a:solidFill>
              <a:ln w="3175" cap="flat">
                <a:solidFill>
                  <a:schemeClr val="accent4">
                    <a:lumMod val="50000"/>
                  </a:schemeClr>
                </a:solidFill>
                <a:prstDash val="solid"/>
                <a:miter/>
              </a:ln>
            </p:spPr>
            <p:txBody>
              <a:bodyPr/>
              <a:lstStyle/>
              <a:p>
                <a:endParaRPr lang="en-US"/>
              </a:p>
            </p:txBody>
          </p:sp>
          <p:sp>
            <p:nvSpPr>
              <p:cNvPr id="682" name="Freeform 301">
                <a:extLst>
                  <a:ext uri="{FF2B5EF4-FFF2-40B4-BE49-F238E27FC236}">
                    <a16:creationId xmlns:a16="http://schemas.microsoft.com/office/drawing/2014/main" id="{9E7C0341-A17B-30E3-4187-B53ED7A39283}"/>
                  </a:ext>
                </a:extLst>
              </p:cNvPr>
              <p:cNvSpPr/>
              <p:nvPr/>
            </p:nvSpPr>
            <p:spPr>
              <a:xfrm rot="5400000">
                <a:off x="6376206" y="2412706"/>
                <a:ext cx="737869" cy="644510"/>
              </a:xfrm>
              <a:custGeom>
                <a:avLst/>
                <a:gdLst>
                  <a:gd name="csX0" fmla="*/ 17793 w 2573515"/>
                  <a:gd name="csY0" fmla="*/ 1900210 h 2247900"/>
                  <a:gd name="csX1" fmla="*/ 26738 w 2573515"/>
                  <a:gd name="csY1" fmla="*/ 1926106 h 2247900"/>
                  <a:gd name="csX2" fmla="*/ 38256 w 2573515"/>
                  <a:gd name="csY2" fmla="*/ 1942919 h 2247900"/>
                  <a:gd name="csX3" fmla="*/ 43702 w 2573515"/>
                  <a:gd name="csY3" fmla="*/ 1949559 h 2247900"/>
                  <a:gd name="csX4" fmla="*/ 815528 w 2573515"/>
                  <a:gd name="csY4" fmla="*/ 2247900 h 2247900"/>
                  <a:gd name="csX5" fmla="*/ 1802515 w 2573515"/>
                  <a:gd name="csY5" fmla="*/ 1683060 h 2247900"/>
                  <a:gd name="csX6" fmla="*/ 1824562 w 2573515"/>
                  <a:gd name="csY6" fmla="*/ 1655082 h 2247900"/>
                  <a:gd name="csX7" fmla="*/ 1888230 w 2573515"/>
                  <a:gd name="csY7" fmla="*/ 1668427 h 2247900"/>
                  <a:gd name="csX8" fmla="*/ 1963877 w 2573515"/>
                  <a:gd name="csY8" fmla="*/ 1710905 h 2247900"/>
                  <a:gd name="csX9" fmla="*/ 2230856 w 2573515"/>
                  <a:gd name="csY9" fmla="*/ 1818456 h 2247900"/>
                  <a:gd name="csX10" fmla="*/ 2453344 w 2573515"/>
                  <a:gd name="csY10" fmla="*/ 1900011 h 2247900"/>
                  <a:gd name="csX11" fmla="*/ 2510179 w 2573515"/>
                  <a:gd name="csY11" fmla="*/ 1733862 h 2247900"/>
                  <a:gd name="csX12" fmla="*/ 2573516 w 2573515"/>
                  <a:gd name="csY12" fmla="*/ 1585187 h 2247900"/>
                  <a:gd name="csX13" fmla="*/ 2160357 w 2573515"/>
                  <a:gd name="csY13" fmla="*/ 1422473 h 2247900"/>
                  <a:gd name="csX14" fmla="*/ 2074115 w 2573515"/>
                  <a:gd name="csY14" fmla="*/ 1417354 h 2247900"/>
                  <a:gd name="csX15" fmla="*/ 1962524 w 2573515"/>
                  <a:gd name="csY15" fmla="*/ 1406387 h 2247900"/>
                  <a:gd name="csX16" fmla="*/ 1928298 w 2573515"/>
                  <a:gd name="csY16" fmla="*/ 1359119 h 2247900"/>
                  <a:gd name="csX17" fmla="*/ 1937440 w 2573515"/>
                  <a:gd name="csY17" fmla="*/ 1310661 h 2247900"/>
                  <a:gd name="csX18" fmla="*/ 1953052 w 2573515"/>
                  <a:gd name="csY18" fmla="*/ 1123967 h 2247900"/>
                  <a:gd name="csX19" fmla="*/ 815561 w 2573515"/>
                  <a:gd name="csY19" fmla="*/ 0 h 2247900"/>
                  <a:gd name="csX20" fmla="*/ 77269 w 2573515"/>
                  <a:gd name="csY20" fmla="*/ 268877 h 2247900"/>
                  <a:gd name="csX21" fmla="*/ 33240 w 2573515"/>
                  <a:gd name="csY21" fmla="*/ 314659 h 2247900"/>
                  <a:gd name="csX22" fmla="*/ 9773 w 2573515"/>
                  <a:gd name="csY22" fmla="*/ 360210 h 2247900"/>
                  <a:gd name="csX23" fmla="*/ 6737 w 2573515"/>
                  <a:gd name="csY23" fmla="*/ 383497 h 2247900"/>
                  <a:gd name="csX24" fmla="*/ 4294 w 2573515"/>
                  <a:gd name="csY24" fmla="*/ 397668 h 2247900"/>
                  <a:gd name="csX25" fmla="*/ 235 w 2573515"/>
                  <a:gd name="csY25" fmla="*/ 414283 h 2247900"/>
                  <a:gd name="csX26" fmla="*/ 4888 w 2573515"/>
                  <a:gd name="csY26" fmla="*/ 439188 h 2247900"/>
                  <a:gd name="csX27" fmla="*/ 11753 w 2573515"/>
                  <a:gd name="csY27" fmla="*/ 446687 h 2247900"/>
                  <a:gd name="csX28" fmla="*/ 13767 w 2573515"/>
                  <a:gd name="csY28" fmla="*/ 522197 h 2247900"/>
                  <a:gd name="csX29" fmla="*/ 14988 w 2573515"/>
                  <a:gd name="csY29" fmla="*/ 577261 h 2247900"/>
                  <a:gd name="csX30" fmla="*/ 29972 w 2573515"/>
                  <a:gd name="csY30" fmla="*/ 645471 h 2247900"/>
                  <a:gd name="csX31" fmla="*/ 62746 w 2573515"/>
                  <a:gd name="csY31" fmla="*/ 727059 h 2247900"/>
                  <a:gd name="csX32" fmla="*/ 84992 w 2573515"/>
                  <a:gd name="csY32" fmla="*/ 765111 h 2247900"/>
                  <a:gd name="csX33" fmla="*/ 123212 w 2573515"/>
                  <a:gd name="csY33" fmla="*/ 820175 h 2247900"/>
                  <a:gd name="csX34" fmla="*/ 164270 w 2573515"/>
                  <a:gd name="csY34" fmla="*/ 916330 h 2247900"/>
                  <a:gd name="csX35" fmla="*/ 182489 w 2573515"/>
                  <a:gd name="csY35" fmla="*/ 988405 h 2247900"/>
                  <a:gd name="csX36" fmla="*/ 195031 w 2573515"/>
                  <a:gd name="csY36" fmla="*/ 1114916 h 2247900"/>
                  <a:gd name="csX37" fmla="*/ 189981 w 2573515"/>
                  <a:gd name="csY37" fmla="*/ 1207834 h 2247900"/>
                  <a:gd name="csX38" fmla="*/ 173182 w 2573515"/>
                  <a:gd name="csY38" fmla="*/ 1298935 h 2247900"/>
                  <a:gd name="csX39" fmla="*/ 141431 w 2573515"/>
                  <a:gd name="csY39" fmla="*/ 1390433 h 2247900"/>
                  <a:gd name="csX40" fmla="*/ 106049 w 2573515"/>
                  <a:gd name="csY40" fmla="*/ 1452995 h 2247900"/>
                  <a:gd name="csX41" fmla="*/ 71064 w 2573515"/>
                  <a:gd name="csY41" fmla="*/ 1499569 h 2247900"/>
                  <a:gd name="csX42" fmla="*/ 41326 w 2573515"/>
                  <a:gd name="csY42" fmla="*/ 1552420 h 2247900"/>
                  <a:gd name="csX43" fmla="*/ 20302 w 2573515"/>
                  <a:gd name="csY43" fmla="*/ 1611546 h 2247900"/>
                  <a:gd name="csX44" fmla="*/ 9971 w 2573515"/>
                  <a:gd name="csY44" fmla="*/ 1679558 h 2247900"/>
                  <a:gd name="csX45" fmla="*/ 8354 w 2573515"/>
                  <a:gd name="csY45" fmla="*/ 1733598 h 2247900"/>
                  <a:gd name="csX46" fmla="*/ 12182 w 2573515"/>
                  <a:gd name="csY46" fmla="*/ 1840290 h 2247900"/>
                  <a:gd name="csX47" fmla="*/ 18057 w 2573515"/>
                  <a:gd name="csY47" fmla="*/ 1882009 h 2247900"/>
                  <a:gd name="csX48" fmla="*/ 17826 w 2573515"/>
                  <a:gd name="csY48" fmla="*/ 1900243 h 22479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2573515" h="2247900">
                    <a:moveTo>
                      <a:pt x="17793" y="1900210"/>
                    </a:moveTo>
                    <a:cubicBezTo>
                      <a:pt x="17793" y="1900210"/>
                      <a:pt x="22282" y="1918839"/>
                      <a:pt x="26738" y="1926106"/>
                    </a:cubicBezTo>
                    <a:cubicBezTo>
                      <a:pt x="31193" y="1933407"/>
                      <a:pt x="35022" y="1938262"/>
                      <a:pt x="38256" y="1942919"/>
                    </a:cubicBezTo>
                    <a:cubicBezTo>
                      <a:pt x="41491" y="1947577"/>
                      <a:pt x="43702" y="1949559"/>
                      <a:pt x="43702" y="1949559"/>
                    </a:cubicBezTo>
                    <a:cubicBezTo>
                      <a:pt x="246486" y="2134734"/>
                      <a:pt x="517624" y="2247900"/>
                      <a:pt x="815528" y="2247900"/>
                    </a:cubicBezTo>
                    <a:cubicBezTo>
                      <a:pt x="1237764" y="2247900"/>
                      <a:pt x="1606266" y="2020577"/>
                      <a:pt x="1802515" y="1683060"/>
                    </a:cubicBezTo>
                    <a:cubicBezTo>
                      <a:pt x="1802515" y="1683060"/>
                      <a:pt x="1812582" y="1660202"/>
                      <a:pt x="1824562" y="1655082"/>
                    </a:cubicBezTo>
                    <a:cubicBezTo>
                      <a:pt x="1836543" y="1649929"/>
                      <a:pt x="1847501" y="1645470"/>
                      <a:pt x="1888230" y="1668427"/>
                    </a:cubicBezTo>
                    <a:cubicBezTo>
                      <a:pt x="1928958" y="1691384"/>
                      <a:pt x="1935823" y="1698585"/>
                      <a:pt x="1963877" y="1710905"/>
                    </a:cubicBezTo>
                    <a:cubicBezTo>
                      <a:pt x="1991932" y="1723226"/>
                      <a:pt x="2178147" y="1797911"/>
                      <a:pt x="2230856" y="1818456"/>
                    </a:cubicBezTo>
                    <a:cubicBezTo>
                      <a:pt x="2283566" y="1839002"/>
                      <a:pt x="2453344" y="1900011"/>
                      <a:pt x="2453344" y="1900011"/>
                    </a:cubicBezTo>
                    <a:cubicBezTo>
                      <a:pt x="2453344" y="1900011"/>
                      <a:pt x="2492356" y="1781461"/>
                      <a:pt x="2510179" y="1733862"/>
                    </a:cubicBezTo>
                    <a:cubicBezTo>
                      <a:pt x="2527969" y="1686231"/>
                      <a:pt x="2573516" y="1585187"/>
                      <a:pt x="2573516" y="1585187"/>
                    </a:cubicBezTo>
                    <a:cubicBezTo>
                      <a:pt x="2496845" y="1548522"/>
                      <a:pt x="2182966" y="1431029"/>
                      <a:pt x="2160357" y="1422473"/>
                    </a:cubicBezTo>
                    <a:cubicBezTo>
                      <a:pt x="2137749" y="1413918"/>
                      <a:pt x="2110387" y="1416990"/>
                      <a:pt x="2074115" y="1417354"/>
                    </a:cubicBezTo>
                    <a:cubicBezTo>
                      <a:pt x="2037842" y="1417684"/>
                      <a:pt x="1992295" y="1412894"/>
                      <a:pt x="1962524" y="1406387"/>
                    </a:cubicBezTo>
                    <a:cubicBezTo>
                      <a:pt x="1932754" y="1399880"/>
                      <a:pt x="1927275" y="1384454"/>
                      <a:pt x="1928298" y="1359119"/>
                    </a:cubicBezTo>
                    <a:cubicBezTo>
                      <a:pt x="1929321" y="1333750"/>
                      <a:pt x="1937440" y="1310661"/>
                      <a:pt x="1937440" y="1310661"/>
                    </a:cubicBezTo>
                    <a:cubicBezTo>
                      <a:pt x="1947705" y="1249949"/>
                      <a:pt x="1953052" y="1187586"/>
                      <a:pt x="1953052" y="1123967"/>
                    </a:cubicBezTo>
                    <a:cubicBezTo>
                      <a:pt x="1953052" y="503237"/>
                      <a:pt x="1443782" y="0"/>
                      <a:pt x="815561" y="0"/>
                    </a:cubicBezTo>
                    <a:cubicBezTo>
                      <a:pt x="533796" y="0"/>
                      <a:pt x="275960" y="101242"/>
                      <a:pt x="77269" y="268877"/>
                    </a:cubicBezTo>
                    <a:cubicBezTo>
                      <a:pt x="77269" y="268877"/>
                      <a:pt x="43141" y="301909"/>
                      <a:pt x="33240" y="314659"/>
                    </a:cubicBezTo>
                    <a:cubicBezTo>
                      <a:pt x="23338" y="327409"/>
                      <a:pt x="12810" y="343000"/>
                      <a:pt x="9773" y="360210"/>
                    </a:cubicBezTo>
                    <a:cubicBezTo>
                      <a:pt x="6737" y="377419"/>
                      <a:pt x="6539" y="378212"/>
                      <a:pt x="6737" y="383497"/>
                    </a:cubicBezTo>
                    <a:cubicBezTo>
                      <a:pt x="6935" y="388749"/>
                      <a:pt x="5911" y="391986"/>
                      <a:pt x="4294" y="397668"/>
                    </a:cubicBezTo>
                    <a:cubicBezTo>
                      <a:pt x="2677" y="403349"/>
                      <a:pt x="-954" y="407577"/>
                      <a:pt x="235" y="414283"/>
                    </a:cubicBezTo>
                    <a:cubicBezTo>
                      <a:pt x="1456" y="420955"/>
                      <a:pt x="4756" y="435291"/>
                      <a:pt x="4888" y="439188"/>
                    </a:cubicBezTo>
                    <a:cubicBezTo>
                      <a:pt x="4954" y="441170"/>
                      <a:pt x="11588" y="445398"/>
                      <a:pt x="11753" y="446687"/>
                    </a:cubicBezTo>
                    <a:cubicBezTo>
                      <a:pt x="12149" y="449692"/>
                      <a:pt x="13767" y="497687"/>
                      <a:pt x="13767" y="522197"/>
                    </a:cubicBezTo>
                    <a:cubicBezTo>
                      <a:pt x="13767" y="546706"/>
                      <a:pt x="13965" y="566525"/>
                      <a:pt x="14988" y="577261"/>
                    </a:cubicBezTo>
                    <a:cubicBezTo>
                      <a:pt x="16011" y="587996"/>
                      <a:pt x="20038" y="615940"/>
                      <a:pt x="29972" y="645471"/>
                    </a:cubicBezTo>
                    <a:cubicBezTo>
                      <a:pt x="39874" y="675034"/>
                      <a:pt x="55650" y="712690"/>
                      <a:pt x="62746" y="727059"/>
                    </a:cubicBezTo>
                    <a:cubicBezTo>
                      <a:pt x="69809" y="741428"/>
                      <a:pt x="78919" y="756424"/>
                      <a:pt x="84992" y="765111"/>
                    </a:cubicBezTo>
                    <a:cubicBezTo>
                      <a:pt x="91065" y="773832"/>
                      <a:pt x="109251" y="794245"/>
                      <a:pt x="123212" y="820175"/>
                    </a:cubicBezTo>
                    <a:cubicBezTo>
                      <a:pt x="137173" y="846105"/>
                      <a:pt x="157603" y="892845"/>
                      <a:pt x="164270" y="916330"/>
                    </a:cubicBezTo>
                    <a:cubicBezTo>
                      <a:pt x="170937" y="939816"/>
                      <a:pt x="179651" y="968751"/>
                      <a:pt x="182489" y="988405"/>
                    </a:cubicBezTo>
                    <a:cubicBezTo>
                      <a:pt x="185328" y="1008026"/>
                      <a:pt x="195625" y="1073825"/>
                      <a:pt x="195031" y="1114916"/>
                    </a:cubicBezTo>
                    <a:cubicBezTo>
                      <a:pt x="195031" y="1114916"/>
                      <a:pt x="194635" y="1174241"/>
                      <a:pt x="189981" y="1207834"/>
                    </a:cubicBezTo>
                    <a:cubicBezTo>
                      <a:pt x="185955" y="1237001"/>
                      <a:pt x="179255" y="1278290"/>
                      <a:pt x="173182" y="1298935"/>
                    </a:cubicBezTo>
                    <a:cubicBezTo>
                      <a:pt x="167109" y="1319580"/>
                      <a:pt x="149913" y="1373653"/>
                      <a:pt x="141431" y="1390433"/>
                    </a:cubicBezTo>
                    <a:cubicBezTo>
                      <a:pt x="132948" y="1407246"/>
                      <a:pt x="118162" y="1435983"/>
                      <a:pt x="106049" y="1452995"/>
                    </a:cubicBezTo>
                    <a:cubicBezTo>
                      <a:pt x="93903" y="1470006"/>
                      <a:pt x="78754" y="1488405"/>
                      <a:pt x="71064" y="1499569"/>
                    </a:cubicBezTo>
                    <a:cubicBezTo>
                      <a:pt x="63373" y="1510701"/>
                      <a:pt x="47993" y="1538249"/>
                      <a:pt x="41326" y="1552420"/>
                    </a:cubicBezTo>
                    <a:cubicBezTo>
                      <a:pt x="34659" y="1566590"/>
                      <a:pt x="23536" y="1594106"/>
                      <a:pt x="20302" y="1611546"/>
                    </a:cubicBezTo>
                    <a:cubicBezTo>
                      <a:pt x="17067" y="1628954"/>
                      <a:pt x="11390" y="1665784"/>
                      <a:pt x="9971" y="1679558"/>
                    </a:cubicBezTo>
                    <a:cubicBezTo>
                      <a:pt x="8552" y="1693333"/>
                      <a:pt x="7760" y="1716587"/>
                      <a:pt x="8354" y="1733598"/>
                    </a:cubicBezTo>
                    <a:cubicBezTo>
                      <a:pt x="8948" y="1750609"/>
                      <a:pt x="10367" y="1819414"/>
                      <a:pt x="12182" y="1840290"/>
                    </a:cubicBezTo>
                    <a:cubicBezTo>
                      <a:pt x="13998" y="1861133"/>
                      <a:pt x="18057" y="1882009"/>
                      <a:pt x="18057" y="1882009"/>
                    </a:cubicBezTo>
                    <a:lnTo>
                      <a:pt x="17826" y="1900243"/>
                    </a:lnTo>
                    <a:close/>
                  </a:path>
                </a:pathLst>
              </a:custGeom>
              <a:gradFill>
                <a:gsLst>
                  <a:gs pos="0">
                    <a:schemeClr val="accent2">
                      <a:lumMod val="60000"/>
                      <a:lumOff val="40000"/>
                    </a:schemeClr>
                  </a:gs>
                  <a:gs pos="98000">
                    <a:schemeClr val="accent2"/>
                  </a:gs>
                </a:gsLst>
                <a:path path="circle">
                  <a:fillToRect l="50000" t="50000" r="50000" b="50000"/>
                </a:path>
              </a:gradFill>
              <a:ln w="3175" cap="flat">
                <a:solidFill>
                  <a:schemeClr val="accent4">
                    <a:lumMod val="50000"/>
                  </a:schemeClr>
                </a:solidFill>
                <a:prstDash val="solid"/>
                <a:miter/>
              </a:ln>
            </p:spPr>
            <p:txBody>
              <a:bodyPr rtlCol="0" anchor="ctr"/>
              <a:lstStyle/>
              <a:p>
                <a:endParaRPr lang="en-US"/>
              </a:p>
            </p:txBody>
          </p:sp>
          <p:sp>
            <p:nvSpPr>
              <p:cNvPr id="683" name="Freeform 302">
                <a:extLst>
                  <a:ext uri="{FF2B5EF4-FFF2-40B4-BE49-F238E27FC236}">
                    <a16:creationId xmlns:a16="http://schemas.microsoft.com/office/drawing/2014/main" id="{6FAB1049-369F-9D07-F69B-8E2581E2A6FC}"/>
                  </a:ext>
                </a:extLst>
              </p:cNvPr>
              <p:cNvSpPr/>
              <p:nvPr/>
            </p:nvSpPr>
            <p:spPr>
              <a:xfrm rot="5400000">
                <a:off x="6467872" y="2334386"/>
                <a:ext cx="554186" cy="622055"/>
              </a:xfrm>
              <a:custGeom>
                <a:avLst/>
                <a:gdLst>
                  <a:gd name="csX0" fmla="*/ 1867819 w 1932872"/>
                  <a:gd name="csY0" fmla="*/ 1365659 h 2169582"/>
                  <a:gd name="csX1" fmla="*/ 1904983 w 1932872"/>
                  <a:gd name="csY1" fmla="*/ 1084791 h 2169582"/>
                  <a:gd name="csX2" fmla="*/ 1912211 w 1932872"/>
                  <a:gd name="csY2" fmla="*/ 1054006 h 2169582"/>
                  <a:gd name="csX3" fmla="*/ 1932872 w 1932872"/>
                  <a:gd name="csY3" fmla="*/ 1010140 h 2169582"/>
                  <a:gd name="csX4" fmla="*/ 1906864 w 1932872"/>
                  <a:gd name="csY4" fmla="*/ 970601 h 2169582"/>
                  <a:gd name="csX5" fmla="*/ 1895973 w 1932872"/>
                  <a:gd name="csY5" fmla="*/ 944968 h 2169582"/>
                  <a:gd name="csX6" fmla="*/ 807165 w 1932872"/>
                  <a:gd name="csY6" fmla="*/ 0 h 2169582"/>
                  <a:gd name="csX7" fmla="*/ 327105 w 1932872"/>
                  <a:gd name="csY7" fmla="*/ 108938 h 2169582"/>
                  <a:gd name="csX8" fmla="*/ 299347 w 1932872"/>
                  <a:gd name="csY8" fmla="*/ 110590 h 2169582"/>
                  <a:gd name="csX9" fmla="*/ 262415 w 1932872"/>
                  <a:gd name="csY9" fmla="*/ 114091 h 2169582"/>
                  <a:gd name="csX10" fmla="*/ 49861 w 1932872"/>
                  <a:gd name="csY10" fmla="*/ 265244 h 2169582"/>
                  <a:gd name="csX11" fmla="*/ 20850 w 1932872"/>
                  <a:gd name="csY11" fmla="*/ 303065 h 2169582"/>
                  <a:gd name="csX12" fmla="*/ 9661 w 1932872"/>
                  <a:gd name="csY12" fmla="*/ 343000 h 2169582"/>
                  <a:gd name="csX13" fmla="*/ 4083 w 1932872"/>
                  <a:gd name="csY13" fmla="*/ 362291 h 2169582"/>
                  <a:gd name="csX14" fmla="*/ 618 w 1932872"/>
                  <a:gd name="csY14" fmla="*/ 380821 h 2169582"/>
                  <a:gd name="csX15" fmla="*/ 3687 w 1932872"/>
                  <a:gd name="csY15" fmla="*/ 405694 h 2169582"/>
                  <a:gd name="csX16" fmla="*/ 5601 w 1932872"/>
                  <a:gd name="csY16" fmla="*/ 461617 h 2169582"/>
                  <a:gd name="csX17" fmla="*/ 7351 w 1932872"/>
                  <a:gd name="csY17" fmla="*/ 538779 h 2169582"/>
                  <a:gd name="csX18" fmla="*/ 39729 w 1932872"/>
                  <a:gd name="csY18" fmla="*/ 653531 h 2169582"/>
                  <a:gd name="csX19" fmla="*/ 80094 w 1932872"/>
                  <a:gd name="csY19" fmla="*/ 729470 h 2169582"/>
                  <a:gd name="csX20" fmla="*/ 186899 w 1932872"/>
                  <a:gd name="csY20" fmla="*/ 1081257 h 2169582"/>
                  <a:gd name="csX21" fmla="*/ 72074 w 1932872"/>
                  <a:gd name="csY21" fmla="*/ 1447247 h 2169582"/>
                  <a:gd name="csX22" fmla="*/ 17186 w 1932872"/>
                  <a:gd name="csY22" fmla="*/ 1552948 h 2169582"/>
                  <a:gd name="csX23" fmla="*/ 23 w 1932872"/>
                  <a:gd name="csY23" fmla="*/ 1679658 h 2169582"/>
                  <a:gd name="csX24" fmla="*/ 1938 w 1932872"/>
                  <a:gd name="csY24" fmla="*/ 1748528 h 2169582"/>
                  <a:gd name="csX25" fmla="*/ 28276 w 1932872"/>
                  <a:gd name="csY25" fmla="*/ 1884354 h 2169582"/>
                  <a:gd name="csX26" fmla="*/ 266903 w 1932872"/>
                  <a:gd name="csY26" fmla="*/ 2057969 h 2169582"/>
                  <a:gd name="csX27" fmla="*/ 288093 w 1932872"/>
                  <a:gd name="csY27" fmla="*/ 2057077 h 2169582"/>
                  <a:gd name="csX28" fmla="*/ 312913 w 1932872"/>
                  <a:gd name="csY28" fmla="*/ 2053708 h 2169582"/>
                  <a:gd name="csX29" fmla="*/ 807099 w 1932872"/>
                  <a:gd name="csY29" fmla="*/ 2169583 h 2169582"/>
                  <a:gd name="csX30" fmla="*/ 1803624 w 1932872"/>
                  <a:gd name="csY30" fmla="*/ 1538514 h 2169582"/>
                  <a:gd name="csX31" fmla="*/ 1826794 w 1932872"/>
                  <a:gd name="csY31" fmla="*/ 1493590 h 2169582"/>
                  <a:gd name="csX32" fmla="*/ 1855409 w 1932872"/>
                  <a:gd name="csY32" fmla="*/ 1463862 h 2169582"/>
                  <a:gd name="csX33" fmla="*/ 1856862 w 1932872"/>
                  <a:gd name="csY33" fmla="*/ 1409492 h 2169582"/>
                  <a:gd name="csX34" fmla="*/ 1867819 w 1932872"/>
                  <a:gd name="csY34" fmla="*/ 1365659 h 21695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932872" h="2169582">
                    <a:moveTo>
                      <a:pt x="1867819" y="1365659"/>
                    </a:moveTo>
                    <a:cubicBezTo>
                      <a:pt x="1892045" y="1276077"/>
                      <a:pt x="1904983" y="1181937"/>
                      <a:pt x="1904983" y="1084791"/>
                    </a:cubicBezTo>
                    <a:cubicBezTo>
                      <a:pt x="1904983" y="1084791"/>
                      <a:pt x="1905610" y="1073594"/>
                      <a:pt x="1912211" y="1054006"/>
                    </a:cubicBezTo>
                    <a:cubicBezTo>
                      <a:pt x="1915776" y="1043403"/>
                      <a:pt x="1932872" y="1024509"/>
                      <a:pt x="1932872" y="1010140"/>
                    </a:cubicBezTo>
                    <a:cubicBezTo>
                      <a:pt x="1932872" y="996762"/>
                      <a:pt x="1913201" y="979453"/>
                      <a:pt x="1906864" y="970601"/>
                    </a:cubicBezTo>
                    <a:cubicBezTo>
                      <a:pt x="1900527" y="961748"/>
                      <a:pt x="1895973" y="944968"/>
                      <a:pt x="1895973" y="944968"/>
                    </a:cubicBezTo>
                    <a:cubicBezTo>
                      <a:pt x="1826563" y="411904"/>
                      <a:pt x="1365547" y="0"/>
                      <a:pt x="807165" y="0"/>
                    </a:cubicBezTo>
                    <a:cubicBezTo>
                      <a:pt x="635010" y="0"/>
                      <a:pt x="469390" y="41884"/>
                      <a:pt x="327105" y="108938"/>
                    </a:cubicBezTo>
                    <a:cubicBezTo>
                      <a:pt x="326511" y="109203"/>
                      <a:pt x="313804" y="111548"/>
                      <a:pt x="299347" y="110590"/>
                    </a:cubicBezTo>
                    <a:cubicBezTo>
                      <a:pt x="284891" y="109632"/>
                      <a:pt x="275980" y="107188"/>
                      <a:pt x="262415" y="114091"/>
                    </a:cubicBezTo>
                    <a:cubicBezTo>
                      <a:pt x="184324" y="153894"/>
                      <a:pt x="114287" y="207108"/>
                      <a:pt x="49861" y="265244"/>
                    </a:cubicBezTo>
                    <a:cubicBezTo>
                      <a:pt x="49861" y="265244"/>
                      <a:pt x="29134" y="287276"/>
                      <a:pt x="20850" y="303065"/>
                    </a:cubicBezTo>
                    <a:cubicBezTo>
                      <a:pt x="12565" y="318887"/>
                      <a:pt x="10618" y="333553"/>
                      <a:pt x="9661" y="343000"/>
                    </a:cubicBezTo>
                    <a:cubicBezTo>
                      <a:pt x="8704" y="352447"/>
                      <a:pt x="5799" y="356114"/>
                      <a:pt x="4083" y="362291"/>
                    </a:cubicBezTo>
                    <a:cubicBezTo>
                      <a:pt x="2334" y="368468"/>
                      <a:pt x="-142" y="375801"/>
                      <a:pt x="618" y="380821"/>
                    </a:cubicBezTo>
                    <a:cubicBezTo>
                      <a:pt x="1377" y="385842"/>
                      <a:pt x="3126" y="394893"/>
                      <a:pt x="3687" y="405694"/>
                    </a:cubicBezTo>
                    <a:cubicBezTo>
                      <a:pt x="4248" y="416496"/>
                      <a:pt x="5799" y="445233"/>
                      <a:pt x="5601" y="461617"/>
                    </a:cubicBezTo>
                    <a:cubicBezTo>
                      <a:pt x="5403" y="478000"/>
                      <a:pt x="5997" y="515624"/>
                      <a:pt x="7351" y="538779"/>
                    </a:cubicBezTo>
                    <a:cubicBezTo>
                      <a:pt x="8704" y="561934"/>
                      <a:pt x="16790" y="599920"/>
                      <a:pt x="39729" y="653531"/>
                    </a:cubicBezTo>
                    <a:cubicBezTo>
                      <a:pt x="62667" y="707141"/>
                      <a:pt x="72701" y="720750"/>
                      <a:pt x="80094" y="729470"/>
                    </a:cubicBezTo>
                    <a:cubicBezTo>
                      <a:pt x="144784" y="805938"/>
                      <a:pt x="186899" y="938197"/>
                      <a:pt x="186899" y="1081257"/>
                    </a:cubicBezTo>
                    <a:cubicBezTo>
                      <a:pt x="186899" y="1258604"/>
                      <a:pt x="129932" y="1381812"/>
                      <a:pt x="72074" y="1447247"/>
                    </a:cubicBezTo>
                    <a:cubicBezTo>
                      <a:pt x="58344" y="1462772"/>
                      <a:pt x="25272" y="1523616"/>
                      <a:pt x="17186" y="1552948"/>
                    </a:cubicBezTo>
                    <a:cubicBezTo>
                      <a:pt x="9100" y="1582280"/>
                      <a:pt x="-538" y="1637245"/>
                      <a:pt x="23" y="1679658"/>
                    </a:cubicBezTo>
                    <a:cubicBezTo>
                      <a:pt x="618" y="1722103"/>
                      <a:pt x="2103" y="1718800"/>
                      <a:pt x="1938" y="1748528"/>
                    </a:cubicBezTo>
                    <a:cubicBezTo>
                      <a:pt x="1377" y="1862058"/>
                      <a:pt x="28276" y="1884354"/>
                      <a:pt x="28276" y="1884354"/>
                    </a:cubicBezTo>
                    <a:cubicBezTo>
                      <a:pt x="100590" y="1962904"/>
                      <a:pt x="170825" y="2015061"/>
                      <a:pt x="266903" y="2057969"/>
                    </a:cubicBezTo>
                    <a:cubicBezTo>
                      <a:pt x="266903" y="2057969"/>
                      <a:pt x="271062" y="2062065"/>
                      <a:pt x="288093" y="2057077"/>
                    </a:cubicBezTo>
                    <a:cubicBezTo>
                      <a:pt x="305156" y="2052089"/>
                      <a:pt x="312913" y="2053708"/>
                      <a:pt x="312913" y="2053708"/>
                    </a:cubicBezTo>
                    <a:cubicBezTo>
                      <a:pt x="461436" y="2127831"/>
                      <a:pt x="629333" y="2169583"/>
                      <a:pt x="807099" y="2169583"/>
                    </a:cubicBezTo>
                    <a:cubicBezTo>
                      <a:pt x="1248741" y="2169583"/>
                      <a:pt x="1620214" y="1905561"/>
                      <a:pt x="1803624" y="1538514"/>
                    </a:cubicBezTo>
                    <a:cubicBezTo>
                      <a:pt x="1804350" y="1537060"/>
                      <a:pt x="1821381" y="1494647"/>
                      <a:pt x="1826794" y="1493590"/>
                    </a:cubicBezTo>
                    <a:cubicBezTo>
                      <a:pt x="1832240" y="1492501"/>
                      <a:pt x="1850723" y="1478198"/>
                      <a:pt x="1855409" y="1463862"/>
                    </a:cubicBezTo>
                    <a:cubicBezTo>
                      <a:pt x="1860492" y="1448271"/>
                      <a:pt x="1852868" y="1425083"/>
                      <a:pt x="1856862" y="1409492"/>
                    </a:cubicBezTo>
                    <a:cubicBezTo>
                      <a:pt x="1860855" y="1393901"/>
                      <a:pt x="1867819" y="1365659"/>
                      <a:pt x="1867819" y="1365659"/>
                    </a:cubicBezTo>
                    <a:close/>
                  </a:path>
                </a:pathLst>
              </a:custGeom>
              <a:gradFill>
                <a:gsLst>
                  <a:gs pos="36000">
                    <a:srgbClr val="7E6E5F"/>
                  </a:gs>
                  <a:gs pos="98000">
                    <a:schemeClr val="accent4"/>
                  </a:gs>
                </a:gsLst>
                <a:lin ang="0" scaled="1"/>
              </a:gradFill>
              <a:ln w="3175" cap="flat">
                <a:solidFill>
                  <a:schemeClr val="accent4">
                    <a:lumMod val="50000"/>
                  </a:schemeClr>
                </a:solidFill>
                <a:prstDash val="solid"/>
                <a:miter/>
              </a:ln>
            </p:spPr>
            <p:txBody>
              <a:bodyPr/>
              <a:lstStyle/>
              <a:p>
                <a:endParaRPr lang="en-US"/>
              </a:p>
            </p:txBody>
          </p:sp>
          <p:sp>
            <p:nvSpPr>
              <p:cNvPr id="690" name="Freeform 303">
                <a:extLst>
                  <a:ext uri="{FF2B5EF4-FFF2-40B4-BE49-F238E27FC236}">
                    <a16:creationId xmlns:a16="http://schemas.microsoft.com/office/drawing/2014/main" id="{566FE550-6D4E-DFAA-F745-733BFD07551A}"/>
                  </a:ext>
                </a:extLst>
              </p:cNvPr>
              <p:cNvSpPr/>
              <p:nvPr/>
            </p:nvSpPr>
            <p:spPr>
              <a:xfrm rot="5400000">
                <a:off x="6837686" y="2247487"/>
                <a:ext cx="34657" cy="138341"/>
              </a:xfrm>
              <a:custGeom>
                <a:avLst/>
                <a:gdLst>
                  <a:gd name="csX0" fmla="*/ 80916 w 120875"/>
                  <a:gd name="csY0" fmla="*/ 465107 h 482500"/>
                  <a:gd name="csX1" fmla="*/ 114272 w 120875"/>
                  <a:gd name="csY1" fmla="*/ 275819 h 482500"/>
                  <a:gd name="csX2" fmla="*/ 95544 w 120875"/>
                  <a:gd name="csY2" fmla="*/ 68237 h 482500"/>
                  <a:gd name="csX3" fmla="*/ 102727 w 120875"/>
                  <a:gd name="csY3" fmla="*/ 0 h 482500"/>
                  <a:gd name="csX4" fmla="*/ 2 w 120875"/>
                  <a:gd name="csY4" fmla="*/ 465107 h 482500"/>
                  <a:gd name="csX5" fmla="*/ 39262 w 120875"/>
                  <a:gd name="csY5" fmla="*/ 482500 h 482500"/>
                  <a:gd name="csX6" fmla="*/ 80916 w 120875"/>
                  <a:gd name="csY6" fmla="*/ 465107 h 4825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0875" h="482500">
                    <a:moveTo>
                      <a:pt x="80916" y="465107"/>
                    </a:moveTo>
                    <a:cubicBezTo>
                      <a:pt x="94167" y="382114"/>
                      <a:pt x="114272" y="328499"/>
                      <a:pt x="114272" y="275819"/>
                    </a:cubicBezTo>
                    <a:cubicBezTo>
                      <a:pt x="114272" y="219667"/>
                      <a:pt x="95544" y="100486"/>
                      <a:pt x="95544" y="68237"/>
                    </a:cubicBezTo>
                    <a:cubicBezTo>
                      <a:pt x="95544" y="35988"/>
                      <a:pt x="147398" y="0"/>
                      <a:pt x="102727" y="0"/>
                    </a:cubicBezTo>
                    <a:cubicBezTo>
                      <a:pt x="41984" y="0"/>
                      <a:pt x="10399" y="256390"/>
                      <a:pt x="2" y="465107"/>
                    </a:cubicBezTo>
                    <a:cubicBezTo>
                      <a:pt x="2" y="465107"/>
                      <a:pt x="-1014" y="482500"/>
                      <a:pt x="39262" y="482500"/>
                    </a:cubicBezTo>
                    <a:cubicBezTo>
                      <a:pt x="79539" y="482500"/>
                      <a:pt x="80916" y="465107"/>
                      <a:pt x="80916" y="465107"/>
                    </a:cubicBezTo>
                    <a:close/>
                  </a:path>
                </a:pathLst>
              </a:custGeom>
              <a:gradFill>
                <a:gsLst>
                  <a:gs pos="0">
                    <a:schemeClr val="accent5">
                      <a:lumMod val="20000"/>
                      <a:lumOff val="80000"/>
                    </a:schemeClr>
                  </a:gs>
                  <a:gs pos="95000">
                    <a:schemeClr val="accent5">
                      <a:lumMod val="60000"/>
                      <a:lumOff val="40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734" name="Freeform 304">
                <a:extLst>
                  <a:ext uri="{FF2B5EF4-FFF2-40B4-BE49-F238E27FC236}">
                    <a16:creationId xmlns:a16="http://schemas.microsoft.com/office/drawing/2014/main" id="{604AA61D-1BE1-21EB-C033-49022A500097}"/>
                  </a:ext>
                </a:extLst>
              </p:cNvPr>
              <p:cNvSpPr/>
              <p:nvPr/>
            </p:nvSpPr>
            <p:spPr>
              <a:xfrm rot="16200000" flipH="1">
                <a:off x="6617852" y="2247488"/>
                <a:ext cx="34657" cy="138341"/>
              </a:xfrm>
              <a:custGeom>
                <a:avLst/>
                <a:gdLst>
                  <a:gd name="csX0" fmla="*/ 80916 w 120875"/>
                  <a:gd name="csY0" fmla="*/ 465107 h 482500"/>
                  <a:gd name="csX1" fmla="*/ 114272 w 120875"/>
                  <a:gd name="csY1" fmla="*/ 275819 h 482500"/>
                  <a:gd name="csX2" fmla="*/ 95544 w 120875"/>
                  <a:gd name="csY2" fmla="*/ 68237 h 482500"/>
                  <a:gd name="csX3" fmla="*/ 102727 w 120875"/>
                  <a:gd name="csY3" fmla="*/ 0 h 482500"/>
                  <a:gd name="csX4" fmla="*/ 2 w 120875"/>
                  <a:gd name="csY4" fmla="*/ 465107 h 482500"/>
                  <a:gd name="csX5" fmla="*/ 39262 w 120875"/>
                  <a:gd name="csY5" fmla="*/ 482500 h 482500"/>
                  <a:gd name="csX6" fmla="*/ 80916 w 120875"/>
                  <a:gd name="csY6" fmla="*/ 465107 h 4825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0875" h="482500">
                    <a:moveTo>
                      <a:pt x="80916" y="465107"/>
                    </a:moveTo>
                    <a:cubicBezTo>
                      <a:pt x="94167" y="382114"/>
                      <a:pt x="114272" y="328499"/>
                      <a:pt x="114272" y="275819"/>
                    </a:cubicBezTo>
                    <a:cubicBezTo>
                      <a:pt x="114272" y="219667"/>
                      <a:pt x="95544" y="100486"/>
                      <a:pt x="95544" y="68237"/>
                    </a:cubicBezTo>
                    <a:cubicBezTo>
                      <a:pt x="95544" y="35988"/>
                      <a:pt x="147398" y="0"/>
                      <a:pt x="102727" y="0"/>
                    </a:cubicBezTo>
                    <a:cubicBezTo>
                      <a:pt x="41984" y="0"/>
                      <a:pt x="10399" y="256390"/>
                      <a:pt x="2" y="465107"/>
                    </a:cubicBezTo>
                    <a:cubicBezTo>
                      <a:pt x="2" y="465107"/>
                      <a:pt x="-1014" y="482500"/>
                      <a:pt x="39262" y="482500"/>
                    </a:cubicBezTo>
                    <a:cubicBezTo>
                      <a:pt x="79539" y="482500"/>
                      <a:pt x="80916" y="465107"/>
                      <a:pt x="80916" y="465107"/>
                    </a:cubicBezTo>
                    <a:close/>
                  </a:path>
                </a:pathLst>
              </a:custGeom>
              <a:gradFill>
                <a:gsLst>
                  <a:gs pos="0">
                    <a:schemeClr val="accent5">
                      <a:lumMod val="20000"/>
                      <a:lumOff val="80000"/>
                    </a:schemeClr>
                  </a:gs>
                  <a:gs pos="95000">
                    <a:schemeClr val="accent5">
                      <a:lumMod val="60000"/>
                      <a:lumOff val="40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735" name="Freeform 305">
                <a:extLst>
                  <a:ext uri="{FF2B5EF4-FFF2-40B4-BE49-F238E27FC236}">
                    <a16:creationId xmlns:a16="http://schemas.microsoft.com/office/drawing/2014/main" id="{7B650E83-AF80-9ABF-505C-F1C560A65AD6}"/>
                  </a:ext>
                </a:extLst>
              </p:cNvPr>
              <p:cNvSpPr/>
              <p:nvPr/>
            </p:nvSpPr>
            <p:spPr>
              <a:xfrm rot="5400000">
                <a:off x="6693875" y="2253131"/>
                <a:ext cx="100533" cy="238006"/>
              </a:xfrm>
              <a:custGeom>
                <a:avLst/>
                <a:gdLst>
                  <a:gd name="csX0" fmla="*/ 148190 w 350635"/>
                  <a:gd name="csY0" fmla="*/ 830111 h 830110"/>
                  <a:gd name="csX1" fmla="*/ 0 w 350635"/>
                  <a:gd name="csY1" fmla="*/ 414705 h 830110"/>
                  <a:gd name="csX2" fmla="*/ 148190 w 350635"/>
                  <a:gd name="csY2" fmla="*/ 0 h 830110"/>
                  <a:gd name="csX3" fmla="*/ 285987 w 350635"/>
                  <a:gd name="csY3" fmla="*/ 121828 h 830110"/>
                  <a:gd name="csX4" fmla="*/ 350636 w 350635"/>
                  <a:gd name="csY4" fmla="*/ 414705 h 830110"/>
                  <a:gd name="csX5" fmla="*/ 285987 w 350635"/>
                  <a:gd name="csY5" fmla="*/ 707915 h 830110"/>
                  <a:gd name="csX6" fmla="*/ 148190 w 350635"/>
                  <a:gd name="csY6" fmla="*/ 830077 h 83011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0635" h="830110">
                    <a:moveTo>
                      <a:pt x="148190" y="830111"/>
                    </a:moveTo>
                    <a:cubicBezTo>
                      <a:pt x="66475" y="830111"/>
                      <a:pt x="0" y="643759"/>
                      <a:pt x="0" y="414705"/>
                    </a:cubicBezTo>
                    <a:cubicBezTo>
                      <a:pt x="0" y="185650"/>
                      <a:pt x="66475" y="0"/>
                      <a:pt x="148190" y="0"/>
                    </a:cubicBezTo>
                    <a:cubicBezTo>
                      <a:pt x="196170" y="0"/>
                      <a:pt x="246375" y="44408"/>
                      <a:pt x="285987" y="121828"/>
                    </a:cubicBezTo>
                    <a:cubicBezTo>
                      <a:pt x="327659" y="203359"/>
                      <a:pt x="350636" y="307345"/>
                      <a:pt x="350636" y="414705"/>
                    </a:cubicBezTo>
                    <a:cubicBezTo>
                      <a:pt x="350636" y="522065"/>
                      <a:pt x="327692" y="626217"/>
                      <a:pt x="285987" y="707915"/>
                    </a:cubicBezTo>
                    <a:cubicBezTo>
                      <a:pt x="246375" y="785570"/>
                      <a:pt x="196137" y="830077"/>
                      <a:pt x="148190" y="830077"/>
                    </a:cubicBezTo>
                    <a:close/>
                  </a:path>
                </a:pathLst>
              </a:custGeom>
              <a:gradFill>
                <a:gsLst>
                  <a:gs pos="0">
                    <a:schemeClr val="accent5">
                      <a:lumMod val="20000"/>
                      <a:lumOff val="80000"/>
                    </a:schemeClr>
                  </a:gs>
                  <a:gs pos="95000">
                    <a:schemeClr val="accent5">
                      <a:lumMod val="60000"/>
                      <a:lumOff val="40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736" name="Graphic 4059">
                <a:extLst>
                  <a:ext uri="{FF2B5EF4-FFF2-40B4-BE49-F238E27FC236}">
                    <a16:creationId xmlns:a16="http://schemas.microsoft.com/office/drawing/2014/main" id="{B4FB760B-2671-EFFD-9816-E6A0C02AD206}"/>
                  </a:ext>
                </a:extLst>
              </p:cNvPr>
              <p:cNvSpPr/>
              <p:nvPr/>
            </p:nvSpPr>
            <p:spPr>
              <a:xfrm rot="5400000">
                <a:off x="6694533" y="2078902"/>
                <a:ext cx="98653" cy="336616"/>
              </a:xfrm>
              <a:custGeom>
                <a:avLst/>
                <a:gdLst>
                  <a:gd name="csX0" fmla="*/ 333997 w 344080"/>
                  <a:gd name="csY0" fmla="*/ 1134747 h 1174037"/>
                  <a:gd name="csX1" fmla="*/ 97921 w 344080"/>
                  <a:gd name="csY1" fmla="*/ 603323 h 1174037"/>
                  <a:gd name="csX2" fmla="*/ 344080 w 344080"/>
                  <a:gd name="csY2" fmla="*/ 65228 h 1174037"/>
                  <a:gd name="csX3" fmla="*/ 343386 w 344080"/>
                  <a:gd name="csY3" fmla="*/ 62552 h 1174037"/>
                  <a:gd name="csX4" fmla="*/ 342163 w 344080"/>
                  <a:gd name="csY4" fmla="*/ 46831 h 1174037"/>
                  <a:gd name="csX5" fmla="*/ 339551 w 344080"/>
                  <a:gd name="csY5" fmla="*/ 28732 h 1174037"/>
                  <a:gd name="csX6" fmla="*/ 317071 w 344080"/>
                  <a:gd name="csY6" fmla="*/ 691 h 1174037"/>
                  <a:gd name="csX7" fmla="*/ 283053 w 344080"/>
                  <a:gd name="csY7" fmla="*/ 7560 h 1174037"/>
                  <a:gd name="csX8" fmla="*/ 251019 w 344080"/>
                  <a:gd name="csY8" fmla="*/ 25363 h 1174037"/>
                  <a:gd name="csX9" fmla="*/ 0 w 344080"/>
                  <a:gd name="csY9" fmla="*/ 603323 h 1174037"/>
                  <a:gd name="csX10" fmla="*/ 220571 w 344080"/>
                  <a:gd name="csY10" fmla="*/ 1162094 h 1174037"/>
                  <a:gd name="csX11" fmla="*/ 280640 w 344080"/>
                  <a:gd name="csY11" fmla="*/ 1173753 h 1174037"/>
                  <a:gd name="csX12" fmla="*/ 307583 w 344080"/>
                  <a:gd name="csY12" fmla="*/ 1165166 h 1174037"/>
                  <a:gd name="csX13" fmla="*/ 318658 w 344080"/>
                  <a:gd name="csY13" fmla="*/ 1156050 h 1174037"/>
                  <a:gd name="csX14" fmla="*/ 324609 w 344080"/>
                  <a:gd name="csY14" fmla="*/ 1147132 h 1174037"/>
                  <a:gd name="csX15" fmla="*/ 331584 w 344080"/>
                  <a:gd name="csY15" fmla="*/ 1138314 h 1174037"/>
                  <a:gd name="csX16" fmla="*/ 334030 w 344080"/>
                  <a:gd name="csY16" fmla="*/ 1134747 h 11740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44080" h="1174037">
                    <a:moveTo>
                      <a:pt x="333997" y="1134747"/>
                    </a:moveTo>
                    <a:cubicBezTo>
                      <a:pt x="185396" y="982652"/>
                      <a:pt x="97921" y="810311"/>
                      <a:pt x="97921" y="603323"/>
                    </a:cubicBezTo>
                    <a:cubicBezTo>
                      <a:pt x="97921" y="330279"/>
                      <a:pt x="230456" y="182775"/>
                      <a:pt x="344080" y="65228"/>
                    </a:cubicBezTo>
                    <a:lnTo>
                      <a:pt x="343386" y="62552"/>
                    </a:lnTo>
                    <a:cubicBezTo>
                      <a:pt x="342956" y="60439"/>
                      <a:pt x="342361" y="50332"/>
                      <a:pt x="342163" y="46831"/>
                    </a:cubicBezTo>
                    <a:cubicBezTo>
                      <a:pt x="341965" y="43330"/>
                      <a:pt x="340841" y="32266"/>
                      <a:pt x="339551" y="28732"/>
                    </a:cubicBezTo>
                    <a:cubicBezTo>
                      <a:pt x="333931" y="13274"/>
                      <a:pt x="332973" y="4258"/>
                      <a:pt x="317071" y="691"/>
                    </a:cubicBezTo>
                    <a:cubicBezTo>
                      <a:pt x="302062" y="-2711"/>
                      <a:pt x="283053" y="7560"/>
                      <a:pt x="283053" y="7560"/>
                    </a:cubicBezTo>
                    <a:cubicBezTo>
                      <a:pt x="268011" y="14166"/>
                      <a:pt x="251019" y="25363"/>
                      <a:pt x="251019" y="25363"/>
                    </a:cubicBezTo>
                    <a:cubicBezTo>
                      <a:pt x="137460" y="142910"/>
                      <a:pt x="0" y="330279"/>
                      <a:pt x="0" y="603323"/>
                    </a:cubicBezTo>
                    <a:cubicBezTo>
                      <a:pt x="0" y="818997"/>
                      <a:pt x="80103" y="1001511"/>
                      <a:pt x="220571" y="1162094"/>
                    </a:cubicBezTo>
                    <a:cubicBezTo>
                      <a:pt x="220571" y="1162094"/>
                      <a:pt x="262523" y="1176197"/>
                      <a:pt x="280640" y="1173753"/>
                    </a:cubicBezTo>
                    <a:cubicBezTo>
                      <a:pt x="298756" y="1171309"/>
                      <a:pt x="304211" y="1167313"/>
                      <a:pt x="307583" y="1165166"/>
                    </a:cubicBezTo>
                    <a:cubicBezTo>
                      <a:pt x="310955" y="1163019"/>
                      <a:pt x="316278" y="1159221"/>
                      <a:pt x="318658" y="1156050"/>
                    </a:cubicBezTo>
                    <a:cubicBezTo>
                      <a:pt x="321005" y="1152879"/>
                      <a:pt x="323253" y="1148982"/>
                      <a:pt x="324609" y="1147132"/>
                    </a:cubicBezTo>
                    <a:cubicBezTo>
                      <a:pt x="325931" y="1145283"/>
                      <a:pt x="330328" y="1140064"/>
                      <a:pt x="331584" y="1138314"/>
                    </a:cubicBezTo>
                    <a:cubicBezTo>
                      <a:pt x="332807" y="1136563"/>
                      <a:pt x="334030" y="1134747"/>
                      <a:pt x="334030" y="1134747"/>
                    </a:cubicBezTo>
                    <a:close/>
                  </a:path>
                </a:pathLst>
              </a:custGeom>
              <a:solidFill>
                <a:schemeClr val="accent5"/>
              </a:solidFill>
              <a:ln w="3175" cap="flat">
                <a:solidFill>
                  <a:schemeClr val="accent5">
                    <a:lumMod val="75000"/>
                  </a:schemeClr>
                </a:solidFill>
                <a:prstDash val="solid"/>
                <a:miter/>
              </a:ln>
            </p:spPr>
            <p:txBody>
              <a:bodyPr/>
              <a:lstStyle/>
              <a:p>
                <a:endParaRPr lang="en-US"/>
              </a:p>
            </p:txBody>
          </p:sp>
        </p:grpSp>
        <p:grpSp>
          <p:nvGrpSpPr>
            <p:cNvPr id="10" name="Graphic 16">
              <a:extLst>
                <a:ext uri="{FF2B5EF4-FFF2-40B4-BE49-F238E27FC236}">
                  <a16:creationId xmlns:a16="http://schemas.microsoft.com/office/drawing/2014/main" id="{F2D6789E-6533-E7DF-49A1-DE3C6506971C}"/>
                </a:ext>
              </a:extLst>
            </p:cNvPr>
            <p:cNvGrpSpPr/>
            <p:nvPr/>
          </p:nvGrpSpPr>
          <p:grpSpPr>
            <a:xfrm rot="5400000">
              <a:off x="6714951" y="2095535"/>
              <a:ext cx="65096" cy="497424"/>
              <a:chOff x="6165226" y="3229682"/>
              <a:chExt cx="227039" cy="1734901"/>
            </a:xfrm>
            <a:solidFill>
              <a:srgbClr val="FFFFFF">
                <a:alpha val="20000"/>
              </a:srgbClr>
            </a:solidFill>
          </p:grpSpPr>
          <p:sp>
            <p:nvSpPr>
              <p:cNvPr id="377" name="Freeform 248">
                <a:extLst>
                  <a:ext uri="{FF2B5EF4-FFF2-40B4-BE49-F238E27FC236}">
                    <a16:creationId xmlns:a16="http://schemas.microsoft.com/office/drawing/2014/main" id="{898B22B2-2D21-98E3-B99D-F868F3BDBAA9}"/>
                  </a:ext>
                </a:extLst>
              </p:cNvPr>
              <p:cNvSpPr/>
              <p:nvPr/>
            </p:nvSpPr>
            <p:spPr>
              <a:xfrm>
                <a:off x="6165226" y="3254726"/>
                <a:ext cx="197730" cy="229479"/>
              </a:xfrm>
              <a:custGeom>
                <a:avLst/>
                <a:gdLst>
                  <a:gd name="csX0" fmla="*/ 196051 w 197730"/>
                  <a:gd name="csY0" fmla="*/ 50 h 229479"/>
                  <a:gd name="csX1" fmla="*/ 196051 w 197730"/>
                  <a:gd name="csY1" fmla="*/ 50 h 229479"/>
                  <a:gd name="csX2" fmla="*/ 195490 w 197730"/>
                  <a:gd name="csY2" fmla="*/ 50 h 229479"/>
                  <a:gd name="csX3" fmla="*/ 195391 w 197730"/>
                  <a:gd name="csY3" fmla="*/ 50 h 229479"/>
                  <a:gd name="csX4" fmla="*/ 193872 w 197730"/>
                  <a:gd name="csY4" fmla="*/ 1602 h 229479"/>
                  <a:gd name="csX5" fmla="*/ 158920 w 197730"/>
                  <a:gd name="csY5" fmla="*/ 21058 h 229479"/>
                  <a:gd name="csX6" fmla="*/ 149216 w 197730"/>
                  <a:gd name="csY6" fmla="*/ 30736 h 229479"/>
                  <a:gd name="csX7" fmla="*/ 132549 w 197730"/>
                  <a:gd name="csY7" fmla="*/ 46558 h 229479"/>
                  <a:gd name="csX8" fmla="*/ 106475 w 197730"/>
                  <a:gd name="csY8" fmla="*/ 76980 h 229479"/>
                  <a:gd name="csX9" fmla="*/ 78090 w 197730"/>
                  <a:gd name="csY9" fmla="*/ 106147 h 229479"/>
                  <a:gd name="csX10" fmla="*/ 68486 w 197730"/>
                  <a:gd name="csY10" fmla="*/ 123687 h 229479"/>
                  <a:gd name="csX11" fmla="*/ 49574 w 197730"/>
                  <a:gd name="csY11" fmla="*/ 142845 h 229479"/>
                  <a:gd name="csX12" fmla="*/ 42808 w 197730"/>
                  <a:gd name="csY12" fmla="*/ 154737 h 229479"/>
                  <a:gd name="csX13" fmla="*/ 28616 w 197730"/>
                  <a:gd name="csY13" fmla="*/ 176537 h 229479"/>
                  <a:gd name="csX14" fmla="*/ 10430 w 197730"/>
                  <a:gd name="csY14" fmla="*/ 207587 h 229479"/>
                  <a:gd name="csX15" fmla="*/ 0 w 197730"/>
                  <a:gd name="csY15" fmla="*/ 226845 h 229479"/>
                  <a:gd name="csX16" fmla="*/ 2178 w 197730"/>
                  <a:gd name="csY16" fmla="*/ 229355 h 229479"/>
                  <a:gd name="csX17" fmla="*/ 3433 w 197730"/>
                  <a:gd name="csY17" fmla="*/ 227968 h 229479"/>
                  <a:gd name="csX18" fmla="*/ 3499 w 197730"/>
                  <a:gd name="csY18" fmla="*/ 227770 h 229479"/>
                  <a:gd name="csX19" fmla="*/ 6172 w 197730"/>
                  <a:gd name="csY19" fmla="*/ 223145 h 229479"/>
                  <a:gd name="csX20" fmla="*/ 6799 w 197730"/>
                  <a:gd name="csY20" fmla="*/ 221824 h 229479"/>
                  <a:gd name="csX21" fmla="*/ 22411 w 197730"/>
                  <a:gd name="csY21" fmla="*/ 203789 h 229479"/>
                  <a:gd name="csX22" fmla="*/ 44755 w 197730"/>
                  <a:gd name="csY22" fmla="*/ 169502 h 229479"/>
                  <a:gd name="csX23" fmla="*/ 73965 w 197730"/>
                  <a:gd name="csY23" fmla="*/ 134422 h 229479"/>
                  <a:gd name="csX24" fmla="*/ 83569 w 197730"/>
                  <a:gd name="csY24" fmla="*/ 118963 h 229479"/>
                  <a:gd name="csX25" fmla="*/ 101029 w 197730"/>
                  <a:gd name="csY25" fmla="*/ 103108 h 229479"/>
                  <a:gd name="csX26" fmla="*/ 129116 w 197730"/>
                  <a:gd name="csY26" fmla="*/ 72785 h 229479"/>
                  <a:gd name="csX27" fmla="*/ 154332 w 197730"/>
                  <a:gd name="csY27" fmla="*/ 46789 h 229479"/>
                  <a:gd name="csX28" fmla="*/ 185852 w 197730"/>
                  <a:gd name="csY28" fmla="*/ 18382 h 229479"/>
                  <a:gd name="csX29" fmla="*/ 196876 w 197730"/>
                  <a:gd name="csY29" fmla="*/ 5599 h 229479"/>
                  <a:gd name="csX30" fmla="*/ 196909 w 197730"/>
                  <a:gd name="csY30" fmla="*/ 5566 h 229479"/>
                  <a:gd name="csX31" fmla="*/ 196084 w 197730"/>
                  <a:gd name="csY31" fmla="*/ 149 h 2294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197730" h="229479">
                    <a:moveTo>
                      <a:pt x="196051" y="50"/>
                    </a:moveTo>
                    <a:lnTo>
                      <a:pt x="196051" y="50"/>
                    </a:lnTo>
                    <a:cubicBezTo>
                      <a:pt x="195886" y="-17"/>
                      <a:pt x="195688" y="-17"/>
                      <a:pt x="195490" y="50"/>
                    </a:cubicBezTo>
                    <a:lnTo>
                      <a:pt x="195391" y="50"/>
                    </a:lnTo>
                    <a:cubicBezTo>
                      <a:pt x="194632" y="50"/>
                      <a:pt x="194136" y="710"/>
                      <a:pt x="193872" y="1602"/>
                    </a:cubicBezTo>
                    <a:cubicBezTo>
                      <a:pt x="183971" y="10322"/>
                      <a:pt x="169944" y="14022"/>
                      <a:pt x="158920" y="21058"/>
                    </a:cubicBezTo>
                    <a:cubicBezTo>
                      <a:pt x="155487" y="23238"/>
                      <a:pt x="151857" y="27631"/>
                      <a:pt x="149216" y="30736"/>
                    </a:cubicBezTo>
                    <a:cubicBezTo>
                      <a:pt x="143969" y="36847"/>
                      <a:pt x="138424" y="41207"/>
                      <a:pt x="132549" y="46558"/>
                    </a:cubicBezTo>
                    <a:cubicBezTo>
                      <a:pt x="122416" y="55774"/>
                      <a:pt x="115980" y="67368"/>
                      <a:pt x="106475" y="76980"/>
                    </a:cubicBezTo>
                    <a:cubicBezTo>
                      <a:pt x="97299" y="86262"/>
                      <a:pt x="83503" y="94058"/>
                      <a:pt x="78090" y="106147"/>
                    </a:cubicBezTo>
                    <a:cubicBezTo>
                      <a:pt x="75351" y="112258"/>
                      <a:pt x="71192" y="117543"/>
                      <a:pt x="68486" y="123687"/>
                    </a:cubicBezTo>
                    <a:cubicBezTo>
                      <a:pt x="64921" y="131714"/>
                      <a:pt x="55284" y="136404"/>
                      <a:pt x="49574" y="142845"/>
                    </a:cubicBezTo>
                    <a:cubicBezTo>
                      <a:pt x="46702" y="146082"/>
                      <a:pt x="44887" y="151004"/>
                      <a:pt x="42808" y="154737"/>
                    </a:cubicBezTo>
                    <a:cubicBezTo>
                      <a:pt x="38385" y="162697"/>
                      <a:pt x="34292" y="169403"/>
                      <a:pt x="28616" y="176537"/>
                    </a:cubicBezTo>
                    <a:cubicBezTo>
                      <a:pt x="21090" y="185951"/>
                      <a:pt x="15843" y="196918"/>
                      <a:pt x="10430" y="207587"/>
                    </a:cubicBezTo>
                    <a:cubicBezTo>
                      <a:pt x="7624" y="213103"/>
                      <a:pt x="0" y="220403"/>
                      <a:pt x="0" y="226845"/>
                    </a:cubicBezTo>
                    <a:cubicBezTo>
                      <a:pt x="0" y="228992"/>
                      <a:pt x="1221" y="229817"/>
                      <a:pt x="2178" y="229355"/>
                    </a:cubicBezTo>
                    <a:cubicBezTo>
                      <a:pt x="2607" y="229388"/>
                      <a:pt x="3070" y="229025"/>
                      <a:pt x="3433" y="227968"/>
                    </a:cubicBezTo>
                    <a:cubicBezTo>
                      <a:pt x="3433" y="227902"/>
                      <a:pt x="3499" y="227836"/>
                      <a:pt x="3499" y="227770"/>
                    </a:cubicBezTo>
                    <a:cubicBezTo>
                      <a:pt x="4060" y="228166"/>
                      <a:pt x="5677" y="224334"/>
                      <a:pt x="6172" y="223145"/>
                    </a:cubicBezTo>
                    <a:cubicBezTo>
                      <a:pt x="6370" y="222683"/>
                      <a:pt x="6601" y="222253"/>
                      <a:pt x="6799" y="221824"/>
                    </a:cubicBezTo>
                    <a:cubicBezTo>
                      <a:pt x="11453" y="215614"/>
                      <a:pt x="18846" y="210197"/>
                      <a:pt x="22411" y="203789"/>
                    </a:cubicBezTo>
                    <a:cubicBezTo>
                      <a:pt x="29012" y="191897"/>
                      <a:pt x="35778" y="179808"/>
                      <a:pt x="44755" y="169502"/>
                    </a:cubicBezTo>
                    <a:cubicBezTo>
                      <a:pt x="54756" y="158073"/>
                      <a:pt x="64063" y="145983"/>
                      <a:pt x="73965" y="134422"/>
                    </a:cubicBezTo>
                    <a:cubicBezTo>
                      <a:pt x="78024" y="129699"/>
                      <a:pt x="79873" y="123918"/>
                      <a:pt x="83569" y="118963"/>
                    </a:cubicBezTo>
                    <a:cubicBezTo>
                      <a:pt x="89015" y="111696"/>
                      <a:pt x="93141" y="107600"/>
                      <a:pt x="101029" y="103108"/>
                    </a:cubicBezTo>
                    <a:cubicBezTo>
                      <a:pt x="113802" y="95808"/>
                      <a:pt x="119710" y="83256"/>
                      <a:pt x="129116" y="72785"/>
                    </a:cubicBezTo>
                    <a:cubicBezTo>
                      <a:pt x="137169" y="63834"/>
                      <a:pt x="146510" y="56038"/>
                      <a:pt x="154332" y="46789"/>
                    </a:cubicBezTo>
                    <a:cubicBezTo>
                      <a:pt x="164036" y="35327"/>
                      <a:pt x="173574" y="26970"/>
                      <a:pt x="185852" y="18382"/>
                    </a:cubicBezTo>
                    <a:cubicBezTo>
                      <a:pt x="191232" y="14617"/>
                      <a:pt x="195193" y="11313"/>
                      <a:pt x="196876" y="5599"/>
                    </a:cubicBezTo>
                    <a:cubicBezTo>
                      <a:pt x="196876" y="5599"/>
                      <a:pt x="196909" y="5599"/>
                      <a:pt x="196909" y="5566"/>
                    </a:cubicBezTo>
                    <a:cubicBezTo>
                      <a:pt x="197998" y="4509"/>
                      <a:pt x="198262" y="149"/>
                      <a:pt x="196084" y="149"/>
                    </a:cubicBezTo>
                    <a:close/>
                  </a:path>
                </a:pathLst>
              </a:custGeom>
              <a:grpFill/>
              <a:ln w="3294" cap="flat">
                <a:noFill/>
                <a:prstDash val="solid"/>
                <a:miter/>
              </a:ln>
            </p:spPr>
            <p:txBody>
              <a:bodyPr/>
              <a:lstStyle/>
              <a:p>
                <a:endParaRPr lang="en-US"/>
              </a:p>
            </p:txBody>
          </p:sp>
          <p:sp>
            <p:nvSpPr>
              <p:cNvPr id="378" name="Freeform 249">
                <a:extLst>
                  <a:ext uri="{FF2B5EF4-FFF2-40B4-BE49-F238E27FC236}">
                    <a16:creationId xmlns:a16="http://schemas.microsoft.com/office/drawing/2014/main" id="{BB608871-A132-4C5F-6203-4348A7FC9467}"/>
                  </a:ext>
                </a:extLst>
              </p:cNvPr>
              <p:cNvSpPr/>
              <p:nvPr/>
            </p:nvSpPr>
            <p:spPr>
              <a:xfrm>
                <a:off x="6340606" y="3229682"/>
                <a:ext cx="30806" cy="31847"/>
              </a:xfrm>
              <a:custGeom>
                <a:avLst/>
                <a:gdLst>
                  <a:gd name="csX0" fmla="*/ 28361 w 30806"/>
                  <a:gd name="csY0" fmla="*/ 386 h 31847"/>
                  <a:gd name="csX1" fmla="*/ 17668 w 30806"/>
                  <a:gd name="csY1" fmla="*/ 12278 h 31847"/>
                  <a:gd name="csX2" fmla="*/ 12024 w 30806"/>
                  <a:gd name="csY2" fmla="*/ 16010 h 31847"/>
                  <a:gd name="csX3" fmla="*/ 175 w 30806"/>
                  <a:gd name="csY3" fmla="*/ 26415 h 31847"/>
                  <a:gd name="csX4" fmla="*/ 439 w 30806"/>
                  <a:gd name="csY4" fmla="*/ 29421 h 31847"/>
                  <a:gd name="csX5" fmla="*/ 439 w 30806"/>
                  <a:gd name="csY5" fmla="*/ 29487 h 31847"/>
                  <a:gd name="csX6" fmla="*/ 12783 w 30806"/>
                  <a:gd name="csY6" fmla="*/ 25391 h 31847"/>
                  <a:gd name="csX7" fmla="*/ 20638 w 30806"/>
                  <a:gd name="csY7" fmla="*/ 16109 h 31847"/>
                  <a:gd name="csX8" fmla="*/ 30045 w 30806"/>
                  <a:gd name="csY8" fmla="*/ 5374 h 31847"/>
                  <a:gd name="csX9" fmla="*/ 28394 w 30806"/>
                  <a:gd name="csY9" fmla="*/ 353 h 318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0806" h="31847">
                    <a:moveTo>
                      <a:pt x="28361" y="386"/>
                    </a:moveTo>
                    <a:cubicBezTo>
                      <a:pt x="24104" y="3590"/>
                      <a:pt x="21034" y="8149"/>
                      <a:pt x="17668" y="12278"/>
                    </a:cubicBezTo>
                    <a:cubicBezTo>
                      <a:pt x="15918" y="13632"/>
                      <a:pt x="14037" y="14821"/>
                      <a:pt x="12024" y="16010"/>
                    </a:cubicBezTo>
                    <a:cubicBezTo>
                      <a:pt x="8063" y="18323"/>
                      <a:pt x="1825" y="21890"/>
                      <a:pt x="175" y="26415"/>
                    </a:cubicBezTo>
                    <a:cubicBezTo>
                      <a:pt x="-155" y="27307"/>
                      <a:pt x="10" y="28496"/>
                      <a:pt x="439" y="29421"/>
                    </a:cubicBezTo>
                    <a:cubicBezTo>
                      <a:pt x="439" y="29421"/>
                      <a:pt x="439" y="29454"/>
                      <a:pt x="439" y="29487"/>
                    </a:cubicBezTo>
                    <a:cubicBezTo>
                      <a:pt x="2617" y="35994"/>
                      <a:pt x="10340" y="27175"/>
                      <a:pt x="12783" y="25391"/>
                    </a:cubicBezTo>
                    <a:cubicBezTo>
                      <a:pt x="15786" y="23211"/>
                      <a:pt x="18196" y="19115"/>
                      <a:pt x="20638" y="16109"/>
                    </a:cubicBezTo>
                    <a:cubicBezTo>
                      <a:pt x="24038" y="12773"/>
                      <a:pt x="26348" y="8644"/>
                      <a:pt x="30045" y="5374"/>
                    </a:cubicBezTo>
                    <a:cubicBezTo>
                      <a:pt x="31530" y="4053"/>
                      <a:pt x="30771" y="-1430"/>
                      <a:pt x="28394" y="353"/>
                    </a:cubicBezTo>
                    <a:close/>
                  </a:path>
                </a:pathLst>
              </a:custGeom>
              <a:grpFill/>
              <a:ln w="3294" cap="flat">
                <a:noFill/>
                <a:prstDash val="solid"/>
                <a:miter/>
              </a:ln>
            </p:spPr>
            <p:txBody>
              <a:bodyPr/>
              <a:lstStyle/>
              <a:p>
                <a:endParaRPr lang="en-US"/>
              </a:p>
            </p:txBody>
          </p:sp>
          <p:sp>
            <p:nvSpPr>
              <p:cNvPr id="379" name="Freeform 250">
                <a:extLst>
                  <a:ext uri="{FF2B5EF4-FFF2-40B4-BE49-F238E27FC236}">
                    <a16:creationId xmlns:a16="http://schemas.microsoft.com/office/drawing/2014/main" id="{C24C3F69-A1A9-021B-19E3-3A1BBAADF0E0}"/>
                  </a:ext>
                </a:extLst>
              </p:cNvPr>
              <p:cNvSpPr/>
              <p:nvPr/>
            </p:nvSpPr>
            <p:spPr>
              <a:xfrm>
                <a:off x="6369231" y="3238172"/>
                <a:ext cx="23034" cy="22622"/>
              </a:xfrm>
              <a:custGeom>
                <a:avLst/>
                <a:gdLst>
                  <a:gd name="csX0" fmla="*/ 21024 w 23034"/>
                  <a:gd name="csY0" fmla="*/ 121 h 22622"/>
                  <a:gd name="csX1" fmla="*/ 15611 w 23034"/>
                  <a:gd name="csY1" fmla="*/ 4283 h 22622"/>
                  <a:gd name="csX2" fmla="*/ 9605 w 23034"/>
                  <a:gd name="csY2" fmla="*/ 8313 h 22622"/>
                  <a:gd name="csX3" fmla="*/ 462 w 23034"/>
                  <a:gd name="csY3" fmla="*/ 17231 h 22622"/>
                  <a:gd name="csX4" fmla="*/ 0 w 23034"/>
                  <a:gd name="csY4" fmla="*/ 19114 h 22622"/>
                  <a:gd name="csX5" fmla="*/ 0 w 23034"/>
                  <a:gd name="csY5" fmla="*/ 19676 h 22622"/>
                  <a:gd name="csX6" fmla="*/ 1221 w 23034"/>
                  <a:gd name="csY6" fmla="*/ 22483 h 22622"/>
                  <a:gd name="csX7" fmla="*/ 9869 w 23034"/>
                  <a:gd name="csY7" fmla="*/ 17165 h 22622"/>
                  <a:gd name="csX8" fmla="*/ 22278 w 23034"/>
                  <a:gd name="csY8" fmla="*/ 5439 h 22622"/>
                  <a:gd name="csX9" fmla="*/ 20991 w 23034"/>
                  <a:gd name="csY9" fmla="*/ 154 h 226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034" h="22622">
                    <a:moveTo>
                      <a:pt x="21024" y="121"/>
                    </a:moveTo>
                    <a:cubicBezTo>
                      <a:pt x="19044" y="1145"/>
                      <a:pt x="17526" y="3028"/>
                      <a:pt x="15611" y="4283"/>
                    </a:cubicBezTo>
                    <a:cubicBezTo>
                      <a:pt x="13598" y="5604"/>
                      <a:pt x="11618" y="6959"/>
                      <a:pt x="9605" y="8313"/>
                    </a:cubicBezTo>
                    <a:cubicBezTo>
                      <a:pt x="6601" y="10328"/>
                      <a:pt x="1980" y="13664"/>
                      <a:pt x="462" y="17231"/>
                    </a:cubicBezTo>
                    <a:cubicBezTo>
                      <a:pt x="165" y="17661"/>
                      <a:pt x="0" y="18288"/>
                      <a:pt x="0" y="19114"/>
                    </a:cubicBezTo>
                    <a:lnTo>
                      <a:pt x="0" y="19676"/>
                    </a:lnTo>
                    <a:cubicBezTo>
                      <a:pt x="0" y="20501"/>
                      <a:pt x="231" y="22153"/>
                      <a:pt x="1221" y="22483"/>
                    </a:cubicBezTo>
                    <a:cubicBezTo>
                      <a:pt x="4258" y="23441"/>
                      <a:pt x="8185" y="19213"/>
                      <a:pt x="9869" y="17165"/>
                    </a:cubicBezTo>
                    <a:cubicBezTo>
                      <a:pt x="13433" y="12871"/>
                      <a:pt x="17922" y="8940"/>
                      <a:pt x="22278" y="5439"/>
                    </a:cubicBezTo>
                    <a:cubicBezTo>
                      <a:pt x="23599" y="4382"/>
                      <a:pt x="23203" y="-969"/>
                      <a:pt x="20991" y="154"/>
                    </a:cubicBezTo>
                    <a:close/>
                  </a:path>
                </a:pathLst>
              </a:custGeom>
              <a:grpFill/>
              <a:ln w="3294" cap="flat">
                <a:noFill/>
                <a:prstDash val="solid"/>
                <a:miter/>
              </a:ln>
            </p:spPr>
            <p:txBody>
              <a:bodyPr/>
              <a:lstStyle/>
              <a:p>
                <a:endParaRPr lang="en-US"/>
              </a:p>
            </p:txBody>
          </p:sp>
          <p:sp>
            <p:nvSpPr>
              <p:cNvPr id="380" name="Freeform 251">
                <a:extLst>
                  <a:ext uri="{FF2B5EF4-FFF2-40B4-BE49-F238E27FC236}">
                    <a16:creationId xmlns:a16="http://schemas.microsoft.com/office/drawing/2014/main" id="{C3F9ED59-B89C-1D74-1859-735EC62DA5FB}"/>
                  </a:ext>
                </a:extLst>
              </p:cNvPr>
              <p:cNvSpPr/>
              <p:nvPr/>
            </p:nvSpPr>
            <p:spPr>
              <a:xfrm>
                <a:off x="6343231" y="3266057"/>
                <a:ext cx="31586" cy="25218"/>
              </a:xfrm>
              <a:custGeom>
                <a:avLst/>
                <a:gdLst>
                  <a:gd name="csX0" fmla="*/ 29598 w 31586"/>
                  <a:gd name="csY0" fmla="*/ 147 h 25218"/>
                  <a:gd name="csX1" fmla="*/ 16858 w 31586"/>
                  <a:gd name="csY1" fmla="*/ 9792 h 25218"/>
                  <a:gd name="csX2" fmla="*/ 1147 w 31586"/>
                  <a:gd name="csY2" fmla="*/ 19273 h 25218"/>
                  <a:gd name="csX3" fmla="*/ 91 w 31586"/>
                  <a:gd name="csY3" fmla="*/ 23038 h 25218"/>
                  <a:gd name="csX4" fmla="*/ 1741 w 31586"/>
                  <a:gd name="csY4" fmla="*/ 25218 h 25218"/>
                  <a:gd name="csX5" fmla="*/ 1873 w 31586"/>
                  <a:gd name="csY5" fmla="*/ 25218 h 25218"/>
                  <a:gd name="csX6" fmla="*/ 2765 w 31586"/>
                  <a:gd name="csY6" fmla="*/ 24789 h 25218"/>
                  <a:gd name="csX7" fmla="*/ 18343 w 31586"/>
                  <a:gd name="csY7" fmla="*/ 17588 h 25218"/>
                  <a:gd name="csX8" fmla="*/ 30885 w 31586"/>
                  <a:gd name="csY8" fmla="*/ 5432 h 25218"/>
                  <a:gd name="csX9" fmla="*/ 29598 w 31586"/>
                  <a:gd name="csY9" fmla="*/ 147 h 25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1586" h="25218">
                    <a:moveTo>
                      <a:pt x="29598" y="147"/>
                    </a:moveTo>
                    <a:cubicBezTo>
                      <a:pt x="24812" y="2327"/>
                      <a:pt x="21908" y="7645"/>
                      <a:pt x="16858" y="9792"/>
                    </a:cubicBezTo>
                    <a:cubicBezTo>
                      <a:pt x="11379" y="12105"/>
                      <a:pt x="6527" y="16597"/>
                      <a:pt x="1147" y="19273"/>
                    </a:cubicBezTo>
                    <a:cubicBezTo>
                      <a:pt x="124" y="19768"/>
                      <a:pt x="-173" y="21585"/>
                      <a:pt x="91" y="23038"/>
                    </a:cubicBezTo>
                    <a:cubicBezTo>
                      <a:pt x="157" y="24227"/>
                      <a:pt x="652" y="25218"/>
                      <a:pt x="1741" y="25218"/>
                    </a:cubicBezTo>
                    <a:lnTo>
                      <a:pt x="1873" y="25218"/>
                    </a:lnTo>
                    <a:cubicBezTo>
                      <a:pt x="2236" y="25218"/>
                      <a:pt x="2534" y="25053"/>
                      <a:pt x="2765" y="24789"/>
                    </a:cubicBezTo>
                    <a:cubicBezTo>
                      <a:pt x="7748" y="21882"/>
                      <a:pt x="13062" y="19966"/>
                      <a:pt x="18343" y="17588"/>
                    </a:cubicBezTo>
                    <a:cubicBezTo>
                      <a:pt x="23492" y="15276"/>
                      <a:pt x="27023" y="9297"/>
                      <a:pt x="30885" y="5432"/>
                    </a:cubicBezTo>
                    <a:cubicBezTo>
                      <a:pt x="31974" y="4342"/>
                      <a:pt x="31974" y="-943"/>
                      <a:pt x="29598" y="147"/>
                    </a:cubicBezTo>
                    <a:close/>
                  </a:path>
                </a:pathLst>
              </a:custGeom>
              <a:grpFill/>
              <a:ln w="3294" cap="flat">
                <a:noFill/>
                <a:prstDash val="solid"/>
                <a:miter/>
              </a:ln>
            </p:spPr>
            <p:txBody>
              <a:bodyPr/>
              <a:lstStyle/>
              <a:p>
                <a:endParaRPr lang="en-US"/>
              </a:p>
            </p:txBody>
          </p:sp>
          <p:sp>
            <p:nvSpPr>
              <p:cNvPr id="522" name="Freeform 252">
                <a:extLst>
                  <a:ext uri="{FF2B5EF4-FFF2-40B4-BE49-F238E27FC236}">
                    <a16:creationId xmlns:a16="http://schemas.microsoft.com/office/drawing/2014/main" id="{A4628C0D-B82C-0BF4-B474-C682A24BD6FB}"/>
                  </a:ext>
                </a:extLst>
              </p:cNvPr>
              <p:cNvSpPr/>
              <p:nvPr/>
            </p:nvSpPr>
            <p:spPr>
              <a:xfrm>
                <a:off x="6318419" y="3312914"/>
                <a:ext cx="26508" cy="27718"/>
              </a:xfrm>
              <a:custGeom>
                <a:avLst/>
                <a:gdLst>
                  <a:gd name="csX0" fmla="*/ 24573 w 26508"/>
                  <a:gd name="csY0" fmla="*/ 196 h 27718"/>
                  <a:gd name="csX1" fmla="*/ 21503 w 26508"/>
                  <a:gd name="csY1" fmla="*/ 2838 h 27718"/>
                  <a:gd name="csX2" fmla="*/ 14143 w 26508"/>
                  <a:gd name="csY2" fmla="*/ 9279 h 27718"/>
                  <a:gd name="csX3" fmla="*/ 7971 w 26508"/>
                  <a:gd name="csY3" fmla="*/ 14697 h 27718"/>
                  <a:gd name="csX4" fmla="*/ 1271 w 26508"/>
                  <a:gd name="csY4" fmla="*/ 18759 h 27718"/>
                  <a:gd name="csX5" fmla="*/ 380 w 26508"/>
                  <a:gd name="csY5" fmla="*/ 23318 h 27718"/>
                  <a:gd name="csX6" fmla="*/ 974 w 26508"/>
                  <a:gd name="csY6" fmla="*/ 26291 h 27718"/>
                  <a:gd name="csX7" fmla="*/ 2393 w 26508"/>
                  <a:gd name="csY7" fmla="*/ 27711 h 27718"/>
                  <a:gd name="csX8" fmla="*/ 13549 w 26508"/>
                  <a:gd name="csY8" fmla="*/ 19585 h 27718"/>
                  <a:gd name="csX9" fmla="*/ 25827 w 26508"/>
                  <a:gd name="csY9" fmla="*/ 5481 h 27718"/>
                  <a:gd name="csX10" fmla="*/ 24540 w 26508"/>
                  <a:gd name="csY10" fmla="*/ 196 h 277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508" h="27718">
                    <a:moveTo>
                      <a:pt x="24573" y="196"/>
                    </a:moveTo>
                    <a:cubicBezTo>
                      <a:pt x="23418" y="955"/>
                      <a:pt x="22295" y="1715"/>
                      <a:pt x="21503" y="2838"/>
                    </a:cubicBezTo>
                    <a:cubicBezTo>
                      <a:pt x="19589" y="5514"/>
                      <a:pt x="16421" y="6967"/>
                      <a:pt x="14143" y="9279"/>
                    </a:cubicBezTo>
                    <a:cubicBezTo>
                      <a:pt x="12163" y="11294"/>
                      <a:pt x="10414" y="13111"/>
                      <a:pt x="7971" y="14697"/>
                    </a:cubicBezTo>
                    <a:cubicBezTo>
                      <a:pt x="5991" y="15985"/>
                      <a:pt x="3516" y="18066"/>
                      <a:pt x="1271" y="18759"/>
                    </a:cubicBezTo>
                    <a:cubicBezTo>
                      <a:pt x="-82" y="19156"/>
                      <a:pt x="-313" y="21765"/>
                      <a:pt x="380" y="23318"/>
                    </a:cubicBezTo>
                    <a:cubicBezTo>
                      <a:pt x="446" y="24276"/>
                      <a:pt x="677" y="25267"/>
                      <a:pt x="974" y="26291"/>
                    </a:cubicBezTo>
                    <a:cubicBezTo>
                      <a:pt x="1139" y="26852"/>
                      <a:pt x="1667" y="27810"/>
                      <a:pt x="2393" y="27711"/>
                    </a:cubicBezTo>
                    <a:cubicBezTo>
                      <a:pt x="7476" y="27249"/>
                      <a:pt x="10051" y="22624"/>
                      <a:pt x="13549" y="19585"/>
                    </a:cubicBezTo>
                    <a:cubicBezTo>
                      <a:pt x="18269" y="15522"/>
                      <a:pt x="21173" y="9478"/>
                      <a:pt x="25827" y="5481"/>
                    </a:cubicBezTo>
                    <a:cubicBezTo>
                      <a:pt x="27114" y="4358"/>
                      <a:pt x="26520" y="-1092"/>
                      <a:pt x="24540" y="196"/>
                    </a:cubicBezTo>
                    <a:close/>
                  </a:path>
                </a:pathLst>
              </a:custGeom>
              <a:grpFill/>
              <a:ln w="3294" cap="flat">
                <a:noFill/>
                <a:prstDash val="solid"/>
                <a:miter/>
              </a:ln>
            </p:spPr>
            <p:txBody>
              <a:bodyPr/>
              <a:lstStyle/>
              <a:p>
                <a:endParaRPr lang="en-US"/>
              </a:p>
            </p:txBody>
          </p:sp>
          <p:sp>
            <p:nvSpPr>
              <p:cNvPr id="523" name="Freeform 253">
                <a:extLst>
                  <a:ext uri="{FF2B5EF4-FFF2-40B4-BE49-F238E27FC236}">
                    <a16:creationId xmlns:a16="http://schemas.microsoft.com/office/drawing/2014/main" id="{C5218F62-F0F1-E4DA-D5CC-2BA7D27631BF}"/>
                  </a:ext>
                </a:extLst>
              </p:cNvPr>
              <p:cNvSpPr/>
              <p:nvPr/>
            </p:nvSpPr>
            <p:spPr>
              <a:xfrm>
                <a:off x="6328128" y="3332372"/>
                <a:ext cx="13487" cy="15042"/>
              </a:xfrm>
              <a:custGeom>
                <a:avLst/>
                <a:gdLst>
                  <a:gd name="csX0" fmla="*/ 11828 w 13487"/>
                  <a:gd name="csY0" fmla="*/ 28 h 15042"/>
                  <a:gd name="csX1" fmla="*/ 7273 w 13487"/>
                  <a:gd name="csY1" fmla="*/ 3464 h 15042"/>
                  <a:gd name="csX2" fmla="*/ 1332 w 13487"/>
                  <a:gd name="csY2" fmla="*/ 8220 h 15042"/>
                  <a:gd name="csX3" fmla="*/ 78 w 13487"/>
                  <a:gd name="csY3" fmla="*/ 10665 h 15042"/>
                  <a:gd name="csX4" fmla="*/ 474 w 13487"/>
                  <a:gd name="csY4" fmla="*/ 13637 h 15042"/>
                  <a:gd name="csX5" fmla="*/ 6085 w 13487"/>
                  <a:gd name="csY5" fmla="*/ 12845 h 15042"/>
                  <a:gd name="csX6" fmla="*/ 12653 w 13487"/>
                  <a:gd name="csY6" fmla="*/ 5446 h 15042"/>
                  <a:gd name="csX7" fmla="*/ 11828 w 13487"/>
                  <a:gd name="csY7" fmla="*/ 28 h 150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3487" h="15042">
                    <a:moveTo>
                      <a:pt x="11828" y="28"/>
                    </a:moveTo>
                    <a:cubicBezTo>
                      <a:pt x="9913" y="-302"/>
                      <a:pt x="8461" y="2341"/>
                      <a:pt x="7273" y="3464"/>
                    </a:cubicBezTo>
                    <a:cubicBezTo>
                      <a:pt x="5722" y="4950"/>
                      <a:pt x="3477" y="7692"/>
                      <a:pt x="1332" y="8220"/>
                    </a:cubicBezTo>
                    <a:cubicBezTo>
                      <a:pt x="507" y="8418"/>
                      <a:pt x="111" y="9508"/>
                      <a:pt x="78" y="10665"/>
                    </a:cubicBezTo>
                    <a:cubicBezTo>
                      <a:pt x="-120" y="11655"/>
                      <a:pt x="78" y="12712"/>
                      <a:pt x="474" y="13637"/>
                    </a:cubicBezTo>
                    <a:cubicBezTo>
                      <a:pt x="1794" y="16544"/>
                      <a:pt x="4698" y="14265"/>
                      <a:pt x="6085" y="12845"/>
                    </a:cubicBezTo>
                    <a:cubicBezTo>
                      <a:pt x="8362" y="10532"/>
                      <a:pt x="10474" y="7890"/>
                      <a:pt x="12653" y="5446"/>
                    </a:cubicBezTo>
                    <a:cubicBezTo>
                      <a:pt x="13775" y="4157"/>
                      <a:pt x="14006" y="425"/>
                      <a:pt x="11828" y="28"/>
                    </a:cubicBezTo>
                    <a:close/>
                  </a:path>
                </a:pathLst>
              </a:custGeom>
              <a:grpFill/>
              <a:ln w="3294" cap="flat">
                <a:noFill/>
                <a:prstDash val="solid"/>
                <a:miter/>
              </a:ln>
            </p:spPr>
            <p:txBody>
              <a:bodyPr/>
              <a:lstStyle/>
              <a:p>
                <a:endParaRPr lang="en-US"/>
              </a:p>
            </p:txBody>
          </p:sp>
          <p:sp>
            <p:nvSpPr>
              <p:cNvPr id="524" name="Freeform 254">
                <a:extLst>
                  <a:ext uri="{FF2B5EF4-FFF2-40B4-BE49-F238E27FC236}">
                    <a16:creationId xmlns:a16="http://schemas.microsoft.com/office/drawing/2014/main" id="{8F869276-4D73-7882-13AC-B471328DB12A}"/>
                  </a:ext>
                </a:extLst>
              </p:cNvPr>
              <p:cNvSpPr/>
              <p:nvPr/>
            </p:nvSpPr>
            <p:spPr>
              <a:xfrm>
                <a:off x="6190476" y="3297228"/>
                <a:ext cx="147631" cy="167797"/>
              </a:xfrm>
              <a:custGeom>
                <a:avLst/>
                <a:gdLst>
                  <a:gd name="csX0" fmla="*/ 146410 w 147631"/>
                  <a:gd name="csY0" fmla="*/ 258 h 167797"/>
                  <a:gd name="csX1" fmla="*/ 127300 w 147631"/>
                  <a:gd name="csY1" fmla="*/ 14098 h 167797"/>
                  <a:gd name="csX2" fmla="*/ 105121 w 147631"/>
                  <a:gd name="csY2" fmla="*/ 33487 h 167797"/>
                  <a:gd name="csX3" fmla="*/ 94658 w 147631"/>
                  <a:gd name="csY3" fmla="*/ 46469 h 167797"/>
                  <a:gd name="csX4" fmla="*/ 86506 w 147631"/>
                  <a:gd name="csY4" fmla="*/ 55718 h 167797"/>
                  <a:gd name="csX5" fmla="*/ 71092 w 147631"/>
                  <a:gd name="csY5" fmla="*/ 70053 h 167797"/>
                  <a:gd name="csX6" fmla="*/ 57791 w 147631"/>
                  <a:gd name="csY6" fmla="*/ 87395 h 167797"/>
                  <a:gd name="csX7" fmla="*/ 57791 w 147631"/>
                  <a:gd name="csY7" fmla="*/ 87395 h 167797"/>
                  <a:gd name="csX8" fmla="*/ 52048 w 147631"/>
                  <a:gd name="csY8" fmla="*/ 97767 h 167797"/>
                  <a:gd name="csX9" fmla="*/ 30100 w 147631"/>
                  <a:gd name="csY9" fmla="*/ 124622 h 167797"/>
                  <a:gd name="csX10" fmla="*/ 329 w 147631"/>
                  <a:gd name="csY10" fmla="*/ 162740 h 167797"/>
                  <a:gd name="csX11" fmla="*/ 2177 w 147631"/>
                  <a:gd name="csY11" fmla="*/ 167431 h 167797"/>
                  <a:gd name="csX12" fmla="*/ 4686 w 147631"/>
                  <a:gd name="csY12" fmla="*/ 165184 h 167797"/>
                  <a:gd name="csX13" fmla="*/ 7920 w 147631"/>
                  <a:gd name="csY13" fmla="*/ 164061 h 167797"/>
                  <a:gd name="csX14" fmla="*/ 14257 w 147631"/>
                  <a:gd name="csY14" fmla="*/ 157323 h 167797"/>
                  <a:gd name="csX15" fmla="*/ 31618 w 147631"/>
                  <a:gd name="csY15" fmla="*/ 131823 h 167797"/>
                  <a:gd name="csX16" fmla="*/ 68320 w 147631"/>
                  <a:gd name="csY16" fmla="*/ 87065 h 167797"/>
                  <a:gd name="csX17" fmla="*/ 101358 w 147631"/>
                  <a:gd name="csY17" fmla="*/ 53967 h 167797"/>
                  <a:gd name="csX18" fmla="*/ 131888 w 147631"/>
                  <a:gd name="csY18" fmla="*/ 25230 h 167797"/>
                  <a:gd name="csX19" fmla="*/ 147631 w 147631"/>
                  <a:gd name="csY19" fmla="*/ 3065 h 167797"/>
                  <a:gd name="csX20" fmla="*/ 146410 w 147631"/>
                  <a:gd name="csY20" fmla="*/ 258 h 1677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47631" h="167797">
                    <a:moveTo>
                      <a:pt x="146410" y="258"/>
                    </a:moveTo>
                    <a:cubicBezTo>
                      <a:pt x="139281" y="-1889"/>
                      <a:pt x="131888" y="9969"/>
                      <a:pt x="127300" y="14098"/>
                    </a:cubicBezTo>
                    <a:cubicBezTo>
                      <a:pt x="120006" y="20671"/>
                      <a:pt x="113042" y="27575"/>
                      <a:pt x="105121" y="33487"/>
                    </a:cubicBezTo>
                    <a:cubicBezTo>
                      <a:pt x="101424" y="36262"/>
                      <a:pt x="98157" y="42736"/>
                      <a:pt x="94658" y="46469"/>
                    </a:cubicBezTo>
                    <a:cubicBezTo>
                      <a:pt x="91754" y="49574"/>
                      <a:pt x="88948" y="52216"/>
                      <a:pt x="86506" y="55718"/>
                    </a:cubicBezTo>
                    <a:cubicBezTo>
                      <a:pt x="82644" y="61300"/>
                      <a:pt x="75614" y="64901"/>
                      <a:pt x="71092" y="70053"/>
                    </a:cubicBezTo>
                    <a:cubicBezTo>
                      <a:pt x="66240" y="75570"/>
                      <a:pt x="61587" y="81086"/>
                      <a:pt x="57791" y="87395"/>
                    </a:cubicBezTo>
                    <a:lnTo>
                      <a:pt x="57791" y="87395"/>
                    </a:lnTo>
                    <a:cubicBezTo>
                      <a:pt x="55415" y="90434"/>
                      <a:pt x="54062" y="94629"/>
                      <a:pt x="52048" y="97767"/>
                    </a:cubicBezTo>
                    <a:cubicBezTo>
                      <a:pt x="46140" y="106983"/>
                      <a:pt x="37823" y="116859"/>
                      <a:pt x="30100" y="124622"/>
                    </a:cubicBezTo>
                    <a:cubicBezTo>
                      <a:pt x="19373" y="135357"/>
                      <a:pt x="8052" y="149726"/>
                      <a:pt x="329" y="162740"/>
                    </a:cubicBezTo>
                    <a:cubicBezTo>
                      <a:pt x="-628" y="164359"/>
                      <a:pt x="659" y="168785"/>
                      <a:pt x="2177" y="167431"/>
                    </a:cubicBezTo>
                    <a:cubicBezTo>
                      <a:pt x="3168" y="168323"/>
                      <a:pt x="4686" y="167596"/>
                      <a:pt x="4686" y="165184"/>
                    </a:cubicBezTo>
                    <a:cubicBezTo>
                      <a:pt x="4686" y="168785"/>
                      <a:pt x="5115" y="167166"/>
                      <a:pt x="7920" y="164061"/>
                    </a:cubicBezTo>
                    <a:cubicBezTo>
                      <a:pt x="10000" y="161716"/>
                      <a:pt x="12442" y="159899"/>
                      <a:pt x="14257" y="157323"/>
                    </a:cubicBezTo>
                    <a:cubicBezTo>
                      <a:pt x="20297" y="148702"/>
                      <a:pt x="24555" y="139915"/>
                      <a:pt x="31618" y="131823"/>
                    </a:cubicBezTo>
                    <a:cubicBezTo>
                      <a:pt x="44259" y="117388"/>
                      <a:pt x="58220" y="103614"/>
                      <a:pt x="68320" y="87065"/>
                    </a:cubicBezTo>
                    <a:cubicBezTo>
                      <a:pt x="78683" y="75537"/>
                      <a:pt x="89410" y="63513"/>
                      <a:pt x="101358" y="53967"/>
                    </a:cubicBezTo>
                    <a:cubicBezTo>
                      <a:pt x="112151" y="45313"/>
                      <a:pt x="123141" y="35998"/>
                      <a:pt x="131888" y="25230"/>
                    </a:cubicBezTo>
                    <a:cubicBezTo>
                      <a:pt x="137004" y="18954"/>
                      <a:pt x="147631" y="11819"/>
                      <a:pt x="147631" y="3065"/>
                    </a:cubicBezTo>
                    <a:cubicBezTo>
                      <a:pt x="147631" y="2273"/>
                      <a:pt x="147400" y="555"/>
                      <a:pt x="146410" y="258"/>
                    </a:cubicBezTo>
                    <a:close/>
                  </a:path>
                </a:pathLst>
              </a:custGeom>
              <a:grpFill/>
              <a:ln w="3294" cap="flat">
                <a:noFill/>
                <a:prstDash val="solid"/>
                <a:miter/>
              </a:ln>
            </p:spPr>
            <p:txBody>
              <a:bodyPr/>
              <a:lstStyle/>
              <a:p>
                <a:endParaRPr lang="en-US"/>
              </a:p>
            </p:txBody>
          </p:sp>
          <p:sp>
            <p:nvSpPr>
              <p:cNvPr id="525" name="Freeform 255">
                <a:extLst>
                  <a:ext uri="{FF2B5EF4-FFF2-40B4-BE49-F238E27FC236}">
                    <a16:creationId xmlns:a16="http://schemas.microsoft.com/office/drawing/2014/main" id="{EA3EBFB1-7A72-DEFB-D843-45AAA51539B0}"/>
                  </a:ext>
                </a:extLst>
              </p:cNvPr>
              <p:cNvSpPr/>
              <p:nvPr/>
            </p:nvSpPr>
            <p:spPr>
              <a:xfrm>
                <a:off x="6231707" y="3400836"/>
                <a:ext cx="23843" cy="25498"/>
              </a:xfrm>
              <a:custGeom>
                <a:avLst/>
                <a:gdLst>
                  <a:gd name="csX0" fmla="*/ 21906 w 23843"/>
                  <a:gd name="csY0" fmla="*/ 203 h 25498"/>
                  <a:gd name="csX1" fmla="*/ 19101 w 23843"/>
                  <a:gd name="csY1" fmla="*/ 3573 h 25498"/>
                  <a:gd name="csX2" fmla="*/ 17550 w 23843"/>
                  <a:gd name="csY2" fmla="*/ 5455 h 25498"/>
                  <a:gd name="csX3" fmla="*/ 11510 w 23843"/>
                  <a:gd name="csY3" fmla="*/ 10410 h 25498"/>
                  <a:gd name="csX4" fmla="*/ 5932 w 23843"/>
                  <a:gd name="csY4" fmla="*/ 15662 h 25498"/>
                  <a:gd name="csX5" fmla="*/ 1179 w 23843"/>
                  <a:gd name="csY5" fmla="*/ 19494 h 25498"/>
                  <a:gd name="csX6" fmla="*/ 750 w 23843"/>
                  <a:gd name="csY6" fmla="*/ 24647 h 25498"/>
                  <a:gd name="csX7" fmla="*/ 2367 w 23843"/>
                  <a:gd name="csY7" fmla="*/ 25043 h 25498"/>
                  <a:gd name="csX8" fmla="*/ 13424 w 23843"/>
                  <a:gd name="csY8" fmla="*/ 17281 h 25498"/>
                  <a:gd name="csX9" fmla="*/ 18441 w 23843"/>
                  <a:gd name="csY9" fmla="*/ 11798 h 25498"/>
                  <a:gd name="csX10" fmla="*/ 19695 w 23843"/>
                  <a:gd name="csY10" fmla="*/ 9948 h 25498"/>
                  <a:gd name="csX11" fmla="*/ 23161 w 23843"/>
                  <a:gd name="csY11" fmla="*/ 5455 h 25498"/>
                  <a:gd name="csX12" fmla="*/ 21873 w 23843"/>
                  <a:gd name="csY12" fmla="*/ 170 h 254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3843" h="25498">
                    <a:moveTo>
                      <a:pt x="21906" y="203"/>
                    </a:moveTo>
                    <a:cubicBezTo>
                      <a:pt x="20586" y="897"/>
                      <a:pt x="19794" y="2284"/>
                      <a:pt x="19101" y="3573"/>
                    </a:cubicBezTo>
                    <a:cubicBezTo>
                      <a:pt x="18639" y="4233"/>
                      <a:pt x="18144" y="4894"/>
                      <a:pt x="17550" y="5455"/>
                    </a:cubicBezTo>
                    <a:cubicBezTo>
                      <a:pt x="15734" y="7272"/>
                      <a:pt x="13391" y="8660"/>
                      <a:pt x="11510" y="10410"/>
                    </a:cubicBezTo>
                    <a:cubicBezTo>
                      <a:pt x="9628" y="12161"/>
                      <a:pt x="7846" y="13945"/>
                      <a:pt x="5932" y="15662"/>
                    </a:cubicBezTo>
                    <a:cubicBezTo>
                      <a:pt x="4480" y="16983"/>
                      <a:pt x="2532" y="18041"/>
                      <a:pt x="1179" y="19494"/>
                    </a:cubicBezTo>
                    <a:cubicBezTo>
                      <a:pt x="-240" y="20188"/>
                      <a:pt x="-372" y="23425"/>
                      <a:pt x="750" y="24647"/>
                    </a:cubicBezTo>
                    <a:cubicBezTo>
                      <a:pt x="1146" y="25473"/>
                      <a:pt x="1707" y="25869"/>
                      <a:pt x="2367" y="25043"/>
                    </a:cubicBezTo>
                    <a:cubicBezTo>
                      <a:pt x="6889" y="24548"/>
                      <a:pt x="10454" y="20386"/>
                      <a:pt x="13424" y="17281"/>
                    </a:cubicBezTo>
                    <a:cubicBezTo>
                      <a:pt x="15140" y="15497"/>
                      <a:pt x="16791" y="13647"/>
                      <a:pt x="18441" y="11798"/>
                    </a:cubicBezTo>
                    <a:cubicBezTo>
                      <a:pt x="18837" y="11368"/>
                      <a:pt x="19266" y="10707"/>
                      <a:pt x="19695" y="9948"/>
                    </a:cubicBezTo>
                    <a:cubicBezTo>
                      <a:pt x="21048" y="8593"/>
                      <a:pt x="21873" y="6744"/>
                      <a:pt x="23161" y="5455"/>
                    </a:cubicBezTo>
                    <a:cubicBezTo>
                      <a:pt x="24250" y="4365"/>
                      <a:pt x="24184" y="-1019"/>
                      <a:pt x="21873" y="170"/>
                    </a:cubicBezTo>
                    <a:close/>
                  </a:path>
                </a:pathLst>
              </a:custGeom>
              <a:grpFill/>
              <a:ln w="3294" cap="flat">
                <a:noFill/>
                <a:prstDash val="solid"/>
                <a:miter/>
              </a:ln>
            </p:spPr>
            <p:txBody>
              <a:bodyPr/>
              <a:lstStyle/>
              <a:p>
                <a:endParaRPr lang="en-US"/>
              </a:p>
            </p:txBody>
          </p:sp>
          <p:sp>
            <p:nvSpPr>
              <p:cNvPr id="526" name="Freeform 256">
                <a:extLst>
                  <a:ext uri="{FF2B5EF4-FFF2-40B4-BE49-F238E27FC236}">
                    <a16:creationId xmlns:a16="http://schemas.microsoft.com/office/drawing/2014/main" id="{913BEC7A-CA8B-CBDA-9D07-DE5B3C6F9FDA}"/>
                  </a:ext>
                </a:extLst>
              </p:cNvPr>
              <p:cNvSpPr/>
              <p:nvPr/>
            </p:nvSpPr>
            <p:spPr>
              <a:xfrm>
                <a:off x="6260598" y="3345729"/>
                <a:ext cx="62008" cy="56158"/>
              </a:xfrm>
              <a:custGeom>
                <a:avLst/>
                <a:gdLst>
                  <a:gd name="csX0" fmla="*/ 61402 w 62008"/>
                  <a:gd name="csY0" fmla="*/ 3616 h 56158"/>
                  <a:gd name="csX1" fmla="*/ 35097 w 62008"/>
                  <a:gd name="csY1" fmla="*/ 14219 h 56158"/>
                  <a:gd name="csX2" fmla="*/ 16746 w 62008"/>
                  <a:gd name="csY2" fmla="*/ 31858 h 56158"/>
                  <a:gd name="csX3" fmla="*/ 11400 w 62008"/>
                  <a:gd name="csY3" fmla="*/ 39719 h 56158"/>
                  <a:gd name="csX4" fmla="*/ 970 w 62008"/>
                  <a:gd name="csY4" fmla="*/ 50124 h 56158"/>
                  <a:gd name="csX5" fmla="*/ 739 w 62008"/>
                  <a:gd name="csY5" fmla="*/ 55608 h 56158"/>
                  <a:gd name="csX6" fmla="*/ 2125 w 62008"/>
                  <a:gd name="csY6" fmla="*/ 56004 h 56158"/>
                  <a:gd name="csX7" fmla="*/ 5690 w 62008"/>
                  <a:gd name="csY7" fmla="*/ 53659 h 56158"/>
                  <a:gd name="csX8" fmla="*/ 6251 w 62008"/>
                  <a:gd name="csY8" fmla="*/ 53295 h 56158"/>
                  <a:gd name="csX9" fmla="*/ 8231 w 62008"/>
                  <a:gd name="csY9" fmla="*/ 52040 h 56158"/>
                  <a:gd name="csX10" fmla="*/ 18859 w 62008"/>
                  <a:gd name="csY10" fmla="*/ 44014 h 56158"/>
                  <a:gd name="csX11" fmla="*/ 36715 w 62008"/>
                  <a:gd name="csY11" fmla="*/ 24855 h 56158"/>
                  <a:gd name="csX12" fmla="*/ 59818 w 62008"/>
                  <a:gd name="csY12" fmla="*/ 13426 h 56158"/>
                  <a:gd name="csX13" fmla="*/ 61435 w 62008"/>
                  <a:gd name="csY13" fmla="*/ 3583 h 561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2008" h="56158">
                    <a:moveTo>
                      <a:pt x="61402" y="3616"/>
                    </a:moveTo>
                    <a:cubicBezTo>
                      <a:pt x="57574" y="-7912"/>
                      <a:pt x="38200" y="11577"/>
                      <a:pt x="35097" y="14219"/>
                    </a:cubicBezTo>
                    <a:cubicBezTo>
                      <a:pt x="28595" y="19768"/>
                      <a:pt x="23083" y="26177"/>
                      <a:pt x="16746" y="31858"/>
                    </a:cubicBezTo>
                    <a:cubicBezTo>
                      <a:pt x="14469" y="33906"/>
                      <a:pt x="12984" y="37209"/>
                      <a:pt x="11400" y="39719"/>
                    </a:cubicBezTo>
                    <a:cubicBezTo>
                      <a:pt x="8495" y="44311"/>
                      <a:pt x="5294" y="46986"/>
                      <a:pt x="970" y="50124"/>
                    </a:cubicBezTo>
                    <a:cubicBezTo>
                      <a:pt x="-350" y="51082"/>
                      <a:pt x="-218" y="54584"/>
                      <a:pt x="739" y="55608"/>
                    </a:cubicBezTo>
                    <a:cubicBezTo>
                      <a:pt x="1069" y="56103"/>
                      <a:pt x="1498" y="56334"/>
                      <a:pt x="2125" y="56004"/>
                    </a:cubicBezTo>
                    <a:cubicBezTo>
                      <a:pt x="3379" y="55277"/>
                      <a:pt x="4567" y="54485"/>
                      <a:pt x="5690" y="53659"/>
                    </a:cubicBezTo>
                    <a:cubicBezTo>
                      <a:pt x="5888" y="53527"/>
                      <a:pt x="6053" y="53428"/>
                      <a:pt x="6251" y="53295"/>
                    </a:cubicBezTo>
                    <a:cubicBezTo>
                      <a:pt x="6944" y="52932"/>
                      <a:pt x="7604" y="52503"/>
                      <a:pt x="8231" y="52040"/>
                    </a:cubicBezTo>
                    <a:cubicBezTo>
                      <a:pt x="11928" y="49728"/>
                      <a:pt x="15393" y="47449"/>
                      <a:pt x="18859" y="44014"/>
                    </a:cubicBezTo>
                    <a:cubicBezTo>
                      <a:pt x="25097" y="37870"/>
                      <a:pt x="30906" y="31429"/>
                      <a:pt x="36715" y="24855"/>
                    </a:cubicBezTo>
                    <a:cubicBezTo>
                      <a:pt x="43283" y="17423"/>
                      <a:pt x="52590" y="19141"/>
                      <a:pt x="59818" y="13426"/>
                    </a:cubicBezTo>
                    <a:cubicBezTo>
                      <a:pt x="62393" y="11411"/>
                      <a:pt x="62360" y="6292"/>
                      <a:pt x="61435" y="3583"/>
                    </a:cubicBezTo>
                    <a:close/>
                  </a:path>
                </a:pathLst>
              </a:custGeom>
              <a:grpFill/>
              <a:ln w="3294" cap="flat">
                <a:noFill/>
                <a:prstDash val="solid"/>
                <a:miter/>
              </a:ln>
            </p:spPr>
            <p:txBody>
              <a:bodyPr/>
              <a:lstStyle/>
              <a:p>
                <a:endParaRPr lang="en-US"/>
              </a:p>
            </p:txBody>
          </p:sp>
          <p:sp>
            <p:nvSpPr>
              <p:cNvPr id="527" name="Freeform 257">
                <a:extLst>
                  <a:ext uri="{FF2B5EF4-FFF2-40B4-BE49-F238E27FC236}">
                    <a16:creationId xmlns:a16="http://schemas.microsoft.com/office/drawing/2014/main" id="{7CFA9AE6-3572-0C10-779D-7B69979987BA}"/>
                  </a:ext>
                </a:extLst>
              </p:cNvPr>
              <p:cNvSpPr/>
              <p:nvPr/>
            </p:nvSpPr>
            <p:spPr>
              <a:xfrm>
                <a:off x="6297371" y="3366468"/>
                <a:ext cx="20299" cy="18515"/>
              </a:xfrm>
              <a:custGeom>
                <a:avLst/>
                <a:gdLst>
                  <a:gd name="csX0" fmla="*/ 18425 w 20299"/>
                  <a:gd name="csY0" fmla="*/ 219 h 18515"/>
                  <a:gd name="csX1" fmla="*/ 10306 w 20299"/>
                  <a:gd name="csY1" fmla="*/ 7024 h 18515"/>
                  <a:gd name="csX2" fmla="*/ 5751 w 20299"/>
                  <a:gd name="csY2" fmla="*/ 10261 h 18515"/>
                  <a:gd name="csX3" fmla="*/ 2187 w 20299"/>
                  <a:gd name="csY3" fmla="*/ 12507 h 18515"/>
                  <a:gd name="csX4" fmla="*/ 1262 w 20299"/>
                  <a:gd name="csY4" fmla="*/ 12771 h 18515"/>
                  <a:gd name="csX5" fmla="*/ 1955 w 20299"/>
                  <a:gd name="csY5" fmla="*/ 18353 h 18515"/>
                  <a:gd name="csX6" fmla="*/ 3243 w 20299"/>
                  <a:gd name="csY6" fmla="*/ 18056 h 18515"/>
                  <a:gd name="csX7" fmla="*/ 3309 w 20299"/>
                  <a:gd name="csY7" fmla="*/ 17990 h 18515"/>
                  <a:gd name="csX8" fmla="*/ 11131 w 20299"/>
                  <a:gd name="csY8" fmla="*/ 14621 h 18515"/>
                  <a:gd name="csX9" fmla="*/ 14827 w 20299"/>
                  <a:gd name="csY9" fmla="*/ 11219 h 18515"/>
                  <a:gd name="csX10" fmla="*/ 19712 w 20299"/>
                  <a:gd name="csY10" fmla="*/ 5504 h 18515"/>
                  <a:gd name="csX11" fmla="*/ 18425 w 20299"/>
                  <a:gd name="csY11" fmla="*/ 219 h 185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0299" h="18515">
                    <a:moveTo>
                      <a:pt x="18425" y="219"/>
                    </a:moveTo>
                    <a:cubicBezTo>
                      <a:pt x="15488" y="2003"/>
                      <a:pt x="13144" y="4976"/>
                      <a:pt x="10306" y="7024"/>
                    </a:cubicBezTo>
                    <a:cubicBezTo>
                      <a:pt x="8788" y="8147"/>
                      <a:pt x="7434" y="9369"/>
                      <a:pt x="5751" y="10261"/>
                    </a:cubicBezTo>
                    <a:cubicBezTo>
                      <a:pt x="4464" y="10954"/>
                      <a:pt x="3276" y="11582"/>
                      <a:pt x="2187" y="12507"/>
                    </a:cubicBezTo>
                    <a:cubicBezTo>
                      <a:pt x="1856" y="12606"/>
                      <a:pt x="1559" y="12672"/>
                      <a:pt x="1262" y="12771"/>
                    </a:cubicBezTo>
                    <a:cubicBezTo>
                      <a:pt x="-685" y="13333"/>
                      <a:pt x="-322" y="18684"/>
                      <a:pt x="1955" y="18353"/>
                    </a:cubicBezTo>
                    <a:cubicBezTo>
                      <a:pt x="2319" y="18618"/>
                      <a:pt x="2748" y="18585"/>
                      <a:pt x="3243" y="18056"/>
                    </a:cubicBezTo>
                    <a:cubicBezTo>
                      <a:pt x="3243" y="18056"/>
                      <a:pt x="3276" y="18023"/>
                      <a:pt x="3309" y="17990"/>
                    </a:cubicBezTo>
                    <a:cubicBezTo>
                      <a:pt x="5949" y="17197"/>
                      <a:pt x="9052" y="16173"/>
                      <a:pt x="11131" y="14621"/>
                    </a:cubicBezTo>
                    <a:cubicBezTo>
                      <a:pt x="12484" y="13597"/>
                      <a:pt x="13606" y="12375"/>
                      <a:pt x="14827" y="11219"/>
                    </a:cubicBezTo>
                    <a:cubicBezTo>
                      <a:pt x="16742" y="9369"/>
                      <a:pt x="18029" y="7519"/>
                      <a:pt x="19712" y="5504"/>
                    </a:cubicBezTo>
                    <a:cubicBezTo>
                      <a:pt x="20603" y="4447"/>
                      <a:pt x="20702" y="-1168"/>
                      <a:pt x="18425" y="219"/>
                    </a:cubicBezTo>
                    <a:close/>
                  </a:path>
                </a:pathLst>
              </a:custGeom>
              <a:grpFill/>
              <a:ln w="3294" cap="flat">
                <a:noFill/>
                <a:prstDash val="solid"/>
                <a:miter/>
              </a:ln>
            </p:spPr>
            <p:txBody>
              <a:bodyPr/>
              <a:lstStyle/>
              <a:p>
                <a:endParaRPr lang="en-US"/>
              </a:p>
            </p:txBody>
          </p:sp>
          <p:sp>
            <p:nvSpPr>
              <p:cNvPr id="528" name="Freeform 258">
                <a:extLst>
                  <a:ext uri="{FF2B5EF4-FFF2-40B4-BE49-F238E27FC236}">
                    <a16:creationId xmlns:a16="http://schemas.microsoft.com/office/drawing/2014/main" id="{B328ECBF-6A12-776F-B00F-FF45088F0774}"/>
                  </a:ext>
                </a:extLst>
              </p:cNvPr>
              <p:cNvSpPr/>
              <p:nvPr/>
            </p:nvSpPr>
            <p:spPr>
              <a:xfrm>
                <a:off x="6307042" y="3385048"/>
                <a:ext cx="11992" cy="12430"/>
              </a:xfrm>
              <a:custGeom>
                <a:avLst/>
                <a:gdLst>
                  <a:gd name="csX0" fmla="*/ 11493 w 11992"/>
                  <a:gd name="csY0" fmla="*/ 830 h 12430"/>
                  <a:gd name="csX1" fmla="*/ 9480 w 11992"/>
                  <a:gd name="csY1" fmla="*/ 368 h 12430"/>
                  <a:gd name="csX2" fmla="*/ 7368 w 11992"/>
                  <a:gd name="csY2" fmla="*/ 1193 h 12430"/>
                  <a:gd name="csX3" fmla="*/ 5321 w 11992"/>
                  <a:gd name="csY3" fmla="*/ 3010 h 12430"/>
                  <a:gd name="csX4" fmla="*/ 833 w 11992"/>
                  <a:gd name="csY4" fmla="*/ 5785 h 12430"/>
                  <a:gd name="csX5" fmla="*/ 238 w 11992"/>
                  <a:gd name="csY5" fmla="*/ 9749 h 12430"/>
                  <a:gd name="csX6" fmla="*/ 1394 w 11992"/>
                  <a:gd name="csY6" fmla="*/ 11103 h 12430"/>
                  <a:gd name="csX7" fmla="*/ 1823 w 11992"/>
                  <a:gd name="csY7" fmla="*/ 11764 h 12430"/>
                  <a:gd name="csX8" fmla="*/ 4562 w 11992"/>
                  <a:gd name="csY8" fmla="*/ 12160 h 12430"/>
                  <a:gd name="csX9" fmla="*/ 8226 w 11992"/>
                  <a:gd name="csY9" fmla="*/ 10376 h 12430"/>
                  <a:gd name="csX10" fmla="*/ 11757 w 11992"/>
                  <a:gd name="csY10" fmla="*/ 4298 h 12430"/>
                  <a:gd name="csX11" fmla="*/ 11493 w 11992"/>
                  <a:gd name="csY11" fmla="*/ 797 h 124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992" h="12430">
                    <a:moveTo>
                      <a:pt x="11493" y="830"/>
                    </a:moveTo>
                    <a:cubicBezTo>
                      <a:pt x="11031" y="37"/>
                      <a:pt x="10206" y="-326"/>
                      <a:pt x="9480" y="368"/>
                    </a:cubicBezTo>
                    <a:cubicBezTo>
                      <a:pt x="9018" y="797"/>
                      <a:pt x="7929" y="962"/>
                      <a:pt x="7368" y="1193"/>
                    </a:cubicBezTo>
                    <a:cubicBezTo>
                      <a:pt x="6608" y="1491"/>
                      <a:pt x="5915" y="2515"/>
                      <a:pt x="5321" y="3010"/>
                    </a:cubicBezTo>
                    <a:cubicBezTo>
                      <a:pt x="3968" y="4166"/>
                      <a:pt x="2120" y="4563"/>
                      <a:pt x="833" y="5785"/>
                    </a:cubicBezTo>
                    <a:cubicBezTo>
                      <a:pt x="-125" y="6743"/>
                      <a:pt x="-158" y="8559"/>
                      <a:pt x="238" y="9749"/>
                    </a:cubicBezTo>
                    <a:cubicBezTo>
                      <a:pt x="436" y="10343"/>
                      <a:pt x="866" y="10938"/>
                      <a:pt x="1394" y="11103"/>
                    </a:cubicBezTo>
                    <a:cubicBezTo>
                      <a:pt x="1493" y="11367"/>
                      <a:pt x="1625" y="11598"/>
                      <a:pt x="1823" y="11764"/>
                    </a:cubicBezTo>
                    <a:cubicBezTo>
                      <a:pt x="2714" y="12589"/>
                      <a:pt x="3440" y="12556"/>
                      <a:pt x="4562" y="12160"/>
                    </a:cubicBezTo>
                    <a:cubicBezTo>
                      <a:pt x="5783" y="11731"/>
                      <a:pt x="7236" y="11202"/>
                      <a:pt x="8226" y="10376"/>
                    </a:cubicBezTo>
                    <a:cubicBezTo>
                      <a:pt x="9942" y="8923"/>
                      <a:pt x="11097" y="6412"/>
                      <a:pt x="11757" y="4298"/>
                    </a:cubicBezTo>
                    <a:cubicBezTo>
                      <a:pt x="12120" y="3175"/>
                      <a:pt x="12087" y="1821"/>
                      <a:pt x="11493" y="797"/>
                    </a:cubicBezTo>
                    <a:close/>
                  </a:path>
                </a:pathLst>
              </a:custGeom>
              <a:grpFill/>
              <a:ln w="3294" cap="flat">
                <a:noFill/>
                <a:prstDash val="solid"/>
                <a:miter/>
              </a:ln>
            </p:spPr>
            <p:txBody>
              <a:bodyPr/>
              <a:lstStyle/>
              <a:p>
                <a:endParaRPr lang="en-US"/>
              </a:p>
            </p:txBody>
          </p:sp>
          <p:sp>
            <p:nvSpPr>
              <p:cNvPr id="529" name="Freeform 259">
                <a:extLst>
                  <a:ext uri="{FF2B5EF4-FFF2-40B4-BE49-F238E27FC236}">
                    <a16:creationId xmlns:a16="http://schemas.microsoft.com/office/drawing/2014/main" id="{50467A1F-0D1F-99F8-0428-42DDDCEA6769}"/>
                  </a:ext>
                </a:extLst>
              </p:cNvPr>
              <p:cNvSpPr/>
              <p:nvPr/>
            </p:nvSpPr>
            <p:spPr>
              <a:xfrm>
                <a:off x="6211164" y="3392814"/>
                <a:ext cx="86660" cy="61496"/>
              </a:xfrm>
              <a:custGeom>
                <a:avLst/>
                <a:gdLst>
                  <a:gd name="csX0" fmla="*/ 84928 w 86660"/>
                  <a:gd name="csY0" fmla="*/ 1157 h 61496"/>
                  <a:gd name="csX1" fmla="*/ 41295 w 86660"/>
                  <a:gd name="csY1" fmla="*/ 22561 h 61496"/>
                  <a:gd name="csX2" fmla="*/ 27136 w 86660"/>
                  <a:gd name="csY2" fmla="*/ 35047 h 61496"/>
                  <a:gd name="csX3" fmla="*/ 16838 w 86660"/>
                  <a:gd name="csY3" fmla="*/ 40233 h 61496"/>
                  <a:gd name="csX4" fmla="*/ 204 w 86660"/>
                  <a:gd name="csY4" fmla="*/ 56055 h 61496"/>
                  <a:gd name="csX5" fmla="*/ 303 w 86660"/>
                  <a:gd name="csY5" fmla="*/ 58830 h 61496"/>
                  <a:gd name="csX6" fmla="*/ 2481 w 86660"/>
                  <a:gd name="csY6" fmla="*/ 61010 h 61496"/>
                  <a:gd name="csX7" fmla="*/ 2910 w 86660"/>
                  <a:gd name="csY7" fmla="*/ 60581 h 61496"/>
                  <a:gd name="csX8" fmla="*/ 3207 w 86660"/>
                  <a:gd name="csY8" fmla="*/ 60184 h 61496"/>
                  <a:gd name="csX9" fmla="*/ 27235 w 86660"/>
                  <a:gd name="csY9" fmla="*/ 44825 h 61496"/>
                  <a:gd name="csX10" fmla="*/ 53276 w 86660"/>
                  <a:gd name="csY10" fmla="*/ 24180 h 61496"/>
                  <a:gd name="csX11" fmla="*/ 84961 w 86660"/>
                  <a:gd name="csY11" fmla="*/ 1190 h 614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86660" h="61496">
                    <a:moveTo>
                      <a:pt x="84928" y="1157"/>
                    </a:moveTo>
                    <a:cubicBezTo>
                      <a:pt x="81165" y="-5449"/>
                      <a:pt x="46279" y="18201"/>
                      <a:pt x="41295" y="22561"/>
                    </a:cubicBezTo>
                    <a:cubicBezTo>
                      <a:pt x="36278" y="26922"/>
                      <a:pt x="33473" y="32008"/>
                      <a:pt x="27136" y="35047"/>
                    </a:cubicBezTo>
                    <a:cubicBezTo>
                      <a:pt x="24495" y="36303"/>
                      <a:pt x="18851" y="38020"/>
                      <a:pt x="16838" y="40233"/>
                    </a:cubicBezTo>
                    <a:cubicBezTo>
                      <a:pt x="11953" y="45584"/>
                      <a:pt x="3009" y="49350"/>
                      <a:pt x="204" y="56055"/>
                    </a:cubicBezTo>
                    <a:cubicBezTo>
                      <a:pt x="-127" y="56881"/>
                      <a:pt x="-28" y="57938"/>
                      <a:pt x="303" y="58830"/>
                    </a:cubicBezTo>
                    <a:cubicBezTo>
                      <a:pt x="402" y="60647"/>
                      <a:pt x="1128" y="62365"/>
                      <a:pt x="2481" y="61010"/>
                    </a:cubicBezTo>
                    <a:cubicBezTo>
                      <a:pt x="2613" y="60878"/>
                      <a:pt x="2745" y="60746"/>
                      <a:pt x="2910" y="60581"/>
                    </a:cubicBezTo>
                    <a:cubicBezTo>
                      <a:pt x="3009" y="60482"/>
                      <a:pt x="3108" y="60316"/>
                      <a:pt x="3207" y="60184"/>
                    </a:cubicBezTo>
                    <a:cubicBezTo>
                      <a:pt x="9247" y="52719"/>
                      <a:pt x="18752" y="48590"/>
                      <a:pt x="27235" y="44825"/>
                    </a:cubicBezTo>
                    <a:cubicBezTo>
                      <a:pt x="37334" y="40332"/>
                      <a:pt x="43770" y="29696"/>
                      <a:pt x="53276" y="24180"/>
                    </a:cubicBezTo>
                    <a:cubicBezTo>
                      <a:pt x="61824" y="19192"/>
                      <a:pt x="94400" y="17706"/>
                      <a:pt x="84961" y="1190"/>
                    </a:cubicBezTo>
                    <a:close/>
                  </a:path>
                </a:pathLst>
              </a:custGeom>
              <a:grpFill/>
              <a:ln w="3294" cap="flat">
                <a:noFill/>
                <a:prstDash val="solid"/>
                <a:miter/>
              </a:ln>
            </p:spPr>
            <p:txBody>
              <a:bodyPr/>
              <a:lstStyle/>
              <a:p>
                <a:endParaRPr lang="en-US"/>
              </a:p>
            </p:txBody>
          </p:sp>
          <p:sp>
            <p:nvSpPr>
              <p:cNvPr id="530" name="Freeform 260">
                <a:extLst>
                  <a:ext uri="{FF2B5EF4-FFF2-40B4-BE49-F238E27FC236}">
                    <a16:creationId xmlns:a16="http://schemas.microsoft.com/office/drawing/2014/main" id="{FA3D3DA5-2A83-51C5-75AD-50C47DEAD4F1}"/>
                  </a:ext>
                </a:extLst>
              </p:cNvPr>
              <p:cNvSpPr/>
              <p:nvPr/>
            </p:nvSpPr>
            <p:spPr>
              <a:xfrm>
                <a:off x="6223066" y="3420208"/>
                <a:ext cx="66070" cy="33526"/>
              </a:xfrm>
              <a:custGeom>
                <a:avLst/>
                <a:gdLst>
                  <a:gd name="csX0" fmla="*/ 65863 w 66070"/>
                  <a:gd name="csY0" fmla="*/ 9503 h 33526"/>
                  <a:gd name="csX1" fmla="*/ 41142 w 66070"/>
                  <a:gd name="csY1" fmla="*/ 2600 h 33526"/>
                  <a:gd name="csX2" fmla="*/ 17345 w 66070"/>
                  <a:gd name="csY2" fmla="*/ 19545 h 33526"/>
                  <a:gd name="csX3" fmla="*/ 1140 w 66070"/>
                  <a:gd name="csY3" fmla="*/ 27340 h 33526"/>
                  <a:gd name="csX4" fmla="*/ 1041 w 66070"/>
                  <a:gd name="csY4" fmla="*/ 32724 h 33526"/>
                  <a:gd name="csX5" fmla="*/ 2790 w 66070"/>
                  <a:gd name="csY5" fmla="*/ 33022 h 33526"/>
                  <a:gd name="csX6" fmla="*/ 5893 w 66070"/>
                  <a:gd name="csY6" fmla="*/ 31502 h 33526"/>
                  <a:gd name="csX7" fmla="*/ 19986 w 66070"/>
                  <a:gd name="csY7" fmla="*/ 25524 h 33526"/>
                  <a:gd name="csX8" fmla="*/ 40911 w 66070"/>
                  <a:gd name="csY8" fmla="*/ 12410 h 33526"/>
                  <a:gd name="csX9" fmla="*/ 58470 w 66070"/>
                  <a:gd name="csY9" fmla="*/ 15185 h 33526"/>
                  <a:gd name="csX10" fmla="*/ 61836 w 66070"/>
                  <a:gd name="csY10" fmla="*/ 17728 h 33526"/>
                  <a:gd name="csX11" fmla="*/ 65896 w 66070"/>
                  <a:gd name="csY11" fmla="*/ 9536 h 335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66070" h="33526">
                    <a:moveTo>
                      <a:pt x="65863" y="9503"/>
                    </a:moveTo>
                    <a:cubicBezTo>
                      <a:pt x="62166" y="-2884"/>
                      <a:pt x="52298" y="-770"/>
                      <a:pt x="41142" y="2600"/>
                    </a:cubicBezTo>
                    <a:cubicBezTo>
                      <a:pt x="32033" y="5341"/>
                      <a:pt x="25333" y="14953"/>
                      <a:pt x="17345" y="19545"/>
                    </a:cubicBezTo>
                    <a:cubicBezTo>
                      <a:pt x="13385" y="21791"/>
                      <a:pt x="4242" y="22980"/>
                      <a:pt x="1140" y="27340"/>
                    </a:cubicBezTo>
                    <a:cubicBezTo>
                      <a:pt x="-312" y="27968"/>
                      <a:pt x="-411" y="31701"/>
                      <a:pt x="1041" y="32724"/>
                    </a:cubicBezTo>
                    <a:cubicBezTo>
                      <a:pt x="1569" y="33550"/>
                      <a:pt x="2262" y="33881"/>
                      <a:pt x="2790" y="33022"/>
                    </a:cubicBezTo>
                    <a:cubicBezTo>
                      <a:pt x="4011" y="32956"/>
                      <a:pt x="4770" y="32493"/>
                      <a:pt x="5893" y="31502"/>
                    </a:cubicBezTo>
                    <a:cubicBezTo>
                      <a:pt x="9556" y="28199"/>
                      <a:pt x="15530" y="27406"/>
                      <a:pt x="19986" y="25524"/>
                    </a:cubicBezTo>
                    <a:cubicBezTo>
                      <a:pt x="27907" y="22187"/>
                      <a:pt x="32264" y="15152"/>
                      <a:pt x="40911" y="12410"/>
                    </a:cubicBezTo>
                    <a:cubicBezTo>
                      <a:pt x="47611" y="10296"/>
                      <a:pt x="52496" y="10626"/>
                      <a:pt x="58470" y="15185"/>
                    </a:cubicBezTo>
                    <a:cubicBezTo>
                      <a:pt x="59427" y="15944"/>
                      <a:pt x="60318" y="17728"/>
                      <a:pt x="61836" y="17728"/>
                    </a:cubicBezTo>
                    <a:cubicBezTo>
                      <a:pt x="65038" y="17728"/>
                      <a:pt x="66622" y="11915"/>
                      <a:pt x="65896" y="9536"/>
                    </a:cubicBezTo>
                    <a:close/>
                  </a:path>
                </a:pathLst>
              </a:custGeom>
              <a:grpFill/>
              <a:ln w="3294" cap="flat">
                <a:noFill/>
                <a:prstDash val="solid"/>
                <a:miter/>
              </a:ln>
            </p:spPr>
            <p:txBody>
              <a:bodyPr/>
              <a:lstStyle/>
              <a:p>
                <a:endParaRPr lang="en-US"/>
              </a:p>
            </p:txBody>
          </p:sp>
          <p:sp>
            <p:nvSpPr>
              <p:cNvPr id="531" name="Freeform 261">
                <a:extLst>
                  <a:ext uri="{FF2B5EF4-FFF2-40B4-BE49-F238E27FC236}">
                    <a16:creationId xmlns:a16="http://schemas.microsoft.com/office/drawing/2014/main" id="{9D7312FE-FA85-7FD5-0CCF-8593687334FF}"/>
                  </a:ext>
                </a:extLst>
              </p:cNvPr>
              <p:cNvSpPr/>
              <p:nvPr/>
            </p:nvSpPr>
            <p:spPr>
              <a:xfrm>
                <a:off x="6300984" y="3403386"/>
                <a:ext cx="10470" cy="7229"/>
              </a:xfrm>
              <a:custGeom>
                <a:avLst/>
                <a:gdLst>
                  <a:gd name="csX0" fmla="*/ 10322 w 10470"/>
                  <a:gd name="csY0" fmla="*/ 1849 h 7229"/>
                  <a:gd name="csX1" fmla="*/ 7022 w 10470"/>
                  <a:gd name="csY1" fmla="*/ 132 h 7229"/>
                  <a:gd name="csX2" fmla="*/ 4547 w 10470"/>
                  <a:gd name="csY2" fmla="*/ 858 h 7229"/>
                  <a:gd name="csX3" fmla="*/ 1708 w 10470"/>
                  <a:gd name="csY3" fmla="*/ 1023 h 7229"/>
                  <a:gd name="csX4" fmla="*/ 1708 w 10470"/>
                  <a:gd name="csY4" fmla="*/ 6837 h 7229"/>
                  <a:gd name="csX5" fmla="*/ 3028 w 10470"/>
                  <a:gd name="csY5" fmla="*/ 6804 h 7229"/>
                  <a:gd name="csX6" fmla="*/ 3787 w 10470"/>
                  <a:gd name="csY6" fmla="*/ 7134 h 7229"/>
                  <a:gd name="csX7" fmla="*/ 8639 w 10470"/>
                  <a:gd name="csY7" fmla="*/ 6837 h 7229"/>
                  <a:gd name="csX8" fmla="*/ 10289 w 10470"/>
                  <a:gd name="csY8" fmla="*/ 1882 h 72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470" h="7229">
                    <a:moveTo>
                      <a:pt x="10322" y="1849"/>
                    </a:moveTo>
                    <a:cubicBezTo>
                      <a:pt x="9860" y="-100"/>
                      <a:pt x="8672" y="-166"/>
                      <a:pt x="7022" y="132"/>
                    </a:cubicBezTo>
                    <a:cubicBezTo>
                      <a:pt x="6164" y="297"/>
                      <a:pt x="5405" y="693"/>
                      <a:pt x="4547" y="858"/>
                    </a:cubicBezTo>
                    <a:cubicBezTo>
                      <a:pt x="3655" y="1023"/>
                      <a:pt x="2632" y="990"/>
                      <a:pt x="1708" y="1023"/>
                    </a:cubicBezTo>
                    <a:cubicBezTo>
                      <a:pt x="-602" y="1089"/>
                      <a:pt x="-536" y="6903"/>
                      <a:pt x="1708" y="6837"/>
                    </a:cubicBezTo>
                    <a:cubicBezTo>
                      <a:pt x="2137" y="6837"/>
                      <a:pt x="2599" y="6837"/>
                      <a:pt x="3028" y="6804"/>
                    </a:cubicBezTo>
                    <a:cubicBezTo>
                      <a:pt x="3259" y="6969"/>
                      <a:pt x="3490" y="7101"/>
                      <a:pt x="3787" y="7134"/>
                    </a:cubicBezTo>
                    <a:cubicBezTo>
                      <a:pt x="5240" y="7266"/>
                      <a:pt x="7253" y="7332"/>
                      <a:pt x="8639" y="6837"/>
                    </a:cubicBezTo>
                    <a:cubicBezTo>
                      <a:pt x="10554" y="6143"/>
                      <a:pt x="10686" y="3501"/>
                      <a:pt x="10289" y="1882"/>
                    </a:cubicBezTo>
                    <a:close/>
                  </a:path>
                </a:pathLst>
              </a:custGeom>
              <a:grpFill/>
              <a:ln w="3294" cap="flat">
                <a:noFill/>
                <a:prstDash val="solid"/>
                <a:miter/>
              </a:ln>
            </p:spPr>
            <p:txBody>
              <a:bodyPr/>
              <a:lstStyle/>
              <a:p>
                <a:endParaRPr lang="en-US"/>
              </a:p>
            </p:txBody>
          </p:sp>
          <p:sp>
            <p:nvSpPr>
              <p:cNvPr id="532" name="Freeform 262">
                <a:extLst>
                  <a:ext uri="{FF2B5EF4-FFF2-40B4-BE49-F238E27FC236}">
                    <a16:creationId xmlns:a16="http://schemas.microsoft.com/office/drawing/2014/main" id="{3C73DFC9-2869-A0CD-E7AF-19636871A653}"/>
                  </a:ext>
                </a:extLst>
              </p:cNvPr>
              <p:cNvSpPr/>
              <p:nvPr/>
            </p:nvSpPr>
            <p:spPr>
              <a:xfrm>
                <a:off x="6290443" y="3416087"/>
                <a:ext cx="15141" cy="9035"/>
              </a:xfrm>
              <a:custGeom>
                <a:avLst/>
                <a:gdLst>
                  <a:gd name="csX0" fmla="*/ 13966 w 15141"/>
                  <a:gd name="csY0" fmla="*/ 3351 h 9035"/>
                  <a:gd name="csX1" fmla="*/ 11260 w 15141"/>
                  <a:gd name="csY1" fmla="*/ 1600 h 9035"/>
                  <a:gd name="csX2" fmla="*/ 9048 w 15141"/>
                  <a:gd name="csY2" fmla="*/ 114 h 9035"/>
                  <a:gd name="csX3" fmla="*/ 2513 w 15141"/>
                  <a:gd name="csY3" fmla="*/ 312 h 9035"/>
                  <a:gd name="csX4" fmla="*/ 1094 w 15141"/>
                  <a:gd name="csY4" fmla="*/ 1666 h 9035"/>
                  <a:gd name="csX5" fmla="*/ 236 w 15141"/>
                  <a:gd name="csY5" fmla="*/ 2856 h 9035"/>
                  <a:gd name="csX6" fmla="*/ 830 w 15141"/>
                  <a:gd name="csY6" fmla="*/ 6819 h 9035"/>
                  <a:gd name="csX7" fmla="*/ 5484 w 15141"/>
                  <a:gd name="csY7" fmla="*/ 8702 h 9035"/>
                  <a:gd name="csX8" fmla="*/ 13504 w 15141"/>
                  <a:gd name="csY8" fmla="*/ 9033 h 9035"/>
                  <a:gd name="csX9" fmla="*/ 13933 w 15141"/>
                  <a:gd name="csY9" fmla="*/ 3351 h 90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5141" h="9035">
                    <a:moveTo>
                      <a:pt x="13966" y="3351"/>
                    </a:moveTo>
                    <a:cubicBezTo>
                      <a:pt x="13042" y="2789"/>
                      <a:pt x="12118" y="2261"/>
                      <a:pt x="11260" y="1600"/>
                    </a:cubicBezTo>
                    <a:cubicBezTo>
                      <a:pt x="10534" y="1039"/>
                      <a:pt x="10006" y="246"/>
                      <a:pt x="9048" y="114"/>
                    </a:cubicBezTo>
                    <a:cubicBezTo>
                      <a:pt x="6870" y="-183"/>
                      <a:pt x="4692" y="180"/>
                      <a:pt x="2513" y="312"/>
                    </a:cubicBezTo>
                    <a:cubicBezTo>
                      <a:pt x="1820" y="345"/>
                      <a:pt x="1358" y="907"/>
                      <a:pt x="1094" y="1666"/>
                    </a:cubicBezTo>
                    <a:cubicBezTo>
                      <a:pt x="698" y="1964"/>
                      <a:pt x="401" y="2459"/>
                      <a:pt x="236" y="2856"/>
                    </a:cubicBezTo>
                    <a:cubicBezTo>
                      <a:pt x="-193" y="4144"/>
                      <a:pt x="-61" y="5762"/>
                      <a:pt x="830" y="6819"/>
                    </a:cubicBezTo>
                    <a:cubicBezTo>
                      <a:pt x="1655" y="7810"/>
                      <a:pt x="4263" y="8669"/>
                      <a:pt x="5484" y="8702"/>
                    </a:cubicBezTo>
                    <a:cubicBezTo>
                      <a:pt x="8157" y="8834"/>
                      <a:pt x="10831" y="8834"/>
                      <a:pt x="13504" y="9033"/>
                    </a:cubicBezTo>
                    <a:cubicBezTo>
                      <a:pt x="15847" y="9165"/>
                      <a:pt x="15385" y="4210"/>
                      <a:pt x="13933" y="3351"/>
                    </a:cubicBezTo>
                    <a:close/>
                  </a:path>
                </a:pathLst>
              </a:custGeom>
              <a:grpFill/>
              <a:ln w="3294" cap="flat">
                <a:noFill/>
                <a:prstDash val="solid"/>
                <a:miter/>
              </a:ln>
            </p:spPr>
            <p:txBody>
              <a:bodyPr/>
              <a:lstStyle/>
              <a:p>
                <a:endParaRPr lang="en-US"/>
              </a:p>
            </p:txBody>
          </p:sp>
          <p:sp>
            <p:nvSpPr>
              <p:cNvPr id="533" name="Freeform 263">
                <a:extLst>
                  <a:ext uri="{FF2B5EF4-FFF2-40B4-BE49-F238E27FC236}">
                    <a16:creationId xmlns:a16="http://schemas.microsoft.com/office/drawing/2014/main" id="{4D0D6050-0190-B493-1987-DB5650B4C2E5}"/>
                  </a:ext>
                </a:extLst>
              </p:cNvPr>
              <p:cNvSpPr/>
              <p:nvPr/>
            </p:nvSpPr>
            <p:spPr>
              <a:xfrm>
                <a:off x="6244688" y="3445010"/>
                <a:ext cx="39597" cy="24531"/>
              </a:xfrm>
              <a:custGeom>
                <a:avLst/>
                <a:gdLst>
                  <a:gd name="csX0" fmla="*/ 37145 w 39597"/>
                  <a:gd name="csY0" fmla="*/ 2605 h 24531"/>
                  <a:gd name="csX1" fmla="*/ 20807 w 39597"/>
                  <a:gd name="csY1" fmla="*/ 1052 h 24531"/>
                  <a:gd name="csX2" fmla="*/ 1136 w 39597"/>
                  <a:gd name="csY2" fmla="*/ 5974 h 24531"/>
                  <a:gd name="csX3" fmla="*/ 113 w 39597"/>
                  <a:gd name="csY3" fmla="*/ 9871 h 24531"/>
                  <a:gd name="csX4" fmla="*/ 4635 w 39597"/>
                  <a:gd name="csY4" fmla="*/ 17006 h 24531"/>
                  <a:gd name="csX5" fmla="*/ 22062 w 39597"/>
                  <a:gd name="csY5" fmla="*/ 24405 h 24531"/>
                  <a:gd name="csX6" fmla="*/ 36881 w 39597"/>
                  <a:gd name="csY6" fmla="*/ 14066 h 24531"/>
                  <a:gd name="csX7" fmla="*/ 37145 w 39597"/>
                  <a:gd name="csY7" fmla="*/ 2637 h 245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9597" h="24531">
                    <a:moveTo>
                      <a:pt x="37145" y="2605"/>
                    </a:moveTo>
                    <a:cubicBezTo>
                      <a:pt x="31831" y="-1690"/>
                      <a:pt x="26781" y="490"/>
                      <a:pt x="20807" y="1052"/>
                    </a:cubicBezTo>
                    <a:cubicBezTo>
                      <a:pt x="13249" y="1746"/>
                      <a:pt x="7935" y="2307"/>
                      <a:pt x="1136" y="5974"/>
                    </a:cubicBezTo>
                    <a:cubicBezTo>
                      <a:pt x="113" y="6535"/>
                      <a:pt x="-151" y="8385"/>
                      <a:pt x="113" y="9871"/>
                    </a:cubicBezTo>
                    <a:cubicBezTo>
                      <a:pt x="-679" y="12646"/>
                      <a:pt x="2886" y="15619"/>
                      <a:pt x="4635" y="17006"/>
                    </a:cubicBezTo>
                    <a:cubicBezTo>
                      <a:pt x="10147" y="21333"/>
                      <a:pt x="14965" y="25297"/>
                      <a:pt x="22062" y="24405"/>
                    </a:cubicBezTo>
                    <a:cubicBezTo>
                      <a:pt x="30247" y="23381"/>
                      <a:pt x="32194" y="20706"/>
                      <a:pt x="36881" y="14066"/>
                    </a:cubicBezTo>
                    <a:cubicBezTo>
                      <a:pt x="39587" y="10235"/>
                      <a:pt x="41205" y="5941"/>
                      <a:pt x="37145" y="2637"/>
                    </a:cubicBezTo>
                    <a:close/>
                  </a:path>
                </a:pathLst>
              </a:custGeom>
              <a:grpFill/>
              <a:ln w="3294" cap="flat">
                <a:noFill/>
                <a:prstDash val="solid"/>
                <a:miter/>
              </a:ln>
            </p:spPr>
            <p:txBody>
              <a:bodyPr/>
              <a:lstStyle/>
              <a:p>
                <a:endParaRPr lang="en-US"/>
              </a:p>
            </p:txBody>
          </p:sp>
          <p:sp>
            <p:nvSpPr>
              <p:cNvPr id="534" name="Freeform 264">
                <a:extLst>
                  <a:ext uri="{FF2B5EF4-FFF2-40B4-BE49-F238E27FC236}">
                    <a16:creationId xmlns:a16="http://schemas.microsoft.com/office/drawing/2014/main" id="{DC147312-29E1-FF53-5804-8A1C5D4B2855}"/>
                  </a:ext>
                </a:extLst>
              </p:cNvPr>
              <p:cNvSpPr/>
              <p:nvPr/>
            </p:nvSpPr>
            <p:spPr>
              <a:xfrm>
                <a:off x="6270235" y="3476699"/>
                <a:ext cx="8762" cy="9503"/>
              </a:xfrm>
              <a:custGeom>
                <a:avLst/>
                <a:gdLst>
                  <a:gd name="csX0" fmla="*/ 6317 w 8762"/>
                  <a:gd name="csY0" fmla="*/ 941 h 9503"/>
                  <a:gd name="csX1" fmla="*/ 838 w 8762"/>
                  <a:gd name="csY1" fmla="*/ 1371 h 9503"/>
                  <a:gd name="csX2" fmla="*/ 244 w 8762"/>
                  <a:gd name="csY2" fmla="*/ 5334 h 9503"/>
                  <a:gd name="csX3" fmla="*/ 1367 w 8762"/>
                  <a:gd name="csY3" fmla="*/ 6689 h 9503"/>
                  <a:gd name="csX4" fmla="*/ 4040 w 8762"/>
                  <a:gd name="csY4" fmla="*/ 9199 h 9503"/>
                  <a:gd name="csX5" fmla="*/ 6977 w 8762"/>
                  <a:gd name="csY5" fmla="*/ 9430 h 9503"/>
                  <a:gd name="csX6" fmla="*/ 8760 w 8762"/>
                  <a:gd name="csY6" fmla="*/ 6325 h 9503"/>
                  <a:gd name="csX7" fmla="*/ 6350 w 8762"/>
                  <a:gd name="csY7" fmla="*/ 941 h 95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762" h="9503">
                    <a:moveTo>
                      <a:pt x="6317" y="941"/>
                    </a:moveTo>
                    <a:cubicBezTo>
                      <a:pt x="4733" y="-512"/>
                      <a:pt x="2225" y="-215"/>
                      <a:pt x="838" y="1371"/>
                    </a:cubicBezTo>
                    <a:cubicBezTo>
                      <a:pt x="-86" y="2394"/>
                      <a:pt x="-185" y="4079"/>
                      <a:pt x="244" y="5334"/>
                    </a:cubicBezTo>
                    <a:cubicBezTo>
                      <a:pt x="409" y="5863"/>
                      <a:pt x="838" y="6457"/>
                      <a:pt x="1367" y="6689"/>
                    </a:cubicBezTo>
                    <a:cubicBezTo>
                      <a:pt x="1796" y="7845"/>
                      <a:pt x="2588" y="8737"/>
                      <a:pt x="4040" y="9199"/>
                    </a:cubicBezTo>
                    <a:cubicBezTo>
                      <a:pt x="4898" y="9463"/>
                      <a:pt x="6086" y="9595"/>
                      <a:pt x="6977" y="9430"/>
                    </a:cubicBezTo>
                    <a:cubicBezTo>
                      <a:pt x="8331" y="9199"/>
                      <a:pt x="8694" y="7481"/>
                      <a:pt x="8760" y="6325"/>
                    </a:cubicBezTo>
                    <a:cubicBezTo>
                      <a:pt x="8826" y="4310"/>
                      <a:pt x="7803" y="2295"/>
                      <a:pt x="6350" y="941"/>
                    </a:cubicBezTo>
                    <a:close/>
                  </a:path>
                </a:pathLst>
              </a:custGeom>
              <a:grpFill/>
              <a:ln w="3294" cap="flat">
                <a:noFill/>
                <a:prstDash val="solid"/>
                <a:miter/>
              </a:ln>
            </p:spPr>
            <p:txBody>
              <a:bodyPr/>
              <a:lstStyle/>
              <a:p>
                <a:endParaRPr lang="en-US"/>
              </a:p>
            </p:txBody>
          </p:sp>
          <p:sp>
            <p:nvSpPr>
              <p:cNvPr id="535" name="Freeform 265">
                <a:extLst>
                  <a:ext uri="{FF2B5EF4-FFF2-40B4-BE49-F238E27FC236}">
                    <a16:creationId xmlns:a16="http://schemas.microsoft.com/office/drawing/2014/main" id="{BAA3A050-F08C-9029-B66D-2CA790B2986C}"/>
                  </a:ext>
                </a:extLst>
              </p:cNvPr>
              <p:cNvSpPr/>
              <p:nvPr/>
            </p:nvSpPr>
            <p:spPr>
              <a:xfrm>
                <a:off x="6244827" y="3470078"/>
                <a:ext cx="24063" cy="26379"/>
              </a:xfrm>
              <a:custGeom>
                <a:avLst/>
                <a:gdLst>
                  <a:gd name="csX0" fmla="*/ 21560 w 24063"/>
                  <a:gd name="csY0" fmla="*/ 11195 h 26379"/>
                  <a:gd name="csX1" fmla="*/ 16741 w 24063"/>
                  <a:gd name="csY1" fmla="*/ 4523 h 26379"/>
                  <a:gd name="csX2" fmla="*/ 9216 w 24063"/>
                  <a:gd name="csY2" fmla="*/ 63 h 26379"/>
                  <a:gd name="csX3" fmla="*/ 2384 w 24063"/>
                  <a:gd name="csY3" fmla="*/ 3796 h 26379"/>
                  <a:gd name="csX4" fmla="*/ 2384 w 24063"/>
                  <a:gd name="csY4" fmla="*/ 3796 h 26379"/>
                  <a:gd name="csX5" fmla="*/ 139 w 24063"/>
                  <a:gd name="csY5" fmla="*/ 12252 h 26379"/>
                  <a:gd name="csX6" fmla="*/ 40 w 24063"/>
                  <a:gd name="csY6" fmla="*/ 14267 h 26379"/>
                  <a:gd name="csX7" fmla="*/ 931 w 24063"/>
                  <a:gd name="csY7" fmla="*/ 24011 h 26379"/>
                  <a:gd name="csX8" fmla="*/ 8490 w 24063"/>
                  <a:gd name="csY8" fmla="*/ 26324 h 26379"/>
                  <a:gd name="csX9" fmla="*/ 20338 w 24063"/>
                  <a:gd name="csY9" fmla="*/ 23747 h 26379"/>
                  <a:gd name="csX10" fmla="*/ 21593 w 24063"/>
                  <a:gd name="csY10" fmla="*/ 11195 h 26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063" h="26379">
                    <a:moveTo>
                      <a:pt x="21560" y="11195"/>
                    </a:moveTo>
                    <a:cubicBezTo>
                      <a:pt x="20239" y="8520"/>
                      <a:pt x="17962" y="5877"/>
                      <a:pt x="16741" y="4523"/>
                    </a:cubicBezTo>
                    <a:cubicBezTo>
                      <a:pt x="14364" y="1880"/>
                      <a:pt x="12780" y="526"/>
                      <a:pt x="9216" y="63"/>
                    </a:cubicBezTo>
                    <a:cubicBezTo>
                      <a:pt x="6047" y="-333"/>
                      <a:pt x="3968" y="1153"/>
                      <a:pt x="2384" y="3796"/>
                    </a:cubicBezTo>
                    <a:cubicBezTo>
                      <a:pt x="2384" y="3796"/>
                      <a:pt x="2384" y="3796"/>
                      <a:pt x="2384" y="3796"/>
                    </a:cubicBezTo>
                    <a:cubicBezTo>
                      <a:pt x="634" y="5943"/>
                      <a:pt x="-389" y="9874"/>
                      <a:pt x="139" y="12252"/>
                    </a:cubicBezTo>
                    <a:cubicBezTo>
                      <a:pt x="73" y="12913"/>
                      <a:pt x="40" y="13573"/>
                      <a:pt x="40" y="14267"/>
                    </a:cubicBezTo>
                    <a:cubicBezTo>
                      <a:pt x="40" y="17405"/>
                      <a:pt x="40" y="21006"/>
                      <a:pt x="931" y="24011"/>
                    </a:cubicBezTo>
                    <a:cubicBezTo>
                      <a:pt x="1789" y="26951"/>
                      <a:pt x="6212" y="26324"/>
                      <a:pt x="8490" y="26324"/>
                    </a:cubicBezTo>
                    <a:cubicBezTo>
                      <a:pt x="12120" y="26324"/>
                      <a:pt x="17368" y="26158"/>
                      <a:pt x="20338" y="23747"/>
                    </a:cubicBezTo>
                    <a:cubicBezTo>
                      <a:pt x="24893" y="20015"/>
                      <a:pt x="25223" y="14928"/>
                      <a:pt x="21593" y="11195"/>
                    </a:cubicBezTo>
                    <a:close/>
                  </a:path>
                </a:pathLst>
              </a:custGeom>
              <a:grpFill/>
              <a:ln w="3294" cap="flat">
                <a:noFill/>
                <a:prstDash val="solid"/>
                <a:miter/>
              </a:ln>
            </p:spPr>
            <p:txBody>
              <a:bodyPr/>
              <a:lstStyle/>
              <a:p>
                <a:endParaRPr lang="en-US"/>
              </a:p>
            </p:txBody>
          </p:sp>
          <p:sp>
            <p:nvSpPr>
              <p:cNvPr id="536" name="Freeform 266">
                <a:extLst>
                  <a:ext uri="{FF2B5EF4-FFF2-40B4-BE49-F238E27FC236}">
                    <a16:creationId xmlns:a16="http://schemas.microsoft.com/office/drawing/2014/main" id="{E49798BD-E3BE-2FC3-D5B3-617376F0D388}"/>
                  </a:ext>
                </a:extLst>
              </p:cNvPr>
              <p:cNvSpPr/>
              <p:nvPr/>
            </p:nvSpPr>
            <p:spPr>
              <a:xfrm>
                <a:off x="6202324" y="3457669"/>
                <a:ext cx="37361" cy="20187"/>
              </a:xfrm>
              <a:custGeom>
                <a:avLst/>
                <a:gdLst>
                  <a:gd name="csX0" fmla="*/ 29143 w 37361"/>
                  <a:gd name="csY0" fmla="*/ 1870 h 20187"/>
                  <a:gd name="csX1" fmla="*/ 9703 w 37361"/>
                  <a:gd name="csY1" fmla="*/ 1870 h 20187"/>
                  <a:gd name="csX2" fmla="*/ 99 w 37361"/>
                  <a:gd name="csY2" fmla="*/ 14190 h 20187"/>
                  <a:gd name="csX3" fmla="*/ 1287 w 37361"/>
                  <a:gd name="csY3" fmla="*/ 17494 h 20187"/>
                  <a:gd name="csX4" fmla="*/ 8119 w 37361"/>
                  <a:gd name="csY4" fmla="*/ 19905 h 20187"/>
                  <a:gd name="csX5" fmla="*/ 19110 w 37361"/>
                  <a:gd name="csY5" fmla="*/ 17725 h 20187"/>
                  <a:gd name="csX6" fmla="*/ 29704 w 37361"/>
                  <a:gd name="csY6" fmla="*/ 18418 h 20187"/>
                  <a:gd name="csX7" fmla="*/ 37361 w 37361"/>
                  <a:gd name="csY7" fmla="*/ 11317 h 20187"/>
                  <a:gd name="csX8" fmla="*/ 29143 w 37361"/>
                  <a:gd name="csY8" fmla="*/ 1870 h 20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7361" h="20187">
                    <a:moveTo>
                      <a:pt x="29143" y="1870"/>
                    </a:moveTo>
                    <a:cubicBezTo>
                      <a:pt x="22740" y="482"/>
                      <a:pt x="15875" y="-1533"/>
                      <a:pt x="9703" y="1870"/>
                    </a:cubicBezTo>
                    <a:cubicBezTo>
                      <a:pt x="5181" y="4347"/>
                      <a:pt x="1287" y="9170"/>
                      <a:pt x="99" y="14190"/>
                    </a:cubicBezTo>
                    <a:cubicBezTo>
                      <a:pt x="-264" y="15743"/>
                      <a:pt x="429" y="17097"/>
                      <a:pt x="1287" y="17494"/>
                    </a:cubicBezTo>
                    <a:cubicBezTo>
                      <a:pt x="2409" y="19905"/>
                      <a:pt x="5214" y="20665"/>
                      <a:pt x="8119" y="19905"/>
                    </a:cubicBezTo>
                    <a:cubicBezTo>
                      <a:pt x="11683" y="18947"/>
                      <a:pt x="15446" y="17791"/>
                      <a:pt x="19110" y="17725"/>
                    </a:cubicBezTo>
                    <a:cubicBezTo>
                      <a:pt x="22641" y="17659"/>
                      <a:pt x="26173" y="18418"/>
                      <a:pt x="29704" y="18418"/>
                    </a:cubicBezTo>
                    <a:cubicBezTo>
                      <a:pt x="32939" y="18418"/>
                      <a:pt x="37361" y="14785"/>
                      <a:pt x="37361" y="11317"/>
                    </a:cubicBezTo>
                    <a:cubicBezTo>
                      <a:pt x="37361" y="6164"/>
                      <a:pt x="34259" y="2960"/>
                      <a:pt x="29143" y="1870"/>
                    </a:cubicBezTo>
                    <a:close/>
                  </a:path>
                </a:pathLst>
              </a:custGeom>
              <a:grpFill/>
              <a:ln w="3294" cap="flat">
                <a:noFill/>
                <a:prstDash val="solid"/>
                <a:miter/>
              </a:ln>
            </p:spPr>
            <p:txBody>
              <a:bodyPr/>
              <a:lstStyle/>
              <a:p>
                <a:endParaRPr lang="en-US"/>
              </a:p>
            </p:txBody>
          </p:sp>
          <p:sp>
            <p:nvSpPr>
              <p:cNvPr id="571" name="Freeform 267">
                <a:extLst>
                  <a:ext uri="{FF2B5EF4-FFF2-40B4-BE49-F238E27FC236}">
                    <a16:creationId xmlns:a16="http://schemas.microsoft.com/office/drawing/2014/main" id="{B2A4B16E-1AD2-6134-84C1-645A43431000}"/>
                  </a:ext>
                </a:extLst>
              </p:cNvPr>
              <p:cNvSpPr/>
              <p:nvPr/>
            </p:nvSpPr>
            <p:spPr>
              <a:xfrm>
                <a:off x="6235746" y="4694406"/>
                <a:ext cx="6028" cy="9429"/>
              </a:xfrm>
              <a:custGeom>
                <a:avLst/>
                <a:gdLst>
                  <a:gd name="csX0" fmla="*/ 5953 w 6028"/>
                  <a:gd name="csY0" fmla="*/ 2100 h 9429"/>
                  <a:gd name="csX1" fmla="*/ 3906 w 6028"/>
                  <a:gd name="csY1" fmla="*/ 86 h 9429"/>
                  <a:gd name="csX2" fmla="*/ 540 w 6028"/>
                  <a:gd name="csY2" fmla="*/ 3950 h 9429"/>
                  <a:gd name="csX3" fmla="*/ 540 w 6028"/>
                  <a:gd name="csY3" fmla="*/ 3950 h 9429"/>
                  <a:gd name="csX4" fmla="*/ 903 w 6028"/>
                  <a:gd name="csY4" fmla="*/ 9037 h 9429"/>
                  <a:gd name="csX5" fmla="*/ 903 w 6028"/>
                  <a:gd name="csY5" fmla="*/ 9037 h 9429"/>
                  <a:gd name="csX6" fmla="*/ 1266 w 6028"/>
                  <a:gd name="csY6" fmla="*/ 9268 h 9429"/>
                  <a:gd name="csX7" fmla="*/ 1266 w 6028"/>
                  <a:gd name="csY7" fmla="*/ 9268 h 9429"/>
                  <a:gd name="csX8" fmla="*/ 3015 w 6028"/>
                  <a:gd name="csY8" fmla="*/ 9268 h 9429"/>
                  <a:gd name="csX9" fmla="*/ 5953 w 6028"/>
                  <a:gd name="csY9" fmla="*/ 2067 h 94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028" h="9429">
                    <a:moveTo>
                      <a:pt x="5953" y="2100"/>
                    </a:moveTo>
                    <a:cubicBezTo>
                      <a:pt x="5821" y="1143"/>
                      <a:pt x="5128" y="-377"/>
                      <a:pt x="3906" y="86"/>
                    </a:cubicBezTo>
                    <a:cubicBezTo>
                      <a:pt x="2322" y="713"/>
                      <a:pt x="1167" y="2266"/>
                      <a:pt x="540" y="3950"/>
                    </a:cubicBezTo>
                    <a:cubicBezTo>
                      <a:pt x="540" y="3950"/>
                      <a:pt x="540" y="3950"/>
                      <a:pt x="540" y="3950"/>
                    </a:cubicBezTo>
                    <a:cubicBezTo>
                      <a:pt x="-186" y="5470"/>
                      <a:pt x="-285" y="8046"/>
                      <a:pt x="903" y="9037"/>
                    </a:cubicBezTo>
                    <a:cubicBezTo>
                      <a:pt x="903" y="9037"/>
                      <a:pt x="903" y="9037"/>
                      <a:pt x="903" y="9037"/>
                    </a:cubicBezTo>
                    <a:cubicBezTo>
                      <a:pt x="1002" y="9136"/>
                      <a:pt x="1134" y="9202"/>
                      <a:pt x="1266" y="9268"/>
                    </a:cubicBezTo>
                    <a:cubicBezTo>
                      <a:pt x="1266" y="9268"/>
                      <a:pt x="1266" y="9268"/>
                      <a:pt x="1266" y="9268"/>
                    </a:cubicBezTo>
                    <a:cubicBezTo>
                      <a:pt x="1728" y="9466"/>
                      <a:pt x="2289" y="9499"/>
                      <a:pt x="3015" y="9268"/>
                    </a:cubicBezTo>
                    <a:cubicBezTo>
                      <a:pt x="5755" y="8277"/>
                      <a:pt x="6250" y="4512"/>
                      <a:pt x="5953" y="2067"/>
                    </a:cubicBezTo>
                    <a:close/>
                  </a:path>
                </a:pathLst>
              </a:custGeom>
              <a:grpFill/>
              <a:ln w="3294" cap="flat">
                <a:noFill/>
                <a:prstDash val="solid"/>
                <a:miter/>
              </a:ln>
            </p:spPr>
            <p:txBody>
              <a:bodyPr/>
              <a:lstStyle/>
              <a:p>
                <a:endParaRPr lang="en-US"/>
              </a:p>
            </p:txBody>
          </p:sp>
          <p:sp>
            <p:nvSpPr>
              <p:cNvPr id="572" name="Freeform 268">
                <a:extLst>
                  <a:ext uri="{FF2B5EF4-FFF2-40B4-BE49-F238E27FC236}">
                    <a16:creationId xmlns:a16="http://schemas.microsoft.com/office/drawing/2014/main" id="{77ABCD7C-B576-84EB-2CF1-1A0721D72CE3}"/>
                  </a:ext>
                </a:extLst>
              </p:cNvPr>
              <p:cNvSpPr/>
              <p:nvPr/>
            </p:nvSpPr>
            <p:spPr>
              <a:xfrm>
                <a:off x="6267936" y="4688642"/>
                <a:ext cx="11038" cy="11083"/>
              </a:xfrm>
              <a:custGeom>
                <a:avLst/>
                <a:gdLst>
                  <a:gd name="csX0" fmla="*/ 10960 w 11038"/>
                  <a:gd name="csY0" fmla="*/ 4793 h 11083"/>
                  <a:gd name="csX1" fmla="*/ 5448 w 11038"/>
                  <a:gd name="csY1" fmla="*/ 3 h 11083"/>
                  <a:gd name="csX2" fmla="*/ 35 w 11038"/>
                  <a:gd name="csY2" fmla="*/ 5222 h 11083"/>
                  <a:gd name="csX3" fmla="*/ 1190 w 11038"/>
                  <a:gd name="csY3" fmla="*/ 8790 h 11083"/>
                  <a:gd name="csX4" fmla="*/ 1817 w 11038"/>
                  <a:gd name="csY4" fmla="*/ 8856 h 11083"/>
                  <a:gd name="csX5" fmla="*/ 6405 w 11038"/>
                  <a:gd name="csY5" fmla="*/ 10904 h 11083"/>
                  <a:gd name="csX6" fmla="*/ 9739 w 11038"/>
                  <a:gd name="csY6" fmla="*/ 9549 h 11083"/>
                  <a:gd name="csX7" fmla="*/ 10960 w 11038"/>
                  <a:gd name="csY7" fmla="*/ 4826 h 110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038" h="11083">
                    <a:moveTo>
                      <a:pt x="10960" y="4793"/>
                    </a:moveTo>
                    <a:cubicBezTo>
                      <a:pt x="10696" y="2117"/>
                      <a:pt x="8055" y="-96"/>
                      <a:pt x="5448" y="3"/>
                    </a:cubicBezTo>
                    <a:cubicBezTo>
                      <a:pt x="2874" y="102"/>
                      <a:pt x="233" y="2679"/>
                      <a:pt x="35" y="5222"/>
                    </a:cubicBezTo>
                    <a:cubicBezTo>
                      <a:pt x="-64" y="6345"/>
                      <a:pt x="-31" y="8195"/>
                      <a:pt x="1190" y="8790"/>
                    </a:cubicBezTo>
                    <a:cubicBezTo>
                      <a:pt x="1421" y="8889"/>
                      <a:pt x="1619" y="8922"/>
                      <a:pt x="1817" y="8856"/>
                    </a:cubicBezTo>
                    <a:cubicBezTo>
                      <a:pt x="2742" y="10441"/>
                      <a:pt x="4557" y="11531"/>
                      <a:pt x="6405" y="10904"/>
                    </a:cubicBezTo>
                    <a:cubicBezTo>
                      <a:pt x="7527" y="10507"/>
                      <a:pt x="8848" y="10408"/>
                      <a:pt x="9739" y="9549"/>
                    </a:cubicBezTo>
                    <a:cubicBezTo>
                      <a:pt x="11059" y="8261"/>
                      <a:pt x="11158" y="6576"/>
                      <a:pt x="10960" y="4826"/>
                    </a:cubicBezTo>
                    <a:close/>
                  </a:path>
                </a:pathLst>
              </a:custGeom>
              <a:grpFill/>
              <a:ln w="3294" cap="flat">
                <a:noFill/>
                <a:prstDash val="solid"/>
                <a:miter/>
              </a:ln>
            </p:spPr>
            <p:txBody>
              <a:bodyPr/>
              <a:lstStyle/>
              <a:p>
                <a:endParaRPr lang="en-US"/>
              </a:p>
            </p:txBody>
          </p:sp>
          <p:sp>
            <p:nvSpPr>
              <p:cNvPr id="573" name="Freeform 269">
                <a:extLst>
                  <a:ext uri="{FF2B5EF4-FFF2-40B4-BE49-F238E27FC236}">
                    <a16:creationId xmlns:a16="http://schemas.microsoft.com/office/drawing/2014/main" id="{584ACA50-8420-867D-30FF-67B6DBAE375A}"/>
                  </a:ext>
                </a:extLst>
              </p:cNvPr>
              <p:cNvSpPr/>
              <p:nvPr/>
            </p:nvSpPr>
            <p:spPr>
              <a:xfrm>
                <a:off x="6270545" y="4711754"/>
                <a:ext cx="13148" cy="14514"/>
              </a:xfrm>
              <a:custGeom>
                <a:avLst/>
                <a:gdLst>
                  <a:gd name="csX0" fmla="*/ 11684 w 13148"/>
                  <a:gd name="csY0" fmla="*/ 1896 h 14514"/>
                  <a:gd name="csX1" fmla="*/ 8680 w 13148"/>
                  <a:gd name="csY1" fmla="*/ 14 h 14514"/>
                  <a:gd name="csX2" fmla="*/ 5380 w 13148"/>
                  <a:gd name="csY2" fmla="*/ 2028 h 14514"/>
                  <a:gd name="csX3" fmla="*/ 2442 w 13148"/>
                  <a:gd name="csY3" fmla="*/ 5992 h 14514"/>
                  <a:gd name="csX4" fmla="*/ 792 w 13148"/>
                  <a:gd name="csY4" fmla="*/ 8371 h 14514"/>
                  <a:gd name="csX5" fmla="*/ 0 w 13148"/>
                  <a:gd name="csY5" fmla="*/ 10881 h 14514"/>
                  <a:gd name="csX6" fmla="*/ 0 w 13148"/>
                  <a:gd name="csY6" fmla="*/ 11112 h 14514"/>
                  <a:gd name="csX7" fmla="*/ 1221 w 13148"/>
                  <a:gd name="csY7" fmla="*/ 13920 h 14514"/>
                  <a:gd name="csX8" fmla="*/ 1914 w 13148"/>
                  <a:gd name="csY8" fmla="*/ 13986 h 14514"/>
                  <a:gd name="csX9" fmla="*/ 2871 w 13148"/>
                  <a:gd name="csY9" fmla="*/ 14514 h 14514"/>
                  <a:gd name="csX10" fmla="*/ 7063 w 13148"/>
                  <a:gd name="csY10" fmla="*/ 13358 h 14514"/>
                  <a:gd name="csX11" fmla="*/ 10859 w 13148"/>
                  <a:gd name="csY11" fmla="*/ 10683 h 14514"/>
                  <a:gd name="csX12" fmla="*/ 11684 w 13148"/>
                  <a:gd name="csY12" fmla="*/ 1896 h 14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148" h="14514">
                    <a:moveTo>
                      <a:pt x="11684" y="1896"/>
                    </a:moveTo>
                    <a:cubicBezTo>
                      <a:pt x="11123" y="1236"/>
                      <a:pt x="9704" y="-152"/>
                      <a:pt x="8680" y="14"/>
                    </a:cubicBezTo>
                    <a:cubicBezTo>
                      <a:pt x="7261" y="245"/>
                      <a:pt x="6304" y="905"/>
                      <a:pt x="5380" y="2028"/>
                    </a:cubicBezTo>
                    <a:cubicBezTo>
                      <a:pt x="4324" y="3284"/>
                      <a:pt x="3466" y="4704"/>
                      <a:pt x="2442" y="5992"/>
                    </a:cubicBezTo>
                    <a:cubicBezTo>
                      <a:pt x="1848" y="6752"/>
                      <a:pt x="1254" y="7545"/>
                      <a:pt x="792" y="8371"/>
                    </a:cubicBezTo>
                    <a:cubicBezTo>
                      <a:pt x="198" y="8998"/>
                      <a:pt x="0" y="10187"/>
                      <a:pt x="0" y="10881"/>
                    </a:cubicBezTo>
                    <a:lnTo>
                      <a:pt x="0" y="11112"/>
                    </a:lnTo>
                    <a:cubicBezTo>
                      <a:pt x="0" y="12037"/>
                      <a:pt x="264" y="13457"/>
                      <a:pt x="1221" y="13920"/>
                    </a:cubicBezTo>
                    <a:cubicBezTo>
                      <a:pt x="1485" y="14052"/>
                      <a:pt x="1683" y="14052"/>
                      <a:pt x="1914" y="13986"/>
                    </a:cubicBezTo>
                    <a:cubicBezTo>
                      <a:pt x="2145" y="14283"/>
                      <a:pt x="2442" y="14514"/>
                      <a:pt x="2871" y="14514"/>
                    </a:cubicBezTo>
                    <a:cubicBezTo>
                      <a:pt x="4555" y="14514"/>
                      <a:pt x="5578" y="14118"/>
                      <a:pt x="7063" y="13358"/>
                    </a:cubicBezTo>
                    <a:cubicBezTo>
                      <a:pt x="8482" y="12632"/>
                      <a:pt x="9605" y="11608"/>
                      <a:pt x="10859" y="10683"/>
                    </a:cubicBezTo>
                    <a:cubicBezTo>
                      <a:pt x="13631" y="8602"/>
                      <a:pt x="13862" y="4539"/>
                      <a:pt x="11684" y="1896"/>
                    </a:cubicBezTo>
                    <a:close/>
                  </a:path>
                </a:pathLst>
              </a:custGeom>
              <a:grpFill/>
              <a:ln w="3294" cap="flat">
                <a:noFill/>
                <a:prstDash val="solid"/>
                <a:miter/>
              </a:ln>
            </p:spPr>
            <p:txBody>
              <a:bodyPr/>
              <a:lstStyle/>
              <a:p>
                <a:endParaRPr lang="en-US"/>
              </a:p>
            </p:txBody>
          </p:sp>
          <p:sp>
            <p:nvSpPr>
              <p:cNvPr id="574" name="Freeform 270">
                <a:extLst>
                  <a:ext uri="{FF2B5EF4-FFF2-40B4-BE49-F238E27FC236}">
                    <a16:creationId xmlns:a16="http://schemas.microsoft.com/office/drawing/2014/main" id="{9D09AFAC-D987-F39A-61C6-466DE3E69193}"/>
                  </a:ext>
                </a:extLst>
              </p:cNvPr>
              <p:cNvSpPr/>
              <p:nvPr/>
            </p:nvSpPr>
            <p:spPr>
              <a:xfrm>
                <a:off x="6287018" y="4722055"/>
                <a:ext cx="9689" cy="10492"/>
              </a:xfrm>
              <a:custGeom>
                <a:avLst/>
                <a:gdLst>
                  <a:gd name="csX0" fmla="*/ 9436 w 9689"/>
                  <a:gd name="csY0" fmla="*/ 2595 h 10492"/>
                  <a:gd name="csX1" fmla="*/ 5542 w 9689"/>
                  <a:gd name="csY1" fmla="*/ 216 h 10492"/>
                  <a:gd name="csX2" fmla="*/ 3099 w 9689"/>
                  <a:gd name="csY2" fmla="*/ 2066 h 10492"/>
                  <a:gd name="csX3" fmla="*/ 822 w 9689"/>
                  <a:gd name="csY3" fmla="*/ 3619 h 10492"/>
                  <a:gd name="csX4" fmla="*/ 228 w 9689"/>
                  <a:gd name="csY4" fmla="*/ 7582 h 10492"/>
                  <a:gd name="csX5" fmla="*/ 525 w 9689"/>
                  <a:gd name="csY5" fmla="*/ 8177 h 10492"/>
                  <a:gd name="csX6" fmla="*/ 690 w 9689"/>
                  <a:gd name="csY6" fmla="*/ 9036 h 10492"/>
                  <a:gd name="csX7" fmla="*/ 2934 w 9689"/>
                  <a:gd name="csY7" fmla="*/ 10060 h 10492"/>
                  <a:gd name="csX8" fmla="*/ 4717 w 9689"/>
                  <a:gd name="csY8" fmla="*/ 9333 h 10492"/>
                  <a:gd name="csX9" fmla="*/ 7192 w 9689"/>
                  <a:gd name="csY9" fmla="*/ 7847 h 10492"/>
                  <a:gd name="csX10" fmla="*/ 9436 w 9689"/>
                  <a:gd name="csY10" fmla="*/ 2562 h 104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689" h="10492">
                    <a:moveTo>
                      <a:pt x="9436" y="2595"/>
                    </a:moveTo>
                    <a:cubicBezTo>
                      <a:pt x="8908" y="943"/>
                      <a:pt x="7324" y="-576"/>
                      <a:pt x="5542" y="216"/>
                    </a:cubicBezTo>
                    <a:cubicBezTo>
                      <a:pt x="4684" y="580"/>
                      <a:pt x="3793" y="1472"/>
                      <a:pt x="3099" y="2066"/>
                    </a:cubicBezTo>
                    <a:cubicBezTo>
                      <a:pt x="2373" y="2661"/>
                      <a:pt x="1383" y="2892"/>
                      <a:pt x="822" y="3619"/>
                    </a:cubicBezTo>
                    <a:cubicBezTo>
                      <a:pt x="-36" y="4709"/>
                      <a:pt x="-201" y="6261"/>
                      <a:pt x="228" y="7582"/>
                    </a:cubicBezTo>
                    <a:cubicBezTo>
                      <a:pt x="294" y="7781"/>
                      <a:pt x="393" y="7979"/>
                      <a:pt x="525" y="8177"/>
                    </a:cubicBezTo>
                    <a:cubicBezTo>
                      <a:pt x="558" y="8474"/>
                      <a:pt x="624" y="8739"/>
                      <a:pt x="690" y="9036"/>
                    </a:cubicBezTo>
                    <a:cubicBezTo>
                      <a:pt x="954" y="9862"/>
                      <a:pt x="2109" y="11183"/>
                      <a:pt x="2934" y="10060"/>
                    </a:cubicBezTo>
                    <a:cubicBezTo>
                      <a:pt x="3297" y="9597"/>
                      <a:pt x="4156" y="9597"/>
                      <a:pt x="4717" y="9333"/>
                    </a:cubicBezTo>
                    <a:cubicBezTo>
                      <a:pt x="5575" y="8904"/>
                      <a:pt x="6235" y="8144"/>
                      <a:pt x="7192" y="7847"/>
                    </a:cubicBezTo>
                    <a:cubicBezTo>
                      <a:pt x="9403" y="7153"/>
                      <a:pt x="10129" y="4676"/>
                      <a:pt x="9436" y="2562"/>
                    </a:cubicBezTo>
                    <a:close/>
                  </a:path>
                </a:pathLst>
              </a:custGeom>
              <a:grpFill/>
              <a:ln w="3294" cap="flat">
                <a:noFill/>
                <a:prstDash val="solid"/>
                <a:miter/>
              </a:ln>
            </p:spPr>
            <p:txBody>
              <a:bodyPr/>
              <a:lstStyle/>
              <a:p>
                <a:endParaRPr lang="en-US"/>
              </a:p>
            </p:txBody>
          </p:sp>
          <p:sp>
            <p:nvSpPr>
              <p:cNvPr id="575" name="Freeform 271">
                <a:extLst>
                  <a:ext uri="{FF2B5EF4-FFF2-40B4-BE49-F238E27FC236}">
                    <a16:creationId xmlns:a16="http://schemas.microsoft.com/office/drawing/2014/main" id="{32F43169-8217-0E8D-D5A4-34FE5FBE23A1}"/>
                  </a:ext>
                </a:extLst>
              </p:cNvPr>
              <p:cNvSpPr/>
              <p:nvPr/>
            </p:nvSpPr>
            <p:spPr>
              <a:xfrm>
                <a:off x="6288432" y="4747626"/>
                <a:ext cx="8944" cy="15376"/>
              </a:xfrm>
              <a:custGeom>
                <a:avLst/>
                <a:gdLst>
                  <a:gd name="csX0" fmla="*/ 8848 w 8944"/>
                  <a:gd name="csY0" fmla="*/ 8106 h 15376"/>
                  <a:gd name="csX1" fmla="*/ 7627 w 8944"/>
                  <a:gd name="csY1" fmla="*/ 2128 h 15376"/>
                  <a:gd name="csX2" fmla="*/ 3072 w 8944"/>
                  <a:gd name="csY2" fmla="*/ 1137 h 15376"/>
                  <a:gd name="csX3" fmla="*/ 1191 w 8944"/>
                  <a:gd name="csY3" fmla="*/ 2590 h 15376"/>
                  <a:gd name="csX4" fmla="*/ 2 w 8944"/>
                  <a:gd name="csY4" fmla="*/ 6157 h 15376"/>
                  <a:gd name="csX5" fmla="*/ 894 w 8944"/>
                  <a:gd name="csY5" fmla="*/ 8767 h 15376"/>
                  <a:gd name="csX6" fmla="*/ 960 w 8944"/>
                  <a:gd name="csY6" fmla="*/ 9494 h 15376"/>
                  <a:gd name="csX7" fmla="*/ 1851 w 8944"/>
                  <a:gd name="csY7" fmla="*/ 13490 h 15376"/>
                  <a:gd name="csX8" fmla="*/ 7033 w 8944"/>
                  <a:gd name="csY8" fmla="*/ 14746 h 15376"/>
                  <a:gd name="csX9" fmla="*/ 8848 w 8944"/>
                  <a:gd name="csY9" fmla="*/ 8106 h 153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944" h="15376">
                    <a:moveTo>
                      <a:pt x="8848" y="8106"/>
                    </a:moveTo>
                    <a:cubicBezTo>
                      <a:pt x="8749" y="6124"/>
                      <a:pt x="8419" y="3977"/>
                      <a:pt x="7627" y="2128"/>
                    </a:cubicBezTo>
                    <a:cubicBezTo>
                      <a:pt x="6636" y="-251"/>
                      <a:pt x="4887" y="-713"/>
                      <a:pt x="3072" y="1137"/>
                    </a:cubicBezTo>
                    <a:cubicBezTo>
                      <a:pt x="2511" y="1698"/>
                      <a:pt x="1785" y="2029"/>
                      <a:pt x="1191" y="2590"/>
                    </a:cubicBezTo>
                    <a:cubicBezTo>
                      <a:pt x="266" y="3482"/>
                      <a:pt x="-31" y="4902"/>
                      <a:pt x="2" y="6157"/>
                    </a:cubicBezTo>
                    <a:cubicBezTo>
                      <a:pt x="2" y="6884"/>
                      <a:pt x="200" y="8172"/>
                      <a:pt x="894" y="8767"/>
                    </a:cubicBezTo>
                    <a:cubicBezTo>
                      <a:pt x="894" y="8998"/>
                      <a:pt x="960" y="9229"/>
                      <a:pt x="960" y="9494"/>
                    </a:cubicBezTo>
                    <a:cubicBezTo>
                      <a:pt x="1026" y="10980"/>
                      <a:pt x="1257" y="12136"/>
                      <a:pt x="1851" y="13490"/>
                    </a:cubicBezTo>
                    <a:cubicBezTo>
                      <a:pt x="2709" y="15340"/>
                      <a:pt x="5382" y="15968"/>
                      <a:pt x="7033" y="14746"/>
                    </a:cubicBezTo>
                    <a:cubicBezTo>
                      <a:pt x="9310" y="13061"/>
                      <a:pt x="8980" y="10551"/>
                      <a:pt x="8848" y="8106"/>
                    </a:cubicBezTo>
                    <a:close/>
                  </a:path>
                </a:pathLst>
              </a:custGeom>
              <a:grpFill/>
              <a:ln w="3294" cap="flat">
                <a:noFill/>
                <a:prstDash val="solid"/>
                <a:miter/>
              </a:ln>
            </p:spPr>
            <p:txBody>
              <a:bodyPr/>
              <a:lstStyle/>
              <a:p>
                <a:endParaRPr lang="en-US"/>
              </a:p>
            </p:txBody>
          </p:sp>
          <p:sp>
            <p:nvSpPr>
              <p:cNvPr id="576" name="Freeform 272">
                <a:extLst>
                  <a:ext uri="{FF2B5EF4-FFF2-40B4-BE49-F238E27FC236}">
                    <a16:creationId xmlns:a16="http://schemas.microsoft.com/office/drawing/2014/main" id="{CCF9B036-4D5A-A99F-3240-A83B3E235239}"/>
                  </a:ext>
                </a:extLst>
              </p:cNvPr>
              <p:cNvSpPr/>
              <p:nvPr/>
            </p:nvSpPr>
            <p:spPr>
              <a:xfrm>
                <a:off x="6288898" y="4775742"/>
                <a:ext cx="13927" cy="11713"/>
              </a:xfrm>
              <a:custGeom>
                <a:avLst/>
                <a:gdLst>
                  <a:gd name="csX0" fmla="*/ 12310 w 13927"/>
                  <a:gd name="csY0" fmla="*/ 40 h 11713"/>
                  <a:gd name="csX1" fmla="*/ 8943 w 13927"/>
                  <a:gd name="csY1" fmla="*/ 304 h 11713"/>
                  <a:gd name="csX2" fmla="*/ 4818 w 13927"/>
                  <a:gd name="csY2" fmla="*/ 866 h 11713"/>
                  <a:gd name="csX3" fmla="*/ 923 w 13927"/>
                  <a:gd name="csY3" fmla="*/ 4202 h 11713"/>
                  <a:gd name="csX4" fmla="*/ 857 w 13927"/>
                  <a:gd name="csY4" fmla="*/ 4268 h 11713"/>
                  <a:gd name="csX5" fmla="*/ 1253 w 13927"/>
                  <a:gd name="csY5" fmla="*/ 9586 h 11713"/>
                  <a:gd name="csX6" fmla="*/ 5049 w 13927"/>
                  <a:gd name="csY6" fmla="*/ 11601 h 11713"/>
                  <a:gd name="csX7" fmla="*/ 9603 w 13927"/>
                  <a:gd name="csY7" fmla="*/ 10775 h 11713"/>
                  <a:gd name="csX8" fmla="*/ 12607 w 13927"/>
                  <a:gd name="csY8" fmla="*/ 7802 h 11713"/>
                  <a:gd name="csX9" fmla="*/ 13927 w 13927"/>
                  <a:gd name="csY9" fmla="*/ 2914 h 11713"/>
                  <a:gd name="csX10" fmla="*/ 12277 w 13927"/>
                  <a:gd name="csY10" fmla="*/ 7 h 117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927" h="11713">
                    <a:moveTo>
                      <a:pt x="12310" y="40"/>
                    </a:moveTo>
                    <a:cubicBezTo>
                      <a:pt x="11188" y="-125"/>
                      <a:pt x="10065" y="271"/>
                      <a:pt x="8943" y="304"/>
                    </a:cubicBezTo>
                    <a:cubicBezTo>
                      <a:pt x="7557" y="370"/>
                      <a:pt x="6171" y="568"/>
                      <a:pt x="4818" y="866"/>
                    </a:cubicBezTo>
                    <a:cubicBezTo>
                      <a:pt x="2672" y="1328"/>
                      <a:pt x="1319" y="2286"/>
                      <a:pt x="923" y="4202"/>
                    </a:cubicBezTo>
                    <a:cubicBezTo>
                      <a:pt x="923" y="4202"/>
                      <a:pt x="857" y="4268"/>
                      <a:pt x="857" y="4268"/>
                    </a:cubicBezTo>
                    <a:cubicBezTo>
                      <a:pt x="-298" y="5424"/>
                      <a:pt x="-397" y="8727"/>
                      <a:pt x="1253" y="9586"/>
                    </a:cubicBezTo>
                    <a:cubicBezTo>
                      <a:pt x="2573" y="10247"/>
                      <a:pt x="3530" y="11337"/>
                      <a:pt x="5049" y="11601"/>
                    </a:cubicBezTo>
                    <a:cubicBezTo>
                      <a:pt x="6666" y="11899"/>
                      <a:pt x="8184" y="11601"/>
                      <a:pt x="9603" y="10775"/>
                    </a:cubicBezTo>
                    <a:cubicBezTo>
                      <a:pt x="10891" y="10016"/>
                      <a:pt x="11650" y="8893"/>
                      <a:pt x="12607" y="7802"/>
                    </a:cubicBezTo>
                    <a:cubicBezTo>
                      <a:pt x="13828" y="6382"/>
                      <a:pt x="13927" y="4731"/>
                      <a:pt x="13927" y="2914"/>
                    </a:cubicBezTo>
                    <a:cubicBezTo>
                      <a:pt x="13927" y="1824"/>
                      <a:pt x="13564" y="205"/>
                      <a:pt x="12277" y="7"/>
                    </a:cubicBezTo>
                    <a:close/>
                  </a:path>
                </a:pathLst>
              </a:custGeom>
              <a:grpFill/>
              <a:ln w="3294" cap="flat">
                <a:noFill/>
                <a:prstDash val="solid"/>
                <a:miter/>
              </a:ln>
            </p:spPr>
            <p:txBody>
              <a:bodyPr/>
              <a:lstStyle/>
              <a:p>
                <a:endParaRPr lang="en-US"/>
              </a:p>
            </p:txBody>
          </p:sp>
          <p:sp>
            <p:nvSpPr>
              <p:cNvPr id="577" name="Freeform 273">
                <a:extLst>
                  <a:ext uri="{FF2B5EF4-FFF2-40B4-BE49-F238E27FC236}">
                    <a16:creationId xmlns:a16="http://schemas.microsoft.com/office/drawing/2014/main" id="{BCDBEDA2-1CD4-A3EA-DB5F-F5A1893C9720}"/>
                  </a:ext>
                </a:extLst>
              </p:cNvPr>
              <p:cNvSpPr/>
              <p:nvPr/>
            </p:nvSpPr>
            <p:spPr>
              <a:xfrm>
                <a:off x="6302911" y="4788800"/>
                <a:ext cx="9394" cy="10218"/>
              </a:xfrm>
              <a:custGeom>
                <a:avLst/>
                <a:gdLst>
                  <a:gd name="csX0" fmla="*/ 8627 w 9394"/>
                  <a:gd name="csY0" fmla="*/ 1120 h 10218"/>
                  <a:gd name="csX1" fmla="*/ 1696 w 9394"/>
                  <a:gd name="csY1" fmla="*/ 1813 h 10218"/>
                  <a:gd name="csX2" fmla="*/ 442 w 9394"/>
                  <a:gd name="csY2" fmla="*/ 4786 h 10218"/>
                  <a:gd name="csX3" fmla="*/ 46 w 9394"/>
                  <a:gd name="csY3" fmla="*/ 7561 h 10218"/>
                  <a:gd name="csX4" fmla="*/ 4006 w 9394"/>
                  <a:gd name="csY4" fmla="*/ 9906 h 10218"/>
                  <a:gd name="csX5" fmla="*/ 4534 w 9394"/>
                  <a:gd name="csY5" fmla="*/ 9675 h 10218"/>
                  <a:gd name="csX6" fmla="*/ 5657 w 9394"/>
                  <a:gd name="csY6" fmla="*/ 9411 h 10218"/>
                  <a:gd name="csX7" fmla="*/ 8165 w 9394"/>
                  <a:gd name="csY7" fmla="*/ 8288 h 10218"/>
                  <a:gd name="csX8" fmla="*/ 8594 w 9394"/>
                  <a:gd name="csY8" fmla="*/ 1087 h 10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394" h="10218">
                    <a:moveTo>
                      <a:pt x="8627" y="1120"/>
                    </a:moveTo>
                    <a:cubicBezTo>
                      <a:pt x="7274" y="-1391"/>
                      <a:pt x="3379" y="988"/>
                      <a:pt x="1696" y="1813"/>
                    </a:cubicBezTo>
                    <a:cubicBezTo>
                      <a:pt x="772" y="2276"/>
                      <a:pt x="376" y="3564"/>
                      <a:pt x="442" y="4786"/>
                    </a:cubicBezTo>
                    <a:cubicBezTo>
                      <a:pt x="-20" y="5612"/>
                      <a:pt x="-53" y="6768"/>
                      <a:pt x="46" y="7561"/>
                    </a:cubicBezTo>
                    <a:cubicBezTo>
                      <a:pt x="343" y="10005"/>
                      <a:pt x="1894" y="10699"/>
                      <a:pt x="4006" y="9906"/>
                    </a:cubicBezTo>
                    <a:cubicBezTo>
                      <a:pt x="4105" y="9906"/>
                      <a:pt x="4930" y="9642"/>
                      <a:pt x="4534" y="9675"/>
                    </a:cubicBezTo>
                    <a:cubicBezTo>
                      <a:pt x="4930" y="9609"/>
                      <a:pt x="5293" y="9477"/>
                      <a:pt x="5657" y="9411"/>
                    </a:cubicBezTo>
                    <a:cubicBezTo>
                      <a:pt x="6614" y="9212"/>
                      <a:pt x="7439" y="8981"/>
                      <a:pt x="8165" y="8288"/>
                    </a:cubicBezTo>
                    <a:cubicBezTo>
                      <a:pt x="9881" y="6669"/>
                      <a:pt x="9584" y="2970"/>
                      <a:pt x="8594" y="1087"/>
                    </a:cubicBezTo>
                    <a:close/>
                  </a:path>
                </a:pathLst>
              </a:custGeom>
              <a:grpFill/>
              <a:ln w="3294" cap="flat">
                <a:noFill/>
                <a:prstDash val="solid"/>
                <a:miter/>
              </a:ln>
            </p:spPr>
            <p:txBody>
              <a:bodyPr/>
              <a:lstStyle/>
              <a:p>
                <a:endParaRPr lang="en-US"/>
              </a:p>
            </p:txBody>
          </p:sp>
          <p:sp>
            <p:nvSpPr>
              <p:cNvPr id="578" name="Freeform 274">
                <a:extLst>
                  <a:ext uri="{FF2B5EF4-FFF2-40B4-BE49-F238E27FC236}">
                    <a16:creationId xmlns:a16="http://schemas.microsoft.com/office/drawing/2014/main" id="{7D275D15-B24A-1394-003D-A57A2386377A}"/>
                  </a:ext>
                </a:extLst>
              </p:cNvPr>
              <p:cNvSpPr/>
              <p:nvPr/>
            </p:nvSpPr>
            <p:spPr>
              <a:xfrm>
                <a:off x="6300064" y="4805995"/>
                <a:ext cx="14186" cy="12078"/>
              </a:xfrm>
              <a:custGeom>
                <a:avLst/>
                <a:gdLst>
                  <a:gd name="csX0" fmla="*/ 14082 w 14186"/>
                  <a:gd name="csY0" fmla="*/ 5990 h 12078"/>
                  <a:gd name="csX1" fmla="*/ 8900 w 14186"/>
                  <a:gd name="csY1" fmla="*/ 176 h 12078"/>
                  <a:gd name="csX2" fmla="*/ 4741 w 14186"/>
                  <a:gd name="csY2" fmla="*/ 573 h 12078"/>
                  <a:gd name="csX3" fmla="*/ 1209 w 14186"/>
                  <a:gd name="csY3" fmla="*/ 3017 h 12078"/>
                  <a:gd name="csX4" fmla="*/ 1639 w 14186"/>
                  <a:gd name="csY4" fmla="*/ 8698 h 12078"/>
                  <a:gd name="csX5" fmla="*/ 2398 w 14186"/>
                  <a:gd name="csY5" fmla="*/ 9557 h 12078"/>
                  <a:gd name="csX6" fmla="*/ 9791 w 14186"/>
                  <a:gd name="csY6" fmla="*/ 12067 h 12078"/>
                  <a:gd name="csX7" fmla="*/ 14115 w 14186"/>
                  <a:gd name="csY7" fmla="*/ 5990 h 12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4186" h="12078">
                    <a:moveTo>
                      <a:pt x="14082" y="5990"/>
                    </a:moveTo>
                    <a:cubicBezTo>
                      <a:pt x="13685" y="3545"/>
                      <a:pt x="11276" y="804"/>
                      <a:pt x="8900" y="176"/>
                    </a:cubicBezTo>
                    <a:cubicBezTo>
                      <a:pt x="7481" y="-187"/>
                      <a:pt x="6061" y="44"/>
                      <a:pt x="4741" y="573"/>
                    </a:cubicBezTo>
                    <a:cubicBezTo>
                      <a:pt x="3256" y="1101"/>
                      <a:pt x="2497" y="2356"/>
                      <a:pt x="1209" y="3017"/>
                    </a:cubicBezTo>
                    <a:cubicBezTo>
                      <a:pt x="-342" y="3810"/>
                      <a:pt x="-606" y="8996"/>
                      <a:pt x="1639" y="8698"/>
                    </a:cubicBezTo>
                    <a:cubicBezTo>
                      <a:pt x="1837" y="9095"/>
                      <a:pt x="2101" y="9392"/>
                      <a:pt x="2398" y="9557"/>
                    </a:cubicBezTo>
                    <a:cubicBezTo>
                      <a:pt x="4906" y="10812"/>
                      <a:pt x="6886" y="11836"/>
                      <a:pt x="9791" y="12067"/>
                    </a:cubicBezTo>
                    <a:cubicBezTo>
                      <a:pt x="13058" y="12299"/>
                      <a:pt x="14544" y="8764"/>
                      <a:pt x="14115" y="5990"/>
                    </a:cubicBezTo>
                    <a:close/>
                  </a:path>
                </a:pathLst>
              </a:custGeom>
              <a:grpFill/>
              <a:ln w="3294" cap="flat">
                <a:noFill/>
                <a:prstDash val="solid"/>
                <a:miter/>
              </a:ln>
            </p:spPr>
            <p:txBody>
              <a:bodyPr/>
              <a:lstStyle/>
              <a:p>
                <a:endParaRPr lang="en-US"/>
              </a:p>
            </p:txBody>
          </p:sp>
          <p:sp>
            <p:nvSpPr>
              <p:cNvPr id="579" name="Freeform 275">
                <a:extLst>
                  <a:ext uri="{FF2B5EF4-FFF2-40B4-BE49-F238E27FC236}">
                    <a16:creationId xmlns:a16="http://schemas.microsoft.com/office/drawing/2014/main" id="{D90CFA93-16E1-816B-8445-5B2C49D0118D}"/>
                  </a:ext>
                </a:extLst>
              </p:cNvPr>
              <p:cNvSpPr/>
              <p:nvPr/>
            </p:nvSpPr>
            <p:spPr>
              <a:xfrm>
                <a:off x="6292900" y="4815420"/>
                <a:ext cx="18139" cy="19100"/>
              </a:xfrm>
              <a:custGeom>
                <a:avLst/>
                <a:gdLst>
                  <a:gd name="csX0" fmla="*/ 17681 w 18139"/>
                  <a:gd name="csY0" fmla="*/ 14137 h 19100"/>
                  <a:gd name="csX1" fmla="*/ 15767 w 18139"/>
                  <a:gd name="csY1" fmla="*/ 12354 h 19100"/>
                  <a:gd name="csX2" fmla="*/ 15503 w 18139"/>
                  <a:gd name="csY2" fmla="*/ 11693 h 19100"/>
                  <a:gd name="csX3" fmla="*/ 9859 w 18139"/>
                  <a:gd name="csY3" fmla="*/ 6177 h 19100"/>
                  <a:gd name="csX4" fmla="*/ 3423 w 18139"/>
                  <a:gd name="csY4" fmla="*/ 826 h 19100"/>
                  <a:gd name="csX5" fmla="*/ 3390 w 18139"/>
                  <a:gd name="csY5" fmla="*/ 826 h 19100"/>
                  <a:gd name="csX6" fmla="*/ 1806 w 18139"/>
                  <a:gd name="csY6" fmla="*/ 0 h 19100"/>
                  <a:gd name="csX7" fmla="*/ 221 w 18139"/>
                  <a:gd name="csY7" fmla="*/ 2114 h 19100"/>
                  <a:gd name="csX8" fmla="*/ 3357 w 18139"/>
                  <a:gd name="csY8" fmla="*/ 12354 h 19100"/>
                  <a:gd name="csX9" fmla="*/ 9826 w 18139"/>
                  <a:gd name="csY9" fmla="*/ 15591 h 19100"/>
                  <a:gd name="csX10" fmla="*/ 12697 w 18139"/>
                  <a:gd name="csY10" fmla="*/ 17044 h 19100"/>
                  <a:gd name="csX11" fmla="*/ 16097 w 18139"/>
                  <a:gd name="csY11" fmla="*/ 18993 h 19100"/>
                  <a:gd name="csX12" fmla="*/ 17714 w 18139"/>
                  <a:gd name="csY12" fmla="*/ 14137 h 191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8139" h="19100">
                    <a:moveTo>
                      <a:pt x="17681" y="14137"/>
                    </a:moveTo>
                    <a:cubicBezTo>
                      <a:pt x="17219" y="13444"/>
                      <a:pt x="16526" y="12882"/>
                      <a:pt x="15767" y="12354"/>
                    </a:cubicBezTo>
                    <a:cubicBezTo>
                      <a:pt x="15701" y="12123"/>
                      <a:pt x="15635" y="11891"/>
                      <a:pt x="15503" y="11693"/>
                    </a:cubicBezTo>
                    <a:cubicBezTo>
                      <a:pt x="14150" y="9612"/>
                      <a:pt x="11641" y="7928"/>
                      <a:pt x="9859" y="6177"/>
                    </a:cubicBezTo>
                    <a:cubicBezTo>
                      <a:pt x="7912" y="4228"/>
                      <a:pt x="6096" y="1751"/>
                      <a:pt x="3423" y="826"/>
                    </a:cubicBezTo>
                    <a:cubicBezTo>
                      <a:pt x="3423" y="826"/>
                      <a:pt x="3423" y="826"/>
                      <a:pt x="3390" y="826"/>
                    </a:cubicBezTo>
                    <a:cubicBezTo>
                      <a:pt x="3027" y="330"/>
                      <a:pt x="2565" y="0"/>
                      <a:pt x="1806" y="0"/>
                    </a:cubicBezTo>
                    <a:cubicBezTo>
                      <a:pt x="816" y="0"/>
                      <a:pt x="320" y="1321"/>
                      <a:pt x="221" y="2114"/>
                    </a:cubicBezTo>
                    <a:cubicBezTo>
                      <a:pt x="-175" y="5516"/>
                      <a:pt x="-472" y="10438"/>
                      <a:pt x="3357" y="12354"/>
                    </a:cubicBezTo>
                    <a:cubicBezTo>
                      <a:pt x="5535" y="13444"/>
                      <a:pt x="7582" y="14633"/>
                      <a:pt x="9826" y="15591"/>
                    </a:cubicBezTo>
                    <a:cubicBezTo>
                      <a:pt x="10816" y="16020"/>
                      <a:pt x="11740" y="16582"/>
                      <a:pt x="12697" y="17044"/>
                    </a:cubicBezTo>
                    <a:cubicBezTo>
                      <a:pt x="13720" y="17804"/>
                      <a:pt x="14843" y="18531"/>
                      <a:pt x="16097" y="18993"/>
                    </a:cubicBezTo>
                    <a:cubicBezTo>
                      <a:pt x="18374" y="19852"/>
                      <a:pt x="18473" y="15294"/>
                      <a:pt x="17714" y="14137"/>
                    </a:cubicBezTo>
                    <a:close/>
                  </a:path>
                </a:pathLst>
              </a:custGeom>
              <a:grpFill/>
              <a:ln w="3294" cap="flat">
                <a:noFill/>
                <a:prstDash val="solid"/>
                <a:miter/>
              </a:ln>
            </p:spPr>
            <p:txBody>
              <a:bodyPr/>
              <a:lstStyle/>
              <a:p>
                <a:endParaRPr lang="en-US"/>
              </a:p>
            </p:txBody>
          </p:sp>
          <p:sp>
            <p:nvSpPr>
              <p:cNvPr id="580" name="Freeform 276">
                <a:extLst>
                  <a:ext uri="{FF2B5EF4-FFF2-40B4-BE49-F238E27FC236}">
                    <a16:creationId xmlns:a16="http://schemas.microsoft.com/office/drawing/2014/main" id="{25C1763E-EB2D-CFD6-A149-FFD8C1367493}"/>
                  </a:ext>
                </a:extLst>
              </p:cNvPr>
              <p:cNvSpPr/>
              <p:nvPr/>
            </p:nvSpPr>
            <p:spPr>
              <a:xfrm>
                <a:off x="6319306" y="4825528"/>
                <a:ext cx="5796" cy="7690"/>
              </a:xfrm>
              <a:custGeom>
                <a:avLst/>
                <a:gdLst>
                  <a:gd name="csX0" fmla="*/ 1671 w 5796"/>
                  <a:gd name="csY0" fmla="*/ 33 h 7690"/>
                  <a:gd name="csX1" fmla="*/ 54 w 5796"/>
                  <a:gd name="csY1" fmla="*/ 3468 h 7690"/>
                  <a:gd name="csX2" fmla="*/ 846 w 5796"/>
                  <a:gd name="csY2" fmla="*/ 6639 h 7690"/>
                  <a:gd name="csX3" fmla="*/ 1044 w 5796"/>
                  <a:gd name="csY3" fmla="*/ 6771 h 7690"/>
                  <a:gd name="csX4" fmla="*/ 1110 w 5796"/>
                  <a:gd name="csY4" fmla="*/ 6871 h 7690"/>
                  <a:gd name="csX5" fmla="*/ 3652 w 5796"/>
                  <a:gd name="csY5" fmla="*/ 7531 h 7690"/>
                  <a:gd name="csX6" fmla="*/ 5797 w 5796"/>
                  <a:gd name="csY6" fmla="*/ 4063 h 7690"/>
                  <a:gd name="csX7" fmla="*/ 1704 w 5796"/>
                  <a:gd name="csY7" fmla="*/ 0 h 7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796" h="7690">
                    <a:moveTo>
                      <a:pt x="1671" y="33"/>
                    </a:moveTo>
                    <a:cubicBezTo>
                      <a:pt x="186" y="33"/>
                      <a:pt x="-45" y="2312"/>
                      <a:pt x="54" y="3468"/>
                    </a:cubicBezTo>
                    <a:cubicBezTo>
                      <a:pt x="-111" y="4558"/>
                      <a:pt x="87" y="5913"/>
                      <a:pt x="846" y="6639"/>
                    </a:cubicBezTo>
                    <a:cubicBezTo>
                      <a:pt x="912" y="6706"/>
                      <a:pt x="978" y="6738"/>
                      <a:pt x="1044" y="6771"/>
                    </a:cubicBezTo>
                    <a:cubicBezTo>
                      <a:pt x="1044" y="6771"/>
                      <a:pt x="1044" y="6838"/>
                      <a:pt x="1110" y="6871"/>
                    </a:cubicBezTo>
                    <a:cubicBezTo>
                      <a:pt x="1836" y="7762"/>
                      <a:pt x="2595" y="7828"/>
                      <a:pt x="3652" y="7531"/>
                    </a:cubicBezTo>
                    <a:cubicBezTo>
                      <a:pt x="5137" y="7135"/>
                      <a:pt x="5797" y="5483"/>
                      <a:pt x="5797" y="4063"/>
                    </a:cubicBezTo>
                    <a:cubicBezTo>
                      <a:pt x="5797" y="1420"/>
                      <a:pt x="4213" y="0"/>
                      <a:pt x="1704" y="0"/>
                    </a:cubicBezTo>
                    <a:close/>
                  </a:path>
                </a:pathLst>
              </a:custGeom>
              <a:grpFill/>
              <a:ln w="3294" cap="flat">
                <a:noFill/>
                <a:prstDash val="solid"/>
                <a:miter/>
              </a:ln>
            </p:spPr>
            <p:txBody>
              <a:bodyPr/>
              <a:lstStyle/>
              <a:p>
                <a:endParaRPr lang="en-US"/>
              </a:p>
            </p:txBody>
          </p:sp>
          <p:sp>
            <p:nvSpPr>
              <p:cNvPr id="581" name="Freeform 277">
                <a:extLst>
                  <a:ext uri="{FF2B5EF4-FFF2-40B4-BE49-F238E27FC236}">
                    <a16:creationId xmlns:a16="http://schemas.microsoft.com/office/drawing/2014/main" id="{F0F5F1F0-69F8-45D5-8CAF-980077286771}"/>
                  </a:ext>
                </a:extLst>
              </p:cNvPr>
              <p:cNvSpPr/>
              <p:nvPr/>
            </p:nvSpPr>
            <p:spPr>
              <a:xfrm>
                <a:off x="6321504" y="4841515"/>
                <a:ext cx="10073" cy="9182"/>
              </a:xfrm>
              <a:custGeom>
                <a:avLst/>
                <a:gdLst>
                  <a:gd name="csX0" fmla="*/ 10002 w 10073"/>
                  <a:gd name="csY0" fmla="*/ 5516 h 9182"/>
                  <a:gd name="csX1" fmla="*/ 3500 w 10073"/>
                  <a:gd name="csY1" fmla="*/ 66 h 9182"/>
                  <a:gd name="csX2" fmla="*/ 3335 w 10073"/>
                  <a:gd name="csY2" fmla="*/ 0 h 9182"/>
                  <a:gd name="csX3" fmla="*/ 3104 w 10073"/>
                  <a:gd name="csY3" fmla="*/ 0 h 9182"/>
                  <a:gd name="csX4" fmla="*/ 2180 w 10073"/>
                  <a:gd name="csY4" fmla="*/ 462 h 9182"/>
                  <a:gd name="csX5" fmla="*/ 827 w 10073"/>
                  <a:gd name="csY5" fmla="*/ 5648 h 9182"/>
                  <a:gd name="csX6" fmla="*/ 2576 w 10073"/>
                  <a:gd name="csY6" fmla="*/ 6970 h 9182"/>
                  <a:gd name="csX7" fmla="*/ 4556 w 10073"/>
                  <a:gd name="csY7" fmla="*/ 7861 h 9182"/>
                  <a:gd name="csX8" fmla="*/ 6602 w 10073"/>
                  <a:gd name="csY8" fmla="*/ 8819 h 9182"/>
                  <a:gd name="csX9" fmla="*/ 8451 w 10073"/>
                  <a:gd name="csY9" fmla="*/ 9183 h 9182"/>
                  <a:gd name="csX10" fmla="*/ 10035 w 10073"/>
                  <a:gd name="csY10" fmla="*/ 5516 h 91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073" h="9182">
                    <a:moveTo>
                      <a:pt x="10002" y="5516"/>
                    </a:moveTo>
                    <a:cubicBezTo>
                      <a:pt x="9672" y="2642"/>
                      <a:pt x="6305" y="363"/>
                      <a:pt x="3500" y="66"/>
                    </a:cubicBezTo>
                    <a:cubicBezTo>
                      <a:pt x="3434" y="66"/>
                      <a:pt x="3401" y="0"/>
                      <a:pt x="3335" y="0"/>
                    </a:cubicBezTo>
                    <a:lnTo>
                      <a:pt x="3104" y="0"/>
                    </a:lnTo>
                    <a:cubicBezTo>
                      <a:pt x="2741" y="0"/>
                      <a:pt x="2444" y="198"/>
                      <a:pt x="2180" y="462"/>
                    </a:cubicBezTo>
                    <a:cubicBezTo>
                      <a:pt x="67" y="-628"/>
                      <a:pt x="-758" y="4459"/>
                      <a:pt x="827" y="5648"/>
                    </a:cubicBezTo>
                    <a:cubicBezTo>
                      <a:pt x="1421" y="6078"/>
                      <a:pt x="1982" y="6540"/>
                      <a:pt x="2576" y="6970"/>
                    </a:cubicBezTo>
                    <a:cubicBezTo>
                      <a:pt x="3203" y="7399"/>
                      <a:pt x="3896" y="7531"/>
                      <a:pt x="4556" y="7861"/>
                    </a:cubicBezTo>
                    <a:cubicBezTo>
                      <a:pt x="5183" y="8192"/>
                      <a:pt x="5942" y="8522"/>
                      <a:pt x="6602" y="8819"/>
                    </a:cubicBezTo>
                    <a:cubicBezTo>
                      <a:pt x="7197" y="9084"/>
                      <a:pt x="7791" y="9150"/>
                      <a:pt x="8451" y="9183"/>
                    </a:cubicBezTo>
                    <a:cubicBezTo>
                      <a:pt x="10035" y="9183"/>
                      <a:pt x="10167" y="6540"/>
                      <a:pt x="10035" y="5516"/>
                    </a:cubicBezTo>
                    <a:close/>
                  </a:path>
                </a:pathLst>
              </a:custGeom>
              <a:grpFill/>
              <a:ln w="3294" cap="flat">
                <a:noFill/>
                <a:prstDash val="solid"/>
                <a:miter/>
              </a:ln>
            </p:spPr>
            <p:txBody>
              <a:bodyPr/>
              <a:lstStyle/>
              <a:p>
                <a:endParaRPr lang="en-US"/>
              </a:p>
            </p:txBody>
          </p:sp>
          <p:sp>
            <p:nvSpPr>
              <p:cNvPr id="582" name="Freeform 278">
                <a:extLst>
                  <a:ext uri="{FF2B5EF4-FFF2-40B4-BE49-F238E27FC236}">
                    <a16:creationId xmlns:a16="http://schemas.microsoft.com/office/drawing/2014/main" id="{3360A289-4983-4857-D863-380BFDBF3E50}"/>
                  </a:ext>
                </a:extLst>
              </p:cNvPr>
              <p:cNvSpPr/>
              <p:nvPr/>
            </p:nvSpPr>
            <p:spPr>
              <a:xfrm>
                <a:off x="6321795" y="4856029"/>
                <a:ext cx="9126" cy="10607"/>
              </a:xfrm>
              <a:custGeom>
                <a:avLst/>
                <a:gdLst>
                  <a:gd name="csX0" fmla="*/ 8424 w 9126"/>
                  <a:gd name="csY0" fmla="*/ 4744 h 10607"/>
                  <a:gd name="csX1" fmla="*/ 7302 w 9126"/>
                  <a:gd name="csY1" fmla="*/ 3092 h 10607"/>
                  <a:gd name="csX2" fmla="*/ 3605 w 9126"/>
                  <a:gd name="csY2" fmla="*/ 813 h 10607"/>
                  <a:gd name="csX3" fmla="*/ 3275 w 9126"/>
                  <a:gd name="csY3" fmla="*/ 1044 h 10607"/>
                  <a:gd name="csX4" fmla="*/ 2483 w 9126"/>
                  <a:gd name="csY4" fmla="*/ 383 h 10607"/>
                  <a:gd name="csX5" fmla="*/ 238 w 9126"/>
                  <a:gd name="csY5" fmla="*/ 1407 h 10607"/>
                  <a:gd name="csX6" fmla="*/ 833 w 9126"/>
                  <a:gd name="csY6" fmla="*/ 5371 h 10607"/>
                  <a:gd name="csX7" fmla="*/ 2978 w 9126"/>
                  <a:gd name="csY7" fmla="*/ 7089 h 10607"/>
                  <a:gd name="csX8" fmla="*/ 5222 w 9126"/>
                  <a:gd name="csY8" fmla="*/ 9203 h 10607"/>
                  <a:gd name="csX9" fmla="*/ 7170 w 9126"/>
                  <a:gd name="csY9" fmla="*/ 10590 h 10607"/>
                  <a:gd name="csX10" fmla="*/ 9051 w 9126"/>
                  <a:gd name="csY10" fmla="*/ 8278 h 10607"/>
                  <a:gd name="csX11" fmla="*/ 8523 w 9126"/>
                  <a:gd name="csY11" fmla="*/ 4744 h 106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9126" h="10607">
                    <a:moveTo>
                      <a:pt x="8424" y="4744"/>
                    </a:moveTo>
                    <a:cubicBezTo>
                      <a:pt x="8127" y="4149"/>
                      <a:pt x="7599" y="3687"/>
                      <a:pt x="7302" y="3092"/>
                    </a:cubicBezTo>
                    <a:cubicBezTo>
                      <a:pt x="6542" y="1672"/>
                      <a:pt x="5321" y="284"/>
                      <a:pt x="3605" y="813"/>
                    </a:cubicBezTo>
                    <a:cubicBezTo>
                      <a:pt x="3473" y="846"/>
                      <a:pt x="3374" y="978"/>
                      <a:pt x="3275" y="1044"/>
                    </a:cubicBezTo>
                    <a:cubicBezTo>
                      <a:pt x="3011" y="813"/>
                      <a:pt x="2714" y="615"/>
                      <a:pt x="2483" y="383"/>
                    </a:cubicBezTo>
                    <a:cubicBezTo>
                      <a:pt x="1526" y="-574"/>
                      <a:pt x="535" y="450"/>
                      <a:pt x="238" y="1407"/>
                    </a:cubicBezTo>
                    <a:cubicBezTo>
                      <a:pt x="-158" y="2630"/>
                      <a:pt x="-125" y="4413"/>
                      <a:pt x="833" y="5371"/>
                    </a:cubicBezTo>
                    <a:cubicBezTo>
                      <a:pt x="1493" y="6065"/>
                      <a:pt x="2153" y="6626"/>
                      <a:pt x="2978" y="7089"/>
                    </a:cubicBezTo>
                    <a:cubicBezTo>
                      <a:pt x="3638" y="7485"/>
                      <a:pt x="4793" y="8575"/>
                      <a:pt x="5222" y="9203"/>
                    </a:cubicBezTo>
                    <a:cubicBezTo>
                      <a:pt x="5552" y="9698"/>
                      <a:pt x="6443" y="10755"/>
                      <a:pt x="7170" y="10590"/>
                    </a:cubicBezTo>
                    <a:cubicBezTo>
                      <a:pt x="8325" y="10326"/>
                      <a:pt x="8853" y="9434"/>
                      <a:pt x="9051" y="8278"/>
                    </a:cubicBezTo>
                    <a:cubicBezTo>
                      <a:pt x="9249" y="6990"/>
                      <a:pt x="9051" y="5900"/>
                      <a:pt x="8523" y="4744"/>
                    </a:cubicBezTo>
                    <a:close/>
                  </a:path>
                </a:pathLst>
              </a:custGeom>
              <a:grpFill/>
              <a:ln w="3294" cap="flat">
                <a:noFill/>
                <a:prstDash val="solid"/>
                <a:miter/>
              </a:ln>
            </p:spPr>
            <p:txBody>
              <a:bodyPr/>
              <a:lstStyle/>
              <a:p>
                <a:endParaRPr lang="en-US"/>
              </a:p>
            </p:txBody>
          </p:sp>
          <p:sp>
            <p:nvSpPr>
              <p:cNvPr id="583" name="Freeform 279">
                <a:extLst>
                  <a:ext uri="{FF2B5EF4-FFF2-40B4-BE49-F238E27FC236}">
                    <a16:creationId xmlns:a16="http://schemas.microsoft.com/office/drawing/2014/main" id="{D61D049D-0884-44F0-B973-B5A79F537FE3}"/>
                  </a:ext>
                </a:extLst>
              </p:cNvPr>
              <p:cNvSpPr/>
              <p:nvPr/>
            </p:nvSpPr>
            <p:spPr>
              <a:xfrm>
                <a:off x="6313515" y="4864192"/>
                <a:ext cx="14060" cy="15420"/>
              </a:xfrm>
              <a:custGeom>
                <a:avLst/>
                <a:gdLst>
                  <a:gd name="csX0" fmla="*/ 10763 w 14060"/>
                  <a:gd name="csY0" fmla="*/ 5334 h 15420"/>
                  <a:gd name="csX1" fmla="*/ 6373 w 14060"/>
                  <a:gd name="csY1" fmla="*/ 1866 h 15420"/>
                  <a:gd name="csX2" fmla="*/ 2149 w 14060"/>
                  <a:gd name="csY2" fmla="*/ 16 h 15420"/>
                  <a:gd name="csX3" fmla="*/ 664 w 14060"/>
                  <a:gd name="csY3" fmla="*/ 1535 h 15420"/>
                  <a:gd name="csX4" fmla="*/ 4 w 14060"/>
                  <a:gd name="csY4" fmla="*/ 3881 h 15420"/>
                  <a:gd name="csX5" fmla="*/ 3370 w 14060"/>
                  <a:gd name="csY5" fmla="*/ 11577 h 15420"/>
                  <a:gd name="csX6" fmla="*/ 6869 w 14060"/>
                  <a:gd name="csY6" fmla="*/ 14021 h 15420"/>
                  <a:gd name="csX7" fmla="*/ 11588 w 14060"/>
                  <a:gd name="csY7" fmla="*/ 15342 h 15420"/>
                  <a:gd name="csX8" fmla="*/ 12876 w 14060"/>
                  <a:gd name="csY8" fmla="*/ 15045 h 15420"/>
                  <a:gd name="csX9" fmla="*/ 10763 w 14060"/>
                  <a:gd name="csY9" fmla="*/ 5301 h 154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4060" h="15420">
                    <a:moveTo>
                      <a:pt x="10763" y="5334"/>
                    </a:moveTo>
                    <a:cubicBezTo>
                      <a:pt x="9608" y="3682"/>
                      <a:pt x="7826" y="3187"/>
                      <a:pt x="6373" y="1866"/>
                    </a:cubicBezTo>
                    <a:cubicBezTo>
                      <a:pt x="5416" y="1007"/>
                      <a:pt x="3469" y="-149"/>
                      <a:pt x="2149" y="16"/>
                    </a:cubicBezTo>
                    <a:cubicBezTo>
                      <a:pt x="1357" y="115"/>
                      <a:pt x="895" y="743"/>
                      <a:pt x="664" y="1535"/>
                    </a:cubicBezTo>
                    <a:cubicBezTo>
                      <a:pt x="169" y="2196"/>
                      <a:pt x="-30" y="3253"/>
                      <a:pt x="4" y="3881"/>
                    </a:cubicBezTo>
                    <a:cubicBezTo>
                      <a:pt x="169" y="6787"/>
                      <a:pt x="961" y="9760"/>
                      <a:pt x="3370" y="11577"/>
                    </a:cubicBezTo>
                    <a:cubicBezTo>
                      <a:pt x="4525" y="12469"/>
                      <a:pt x="5581" y="13361"/>
                      <a:pt x="6869" y="14021"/>
                    </a:cubicBezTo>
                    <a:cubicBezTo>
                      <a:pt x="8486" y="14880"/>
                      <a:pt x="9905" y="14913"/>
                      <a:pt x="11588" y="15342"/>
                    </a:cubicBezTo>
                    <a:cubicBezTo>
                      <a:pt x="12050" y="15475"/>
                      <a:pt x="12512" y="15475"/>
                      <a:pt x="12876" y="15045"/>
                    </a:cubicBezTo>
                    <a:cubicBezTo>
                      <a:pt x="15747" y="11544"/>
                      <a:pt x="12743" y="8175"/>
                      <a:pt x="10763" y="5301"/>
                    </a:cubicBezTo>
                    <a:close/>
                  </a:path>
                </a:pathLst>
              </a:custGeom>
              <a:grpFill/>
              <a:ln w="3294" cap="flat">
                <a:noFill/>
                <a:prstDash val="solid"/>
                <a:miter/>
              </a:ln>
            </p:spPr>
            <p:txBody>
              <a:bodyPr/>
              <a:lstStyle/>
              <a:p>
                <a:endParaRPr lang="en-US"/>
              </a:p>
            </p:txBody>
          </p:sp>
          <p:sp>
            <p:nvSpPr>
              <p:cNvPr id="584" name="Freeform 280">
                <a:extLst>
                  <a:ext uri="{FF2B5EF4-FFF2-40B4-BE49-F238E27FC236}">
                    <a16:creationId xmlns:a16="http://schemas.microsoft.com/office/drawing/2014/main" id="{6BECF0A0-09D8-6B1E-1830-4DA002224E26}"/>
                  </a:ext>
                </a:extLst>
              </p:cNvPr>
              <p:cNvSpPr/>
              <p:nvPr/>
            </p:nvSpPr>
            <p:spPr>
              <a:xfrm>
                <a:off x="6203178" y="4700886"/>
                <a:ext cx="26730" cy="15863"/>
              </a:xfrm>
              <a:custGeom>
                <a:avLst/>
                <a:gdLst>
                  <a:gd name="csX0" fmla="*/ 24824 w 26730"/>
                  <a:gd name="csY0" fmla="*/ 4705 h 15863"/>
                  <a:gd name="csX1" fmla="*/ 20764 w 26730"/>
                  <a:gd name="csY1" fmla="*/ 3449 h 15863"/>
                  <a:gd name="csX2" fmla="*/ 18817 w 26730"/>
                  <a:gd name="csY2" fmla="*/ 2921 h 15863"/>
                  <a:gd name="csX3" fmla="*/ 6704 w 26730"/>
                  <a:gd name="csY3" fmla="*/ 212 h 15863"/>
                  <a:gd name="csX4" fmla="*/ 3866 w 26730"/>
                  <a:gd name="csY4" fmla="*/ 840 h 15863"/>
                  <a:gd name="csX5" fmla="*/ 2215 w 26730"/>
                  <a:gd name="csY5" fmla="*/ 2359 h 15863"/>
                  <a:gd name="csX6" fmla="*/ 70 w 26730"/>
                  <a:gd name="csY6" fmla="*/ 3846 h 15863"/>
                  <a:gd name="csX7" fmla="*/ 23834 w 26730"/>
                  <a:gd name="csY7" fmla="*/ 13491 h 15863"/>
                  <a:gd name="csX8" fmla="*/ 24791 w 26730"/>
                  <a:gd name="csY8" fmla="*/ 4705 h 158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730" h="15863">
                    <a:moveTo>
                      <a:pt x="24824" y="4705"/>
                    </a:moveTo>
                    <a:cubicBezTo>
                      <a:pt x="23768" y="4044"/>
                      <a:pt x="22283" y="3648"/>
                      <a:pt x="20764" y="3449"/>
                    </a:cubicBezTo>
                    <a:cubicBezTo>
                      <a:pt x="20170" y="3185"/>
                      <a:pt x="19543" y="2987"/>
                      <a:pt x="18817" y="2921"/>
                    </a:cubicBezTo>
                    <a:cubicBezTo>
                      <a:pt x="14823" y="2525"/>
                      <a:pt x="10500" y="1468"/>
                      <a:pt x="6704" y="212"/>
                    </a:cubicBezTo>
                    <a:cubicBezTo>
                      <a:pt x="5318" y="-250"/>
                      <a:pt x="4427" y="80"/>
                      <a:pt x="3866" y="840"/>
                    </a:cubicBezTo>
                    <a:cubicBezTo>
                      <a:pt x="3008" y="543"/>
                      <a:pt x="2479" y="1302"/>
                      <a:pt x="2215" y="2359"/>
                    </a:cubicBezTo>
                    <a:cubicBezTo>
                      <a:pt x="1390" y="1567"/>
                      <a:pt x="301" y="1699"/>
                      <a:pt x="70" y="3846"/>
                    </a:cubicBezTo>
                    <a:cubicBezTo>
                      <a:pt x="-1250" y="15242"/>
                      <a:pt x="16408" y="18710"/>
                      <a:pt x="23834" y="13491"/>
                    </a:cubicBezTo>
                    <a:cubicBezTo>
                      <a:pt x="26639" y="11509"/>
                      <a:pt x="28191" y="6819"/>
                      <a:pt x="24791" y="4705"/>
                    </a:cubicBezTo>
                    <a:close/>
                  </a:path>
                </a:pathLst>
              </a:custGeom>
              <a:grpFill/>
              <a:ln w="3294" cap="flat">
                <a:noFill/>
                <a:prstDash val="solid"/>
                <a:miter/>
              </a:ln>
            </p:spPr>
            <p:txBody>
              <a:bodyPr/>
              <a:lstStyle/>
              <a:p>
                <a:endParaRPr lang="en-US"/>
              </a:p>
            </p:txBody>
          </p:sp>
          <p:sp>
            <p:nvSpPr>
              <p:cNvPr id="585" name="Freeform 281">
                <a:extLst>
                  <a:ext uri="{FF2B5EF4-FFF2-40B4-BE49-F238E27FC236}">
                    <a16:creationId xmlns:a16="http://schemas.microsoft.com/office/drawing/2014/main" id="{28E8FAE8-737E-9A41-276F-8E67CEBAC0AF}"/>
                  </a:ext>
                </a:extLst>
              </p:cNvPr>
              <p:cNvSpPr/>
              <p:nvPr/>
            </p:nvSpPr>
            <p:spPr>
              <a:xfrm>
                <a:off x="6244620" y="4703219"/>
                <a:ext cx="23932" cy="26379"/>
              </a:xfrm>
              <a:custGeom>
                <a:avLst/>
                <a:gdLst>
                  <a:gd name="csX0" fmla="*/ 21866 w 23932"/>
                  <a:gd name="csY0" fmla="*/ 4320 h 26379"/>
                  <a:gd name="csX1" fmla="*/ 8334 w 23932"/>
                  <a:gd name="csY1" fmla="*/ 423 h 26379"/>
                  <a:gd name="csX2" fmla="*/ 1964 w 23932"/>
                  <a:gd name="csY2" fmla="*/ 4750 h 26379"/>
                  <a:gd name="csX3" fmla="*/ 776 w 23932"/>
                  <a:gd name="csY3" fmla="*/ 8747 h 26379"/>
                  <a:gd name="csX4" fmla="*/ 413 w 23932"/>
                  <a:gd name="csY4" fmla="*/ 10894 h 26379"/>
                  <a:gd name="csX5" fmla="*/ 347 w 23932"/>
                  <a:gd name="csY5" fmla="*/ 11356 h 26379"/>
                  <a:gd name="csX6" fmla="*/ 809 w 23932"/>
                  <a:gd name="csY6" fmla="*/ 15947 h 26379"/>
                  <a:gd name="csX7" fmla="*/ 1535 w 23932"/>
                  <a:gd name="csY7" fmla="*/ 19416 h 26379"/>
                  <a:gd name="csX8" fmla="*/ 4671 w 23932"/>
                  <a:gd name="csY8" fmla="*/ 24040 h 26379"/>
                  <a:gd name="csX9" fmla="*/ 4671 w 23932"/>
                  <a:gd name="csY9" fmla="*/ 24073 h 26379"/>
                  <a:gd name="csX10" fmla="*/ 4770 w 23932"/>
                  <a:gd name="csY10" fmla="*/ 24238 h 26379"/>
                  <a:gd name="csX11" fmla="*/ 7245 w 23932"/>
                  <a:gd name="csY11" fmla="*/ 26187 h 26379"/>
                  <a:gd name="csX12" fmla="*/ 9060 w 23932"/>
                  <a:gd name="csY12" fmla="*/ 26286 h 26379"/>
                  <a:gd name="csX13" fmla="*/ 16420 w 23932"/>
                  <a:gd name="csY13" fmla="*/ 21761 h 26379"/>
                  <a:gd name="csX14" fmla="*/ 18731 w 23932"/>
                  <a:gd name="csY14" fmla="*/ 20506 h 26379"/>
                  <a:gd name="csX15" fmla="*/ 21635 w 23932"/>
                  <a:gd name="csY15" fmla="*/ 16971 h 26379"/>
                  <a:gd name="csX16" fmla="*/ 21833 w 23932"/>
                  <a:gd name="csY16" fmla="*/ 4353 h 26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3932" h="26379">
                    <a:moveTo>
                      <a:pt x="21866" y="4320"/>
                    </a:moveTo>
                    <a:cubicBezTo>
                      <a:pt x="19127" y="158"/>
                      <a:pt x="12856" y="-634"/>
                      <a:pt x="8334" y="423"/>
                    </a:cubicBezTo>
                    <a:cubicBezTo>
                      <a:pt x="6057" y="951"/>
                      <a:pt x="3152" y="2702"/>
                      <a:pt x="1964" y="4750"/>
                    </a:cubicBezTo>
                    <a:cubicBezTo>
                      <a:pt x="1304" y="5873"/>
                      <a:pt x="1238" y="7557"/>
                      <a:pt x="776" y="8747"/>
                    </a:cubicBezTo>
                    <a:cubicBezTo>
                      <a:pt x="578" y="9440"/>
                      <a:pt x="479" y="10167"/>
                      <a:pt x="413" y="10894"/>
                    </a:cubicBezTo>
                    <a:cubicBezTo>
                      <a:pt x="413" y="11092"/>
                      <a:pt x="380" y="11224"/>
                      <a:pt x="347" y="11356"/>
                    </a:cubicBezTo>
                    <a:cubicBezTo>
                      <a:pt x="-280" y="12644"/>
                      <a:pt x="-16" y="15056"/>
                      <a:pt x="809" y="15947"/>
                    </a:cubicBezTo>
                    <a:cubicBezTo>
                      <a:pt x="1007" y="17335"/>
                      <a:pt x="1304" y="18590"/>
                      <a:pt x="1535" y="19416"/>
                    </a:cubicBezTo>
                    <a:cubicBezTo>
                      <a:pt x="2096" y="21365"/>
                      <a:pt x="3746" y="22389"/>
                      <a:pt x="4671" y="24040"/>
                    </a:cubicBezTo>
                    <a:cubicBezTo>
                      <a:pt x="4671" y="24040"/>
                      <a:pt x="4671" y="24040"/>
                      <a:pt x="4671" y="24073"/>
                    </a:cubicBezTo>
                    <a:cubicBezTo>
                      <a:pt x="4671" y="24139"/>
                      <a:pt x="4737" y="24172"/>
                      <a:pt x="4770" y="24238"/>
                    </a:cubicBezTo>
                    <a:cubicBezTo>
                      <a:pt x="5298" y="25130"/>
                      <a:pt x="6156" y="26253"/>
                      <a:pt x="7245" y="26187"/>
                    </a:cubicBezTo>
                    <a:cubicBezTo>
                      <a:pt x="7839" y="26386"/>
                      <a:pt x="8466" y="26451"/>
                      <a:pt x="9060" y="26286"/>
                    </a:cubicBezTo>
                    <a:cubicBezTo>
                      <a:pt x="11800" y="25461"/>
                      <a:pt x="14077" y="23346"/>
                      <a:pt x="16420" y="21761"/>
                    </a:cubicBezTo>
                    <a:cubicBezTo>
                      <a:pt x="17147" y="21265"/>
                      <a:pt x="18104" y="21100"/>
                      <a:pt x="18731" y="20506"/>
                    </a:cubicBezTo>
                    <a:cubicBezTo>
                      <a:pt x="19820" y="19482"/>
                      <a:pt x="20513" y="17896"/>
                      <a:pt x="21635" y="16971"/>
                    </a:cubicBezTo>
                    <a:cubicBezTo>
                      <a:pt x="25299" y="13999"/>
                      <a:pt x="23979" y="7656"/>
                      <a:pt x="21833" y="4353"/>
                    </a:cubicBezTo>
                    <a:close/>
                  </a:path>
                </a:pathLst>
              </a:custGeom>
              <a:grpFill/>
              <a:ln w="3294" cap="flat">
                <a:noFill/>
                <a:prstDash val="solid"/>
                <a:miter/>
              </a:ln>
            </p:spPr>
            <p:txBody>
              <a:bodyPr/>
              <a:lstStyle/>
              <a:p>
                <a:endParaRPr lang="en-US"/>
              </a:p>
            </p:txBody>
          </p:sp>
          <p:sp>
            <p:nvSpPr>
              <p:cNvPr id="586" name="Freeform 282">
                <a:extLst>
                  <a:ext uri="{FF2B5EF4-FFF2-40B4-BE49-F238E27FC236}">
                    <a16:creationId xmlns:a16="http://schemas.microsoft.com/office/drawing/2014/main" id="{7C2FF78A-35B3-522D-AA06-0F4301B051E3}"/>
                  </a:ext>
                </a:extLst>
              </p:cNvPr>
              <p:cNvSpPr/>
              <p:nvPr/>
            </p:nvSpPr>
            <p:spPr>
              <a:xfrm>
                <a:off x="6203425" y="4721150"/>
                <a:ext cx="36331" cy="18632"/>
              </a:xfrm>
              <a:custGeom>
                <a:avLst/>
                <a:gdLst>
                  <a:gd name="csX0" fmla="*/ 30122 w 36331"/>
                  <a:gd name="csY0" fmla="*/ 1353 h 18632"/>
                  <a:gd name="csX1" fmla="*/ 19065 w 36331"/>
                  <a:gd name="csY1" fmla="*/ 1782 h 18632"/>
                  <a:gd name="csX2" fmla="*/ 2398 w 36331"/>
                  <a:gd name="csY2" fmla="*/ 31 h 18632"/>
                  <a:gd name="csX3" fmla="*/ 1209 w 36331"/>
                  <a:gd name="csY3" fmla="*/ 692 h 18632"/>
                  <a:gd name="csX4" fmla="*/ 21 w 36331"/>
                  <a:gd name="csY4" fmla="*/ 3169 h 18632"/>
                  <a:gd name="csX5" fmla="*/ 1672 w 36331"/>
                  <a:gd name="csY5" fmla="*/ 12451 h 18632"/>
                  <a:gd name="csX6" fmla="*/ 9626 w 36331"/>
                  <a:gd name="csY6" fmla="*/ 18628 h 18632"/>
                  <a:gd name="csX7" fmla="*/ 34314 w 36331"/>
                  <a:gd name="csY7" fmla="*/ 13938 h 18632"/>
                  <a:gd name="csX8" fmla="*/ 30122 w 36331"/>
                  <a:gd name="csY8" fmla="*/ 1320 h 186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6331" h="18632">
                    <a:moveTo>
                      <a:pt x="30122" y="1353"/>
                    </a:moveTo>
                    <a:cubicBezTo>
                      <a:pt x="25270" y="-35"/>
                      <a:pt x="23818" y="-431"/>
                      <a:pt x="19065" y="1782"/>
                    </a:cubicBezTo>
                    <a:cubicBezTo>
                      <a:pt x="15435" y="3467"/>
                      <a:pt x="6226" y="890"/>
                      <a:pt x="2398" y="31"/>
                    </a:cubicBezTo>
                    <a:cubicBezTo>
                      <a:pt x="1804" y="-101"/>
                      <a:pt x="1440" y="197"/>
                      <a:pt x="1209" y="692"/>
                    </a:cubicBezTo>
                    <a:cubicBezTo>
                      <a:pt x="582" y="989"/>
                      <a:pt x="54" y="1815"/>
                      <a:pt x="21" y="3169"/>
                    </a:cubicBezTo>
                    <a:cubicBezTo>
                      <a:pt x="-78" y="6605"/>
                      <a:pt x="120" y="9280"/>
                      <a:pt x="1672" y="12451"/>
                    </a:cubicBezTo>
                    <a:cubicBezTo>
                      <a:pt x="2629" y="14433"/>
                      <a:pt x="7150" y="18793"/>
                      <a:pt x="9626" y="18628"/>
                    </a:cubicBezTo>
                    <a:cubicBezTo>
                      <a:pt x="16128" y="18199"/>
                      <a:pt x="29462" y="19883"/>
                      <a:pt x="34314" y="13938"/>
                    </a:cubicBezTo>
                    <a:cubicBezTo>
                      <a:pt x="38307" y="8983"/>
                      <a:pt x="36096" y="3070"/>
                      <a:pt x="30122" y="1320"/>
                    </a:cubicBezTo>
                    <a:close/>
                  </a:path>
                </a:pathLst>
              </a:custGeom>
              <a:grpFill/>
              <a:ln w="3294" cap="flat">
                <a:noFill/>
                <a:prstDash val="solid"/>
                <a:miter/>
              </a:ln>
            </p:spPr>
            <p:txBody>
              <a:bodyPr/>
              <a:lstStyle/>
              <a:p>
                <a:endParaRPr lang="en-US"/>
              </a:p>
            </p:txBody>
          </p:sp>
          <p:sp>
            <p:nvSpPr>
              <p:cNvPr id="587" name="Freeform 283">
                <a:extLst>
                  <a:ext uri="{FF2B5EF4-FFF2-40B4-BE49-F238E27FC236}">
                    <a16:creationId xmlns:a16="http://schemas.microsoft.com/office/drawing/2014/main" id="{42D53F76-1C2D-29AC-ABCD-CC0E0285BD4A}"/>
                  </a:ext>
                </a:extLst>
              </p:cNvPr>
              <p:cNvSpPr/>
              <p:nvPr/>
            </p:nvSpPr>
            <p:spPr>
              <a:xfrm>
                <a:off x="6246139" y="4731091"/>
                <a:ext cx="36833" cy="25104"/>
              </a:xfrm>
              <a:custGeom>
                <a:avLst/>
                <a:gdLst>
                  <a:gd name="csX0" fmla="*/ 36619 w 36833"/>
                  <a:gd name="csY0" fmla="*/ 13246 h 25104"/>
                  <a:gd name="csX1" fmla="*/ 32328 w 36833"/>
                  <a:gd name="csY1" fmla="*/ 5417 h 25104"/>
                  <a:gd name="csX2" fmla="*/ 22228 w 36833"/>
                  <a:gd name="csY2" fmla="*/ 0 h 25104"/>
                  <a:gd name="csX3" fmla="*/ 9719 w 36833"/>
                  <a:gd name="csY3" fmla="*/ 7102 h 25104"/>
                  <a:gd name="csX4" fmla="*/ 313 w 36833"/>
                  <a:gd name="csY4" fmla="*/ 13873 h 25104"/>
                  <a:gd name="csX5" fmla="*/ 973 w 36833"/>
                  <a:gd name="csY5" fmla="*/ 18498 h 25104"/>
                  <a:gd name="csX6" fmla="*/ 1270 w 36833"/>
                  <a:gd name="csY6" fmla="*/ 19423 h 25104"/>
                  <a:gd name="csX7" fmla="*/ 10215 w 36833"/>
                  <a:gd name="csY7" fmla="*/ 23056 h 25104"/>
                  <a:gd name="csX8" fmla="*/ 24902 w 36833"/>
                  <a:gd name="csY8" fmla="*/ 25104 h 25104"/>
                  <a:gd name="csX9" fmla="*/ 36619 w 36833"/>
                  <a:gd name="csY9" fmla="*/ 13213 h 251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6833" h="25104">
                    <a:moveTo>
                      <a:pt x="36619" y="13246"/>
                    </a:moveTo>
                    <a:cubicBezTo>
                      <a:pt x="36124" y="9546"/>
                      <a:pt x="35529" y="7531"/>
                      <a:pt x="32328" y="5417"/>
                    </a:cubicBezTo>
                    <a:cubicBezTo>
                      <a:pt x="29193" y="3369"/>
                      <a:pt x="26090" y="0"/>
                      <a:pt x="22228" y="0"/>
                    </a:cubicBezTo>
                    <a:cubicBezTo>
                      <a:pt x="17245" y="0"/>
                      <a:pt x="13416" y="4492"/>
                      <a:pt x="9719" y="7102"/>
                    </a:cubicBezTo>
                    <a:cubicBezTo>
                      <a:pt x="6716" y="9249"/>
                      <a:pt x="2227" y="10471"/>
                      <a:pt x="313" y="13873"/>
                    </a:cubicBezTo>
                    <a:cubicBezTo>
                      <a:pt x="-347" y="15030"/>
                      <a:pt x="115" y="17573"/>
                      <a:pt x="973" y="18498"/>
                    </a:cubicBezTo>
                    <a:cubicBezTo>
                      <a:pt x="1072" y="18861"/>
                      <a:pt x="1171" y="19191"/>
                      <a:pt x="1270" y="19423"/>
                    </a:cubicBezTo>
                    <a:cubicBezTo>
                      <a:pt x="2590" y="22032"/>
                      <a:pt x="7673" y="22396"/>
                      <a:pt x="10215" y="23056"/>
                    </a:cubicBezTo>
                    <a:cubicBezTo>
                      <a:pt x="14934" y="24311"/>
                      <a:pt x="20050" y="25104"/>
                      <a:pt x="24902" y="25104"/>
                    </a:cubicBezTo>
                    <a:cubicBezTo>
                      <a:pt x="33582" y="25104"/>
                      <a:pt x="37873" y="22660"/>
                      <a:pt x="36619" y="13213"/>
                    </a:cubicBezTo>
                    <a:close/>
                  </a:path>
                </a:pathLst>
              </a:custGeom>
              <a:grpFill/>
              <a:ln w="3294" cap="flat">
                <a:noFill/>
                <a:prstDash val="solid"/>
                <a:miter/>
              </a:ln>
            </p:spPr>
            <p:txBody>
              <a:bodyPr/>
              <a:lstStyle/>
              <a:p>
                <a:endParaRPr lang="en-US"/>
              </a:p>
            </p:txBody>
          </p:sp>
          <p:sp>
            <p:nvSpPr>
              <p:cNvPr id="588" name="Freeform 284">
                <a:extLst>
                  <a:ext uri="{FF2B5EF4-FFF2-40B4-BE49-F238E27FC236}">
                    <a16:creationId xmlns:a16="http://schemas.microsoft.com/office/drawing/2014/main" id="{5984F19F-4FB1-38E8-7D19-69074E5066BA}"/>
                  </a:ext>
                </a:extLst>
              </p:cNvPr>
              <p:cNvSpPr/>
              <p:nvPr/>
            </p:nvSpPr>
            <p:spPr>
              <a:xfrm>
                <a:off x="6224033" y="4746279"/>
                <a:ext cx="63421" cy="34436"/>
              </a:xfrm>
              <a:custGeom>
                <a:avLst/>
                <a:gdLst>
                  <a:gd name="csX0" fmla="*/ 59748 w 63421"/>
                  <a:gd name="csY0" fmla="*/ 17546 h 34436"/>
                  <a:gd name="csX1" fmla="*/ 55259 w 63421"/>
                  <a:gd name="csY1" fmla="*/ 18999 h 34436"/>
                  <a:gd name="csX2" fmla="*/ 40110 w 63421"/>
                  <a:gd name="csY2" fmla="*/ 21972 h 34436"/>
                  <a:gd name="csX3" fmla="*/ 20670 w 63421"/>
                  <a:gd name="csY3" fmla="*/ 9453 h 34436"/>
                  <a:gd name="csX4" fmla="*/ 3969 w 63421"/>
                  <a:gd name="csY4" fmla="*/ 1030 h 34436"/>
                  <a:gd name="csX5" fmla="*/ 2814 w 63421"/>
                  <a:gd name="csY5" fmla="*/ 270 h 34436"/>
                  <a:gd name="csX6" fmla="*/ 2319 w 63421"/>
                  <a:gd name="csY6" fmla="*/ 270 h 34436"/>
                  <a:gd name="csX7" fmla="*/ 2022 w 63421"/>
                  <a:gd name="csY7" fmla="*/ 138 h 34436"/>
                  <a:gd name="csX8" fmla="*/ 701 w 63421"/>
                  <a:gd name="csY8" fmla="*/ 5324 h 34436"/>
                  <a:gd name="csX9" fmla="*/ 4035 w 63421"/>
                  <a:gd name="csY9" fmla="*/ 8627 h 34436"/>
                  <a:gd name="csX10" fmla="*/ 16940 w 63421"/>
                  <a:gd name="csY10" fmla="*/ 16224 h 34436"/>
                  <a:gd name="csX11" fmla="*/ 36875 w 63421"/>
                  <a:gd name="csY11" fmla="*/ 30593 h 34436"/>
                  <a:gd name="csX12" fmla="*/ 63279 w 63421"/>
                  <a:gd name="csY12" fmla="*/ 25440 h 34436"/>
                  <a:gd name="csX13" fmla="*/ 59715 w 63421"/>
                  <a:gd name="csY13" fmla="*/ 17546 h 344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3421" h="34436">
                    <a:moveTo>
                      <a:pt x="59748" y="17546"/>
                    </a:moveTo>
                    <a:cubicBezTo>
                      <a:pt x="58064" y="16819"/>
                      <a:pt x="56447" y="18140"/>
                      <a:pt x="55259" y="18999"/>
                    </a:cubicBezTo>
                    <a:cubicBezTo>
                      <a:pt x="49549" y="23095"/>
                      <a:pt x="47305" y="24779"/>
                      <a:pt x="40110" y="21972"/>
                    </a:cubicBezTo>
                    <a:cubicBezTo>
                      <a:pt x="32815" y="19164"/>
                      <a:pt x="26181" y="15068"/>
                      <a:pt x="20670" y="9453"/>
                    </a:cubicBezTo>
                    <a:cubicBezTo>
                      <a:pt x="15026" y="3672"/>
                      <a:pt x="10504" y="3837"/>
                      <a:pt x="3969" y="1030"/>
                    </a:cubicBezTo>
                    <a:cubicBezTo>
                      <a:pt x="3672" y="600"/>
                      <a:pt x="3309" y="270"/>
                      <a:pt x="2814" y="270"/>
                    </a:cubicBezTo>
                    <a:lnTo>
                      <a:pt x="2319" y="270"/>
                    </a:lnTo>
                    <a:cubicBezTo>
                      <a:pt x="2319" y="270"/>
                      <a:pt x="2121" y="171"/>
                      <a:pt x="2022" y="138"/>
                    </a:cubicBezTo>
                    <a:cubicBezTo>
                      <a:pt x="41" y="-853"/>
                      <a:pt x="-652" y="3771"/>
                      <a:pt x="701" y="5324"/>
                    </a:cubicBezTo>
                    <a:cubicBezTo>
                      <a:pt x="1725" y="7306"/>
                      <a:pt x="1923" y="7306"/>
                      <a:pt x="4035" y="8627"/>
                    </a:cubicBezTo>
                    <a:cubicBezTo>
                      <a:pt x="8260" y="11269"/>
                      <a:pt x="12583" y="13912"/>
                      <a:pt x="16940" y="16224"/>
                    </a:cubicBezTo>
                    <a:cubicBezTo>
                      <a:pt x="24333" y="20155"/>
                      <a:pt x="29152" y="26761"/>
                      <a:pt x="36875" y="30593"/>
                    </a:cubicBezTo>
                    <a:cubicBezTo>
                      <a:pt x="44532" y="34425"/>
                      <a:pt x="61200" y="38719"/>
                      <a:pt x="63279" y="25440"/>
                    </a:cubicBezTo>
                    <a:cubicBezTo>
                      <a:pt x="63807" y="22071"/>
                      <a:pt x="62916" y="18900"/>
                      <a:pt x="59715" y="17546"/>
                    </a:cubicBezTo>
                    <a:close/>
                  </a:path>
                </a:pathLst>
              </a:custGeom>
              <a:grpFill/>
              <a:ln w="3294" cap="flat">
                <a:noFill/>
                <a:prstDash val="solid"/>
                <a:miter/>
              </a:ln>
            </p:spPr>
            <p:txBody>
              <a:bodyPr/>
              <a:lstStyle/>
              <a:p>
                <a:endParaRPr lang="en-US"/>
              </a:p>
            </p:txBody>
          </p:sp>
          <p:sp>
            <p:nvSpPr>
              <p:cNvPr id="589" name="Freeform 285">
                <a:extLst>
                  <a:ext uri="{FF2B5EF4-FFF2-40B4-BE49-F238E27FC236}">
                    <a16:creationId xmlns:a16="http://schemas.microsoft.com/office/drawing/2014/main" id="{7EFF8B3A-297D-BC1A-6B3B-13C34D46FB4C}"/>
                  </a:ext>
                </a:extLst>
              </p:cNvPr>
              <p:cNvSpPr/>
              <p:nvPr/>
            </p:nvSpPr>
            <p:spPr>
              <a:xfrm>
                <a:off x="6165243" y="4709541"/>
                <a:ext cx="189283" cy="246763"/>
              </a:xfrm>
              <a:custGeom>
                <a:avLst/>
                <a:gdLst>
                  <a:gd name="csX0" fmla="*/ 176098 w 189283"/>
                  <a:gd name="csY0" fmla="*/ 226444 h 246763"/>
                  <a:gd name="csX1" fmla="*/ 146922 w 189283"/>
                  <a:gd name="csY1" fmla="*/ 199061 h 246763"/>
                  <a:gd name="csX2" fmla="*/ 123158 w 189283"/>
                  <a:gd name="csY2" fmla="*/ 169300 h 246763"/>
                  <a:gd name="csX3" fmla="*/ 88602 w 189283"/>
                  <a:gd name="csY3" fmla="*/ 131842 h 246763"/>
                  <a:gd name="csX4" fmla="*/ 43550 w 189283"/>
                  <a:gd name="csY4" fmla="*/ 60163 h 246763"/>
                  <a:gd name="csX5" fmla="*/ 18334 w 189283"/>
                  <a:gd name="csY5" fmla="*/ 19006 h 246763"/>
                  <a:gd name="csX6" fmla="*/ 3448 w 189283"/>
                  <a:gd name="csY6" fmla="*/ 1730 h 246763"/>
                  <a:gd name="csX7" fmla="*/ 2326 w 189283"/>
                  <a:gd name="csY7" fmla="*/ 442 h 246763"/>
                  <a:gd name="csX8" fmla="*/ 379 w 189283"/>
                  <a:gd name="csY8" fmla="*/ 5033 h 246763"/>
                  <a:gd name="csX9" fmla="*/ 1963 w 189283"/>
                  <a:gd name="csY9" fmla="*/ 7280 h 246763"/>
                  <a:gd name="csX10" fmla="*/ 2359 w 189283"/>
                  <a:gd name="csY10" fmla="*/ 7346 h 246763"/>
                  <a:gd name="csX11" fmla="*/ 18730 w 189283"/>
                  <a:gd name="csY11" fmla="*/ 38065 h 246763"/>
                  <a:gd name="csX12" fmla="*/ 37708 w 189283"/>
                  <a:gd name="csY12" fmla="*/ 71427 h 246763"/>
                  <a:gd name="csX13" fmla="*/ 54837 w 189283"/>
                  <a:gd name="csY13" fmla="*/ 105020 h 246763"/>
                  <a:gd name="csX14" fmla="*/ 80284 w 189283"/>
                  <a:gd name="csY14" fmla="*/ 137127 h 246763"/>
                  <a:gd name="csX15" fmla="*/ 129297 w 189283"/>
                  <a:gd name="csY15" fmla="*/ 198863 h 246763"/>
                  <a:gd name="csX16" fmla="*/ 159464 w 189283"/>
                  <a:gd name="csY16" fmla="*/ 228459 h 246763"/>
                  <a:gd name="csX17" fmla="*/ 185769 w 189283"/>
                  <a:gd name="csY17" fmla="*/ 246330 h 246763"/>
                  <a:gd name="csX18" fmla="*/ 187617 w 189283"/>
                  <a:gd name="csY18" fmla="*/ 245966 h 246763"/>
                  <a:gd name="csX19" fmla="*/ 189135 w 189283"/>
                  <a:gd name="csY19" fmla="*/ 243852 h 246763"/>
                  <a:gd name="csX20" fmla="*/ 176032 w 189283"/>
                  <a:gd name="csY20" fmla="*/ 226411 h 2467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89283" h="246763">
                    <a:moveTo>
                      <a:pt x="176098" y="226444"/>
                    </a:moveTo>
                    <a:cubicBezTo>
                      <a:pt x="165801" y="217823"/>
                      <a:pt x="157417" y="207484"/>
                      <a:pt x="146922" y="199061"/>
                    </a:cubicBezTo>
                    <a:cubicBezTo>
                      <a:pt x="137482" y="191530"/>
                      <a:pt x="132631" y="177558"/>
                      <a:pt x="123158" y="169300"/>
                    </a:cubicBezTo>
                    <a:cubicBezTo>
                      <a:pt x="111045" y="158763"/>
                      <a:pt x="97843" y="145055"/>
                      <a:pt x="88602" y="131842"/>
                    </a:cubicBezTo>
                    <a:cubicBezTo>
                      <a:pt x="72561" y="108885"/>
                      <a:pt x="57082" y="84871"/>
                      <a:pt x="43550" y="60163"/>
                    </a:cubicBezTo>
                    <a:cubicBezTo>
                      <a:pt x="35694" y="45795"/>
                      <a:pt x="25001" y="34200"/>
                      <a:pt x="18334" y="19006"/>
                    </a:cubicBezTo>
                    <a:cubicBezTo>
                      <a:pt x="16287" y="14315"/>
                      <a:pt x="9323" y="3415"/>
                      <a:pt x="3448" y="1730"/>
                    </a:cubicBezTo>
                    <a:cubicBezTo>
                      <a:pt x="3052" y="1301"/>
                      <a:pt x="2722" y="839"/>
                      <a:pt x="2326" y="442"/>
                    </a:cubicBezTo>
                    <a:cubicBezTo>
                      <a:pt x="445" y="-1441"/>
                      <a:pt x="-611" y="3184"/>
                      <a:pt x="379" y="5033"/>
                    </a:cubicBezTo>
                    <a:cubicBezTo>
                      <a:pt x="511" y="6025"/>
                      <a:pt x="940" y="7280"/>
                      <a:pt x="1963" y="7280"/>
                    </a:cubicBezTo>
                    <a:cubicBezTo>
                      <a:pt x="2095" y="7280"/>
                      <a:pt x="2227" y="7346"/>
                      <a:pt x="2359" y="7346"/>
                    </a:cubicBezTo>
                    <a:cubicBezTo>
                      <a:pt x="9752" y="16198"/>
                      <a:pt x="11667" y="28981"/>
                      <a:pt x="18730" y="38065"/>
                    </a:cubicBezTo>
                    <a:cubicBezTo>
                      <a:pt x="26585" y="48173"/>
                      <a:pt x="30480" y="60890"/>
                      <a:pt x="37708" y="71427"/>
                    </a:cubicBezTo>
                    <a:cubicBezTo>
                      <a:pt x="44837" y="81865"/>
                      <a:pt x="48170" y="94252"/>
                      <a:pt x="54837" y="105020"/>
                    </a:cubicBezTo>
                    <a:cubicBezTo>
                      <a:pt x="62032" y="116647"/>
                      <a:pt x="72033" y="126161"/>
                      <a:pt x="80284" y="137127"/>
                    </a:cubicBezTo>
                    <a:cubicBezTo>
                      <a:pt x="96061" y="158135"/>
                      <a:pt x="112200" y="178879"/>
                      <a:pt x="129297" y="198863"/>
                    </a:cubicBezTo>
                    <a:cubicBezTo>
                      <a:pt x="138406" y="209499"/>
                      <a:pt x="149298" y="218880"/>
                      <a:pt x="159464" y="228459"/>
                    </a:cubicBezTo>
                    <a:cubicBezTo>
                      <a:pt x="167286" y="235792"/>
                      <a:pt x="178343" y="238897"/>
                      <a:pt x="185769" y="246330"/>
                    </a:cubicBezTo>
                    <a:cubicBezTo>
                      <a:pt x="186561" y="247122"/>
                      <a:pt x="187188" y="246726"/>
                      <a:pt x="187617" y="245966"/>
                    </a:cubicBezTo>
                    <a:cubicBezTo>
                      <a:pt x="188574" y="245900"/>
                      <a:pt x="189003" y="244645"/>
                      <a:pt x="189135" y="243852"/>
                    </a:cubicBezTo>
                    <a:cubicBezTo>
                      <a:pt x="190555" y="235396"/>
                      <a:pt x="181478" y="230970"/>
                      <a:pt x="176032" y="226411"/>
                    </a:cubicBezTo>
                    <a:close/>
                  </a:path>
                </a:pathLst>
              </a:custGeom>
              <a:grpFill/>
              <a:ln w="3294" cap="flat">
                <a:noFill/>
                <a:prstDash val="solid"/>
                <a:miter/>
              </a:ln>
            </p:spPr>
            <p:txBody>
              <a:bodyPr/>
              <a:lstStyle/>
              <a:p>
                <a:endParaRPr lang="en-US"/>
              </a:p>
            </p:txBody>
          </p:sp>
          <p:sp>
            <p:nvSpPr>
              <p:cNvPr id="595" name="Freeform 286">
                <a:extLst>
                  <a:ext uri="{FF2B5EF4-FFF2-40B4-BE49-F238E27FC236}">
                    <a16:creationId xmlns:a16="http://schemas.microsoft.com/office/drawing/2014/main" id="{DDA196DB-D631-4402-5B17-252EDBB1D53D}"/>
                  </a:ext>
                </a:extLst>
              </p:cNvPr>
              <p:cNvSpPr/>
              <p:nvPr/>
            </p:nvSpPr>
            <p:spPr>
              <a:xfrm>
                <a:off x="6359162" y="4942659"/>
                <a:ext cx="20894" cy="21923"/>
              </a:xfrm>
              <a:custGeom>
                <a:avLst/>
                <a:gdLst>
                  <a:gd name="csX0" fmla="*/ 20102 w 20894"/>
                  <a:gd name="csY0" fmla="*/ 16416 h 21923"/>
                  <a:gd name="csX1" fmla="*/ 16736 w 20894"/>
                  <a:gd name="csY1" fmla="*/ 12089 h 21923"/>
                  <a:gd name="csX2" fmla="*/ 11323 w 20894"/>
                  <a:gd name="csY2" fmla="*/ 8752 h 21923"/>
                  <a:gd name="csX3" fmla="*/ 6207 w 20894"/>
                  <a:gd name="csY3" fmla="*/ 3765 h 21923"/>
                  <a:gd name="csX4" fmla="*/ 3039 w 20894"/>
                  <a:gd name="csY4" fmla="*/ 1254 h 21923"/>
                  <a:gd name="csX5" fmla="*/ 1421 w 20894"/>
                  <a:gd name="csY5" fmla="*/ 197 h 21923"/>
                  <a:gd name="csX6" fmla="*/ 35 w 20894"/>
                  <a:gd name="csY6" fmla="*/ 2708 h 21923"/>
                  <a:gd name="csX7" fmla="*/ 1190 w 20894"/>
                  <a:gd name="csY7" fmla="*/ 6275 h 21923"/>
                  <a:gd name="csX8" fmla="*/ 9013 w 20894"/>
                  <a:gd name="csY8" fmla="*/ 13476 h 21923"/>
                  <a:gd name="csX9" fmla="*/ 15218 w 20894"/>
                  <a:gd name="csY9" fmla="*/ 17374 h 21923"/>
                  <a:gd name="csX10" fmla="*/ 18419 w 20894"/>
                  <a:gd name="csY10" fmla="*/ 21437 h 21923"/>
                  <a:gd name="csX11" fmla="*/ 20894 w 20894"/>
                  <a:gd name="csY11" fmla="*/ 18926 h 21923"/>
                  <a:gd name="csX12" fmla="*/ 20894 w 20894"/>
                  <a:gd name="csY12" fmla="*/ 18695 h 21923"/>
                  <a:gd name="csX13" fmla="*/ 20069 w 20894"/>
                  <a:gd name="csY13" fmla="*/ 16416 h 219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0894" h="21923">
                    <a:moveTo>
                      <a:pt x="20102" y="16416"/>
                    </a:moveTo>
                    <a:cubicBezTo>
                      <a:pt x="19046" y="15128"/>
                      <a:pt x="18089" y="13080"/>
                      <a:pt x="16736" y="12089"/>
                    </a:cubicBezTo>
                    <a:cubicBezTo>
                      <a:pt x="15019" y="10800"/>
                      <a:pt x="13303" y="9644"/>
                      <a:pt x="11323" y="8752"/>
                    </a:cubicBezTo>
                    <a:cubicBezTo>
                      <a:pt x="9508" y="7927"/>
                      <a:pt x="7494" y="5317"/>
                      <a:pt x="6207" y="3765"/>
                    </a:cubicBezTo>
                    <a:cubicBezTo>
                      <a:pt x="5349" y="2708"/>
                      <a:pt x="4227" y="1915"/>
                      <a:pt x="3039" y="1254"/>
                    </a:cubicBezTo>
                    <a:cubicBezTo>
                      <a:pt x="2742" y="263"/>
                      <a:pt x="2180" y="-331"/>
                      <a:pt x="1421" y="197"/>
                    </a:cubicBezTo>
                    <a:cubicBezTo>
                      <a:pt x="530" y="825"/>
                      <a:pt x="134" y="1585"/>
                      <a:pt x="35" y="2708"/>
                    </a:cubicBezTo>
                    <a:cubicBezTo>
                      <a:pt x="-64" y="3864"/>
                      <a:pt x="-31" y="5647"/>
                      <a:pt x="1190" y="6275"/>
                    </a:cubicBezTo>
                    <a:cubicBezTo>
                      <a:pt x="4194" y="7795"/>
                      <a:pt x="6801" y="10966"/>
                      <a:pt x="9013" y="13476"/>
                    </a:cubicBezTo>
                    <a:cubicBezTo>
                      <a:pt x="10597" y="15293"/>
                      <a:pt x="13732" y="15260"/>
                      <a:pt x="15218" y="17374"/>
                    </a:cubicBezTo>
                    <a:cubicBezTo>
                      <a:pt x="16208" y="18761"/>
                      <a:pt x="17330" y="20115"/>
                      <a:pt x="18419" y="21437"/>
                    </a:cubicBezTo>
                    <a:cubicBezTo>
                      <a:pt x="19838" y="23154"/>
                      <a:pt x="20894" y="19851"/>
                      <a:pt x="20894" y="18926"/>
                    </a:cubicBezTo>
                    <a:lnTo>
                      <a:pt x="20894" y="18695"/>
                    </a:lnTo>
                    <a:cubicBezTo>
                      <a:pt x="20894" y="17572"/>
                      <a:pt x="20531" y="16845"/>
                      <a:pt x="20069" y="16416"/>
                    </a:cubicBezTo>
                    <a:close/>
                  </a:path>
                </a:pathLst>
              </a:custGeom>
              <a:grpFill/>
              <a:ln w="3294" cap="flat">
                <a:noFill/>
                <a:prstDash val="solid"/>
                <a:miter/>
              </a:ln>
            </p:spPr>
            <p:txBody>
              <a:bodyPr/>
              <a:lstStyle/>
              <a:p>
                <a:endParaRPr lang="en-US"/>
              </a:p>
            </p:txBody>
          </p:sp>
          <p:sp>
            <p:nvSpPr>
              <p:cNvPr id="596" name="Freeform 287">
                <a:extLst>
                  <a:ext uri="{FF2B5EF4-FFF2-40B4-BE49-F238E27FC236}">
                    <a16:creationId xmlns:a16="http://schemas.microsoft.com/office/drawing/2014/main" id="{9C002DBC-CF9E-4CF5-D677-BBBC8B23ACB9}"/>
                  </a:ext>
                </a:extLst>
              </p:cNvPr>
              <p:cNvSpPr/>
              <p:nvPr/>
            </p:nvSpPr>
            <p:spPr>
              <a:xfrm>
                <a:off x="6353623" y="4917141"/>
                <a:ext cx="5907" cy="8008"/>
              </a:xfrm>
              <a:custGeom>
                <a:avLst/>
                <a:gdLst>
                  <a:gd name="csX0" fmla="*/ 5278 w 5907"/>
                  <a:gd name="csY0" fmla="*/ 2791 h 8008"/>
                  <a:gd name="csX1" fmla="*/ 3826 w 5907"/>
                  <a:gd name="csY1" fmla="*/ 1206 h 8008"/>
                  <a:gd name="csX2" fmla="*/ 3166 w 5907"/>
                  <a:gd name="csY2" fmla="*/ 710 h 8008"/>
                  <a:gd name="csX3" fmla="*/ 1647 w 5907"/>
                  <a:gd name="csY3" fmla="*/ 17 h 8008"/>
                  <a:gd name="csX4" fmla="*/ 1647 w 5907"/>
                  <a:gd name="csY4" fmla="*/ 5797 h 8008"/>
                  <a:gd name="csX5" fmla="*/ 2142 w 5907"/>
                  <a:gd name="csY5" fmla="*/ 6293 h 8008"/>
                  <a:gd name="csX6" fmla="*/ 2967 w 5907"/>
                  <a:gd name="csY6" fmla="*/ 6788 h 8008"/>
                  <a:gd name="csX7" fmla="*/ 3430 w 5907"/>
                  <a:gd name="csY7" fmla="*/ 7581 h 8008"/>
                  <a:gd name="csX8" fmla="*/ 5674 w 5907"/>
                  <a:gd name="csY8" fmla="*/ 6557 h 8008"/>
                  <a:gd name="csX9" fmla="*/ 5212 w 5907"/>
                  <a:gd name="csY9" fmla="*/ 2824 h 8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907" h="8008">
                    <a:moveTo>
                      <a:pt x="5278" y="2791"/>
                    </a:moveTo>
                    <a:cubicBezTo>
                      <a:pt x="5047" y="2031"/>
                      <a:pt x="4684" y="1305"/>
                      <a:pt x="3826" y="1206"/>
                    </a:cubicBezTo>
                    <a:cubicBezTo>
                      <a:pt x="3562" y="1173"/>
                      <a:pt x="3330" y="875"/>
                      <a:pt x="3166" y="710"/>
                    </a:cubicBezTo>
                    <a:cubicBezTo>
                      <a:pt x="2703" y="281"/>
                      <a:pt x="2274" y="116"/>
                      <a:pt x="1647" y="17"/>
                    </a:cubicBezTo>
                    <a:cubicBezTo>
                      <a:pt x="-432" y="-347"/>
                      <a:pt x="-663" y="5401"/>
                      <a:pt x="1647" y="5797"/>
                    </a:cubicBezTo>
                    <a:cubicBezTo>
                      <a:pt x="1251" y="5731"/>
                      <a:pt x="1977" y="6160"/>
                      <a:pt x="2142" y="6293"/>
                    </a:cubicBezTo>
                    <a:cubicBezTo>
                      <a:pt x="2439" y="6524"/>
                      <a:pt x="2703" y="6689"/>
                      <a:pt x="2967" y="6788"/>
                    </a:cubicBezTo>
                    <a:cubicBezTo>
                      <a:pt x="3132" y="7052"/>
                      <a:pt x="3231" y="7317"/>
                      <a:pt x="3430" y="7581"/>
                    </a:cubicBezTo>
                    <a:cubicBezTo>
                      <a:pt x="4288" y="8704"/>
                      <a:pt x="5410" y="7350"/>
                      <a:pt x="5674" y="6557"/>
                    </a:cubicBezTo>
                    <a:cubicBezTo>
                      <a:pt x="6103" y="5302"/>
                      <a:pt x="5938" y="3914"/>
                      <a:pt x="5212" y="2824"/>
                    </a:cubicBezTo>
                    <a:close/>
                  </a:path>
                </a:pathLst>
              </a:custGeom>
              <a:grpFill/>
              <a:ln w="3294" cap="flat">
                <a:noFill/>
                <a:prstDash val="solid"/>
                <a:miter/>
              </a:ln>
            </p:spPr>
            <p:txBody>
              <a:bodyPr/>
              <a:lstStyle/>
              <a:p>
                <a:endParaRPr lang="en-US"/>
              </a:p>
            </p:txBody>
          </p:sp>
          <p:sp>
            <p:nvSpPr>
              <p:cNvPr id="603" name="Freeform 288">
                <a:extLst>
                  <a:ext uri="{FF2B5EF4-FFF2-40B4-BE49-F238E27FC236}">
                    <a16:creationId xmlns:a16="http://schemas.microsoft.com/office/drawing/2014/main" id="{1C75788D-6975-3563-C801-41CDCE1F78C6}"/>
                  </a:ext>
                </a:extLst>
              </p:cNvPr>
              <p:cNvSpPr/>
              <p:nvPr/>
            </p:nvSpPr>
            <p:spPr>
              <a:xfrm>
                <a:off x="6332066" y="4913308"/>
                <a:ext cx="23217" cy="20114"/>
              </a:xfrm>
              <a:custGeom>
                <a:avLst/>
                <a:gdLst>
                  <a:gd name="csX0" fmla="*/ 22576 w 23217"/>
                  <a:gd name="csY0" fmla="*/ 14618 h 20114"/>
                  <a:gd name="csX1" fmla="*/ 12444 w 23217"/>
                  <a:gd name="csY1" fmla="*/ 8111 h 20114"/>
                  <a:gd name="csX2" fmla="*/ 6635 w 23217"/>
                  <a:gd name="csY2" fmla="*/ 3717 h 20114"/>
                  <a:gd name="csX3" fmla="*/ 2146 w 23217"/>
                  <a:gd name="csY3" fmla="*/ 51 h 20114"/>
                  <a:gd name="csX4" fmla="*/ 67 w 23217"/>
                  <a:gd name="csY4" fmla="*/ 3783 h 20114"/>
                  <a:gd name="csX5" fmla="*/ 859 w 23217"/>
                  <a:gd name="csY5" fmla="*/ 6062 h 20114"/>
                  <a:gd name="csX6" fmla="*/ 3466 w 23217"/>
                  <a:gd name="csY6" fmla="*/ 9597 h 20114"/>
                  <a:gd name="csX7" fmla="*/ 7559 w 23217"/>
                  <a:gd name="csY7" fmla="*/ 13429 h 20114"/>
                  <a:gd name="csX8" fmla="*/ 21322 w 23217"/>
                  <a:gd name="csY8" fmla="*/ 19903 h 20114"/>
                  <a:gd name="csX9" fmla="*/ 22609 w 23217"/>
                  <a:gd name="csY9" fmla="*/ 14618 h 201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217" h="20114">
                    <a:moveTo>
                      <a:pt x="22576" y="14618"/>
                    </a:moveTo>
                    <a:cubicBezTo>
                      <a:pt x="19738" y="11612"/>
                      <a:pt x="15414" y="10984"/>
                      <a:pt x="12444" y="8111"/>
                    </a:cubicBezTo>
                    <a:cubicBezTo>
                      <a:pt x="10661" y="6426"/>
                      <a:pt x="8483" y="5336"/>
                      <a:pt x="6635" y="3717"/>
                    </a:cubicBezTo>
                    <a:cubicBezTo>
                      <a:pt x="5315" y="2561"/>
                      <a:pt x="3895" y="513"/>
                      <a:pt x="2146" y="51"/>
                    </a:cubicBezTo>
                    <a:cubicBezTo>
                      <a:pt x="463" y="-379"/>
                      <a:pt x="-230" y="2000"/>
                      <a:pt x="67" y="3783"/>
                    </a:cubicBezTo>
                    <a:cubicBezTo>
                      <a:pt x="133" y="4741"/>
                      <a:pt x="430" y="5666"/>
                      <a:pt x="859" y="6062"/>
                    </a:cubicBezTo>
                    <a:cubicBezTo>
                      <a:pt x="1981" y="7086"/>
                      <a:pt x="2080" y="8804"/>
                      <a:pt x="3466" y="9597"/>
                    </a:cubicBezTo>
                    <a:cubicBezTo>
                      <a:pt x="5051" y="10489"/>
                      <a:pt x="5678" y="12537"/>
                      <a:pt x="7559" y="13429"/>
                    </a:cubicBezTo>
                    <a:cubicBezTo>
                      <a:pt x="12246" y="15642"/>
                      <a:pt x="16899" y="17095"/>
                      <a:pt x="21322" y="19903"/>
                    </a:cubicBezTo>
                    <a:cubicBezTo>
                      <a:pt x="23467" y="21257"/>
                      <a:pt x="23633" y="15708"/>
                      <a:pt x="22609" y="14618"/>
                    </a:cubicBezTo>
                    <a:close/>
                  </a:path>
                </a:pathLst>
              </a:custGeom>
              <a:grpFill/>
              <a:ln w="3294" cap="flat">
                <a:noFill/>
                <a:prstDash val="solid"/>
                <a:miter/>
              </a:ln>
            </p:spPr>
            <p:txBody>
              <a:bodyPr/>
              <a:lstStyle/>
              <a:p>
                <a:endParaRPr lang="en-US"/>
              </a:p>
            </p:txBody>
          </p:sp>
          <p:sp>
            <p:nvSpPr>
              <p:cNvPr id="604" name="Freeform 289">
                <a:extLst>
                  <a:ext uri="{FF2B5EF4-FFF2-40B4-BE49-F238E27FC236}">
                    <a16:creationId xmlns:a16="http://schemas.microsoft.com/office/drawing/2014/main" id="{A0759B40-FA40-CE8F-D052-8E33CC4E111B}"/>
                  </a:ext>
                </a:extLst>
              </p:cNvPr>
              <p:cNvSpPr/>
              <p:nvPr/>
            </p:nvSpPr>
            <p:spPr>
              <a:xfrm>
                <a:off x="6331629" y="4887384"/>
                <a:ext cx="6692" cy="10884"/>
              </a:xfrm>
              <a:custGeom>
                <a:avLst/>
                <a:gdLst>
                  <a:gd name="csX0" fmla="*/ 5719 w 6692"/>
                  <a:gd name="csY0" fmla="*/ 5429 h 10884"/>
                  <a:gd name="csX1" fmla="*/ 4135 w 6692"/>
                  <a:gd name="csY1" fmla="*/ 3117 h 10884"/>
                  <a:gd name="csX2" fmla="*/ 1660 w 6692"/>
                  <a:gd name="csY2" fmla="*/ 12 h 10884"/>
                  <a:gd name="csX3" fmla="*/ 10 w 6692"/>
                  <a:gd name="csY3" fmla="*/ 2919 h 10884"/>
                  <a:gd name="csX4" fmla="*/ 10 w 6692"/>
                  <a:gd name="csY4" fmla="*/ 3150 h 10884"/>
                  <a:gd name="csX5" fmla="*/ 10 w 6692"/>
                  <a:gd name="csY5" fmla="*/ 3613 h 10884"/>
                  <a:gd name="csX6" fmla="*/ 1198 w 6692"/>
                  <a:gd name="csY6" fmla="*/ 6684 h 10884"/>
                  <a:gd name="csX7" fmla="*/ 1495 w 6692"/>
                  <a:gd name="csY7" fmla="*/ 6982 h 10884"/>
                  <a:gd name="csX8" fmla="*/ 2089 w 6692"/>
                  <a:gd name="csY8" fmla="*/ 8336 h 10884"/>
                  <a:gd name="csX9" fmla="*/ 5026 w 6692"/>
                  <a:gd name="csY9" fmla="*/ 10880 h 10884"/>
                  <a:gd name="csX10" fmla="*/ 5719 w 6692"/>
                  <a:gd name="csY10" fmla="*/ 5429 h 108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692" h="10884">
                    <a:moveTo>
                      <a:pt x="5719" y="5429"/>
                    </a:moveTo>
                    <a:cubicBezTo>
                      <a:pt x="5191" y="4637"/>
                      <a:pt x="4696" y="3844"/>
                      <a:pt x="4135" y="3117"/>
                    </a:cubicBezTo>
                    <a:cubicBezTo>
                      <a:pt x="3805" y="1697"/>
                      <a:pt x="3244" y="276"/>
                      <a:pt x="1660" y="12"/>
                    </a:cubicBezTo>
                    <a:cubicBezTo>
                      <a:pt x="406" y="-186"/>
                      <a:pt x="10" y="2126"/>
                      <a:pt x="10" y="2919"/>
                    </a:cubicBezTo>
                    <a:lnTo>
                      <a:pt x="10" y="3150"/>
                    </a:lnTo>
                    <a:cubicBezTo>
                      <a:pt x="10" y="3150"/>
                      <a:pt x="10" y="3447"/>
                      <a:pt x="10" y="3613"/>
                    </a:cubicBezTo>
                    <a:cubicBezTo>
                      <a:pt x="-56" y="4769"/>
                      <a:pt x="208" y="5991"/>
                      <a:pt x="1198" y="6684"/>
                    </a:cubicBezTo>
                    <a:cubicBezTo>
                      <a:pt x="1330" y="6784"/>
                      <a:pt x="1396" y="6883"/>
                      <a:pt x="1495" y="6982"/>
                    </a:cubicBezTo>
                    <a:cubicBezTo>
                      <a:pt x="1660" y="7444"/>
                      <a:pt x="1858" y="7907"/>
                      <a:pt x="2089" y="8336"/>
                    </a:cubicBezTo>
                    <a:cubicBezTo>
                      <a:pt x="2617" y="9426"/>
                      <a:pt x="3640" y="10979"/>
                      <a:pt x="5026" y="10880"/>
                    </a:cubicBezTo>
                    <a:cubicBezTo>
                      <a:pt x="7205" y="10747"/>
                      <a:pt x="7040" y="6651"/>
                      <a:pt x="5719" y="5429"/>
                    </a:cubicBezTo>
                    <a:close/>
                  </a:path>
                </a:pathLst>
              </a:custGeom>
              <a:grpFill/>
              <a:ln w="3294" cap="flat">
                <a:noFill/>
                <a:prstDash val="solid"/>
                <a:miter/>
              </a:ln>
            </p:spPr>
            <p:txBody>
              <a:bodyPr/>
              <a:lstStyle/>
              <a:p>
                <a:endParaRPr lang="en-US"/>
              </a:p>
            </p:txBody>
          </p:sp>
          <p:sp>
            <p:nvSpPr>
              <p:cNvPr id="605" name="Freeform 290">
                <a:extLst>
                  <a:ext uri="{FF2B5EF4-FFF2-40B4-BE49-F238E27FC236}">
                    <a16:creationId xmlns:a16="http://schemas.microsoft.com/office/drawing/2014/main" id="{7AA76729-14DA-9959-13E3-CDDAC428A980}"/>
                  </a:ext>
                </a:extLst>
              </p:cNvPr>
              <p:cNvSpPr/>
              <p:nvPr/>
            </p:nvSpPr>
            <p:spPr>
              <a:xfrm>
                <a:off x="6334964" y="4902641"/>
                <a:ext cx="11296" cy="12072"/>
              </a:xfrm>
              <a:custGeom>
                <a:avLst/>
                <a:gdLst>
                  <a:gd name="csX0" fmla="*/ 10107 w 11296"/>
                  <a:gd name="csY0" fmla="*/ 6391 h 12072"/>
                  <a:gd name="csX1" fmla="*/ 5948 w 11296"/>
                  <a:gd name="csY1" fmla="*/ 3485 h 12072"/>
                  <a:gd name="csX2" fmla="*/ 3968 w 11296"/>
                  <a:gd name="csY2" fmla="*/ 1602 h 12072"/>
                  <a:gd name="csX3" fmla="*/ 3176 w 11296"/>
                  <a:gd name="csY3" fmla="*/ 1040 h 12072"/>
                  <a:gd name="csX4" fmla="*/ 2945 w 11296"/>
                  <a:gd name="csY4" fmla="*/ 1040 h 12072"/>
                  <a:gd name="csX5" fmla="*/ 833 w 11296"/>
                  <a:gd name="csY5" fmla="*/ 380 h 12072"/>
                  <a:gd name="csX6" fmla="*/ 238 w 11296"/>
                  <a:gd name="csY6" fmla="*/ 4343 h 12072"/>
                  <a:gd name="csX7" fmla="*/ 1724 w 11296"/>
                  <a:gd name="csY7" fmla="*/ 6292 h 12072"/>
                  <a:gd name="csX8" fmla="*/ 2318 w 11296"/>
                  <a:gd name="csY8" fmla="*/ 6755 h 12072"/>
                  <a:gd name="csX9" fmla="*/ 9645 w 11296"/>
                  <a:gd name="csY9" fmla="*/ 12073 h 12072"/>
                  <a:gd name="csX10" fmla="*/ 11229 w 11296"/>
                  <a:gd name="csY10" fmla="*/ 9959 h 12072"/>
                  <a:gd name="csX11" fmla="*/ 10074 w 11296"/>
                  <a:gd name="csY11" fmla="*/ 6391 h 120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296" h="12072">
                    <a:moveTo>
                      <a:pt x="10107" y="6391"/>
                    </a:moveTo>
                    <a:cubicBezTo>
                      <a:pt x="8721" y="5466"/>
                      <a:pt x="7104" y="4707"/>
                      <a:pt x="5948" y="3485"/>
                    </a:cubicBezTo>
                    <a:cubicBezTo>
                      <a:pt x="5321" y="2824"/>
                      <a:pt x="4628" y="2229"/>
                      <a:pt x="3968" y="1602"/>
                    </a:cubicBezTo>
                    <a:cubicBezTo>
                      <a:pt x="3737" y="1370"/>
                      <a:pt x="3440" y="1205"/>
                      <a:pt x="3176" y="1040"/>
                    </a:cubicBezTo>
                    <a:cubicBezTo>
                      <a:pt x="2681" y="743"/>
                      <a:pt x="2780" y="710"/>
                      <a:pt x="2945" y="1040"/>
                    </a:cubicBezTo>
                    <a:cubicBezTo>
                      <a:pt x="2516" y="214"/>
                      <a:pt x="1658" y="-446"/>
                      <a:pt x="833" y="380"/>
                    </a:cubicBezTo>
                    <a:cubicBezTo>
                      <a:pt x="-125" y="1370"/>
                      <a:pt x="-158" y="3121"/>
                      <a:pt x="238" y="4343"/>
                    </a:cubicBezTo>
                    <a:cubicBezTo>
                      <a:pt x="503" y="5202"/>
                      <a:pt x="965" y="5797"/>
                      <a:pt x="1724" y="6292"/>
                    </a:cubicBezTo>
                    <a:cubicBezTo>
                      <a:pt x="1922" y="6424"/>
                      <a:pt x="2120" y="6589"/>
                      <a:pt x="2318" y="6755"/>
                    </a:cubicBezTo>
                    <a:cubicBezTo>
                      <a:pt x="3209" y="9727"/>
                      <a:pt x="6575" y="12040"/>
                      <a:pt x="9645" y="12073"/>
                    </a:cubicBezTo>
                    <a:cubicBezTo>
                      <a:pt x="10668" y="12073"/>
                      <a:pt x="11130" y="10718"/>
                      <a:pt x="11229" y="9959"/>
                    </a:cubicBezTo>
                    <a:cubicBezTo>
                      <a:pt x="11427" y="8703"/>
                      <a:pt x="11229" y="7151"/>
                      <a:pt x="10074" y="6391"/>
                    </a:cubicBezTo>
                    <a:close/>
                  </a:path>
                </a:pathLst>
              </a:custGeom>
              <a:grpFill/>
              <a:ln w="3294" cap="flat">
                <a:noFill/>
                <a:prstDash val="solid"/>
                <a:miter/>
              </a:ln>
            </p:spPr>
            <p:txBody>
              <a:bodyPr/>
              <a:lstStyle/>
              <a:p>
                <a:endParaRPr lang="en-US"/>
              </a:p>
            </p:txBody>
          </p:sp>
          <p:sp>
            <p:nvSpPr>
              <p:cNvPr id="606" name="Freeform 291">
                <a:extLst>
                  <a:ext uri="{FF2B5EF4-FFF2-40B4-BE49-F238E27FC236}">
                    <a16:creationId xmlns:a16="http://schemas.microsoft.com/office/drawing/2014/main" id="{53A33473-3C05-AE62-2B7C-44F67543BCBA}"/>
                  </a:ext>
                </a:extLst>
              </p:cNvPr>
              <p:cNvSpPr/>
              <p:nvPr/>
            </p:nvSpPr>
            <p:spPr>
              <a:xfrm>
                <a:off x="6190845" y="4731089"/>
                <a:ext cx="139092" cy="180255"/>
              </a:xfrm>
              <a:custGeom>
                <a:avLst/>
                <a:gdLst>
                  <a:gd name="csX0" fmla="*/ 137955 w 139092"/>
                  <a:gd name="csY0" fmla="*/ 169817 h 180255"/>
                  <a:gd name="csX1" fmla="*/ 124324 w 139092"/>
                  <a:gd name="csY1" fmla="*/ 148941 h 180255"/>
                  <a:gd name="csX2" fmla="*/ 99603 w 139092"/>
                  <a:gd name="csY2" fmla="*/ 124102 h 180255"/>
                  <a:gd name="csX3" fmla="*/ 76664 w 139092"/>
                  <a:gd name="csY3" fmla="*/ 99229 h 180255"/>
                  <a:gd name="csX4" fmla="*/ 41481 w 139092"/>
                  <a:gd name="csY4" fmla="*/ 51267 h 180255"/>
                  <a:gd name="csX5" fmla="*/ 23394 w 139092"/>
                  <a:gd name="csY5" fmla="*/ 26460 h 180255"/>
                  <a:gd name="csX6" fmla="*/ 3855 w 139092"/>
                  <a:gd name="csY6" fmla="*/ 1092 h 180255"/>
                  <a:gd name="csX7" fmla="*/ 2502 w 139092"/>
                  <a:gd name="csY7" fmla="*/ 332 h 180255"/>
                  <a:gd name="csX8" fmla="*/ 819 w 139092"/>
                  <a:gd name="csY8" fmla="*/ 894 h 180255"/>
                  <a:gd name="csX9" fmla="*/ 1182 w 139092"/>
                  <a:gd name="csY9" fmla="*/ 6047 h 180255"/>
                  <a:gd name="csX10" fmla="*/ 28642 w 139092"/>
                  <a:gd name="csY10" fmla="*/ 45751 h 180255"/>
                  <a:gd name="csX11" fmla="*/ 45441 w 139092"/>
                  <a:gd name="csY11" fmla="*/ 70425 h 180255"/>
                  <a:gd name="csX12" fmla="*/ 61713 w 139092"/>
                  <a:gd name="csY12" fmla="*/ 97709 h 180255"/>
                  <a:gd name="csX13" fmla="*/ 97458 w 139092"/>
                  <a:gd name="csY13" fmla="*/ 138536 h 180255"/>
                  <a:gd name="csX14" fmla="*/ 117987 w 139092"/>
                  <a:gd name="csY14" fmla="*/ 163905 h 180255"/>
                  <a:gd name="csX15" fmla="*/ 135975 w 139092"/>
                  <a:gd name="csY15" fmla="*/ 180255 h 180255"/>
                  <a:gd name="csX16" fmla="*/ 136800 w 139092"/>
                  <a:gd name="csY16" fmla="*/ 179859 h 180255"/>
                  <a:gd name="csX17" fmla="*/ 137988 w 139092"/>
                  <a:gd name="csY17" fmla="*/ 169817 h 1802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39092" h="180255">
                    <a:moveTo>
                      <a:pt x="137955" y="169817"/>
                    </a:moveTo>
                    <a:cubicBezTo>
                      <a:pt x="137658" y="162187"/>
                      <a:pt x="128681" y="152046"/>
                      <a:pt x="124324" y="148941"/>
                    </a:cubicBezTo>
                    <a:cubicBezTo>
                      <a:pt x="114422" y="141839"/>
                      <a:pt x="108184" y="132690"/>
                      <a:pt x="99603" y="124102"/>
                    </a:cubicBezTo>
                    <a:cubicBezTo>
                      <a:pt x="91484" y="115976"/>
                      <a:pt x="83959" y="108180"/>
                      <a:pt x="76664" y="99229"/>
                    </a:cubicBezTo>
                    <a:cubicBezTo>
                      <a:pt x="64188" y="83869"/>
                      <a:pt x="54452" y="66329"/>
                      <a:pt x="41481" y="51267"/>
                    </a:cubicBezTo>
                    <a:cubicBezTo>
                      <a:pt x="34517" y="43174"/>
                      <a:pt x="29071" y="35346"/>
                      <a:pt x="23394" y="26460"/>
                    </a:cubicBezTo>
                    <a:cubicBezTo>
                      <a:pt x="17684" y="17476"/>
                      <a:pt x="8542" y="10506"/>
                      <a:pt x="3855" y="1092"/>
                    </a:cubicBezTo>
                    <a:cubicBezTo>
                      <a:pt x="3558" y="497"/>
                      <a:pt x="3096" y="266"/>
                      <a:pt x="2502" y="332"/>
                    </a:cubicBezTo>
                    <a:cubicBezTo>
                      <a:pt x="1875" y="-329"/>
                      <a:pt x="1248" y="68"/>
                      <a:pt x="819" y="894"/>
                    </a:cubicBezTo>
                    <a:cubicBezTo>
                      <a:pt x="-403" y="1918"/>
                      <a:pt x="-238" y="5320"/>
                      <a:pt x="1182" y="6047"/>
                    </a:cubicBezTo>
                    <a:cubicBezTo>
                      <a:pt x="9169" y="19821"/>
                      <a:pt x="19070" y="33000"/>
                      <a:pt x="28642" y="45751"/>
                    </a:cubicBezTo>
                    <a:cubicBezTo>
                      <a:pt x="34583" y="53645"/>
                      <a:pt x="40656" y="61771"/>
                      <a:pt x="45441" y="70425"/>
                    </a:cubicBezTo>
                    <a:cubicBezTo>
                      <a:pt x="50656" y="79806"/>
                      <a:pt x="54617" y="89518"/>
                      <a:pt x="61713" y="97709"/>
                    </a:cubicBezTo>
                    <a:cubicBezTo>
                      <a:pt x="73595" y="111417"/>
                      <a:pt x="85444" y="124894"/>
                      <a:pt x="97458" y="138536"/>
                    </a:cubicBezTo>
                    <a:cubicBezTo>
                      <a:pt x="104620" y="146695"/>
                      <a:pt x="110957" y="155614"/>
                      <a:pt x="117987" y="163905"/>
                    </a:cubicBezTo>
                    <a:cubicBezTo>
                      <a:pt x="122575" y="169322"/>
                      <a:pt x="128681" y="178934"/>
                      <a:pt x="135975" y="180255"/>
                    </a:cubicBezTo>
                    <a:cubicBezTo>
                      <a:pt x="136305" y="180255"/>
                      <a:pt x="136569" y="180090"/>
                      <a:pt x="136800" y="179859"/>
                    </a:cubicBezTo>
                    <a:cubicBezTo>
                      <a:pt x="139803" y="175862"/>
                      <a:pt x="139473" y="172790"/>
                      <a:pt x="137988" y="169817"/>
                    </a:cubicBezTo>
                    <a:close/>
                  </a:path>
                </a:pathLst>
              </a:custGeom>
              <a:grpFill/>
              <a:ln w="3294" cap="flat">
                <a:noFill/>
                <a:prstDash val="solid"/>
                <a:miter/>
              </a:ln>
            </p:spPr>
            <p:txBody>
              <a:bodyPr/>
              <a:lstStyle/>
              <a:p>
                <a:endParaRPr lang="en-US"/>
              </a:p>
            </p:txBody>
          </p:sp>
          <p:sp>
            <p:nvSpPr>
              <p:cNvPr id="673" name="Freeform 292">
                <a:extLst>
                  <a:ext uri="{FF2B5EF4-FFF2-40B4-BE49-F238E27FC236}">
                    <a16:creationId xmlns:a16="http://schemas.microsoft.com/office/drawing/2014/main" id="{C60F02CE-07BB-3936-AE63-DBB1CF325EE2}"/>
                  </a:ext>
                </a:extLst>
              </p:cNvPr>
              <p:cNvSpPr/>
              <p:nvPr/>
            </p:nvSpPr>
            <p:spPr>
              <a:xfrm>
                <a:off x="6210887" y="4745841"/>
                <a:ext cx="20493" cy="23252"/>
              </a:xfrm>
              <a:custGeom>
                <a:avLst/>
                <a:gdLst>
                  <a:gd name="csX0" fmla="*/ 20283 w 20493"/>
                  <a:gd name="csY0" fmla="*/ 18513 h 23252"/>
                  <a:gd name="csX1" fmla="*/ 18006 w 20493"/>
                  <a:gd name="csY1" fmla="*/ 15837 h 23252"/>
                  <a:gd name="csX2" fmla="*/ 13550 w 20493"/>
                  <a:gd name="csY2" fmla="*/ 10156 h 23252"/>
                  <a:gd name="csX3" fmla="*/ 8303 w 20493"/>
                  <a:gd name="csY3" fmla="*/ 5333 h 23252"/>
                  <a:gd name="csX4" fmla="*/ 2131 w 20493"/>
                  <a:gd name="csY4" fmla="*/ 81 h 23252"/>
                  <a:gd name="csX5" fmla="*/ 1239 w 20493"/>
                  <a:gd name="csY5" fmla="*/ 5664 h 23252"/>
                  <a:gd name="csX6" fmla="*/ 6619 w 20493"/>
                  <a:gd name="csY6" fmla="*/ 10321 h 23252"/>
                  <a:gd name="csX7" fmla="*/ 11009 w 20493"/>
                  <a:gd name="csY7" fmla="*/ 14318 h 23252"/>
                  <a:gd name="csX8" fmla="*/ 15036 w 20493"/>
                  <a:gd name="csY8" fmla="*/ 19140 h 23252"/>
                  <a:gd name="csX9" fmla="*/ 17412 w 20493"/>
                  <a:gd name="csY9" fmla="*/ 21453 h 23252"/>
                  <a:gd name="csX10" fmla="*/ 19425 w 20493"/>
                  <a:gd name="csY10" fmla="*/ 22774 h 23252"/>
                  <a:gd name="csX11" fmla="*/ 19656 w 20493"/>
                  <a:gd name="csY11" fmla="*/ 22477 h 23252"/>
                  <a:gd name="csX12" fmla="*/ 20250 w 20493"/>
                  <a:gd name="csY12" fmla="*/ 18513 h 232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0493" h="23252">
                    <a:moveTo>
                      <a:pt x="20283" y="18513"/>
                    </a:moveTo>
                    <a:cubicBezTo>
                      <a:pt x="19788" y="17225"/>
                      <a:pt x="19062" y="16630"/>
                      <a:pt x="18006" y="15837"/>
                    </a:cubicBezTo>
                    <a:cubicBezTo>
                      <a:pt x="16224" y="14483"/>
                      <a:pt x="15234" y="11741"/>
                      <a:pt x="13550" y="10156"/>
                    </a:cubicBezTo>
                    <a:cubicBezTo>
                      <a:pt x="11834" y="8504"/>
                      <a:pt x="9953" y="7117"/>
                      <a:pt x="8303" y="5333"/>
                    </a:cubicBezTo>
                    <a:cubicBezTo>
                      <a:pt x="6685" y="3583"/>
                      <a:pt x="4408" y="874"/>
                      <a:pt x="2131" y="81"/>
                    </a:cubicBezTo>
                    <a:cubicBezTo>
                      <a:pt x="-279" y="-744"/>
                      <a:pt x="-741" y="4970"/>
                      <a:pt x="1239" y="5664"/>
                    </a:cubicBezTo>
                    <a:cubicBezTo>
                      <a:pt x="3154" y="6324"/>
                      <a:pt x="5200" y="8901"/>
                      <a:pt x="6619" y="10321"/>
                    </a:cubicBezTo>
                    <a:cubicBezTo>
                      <a:pt x="8039" y="11741"/>
                      <a:pt x="9491" y="12997"/>
                      <a:pt x="11009" y="14318"/>
                    </a:cubicBezTo>
                    <a:cubicBezTo>
                      <a:pt x="12626" y="15771"/>
                      <a:pt x="13748" y="17423"/>
                      <a:pt x="15036" y="19140"/>
                    </a:cubicBezTo>
                    <a:cubicBezTo>
                      <a:pt x="15300" y="19504"/>
                      <a:pt x="17379" y="21651"/>
                      <a:pt x="17412" y="21453"/>
                    </a:cubicBezTo>
                    <a:cubicBezTo>
                      <a:pt x="17742" y="22873"/>
                      <a:pt x="18501" y="23897"/>
                      <a:pt x="19425" y="22774"/>
                    </a:cubicBezTo>
                    <a:cubicBezTo>
                      <a:pt x="19491" y="22675"/>
                      <a:pt x="19590" y="22576"/>
                      <a:pt x="19656" y="22477"/>
                    </a:cubicBezTo>
                    <a:cubicBezTo>
                      <a:pt x="20514" y="21420"/>
                      <a:pt x="20713" y="19768"/>
                      <a:pt x="20250" y="18513"/>
                    </a:cubicBezTo>
                    <a:close/>
                  </a:path>
                </a:pathLst>
              </a:custGeom>
              <a:grpFill/>
              <a:ln w="3294" cap="flat">
                <a:noFill/>
                <a:prstDash val="solid"/>
                <a:miter/>
              </a:ln>
            </p:spPr>
            <p:txBody>
              <a:bodyPr/>
              <a:lstStyle/>
              <a:p>
                <a:endParaRPr lang="en-US"/>
              </a:p>
            </p:txBody>
          </p:sp>
          <p:sp>
            <p:nvSpPr>
              <p:cNvPr id="674" name="Freeform 293">
                <a:extLst>
                  <a:ext uri="{FF2B5EF4-FFF2-40B4-BE49-F238E27FC236}">
                    <a16:creationId xmlns:a16="http://schemas.microsoft.com/office/drawing/2014/main" id="{8EFFA885-F22B-DC2E-0EB5-B6D7585E7DFE}"/>
                  </a:ext>
                </a:extLst>
              </p:cNvPr>
              <p:cNvSpPr/>
              <p:nvPr/>
            </p:nvSpPr>
            <p:spPr>
              <a:xfrm>
                <a:off x="6234541" y="4764355"/>
                <a:ext cx="60152" cy="44692"/>
              </a:xfrm>
              <a:custGeom>
                <a:avLst/>
                <a:gdLst>
                  <a:gd name="csX0" fmla="*/ 52606 w 60152"/>
                  <a:gd name="csY0" fmla="*/ 30387 h 44692"/>
                  <a:gd name="csX1" fmla="*/ 51253 w 60152"/>
                  <a:gd name="csY1" fmla="*/ 30817 h 44692"/>
                  <a:gd name="csX2" fmla="*/ 25080 w 60152"/>
                  <a:gd name="csY2" fmla="*/ 19520 h 44692"/>
                  <a:gd name="csX3" fmla="*/ 7950 w 60152"/>
                  <a:gd name="csY3" fmla="*/ 5283 h 44692"/>
                  <a:gd name="csX4" fmla="*/ 2207 w 60152"/>
                  <a:gd name="csY4" fmla="*/ 394 h 44692"/>
                  <a:gd name="csX5" fmla="*/ 557 w 60152"/>
                  <a:gd name="csY5" fmla="*/ 1055 h 44692"/>
                  <a:gd name="csX6" fmla="*/ 557 w 60152"/>
                  <a:gd name="csY6" fmla="*/ 5448 h 44692"/>
                  <a:gd name="csX7" fmla="*/ 557 w 60152"/>
                  <a:gd name="csY7" fmla="*/ 5481 h 44692"/>
                  <a:gd name="csX8" fmla="*/ 44157 w 60152"/>
                  <a:gd name="csY8" fmla="*/ 39273 h 44692"/>
                  <a:gd name="csX9" fmla="*/ 59867 w 60152"/>
                  <a:gd name="csY9" fmla="*/ 42014 h 44692"/>
                  <a:gd name="csX10" fmla="*/ 52507 w 60152"/>
                  <a:gd name="csY10" fmla="*/ 30387 h 446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0152" h="44692">
                    <a:moveTo>
                      <a:pt x="52606" y="30387"/>
                    </a:moveTo>
                    <a:cubicBezTo>
                      <a:pt x="52045" y="29991"/>
                      <a:pt x="51583" y="30288"/>
                      <a:pt x="51253" y="30817"/>
                    </a:cubicBezTo>
                    <a:cubicBezTo>
                      <a:pt x="43497" y="25069"/>
                      <a:pt x="33859" y="24772"/>
                      <a:pt x="25080" y="19520"/>
                    </a:cubicBezTo>
                    <a:cubicBezTo>
                      <a:pt x="19931" y="16415"/>
                      <a:pt x="11053" y="10436"/>
                      <a:pt x="7950" y="5283"/>
                    </a:cubicBezTo>
                    <a:cubicBezTo>
                      <a:pt x="6795" y="3334"/>
                      <a:pt x="4716" y="725"/>
                      <a:pt x="2207" y="394"/>
                    </a:cubicBezTo>
                    <a:cubicBezTo>
                      <a:pt x="1547" y="-398"/>
                      <a:pt x="953" y="97"/>
                      <a:pt x="557" y="1055"/>
                    </a:cubicBezTo>
                    <a:cubicBezTo>
                      <a:pt x="-202" y="2178"/>
                      <a:pt x="-169" y="4358"/>
                      <a:pt x="557" y="5448"/>
                    </a:cubicBezTo>
                    <a:cubicBezTo>
                      <a:pt x="557" y="5448"/>
                      <a:pt x="557" y="5448"/>
                      <a:pt x="557" y="5481"/>
                    </a:cubicBezTo>
                    <a:cubicBezTo>
                      <a:pt x="11977" y="20709"/>
                      <a:pt x="26664" y="32237"/>
                      <a:pt x="44157" y="39273"/>
                    </a:cubicBezTo>
                    <a:cubicBezTo>
                      <a:pt x="47820" y="40759"/>
                      <a:pt x="57623" y="48786"/>
                      <a:pt x="59867" y="42014"/>
                    </a:cubicBezTo>
                    <a:cubicBezTo>
                      <a:pt x="61485" y="37192"/>
                      <a:pt x="55841" y="32600"/>
                      <a:pt x="52507" y="30387"/>
                    </a:cubicBezTo>
                    <a:close/>
                  </a:path>
                </a:pathLst>
              </a:custGeom>
              <a:grpFill/>
              <a:ln w="3294" cap="flat">
                <a:noFill/>
                <a:prstDash val="solid"/>
                <a:miter/>
              </a:ln>
            </p:spPr>
            <p:txBody>
              <a:bodyPr/>
              <a:lstStyle/>
              <a:p>
                <a:endParaRPr lang="en-US"/>
              </a:p>
            </p:txBody>
          </p:sp>
          <p:sp>
            <p:nvSpPr>
              <p:cNvPr id="675" name="Freeform 294">
                <a:extLst>
                  <a:ext uri="{FF2B5EF4-FFF2-40B4-BE49-F238E27FC236}">
                    <a16:creationId xmlns:a16="http://schemas.microsoft.com/office/drawing/2014/main" id="{717C6691-6048-1574-2CFD-B2B0CF0E490C}"/>
                  </a:ext>
                </a:extLst>
              </p:cNvPr>
              <p:cNvSpPr/>
              <p:nvPr/>
            </p:nvSpPr>
            <p:spPr>
              <a:xfrm>
                <a:off x="6231646" y="4772605"/>
                <a:ext cx="84258" cy="84780"/>
              </a:xfrm>
              <a:custGeom>
                <a:avLst/>
                <a:gdLst>
                  <a:gd name="csX0" fmla="*/ 83424 w 84258"/>
                  <a:gd name="csY0" fmla="*/ 73634 h 84780"/>
                  <a:gd name="csX1" fmla="*/ 83193 w 84258"/>
                  <a:gd name="csY1" fmla="*/ 73403 h 84780"/>
                  <a:gd name="csX2" fmla="*/ 82566 w 84258"/>
                  <a:gd name="csY2" fmla="*/ 73007 h 84780"/>
                  <a:gd name="csX3" fmla="*/ 82500 w 84258"/>
                  <a:gd name="csY3" fmla="*/ 72907 h 84780"/>
                  <a:gd name="csX4" fmla="*/ 75371 w 84258"/>
                  <a:gd name="csY4" fmla="*/ 67160 h 84780"/>
                  <a:gd name="csX5" fmla="*/ 62895 w 84258"/>
                  <a:gd name="csY5" fmla="*/ 57217 h 84780"/>
                  <a:gd name="csX6" fmla="*/ 38669 w 84258"/>
                  <a:gd name="csY6" fmla="*/ 36936 h 84780"/>
                  <a:gd name="csX7" fmla="*/ 8040 w 84258"/>
                  <a:gd name="csY7" fmla="*/ 5985 h 84780"/>
                  <a:gd name="csX8" fmla="*/ 3056 w 84258"/>
                  <a:gd name="csY8" fmla="*/ 1163 h 84780"/>
                  <a:gd name="csX9" fmla="*/ 2330 w 84258"/>
                  <a:gd name="csY9" fmla="*/ 436 h 84780"/>
                  <a:gd name="csX10" fmla="*/ 515 w 84258"/>
                  <a:gd name="csY10" fmla="*/ 5259 h 84780"/>
                  <a:gd name="csX11" fmla="*/ 1538 w 84258"/>
                  <a:gd name="csY11" fmla="*/ 6448 h 84780"/>
                  <a:gd name="csX12" fmla="*/ 1835 w 84258"/>
                  <a:gd name="csY12" fmla="*/ 6613 h 84780"/>
                  <a:gd name="csX13" fmla="*/ 4971 w 84258"/>
                  <a:gd name="csY13" fmla="*/ 9751 h 84780"/>
                  <a:gd name="csX14" fmla="*/ 14047 w 84258"/>
                  <a:gd name="csY14" fmla="*/ 22204 h 84780"/>
                  <a:gd name="csX15" fmla="*/ 31210 w 84258"/>
                  <a:gd name="csY15" fmla="*/ 36639 h 84780"/>
                  <a:gd name="csX16" fmla="*/ 49396 w 84258"/>
                  <a:gd name="csY16" fmla="*/ 58340 h 84780"/>
                  <a:gd name="csX17" fmla="*/ 83754 w 84258"/>
                  <a:gd name="csY17" fmla="*/ 78193 h 84780"/>
                  <a:gd name="csX18" fmla="*/ 83424 w 84258"/>
                  <a:gd name="csY18" fmla="*/ 73634 h 847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4258" h="84780">
                    <a:moveTo>
                      <a:pt x="83424" y="73634"/>
                    </a:moveTo>
                    <a:cubicBezTo>
                      <a:pt x="83424" y="73634"/>
                      <a:pt x="83259" y="73469"/>
                      <a:pt x="83193" y="73403"/>
                    </a:cubicBezTo>
                    <a:cubicBezTo>
                      <a:pt x="82962" y="73172"/>
                      <a:pt x="82764" y="73072"/>
                      <a:pt x="82566" y="73007"/>
                    </a:cubicBezTo>
                    <a:cubicBezTo>
                      <a:pt x="82566" y="73007"/>
                      <a:pt x="82566" y="72940"/>
                      <a:pt x="82500" y="72907"/>
                    </a:cubicBezTo>
                    <a:cubicBezTo>
                      <a:pt x="80586" y="70463"/>
                      <a:pt x="78044" y="68712"/>
                      <a:pt x="75371" y="67160"/>
                    </a:cubicBezTo>
                    <a:cubicBezTo>
                      <a:pt x="71278" y="63559"/>
                      <a:pt x="66591" y="60289"/>
                      <a:pt x="62895" y="57217"/>
                    </a:cubicBezTo>
                    <a:cubicBezTo>
                      <a:pt x="54709" y="50380"/>
                      <a:pt x="46161" y="44533"/>
                      <a:pt x="38669" y="36936"/>
                    </a:cubicBezTo>
                    <a:cubicBezTo>
                      <a:pt x="29824" y="25738"/>
                      <a:pt x="18470" y="15895"/>
                      <a:pt x="8040" y="5985"/>
                    </a:cubicBezTo>
                    <a:cubicBezTo>
                      <a:pt x="6489" y="3805"/>
                      <a:pt x="4839" y="1989"/>
                      <a:pt x="3056" y="1163"/>
                    </a:cubicBezTo>
                    <a:cubicBezTo>
                      <a:pt x="2825" y="932"/>
                      <a:pt x="2561" y="700"/>
                      <a:pt x="2330" y="436"/>
                    </a:cubicBezTo>
                    <a:cubicBezTo>
                      <a:pt x="383" y="-1513"/>
                      <a:pt x="-706" y="3607"/>
                      <a:pt x="515" y="5259"/>
                    </a:cubicBezTo>
                    <a:cubicBezTo>
                      <a:pt x="713" y="5820"/>
                      <a:pt x="1043" y="6283"/>
                      <a:pt x="1538" y="6448"/>
                    </a:cubicBezTo>
                    <a:cubicBezTo>
                      <a:pt x="1637" y="6448"/>
                      <a:pt x="1736" y="6547"/>
                      <a:pt x="1835" y="6613"/>
                    </a:cubicBezTo>
                    <a:cubicBezTo>
                      <a:pt x="2891" y="7670"/>
                      <a:pt x="3947" y="8694"/>
                      <a:pt x="4971" y="9751"/>
                    </a:cubicBezTo>
                    <a:cubicBezTo>
                      <a:pt x="8238" y="13814"/>
                      <a:pt x="12331" y="20321"/>
                      <a:pt x="14047" y="22204"/>
                    </a:cubicBezTo>
                    <a:cubicBezTo>
                      <a:pt x="19163" y="27852"/>
                      <a:pt x="25698" y="31651"/>
                      <a:pt x="31210" y="36639"/>
                    </a:cubicBezTo>
                    <a:cubicBezTo>
                      <a:pt x="37547" y="43542"/>
                      <a:pt x="43653" y="50677"/>
                      <a:pt x="49396" y="58340"/>
                    </a:cubicBezTo>
                    <a:cubicBezTo>
                      <a:pt x="56063" y="67259"/>
                      <a:pt x="74546" y="98144"/>
                      <a:pt x="83754" y="78193"/>
                    </a:cubicBezTo>
                    <a:cubicBezTo>
                      <a:pt x="84381" y="76871"/>
                      <a:pt x="84579" y="74790"/>
                      <a:pt x="83424" y="73634"/>
                    </a:cubicBezTo>
                    <a:close/>
                  </a:path>
                </a:pathLst>
              </a:custGeom>
              <a:grpFill/>
              <a:ln w="3294" cap="flat">
                <a:noFill/>
                <a:prstDash val="solid"/>
                <a:miter/>
              </a:ln>
            </p:spPr>
            <p:txBody>
              <a:bodyPr/>
              <a:lstStyle/>
              <a:p>
                <a:endParaRPr lang="en-US"/>
              </a:p>
            </p:txBody>
          </p:sp>
        </p:grpSp>
        <p:grpSp>
          <p:nvGrpSpPr>
            <p:cNvPr id="12" name="Group 11">
              <a:extLst>
                <a:ext uri="{FF2B5EF4-FFF2-40B4-BE49-F238E27FC236}">
                  <a16:creationId xmlns:a16="http://schemas.microsoft.com/office/drawing/2014/main" id="{F461F212-7270-525C-F201-5A4ACB5B845D}"/>
                </a:ext>
              </a:extLst>
            </p:cNvPr>
            <p:cNvGrpSpPr/>
            <p:nvPr/>
          </p:nvGrpSpPr>
          <p:grpSpPr>
            <a:xfrm>
              <a:off x="6425879" y="2457145"/>
              <a:ext cx="638799" cy="635397"/>
              <a:chOff x="5977446" y="3477324"/>
              <a:chExt cx="2227983" cy="2216117"/>
            </a:xfrm>
            <a:solidFill>
              <a:schemeClr val="accent4">
                <a:lumMod val="75000"/>
              </a:schemeClr>
            </a:solidFill>
          </p:grpSpPr>
          <p:sp>
            <p:nvSpPr>
              <p:cNvPr id="13" name="Freeform 197">
                <a:extLst>
                  <a:ext uri="{FF2B5EF4-FFF2-40B4-BE49-F238E27FC236}">
                    <a16:creationId xmlns:a16="http://schemas.microsoft.com/office/drawing/2014/main" id="{4DA89DE1-6015-5B51-1388-441F7A0FF586}"/>
                  </a:ext>
                </a:extLst>
              </p:cNvPr>
              <p:cNvSpPr/>
              <p:nvPr/>
            </p:nvSpPr>
            <p:spPr>
              <a:xfrm rot="5400000">
                <a:off x="6638502" y="5131108"/>
                <a:ext cx="220932" cy="78361"/>
              </a:xfrm>
              <a:custGeom>
                <a:avLst/>
                <a:gdLst>
                  <a:gd name="csX0" fmla="*/ 217317 w 220932"/>
                  <a:gd name="csY0" fmla="*/ 78362 h 78361"/>
                  <a:gd name="csX1" fmla="*/ 216557 w 220932"/>
                  <a:gd name="csY1" fmla="*/ 78263 h 78361"/>
                  <a:gd name="csX2" fmla="*/ 187348 w 220932"/>
                  <a:gd name="csY2" fmla="*/ 70962 h 78361"/>
                  <a:gd name="csX3" fmla="*/ 113581 w 220932"/>
                  <a:gd name="csY3" fmla="*/ 54050 h 78361"/>
                  <a:gd name="csX4" fmla="*/ 968 w 220932"/>
                  <a:gd name="csY4" fmla="*/ 6088 h 78361"/>
                  <a:gd name="csX5" fmla="*/ 1166 w 220932"/>
                  <a:gd name="csY5" fmla="*/ 968 h 78361"/>
                  <a:gd name="csX6" fmla="*/ 6282 w 220932"/>
                  <a:gd name="csY6" fmla="*/ 1167 h 78361"/>
                  <a:gd name="csX7" fmla="*/ 114670 w 220932"/>
                  <a:gd name="csY7" fmla="*/ 46882 h 78361"/>
                  <a:gd name="csX8" fmla="*/ 189163 w 220932"/>
                  <a:gd name="csY8" fmla="*/ 63927 h 78361"/>
                  <a:gd name="csX9" fmla="*/ 218076 w 220932"/>
                  <a:gd name="csY9" fmla="*/ 71161 h 78361"/>
                  <a:gd name="csX10" fmla="*/ 220848 w 220932"/>
                  <a:gd name="csY10" fmla="*/ 75455 h 78361"/>
                  <a:gd name="csX11" fmla="*/ 217317 w 220932"/>
                  <a:gd name="csY11" fmla="*/ 78328 h 783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20932" h="78361">
                    <a:moveTo>
                      <a:pt x="217317" y="78362"/>
                    </a:moveTo>
                    <a:cubicBezTo>
                      <a:pt x="217053" y="78362"/>
                      <a:pt x="216822" y="78362"/>
                      <a:pt x="216557" y="78263"/>
                    </a:cubicBezTo>
                    <a:cubicBezTo>
                      <a:pt x="209428" y="76710"/>
                      <a:pt x="199197" y="74034"/>
                      <a:pt x="187348" y="70962"/>
                    </a:cubicBezTo>
                    <a:cubicBezTo>
                      <a:pt x="164211" y="64918"/>
                      <a:pt x="135464" y="57387"/>
                      <a:pt x="113581" y="54050"/>
                    </a:cubicBezTo>
                    <a:cubicBezTo>
                      <a:pt x="80840" y="49029"/>
                      <a:pt x="17074" y="23430"/>
                      <a:pt x="968" y="6088"/>
                    </a:cubicBezTo>
                    <a:cubicBezTo>
                      <a:pt x="-386" y="4635"/>
                      <a:pt x="-319" y="2323"/>
                      <a:pt x="1166" y="968"/>
                    </a:cubicBezTo>
                    <a:cubicBezTo>
                      <a:pt x="2618" y="-386"/>
                      <a:pt x="4928" y="-320"/>
                      <a:pt x="6282" y="1167"/>
                    </a:cubicBezTo>
                    <a:cubicBezTo>
                      <a:pt x="20177" y="16097"/>
                      <a:pt x="80972" y="41730"/>
                      <a:pt x="114670" y="46882"/>
                    </a:cubicBezTo>
                    <a:cubicBezTo>
                      <a:pt x="136883" y="50285"/>
                      <a:pt x="165862" y="57849"/>
                      <a:pt x="189163" y="63927"/>
                    </a:cubicBezTo>
                    <a:cubicBezTo>
                      <a:pt x="200946" y="66999"/>
                      <a:pt x="211112" y="69674"/>
                      <a:pt x="218076" y="71161"/>
                    </a:cubicBezTo>
                    <a:cubicBezTo>
                      <a:pt x="220023" y="71590"/>
                      <a:pt x="221277" y="73506"/>
                      <a:pt x="220848" y="75455"/>
                    </a:cubicBezTo>
                    <a:cubicBezTo>
                      <a:pt x="220485" y="77139"/>
                      <a:pt x="218967" y="78328"/>
                      <a:pt x="217317" y="78328"/>
                    </a:cubicBezTo>
                    <a:close/>
                  </a:path>
                </a:pathLst>
              </a:custGeom>
              <a:grpFill/>
              <a:ln w="3294" cap="flat">
                <a:noFill/>
                <a:prstDash val="solid"/>
                <a:miter/>
              </a:ln>
            </p:spPr>
            <p:txBody>
              <a:bodyPr/>
              <a:lstStyle/>
              <a:p>
                <a:endParaRPr lang="en-US"/>
              </a:p>
            </p:txBody>
          </p:sp>
          <p:sp>
            <p:nvSpPr>
              <p:cNvPr id="15" name="Freeform 198">
                <a:extLst>
                  <a:ext uri="{FF2B5EF4-FFF2-40B4-BE49-F238E27FC236}">
                    <a16:creationId xmlns:a16="http://schemas.microsoft.com/office/drawing/2014/main" id="{42332806-540B-76FF-6470-F9EBC944293C}"/>
                  </a:ext>
                </a:extLst>
              </p:cNvPr>
              <p:cNvSpPr/>
              <p:nvPr/>
            </p:nvSpPr>
            <p:spPr>
              <a:xfrm rot="5400000">
                <a:off x="6564841" y="5358044"/>
                <a:ext cx="261537" cy="91284"/>
              </a:xfrm>
              <a:custGeom>
                <a:avLst/>
                <a:gdLst>
                  <a:gd name="csX0" fmla="*/ 257900 w 261537"/>
                  <a:gd name="csY0" fmla="*/ 91285 h 91284"/>
                  <a:gd name="csX1" fmla="*/ 257372 w 261537"/>
                  <a:gd name="csY1" fmla="*/ 91285 h 91284"/>
                  <a:gd name="csX2" fmla="*/ 243047 w 261537"/>
                  <a:gd name="csY2" fmla="*/ 86957 h 91284"/>
                  <a:gd name="csX3" fmla="*/ 213574 w 261537"/>
                  <a:gd name="csY3" fmla="*/ 77676 h 91284"/>
                  <a:gd name="csX4" fmla="*/ 126869 w 261537"/>
                  <a:gd name="csY4" fmla="*/ 47617 h 91284"/>
                  <a:gd name="csX5" fmla="*/ 2572 w 261537"/>
                  <a:gd name="csY5" fmla="*/ 7087 h 91284"/>
                  <a:gd name="csX6" fmla="*/ 162 w 261537"/>
                  <a:gd name="csY6" fmla="*/ 2562 h 91284"/>
                  <a:gd name="csX7" fmla="*/ 4684 w 261537"/>
                  <a:gd name="csY7" fmla="*/ 150 h 91284"/>
                  <a:gd name="csX8" fmla="*/ 129576 w 261537"/>
                  <a:gd name="csY8" fmla="*/ 40878 h 91284"/>
                  <a:gd name="csX9" fmla="*/ 215389 w 261537"/>
                  <a:gd name="csY9" fmla="*/ 70640 h 91284"/>
                  <a:gd name="csX10" fmla="*/ 245556 w 261537"/>
                  <a:gd name="csY10" fmla="*/ 80120 h 91284"/>
                  <a:gd name="csX11" fmla="*/ 258428 w 261537"/>
                  <a:gd name="csY11" fmla="*/ 84084 h 91284"/>
                  <a:gd name="csX12" fmla="*/ 261497 w 261537"/>
                  <a:gd name="csY12" fmla="*/ 88180 h 91284"/>
                  <a:gd name="csX13" fmla="*/ 257933 w 261537"/>
                  <a:gd name="csY13" fmla="*/ 91285 h 912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61537" h="91284">
                    <a:moveTo>
                      <a:pt x="257900" y="91285"/>
                    </a:moveTo>
                    <a:cubicBezTo>
                      <a:pt x="257735" y="91285"/>
                      <a:pt x="257570" y="91285"/>
                      <a:pt x="257372" y="91285"/>
                    </a:cubicBezTo>
                    <a:cubicBezTo>
                      <a:pt x="253444" y="90723"/>
                      <a:pt x="249087" y="89138"/>
                      <a:pt x="243047" y="86957"/>
                    </a:cubicBezTo>
                    <a:cubicBezTo>
                      <a:pt x="236149" y="84447"/>
                      <a:pt x="226710" y="81045"/>
                      <a:pt x="213574" y="77676"/>
                    </a:cubicBezTo>
                    <a:cubicBezTo>
                      <a:pt x="188061" y="71135"/>
                      <a:pt x="147069" y="55710"/>
                      <a:pt x="126869" y="47617"/>
                    </a:cubicBezTo>
                    <a:cubicBezTo>
                      <a:pt x="103468" y="38236"/>
                      <a:pt x="29207" y="15180"/>
                      <a:pt x="2572" y="7087"/>
                    </a:cubicBezTo>
                    <a:cubicBezTo>
                      <a:pt x="657" y="6492"/>
                      <a:pt x="-432" y="4478"/>
                      <a:pt x="162" y="2562"/>
                    </a:cubicBezTo>
                    <a:cubicBezTo>
                      <a:pt x="756" y="646"/>
                      <a:pt x="2770" y="-411"/>
                      <a:pt x="4684" y="150"/>
                    </a:cubicBezTo>
                    <a:cubicBezTo>
                      <a:pt x="31418" y="8276"/>
                      <a:pt x="105944" y="31398"/>
                      <a:pt x="129576" y="40878"/>
                    </a:cubicBezTo>
                    <a:cubicBezTo>
                      <a:pt x="149610" y="48905"/>
                      <a:pt x="190239" y="64199"/>
                      <a:pt x="215389" y="70640"/>
                    </a:cubicBezTo>
                    <a:cubicBezTo>
                      <a:pt x="228888" y="74108"/>
                      <a:pt x="238526" y="77577"/>
                      <a:pt x="245556" y="80120"/>
                    </a:cubicBezTo>
                    <a:cubicBezTo>
                      <a:pt x="251167" y="82168"/>
                      <a:pt x="255226" y="83621"/>
                      <a:pt x="258428" y="84084"/>
                    </a:cubicBezTo>
                    <a:cubicBezTo>
                      <a:pt x="260408" y="84381"/>
                      <a:pt x="261794" y="86198"/>
                      <a:pt x="261497" y="88180"/>
                    </a:cubicBezTo>
                    <a:cubicBezTo>
                      <a:pt x="261233" y="89996"/>
                      <a:pt x="259682" y="91285"/>
                      <a:pt x="257933" y="91285"/>
                    </a:cubicBezTo>
                    <a:close/>
                  </a:path>
                </a:pathLst>
              </a:custGeom>
              <a:grpFill/>
              <a:ln w="3294" cap="flat">
                <a:noFill/>
                <a:prstDash val="solid"/>
                <a:miter/>
              </a:ln>
            </p:spPr>
            <p:txBody>
              <a:bodyPr/>
              <a:lstStyle/>
              <a:p>
                <a:endParaRPr lang="en-US"/>
              </a:p>
            </p:txBody>
          </p:sp>
          <p:sp>
            <p:nvSpPr>
              <p:cNvPr id="16" name="Freeform 199">
                <a:extLst>
                  <a:ext uri="{FF2B5EF4-FFF2-40B4-BE49-F238E27FC236}">
                    <a16:creationId xmlns:a16="http://schemas.microsoft.com/office/drawing/2014/main" id="{4561A867-77A3-3655-AF5B-8688B4E28A44}"/>
                  </a:ext>
                </a:extLst>
              </p:cNvPr>
              <p:cNvSpPr/>
              <p:nvPr/>
            </p:nvSpPr>
            <p:spPr>
              <a:xfrm rot="5400000">
                <a:off x="6494662" y="5492467"/>
                <a:ext cx="249072" cy="99786"/>
              </a:xfrm>
              <a:custGeom>
                <a:avLst/>
                <a:gdLst>
                  <a:gd name="csX0" fmla="*/ 245477 w 249072"/>
                  <a:gd name="csY0" fmla="*/ 99787 h 99786"/>
                  <a:gd name="csX1" fmla="*/ 244189 w 249072"/>
                  <a:gd name="csY1" fmla="*/ 99555 h 99786"/>
                  <a:gd name="csX2" fmla="*/ 228809 w 249072"/>
                  <a:gd name="csY2" fmla="*/ 94138 h 99786"/>
                  <a:gd name="csX3" fmla="*/ 188048 w 249072"/>
                  <a:gd name="csY3" fmla="*/ 78514 h 99786"/>
                  <a:gd name="csX4" fmla="*/ 104413 w 249072"/>
                  <a:gd name="csY4" fmla="*/ 45383 h 99786"/>
                  <a:gd name="csX5" fmla="*/ 80946 w 249072"/>
                  <a:gd name="csY5" fmla="*/ 36894 h 99786"/>
                  <a:gd name="csX6" fmla="*/ 2195 w 249072"/>
                  <a:gd name="csY6" fmla="*/ 6968 h 99786"/>
                  <a:gd name="csX7" fmla="*/ 281 w 249072"/>
                  <a:gd name="csY7" fmla="*/ 2211 h 99786"/>
                  <a:gd name="csX8" fmla="*/ 5034 w 249072"/>
                  <a:gd name="csY8" fmla="*/ 295 h 99786"/>
                  <a:gd name="csX9" fmla="*/ 83388 w 249072"/>
                  <a:gd name="csY9" fmla="*/ 30057 h 99786"/>
                  <a:gd name="csX10" fmla="*/ 106921 w 249072"/>
                  <a:gd name="csY10" fmla="*/ 38579 h 99786"/>
                  <a:gd name="csX11" fmla="*/ 191282 w 249072"/>
                  <a:gd name="csY11" fmla="*/ 72040 h 99786"/>
                  <a:gd name="csX12" fmla="*/ 231152 w 249072"/>
                  <a:gd name="csY12" fmla="*/ 87267 h 99786"/>
                  <a:gd name="csX13" fmla="*/ 246731 w 249072"/>
                  <a:gd name="csY13" fmla="*/ 92751 h 99786"/>
                  <a:gd name="csX14" fmla="*/ 248843 w 249072"/>
                  <a:gd name="csY14" fmla="*/ 97408 h 99786"/>
                  <a:gd name="csX15" fmla="*/ 245444 w 249072"/>
                  <a:gd name="csY15" fmla="*/ 99753 h 997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49072" h="99786">
                    <a:moveTo>
                      <a:pt x="245477" y="99787"/>
                    </a:moveTo>
                    <a:cubicBezTo>
                      <a:pt x="245048" y="99787"/>
                      <a:pt x="244618" y="99720"/>
                      <a:pt x="244189" y="99555"/>
                    </a:cubicBezTo>
                    <a:cubicBezTo>
                      <a:pt x="240130" y="98036"/>
                      <a:pt x="234618" y="96153"/>
                      <a:pt x="228809" y="94138"/>
                    </a:cubicBezTo>
                    <a:cubicBezTo>
                      <a:pt x="215277" y="89514"/>
                      <a:pt x="198444" y="83733"/>
                      <a:pt x="188048" y="78514"/>
                    </a:cubicBezTo>
                    <a:cubicBezTo>
                      <a:pt x="173393" y="71181"/>
                      <a:pt x="129364" y="54599"/>
                      <a:pt x="104413" y="45383"/>
                    </a:cubicBezTo>
                    <a:cubicBezTo>
                      <a:pt x="97679" y="42873"/>
                      <a:pt x="89659" y="39999"/>
                      <a:pt x="80946" y="36894"/>
                    </a:cubicBezTo>
                    <a:cubicBezTo>
                      <a:pt x="56291" y="28042"/>
                      <a:pt x="25629" y="17009"/>
                      <a:pt x="2195" y="6968"/>
                    </a:cubicBezTo>
                    <a:cubicBezTo>
                      <a:pt x="347" y="6175"/>
                      <a:pt x="-478" y="4061"/>
                      <a:pt x="281" y="2211"/>
                    </a:cubicBezTo>
                    <a:cubicBezTo>
                      <a:pt x="1073" y="361"/>
                      <a:pt x="3185" y="-498"/>
                      <a:pt x="5034" y="295"/>
                    </a:cubicBezTo>
                    <a:cubicBezTo>
                      <a:pt x="28269" y="10271"/>
                      <a:pt x="58832" y="21237"/>
                      <a:pt x="83388" y="30057"/>
                    </a:cubicBezTo>
                    <a:cubicBezTo>
                      <a:pt x="92102" y="33195"/>
                      <a:pt x="100155" y="36068"/>
                      <a:pt x="106921" y="38579"/>
                    </a:cubicBezTo>
                    <a:cubicBezTo>
                      <a:pt x="132005" y="47861"/>
                      <a:pt x="176331" y="64542"/>
                      <a:pt x="191282" y="72040"/>
                    </a:cubicBezTo>
                    <a:cubicBezTo>
                      <a:pt x="201283" y="77028"/>
                      <a:pt x="217851" y="82709"/>
                      <a:pt x="231152" y="87267"/>
                    </a:cubicBezTo>
                    <a:cubicBezTo>
                      <a:pt x="237027" y="89282"/>
                      <a:pt x="242572" y="91198"/>
                      <a:pt x="246731" y="92751"/>
                    </a:cubicBezTo>
                    <a:cubicBezTo>
                      <a:pt x="248612" y="93444"/>
                      <a:pt x="249536" y="95558"/>
                      <a:pt x="248843" y="97408"/>
                    </a:cubicBezTo>
                    <a:cubicBezTo>
                      <a:pt x="248315" y="98862"/>
                      <a:pt x="246929" y="99753"/>
                      <a:pt x="245444" y="99753"/>
                    </a:cubicBezTo>
                    <a:close/>
                  </a:path>
                </a:pathLst>
              </a:custGeom>
              <a:grpFill/>
              <a:ln w="3294" cap="flat">
                <a:noFill/>
                <a:prstDash val="solid"/>
                <a:miter/>
              </a:ln>
            </p:spPr>
            <p:txBody>
              <a:bodyPr/>
              <a:lstStyle/>
              <a:p>
                <a:endParaRPr lang="en-US"/>
              </a:p>
            </p:txBody>
          </p:sp>
          <p:sp>
            <p:nvSpPr>
              <p:cNvPr id="20" name="Freeform 200">
                <a:extLst>
                  <a:ext uri="{FF2B5EF4-FFF2-40B4-BE49-F238E27FC236}">
                    <a16:creationId xmlns:a16="http://schemas.microsoft.com/office/drawing/2014/main" id="{48414F23-34C6-A35E-9985-56430EEDF357}"/>
                  </a:ext>
                </a:extLst>
              </p:cNvPr>
              <p:cNvSpPr/>
              <p:nvPr/>
            </p:nvSpPr>
            <p:spPr>
              <a:xfrm rot="5400000">
                <a:off x="6496577" y="5414895"/>
                <a:ext cx="244558" cy="99237"/>
              </a:xfrm>
              <a:custGeom>
                <a:avLst/>
                <a:gdLst>
                  <a:gd name="csX0" fmla="*/ 241027 w 244558"/>
                  <a:gd name="csY0" fmla="*/ 99171 h 99237"/>
                  <a:gd name="csX1" fmla="*/ 239872 w 244558"/>
                  <a:gd name="csY1" fmla="*/ 99006 h 99237"/>
                  <a:gd name="csX2" fmla="*/ 221488 w 244558"/>
                  <a:gd name="csY2" fmla="*/ 91970 h 99237"/>
                  <a:gd name="csX3" fmla="*/ 153828 w 244558"/>
                  <a:gd name="csY3" fmla="*/ 68617 h 99237"/>
                  <a:gd name="csX4" fmla="*/ 58872 w 244558"/>
                  <a:gd name="csY4" fmla="*/ 30862 h 99237"/>
                  <a:gd name="csX5" fmla="*/ 2400 w 244558"/>
                  <a:gd name="csY5" fmla="*/ 7013 h 99237"/>
                  <a:gd name="csX6" fmla="*/ 221 w 244558"/>
                  <a:gd name="csY6" fmla="*/ 2389 h 99237"/>
                  <a:gd name="csX7" fmla="*/ 4842 w 244558"/>
                  <a:gd name="csY7" fmla="*/ 209 h 99237"/>
                  <a:gd name="csX8" fmla="*/ 61776 w 244558"/>
                  <a:gd name="csY8" fmla="*/ 24255 h 99237"/>
                  <a:gd name="csX9" fmla="*/ 155610 w 244558"/>
                  <a:gd name="csY9" fmla="*/ 61614 h 99237"/>
                  <a:gd name="csX10" fmla="*/ 224129 w 244558"/>
                  <a:gd name="csY10" fmla="*/ 85265 h 99237"/>
                  <a:gd name="csX11" fmla="*/ 242083 w 244558"/>
                  <a:gd name="csY11" fmla="*/ 92169 h 99237"/>
                  <a:gd name="csX12" fmla="*/ 244361 w 244558"/>
                  <a:gd name="csY12" fmla="*/ 96760 h 99237"/>
                  <a:gd name="csX13" fmla="*/ 240928 w 244558"/>
                  <a:gd name="csY13" fmla="*/ 99237 h 992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44558" h="99237">
                    <a:moveTo>
                      <a:pt x="241027" y="99171"/>
                    </a:moveTo>
                    <a:cubicBezTo>
                      <a:pt x="240631" y="99171"/>
                      <a:pt x="240268" y="99105"/>
                      <a:pt x="239872" y="99006"/>
                    </a:cubicBezTo>
                    <a:cubicBezTo>
                      <a:pt x="235152" y="97421"/>
                      <a:pt x="228848" y="94910"/>
                      <a:pt x="221488" y="91970"/>
                    </a:cubicBezTo>
                    <a:cubicBezTo>
                      <a:pt x="204293" y="85067"/>
                      <a:pt x="180760" y="75653"/>
                      <a:pt x="153828" y="68617"/>
                    </a:cubicBezTo>
                    <a:cubicBezTo>
                      <a:pt x="129998" y="62407"/>
                      <a:pt x="92207" y="45627"/>
                      <a:pt x="58872" y="30862"/>
                    </a:cubicBezTo>
                    <a:cubicBezTo>
                      <a:pt x="37088" y="21217"/>
                      <a:pt x="16526" y="12100"/>
                      <a:pt x="2400" y="7013"/>
                    </a:cubicBezTo>
                    <a:cubicBezTo>
                      <a:pt x="519" y="6352"/>
                      <a:pt x="-472" y="4271"/>
                      <a:pt x="221" y="2389"/>
                    </a:cubicBezTo>
                    <a:cubicBezTo>
                      <a:pt x="915" y="506"/>
                      <a:pt x="2994" y="-452"/>
                      <a:pt x="4842" y="209"/>
                    </a:cubicBezTo>
                    <a:cubicBezTo>
                      <a:pt x="19199" y="5395"/>
                      <a:pt x="39894" y="14544"/>
                      <a:pt x="61776" y="24255"/>
                    </a:cubicBezTo>
                    <a:cubicBezTo>
                      <a:pt x="94847" y="38922"/>
                      <a:pt x="132341" y="55537"/>
                      <a:pt x="155610" y="61614"/>
                    </a:cubicBezTo>
                    <a:cubicBezTo>
                      <a:pt x="182971" y="68749"/>
                      <a:pt x="206768" y="78295"/>
                      <a:pt x="224129" y="85265"/>
                    </a:cubicBezTo>
                    <a:cubicBezTo>
                      <a:pt x="231357" y="88172"/>
                      <a:pt x="237595" y="90649"/>
                      <a:pt x="242083" y="92169"/>
                    </a:cubicBezTo>
                    <a:cubicBezTo>
                      <a:pt x="243965" y="92796"/>
                      <a:pt x="245021" y="94844"/>
                      <a:pt x="244361" y="96760"/>
                    </a:cubicBezTo>
                    <a:cubicBezTo>
                      <a:pt x="243866" y="98279"/>
                      <a:pt x="242446" y="99237"/>
                      <a:pt x="240928" y="99237"/>
                    </a:cubicBezTo>
                    <a:close/>
                  </a:path>
                </a:pathLst>
              </a:custGeom>
              <a:grpFill/>
              <a:ln w="3294" cap="flat">
                <a:noFill/>
                <a:prstDash val="solid"/>
                <a:miter/>
              </a:ln>
            </p:spPr>
            <p:txBody>
              <a:bodyPr/>
              <a:lstStyle/>
              <a:p>
                <a:endParaRPr lang="en-US"/>
              </a:p>
            </p:txBody>
          </p:sp>
          <p:sp>
            <p:nvSpPr>
              <p:cNvPr id="21" name="Freeform 201">
                <a:extLst>
                  <a:ext uri="{FF2B5EF4-FFF2-40B4-BE49-F238E27FC236}">
                    <a16:creationId xmlns:a16="http://schemas.microsoft.com/office/drawing/2014/main" id="{85923942-3EBB-A052-1667-AEAFCEC0D7BF}"/>
                  </a:ext>
                </a:extLst>
              </p:cNvPr>
              <p:cNvSpPr/>
              <p:nvPr/>
            </p:nvSpPr>
            <p:spPr>
              <a:xfrm rot="5400000">
                <a:off x="6451719" y="5479579"/>
                <a:ext cx="217017" cy="91311"/>
              </a:xfrm>
              <a:custGeom>
                <a:avLst/>
                <a:gdLst>
                  <a:gd name="csX0" fmla="*/ 213338 w 217017"/>
                  <a:gd name="csY0" fmla="*/ 91311 h 91311"/>
                  <a:gd name="csX1" fmla="*/ 212249 w 217017"/>
                  <a:gd name="csY1" fmla="*/ 91146 h 91311"/>
                  <a:gd name="csX2" fmla="*/ 173963 w 217017"/>
                  <a:gd name="csY2" fmla="*/ 75456 h 91311"/>
                  <a:gd name="csX3" fmla="*/ 126535 w 217017"/>
                  <a:gd name="csY3" fmla="*/ 56133 h 91311"/>
                  <a:gd name="csX4" fmla="*/ 27552 w 217017"/>
                  <a:gd name="csY4" fmla="*/ 17486 h 91311"/>
                  <a:gd name="csX5" fmla="*/ 2237 w 217017"/>
                  <a:gd name="csY5" fmla="*/ 6949 h 91311"/>
                  <a:gd name="csX6" fmla="*/ 290 w 217017"/>
                  <a:gd name="csY6" fmla="*/ 2225 h 91311"/>
                  <a:gd name="csX7" fmla="*/ 5009 w 217017"/>
                  <a:gd name="csY7" fmla="*/ 276 h 91311"/>
                  <a:gd name="csX8" fmla="*/ 30358 w 217017"/>
                  <a:gd name="csY8" fmla="*/ 10813 h 91311"/>
                  <a:gd name="csX9" fmla="*/ 128812 w 217017"/>
                  <a:gd name="csY9" fmla="*/ 49262 h 91311"/>
                  <a:gd name="csX10" fmla="*/ 176999 w 217017"/>
                  <a:gd name="csY10" fmla="*/ 68850 h 91311"/>
                  <a:gd name="csX11" fmla="*/ 214494 w 217017"/>
                  <a:gd name="csY11" fmla="*/ 84210 h 91311"/>
                  <a:gd name="csX12" fmla="*/ 216837 w 217017"/>
                  <a:gd name="csY12" fmla="*/ 88768 h 91311"/>
                  <a:gd name="csX13" fmla="*/ 213404 w 217017"/>
                  <a:gd name="csY13" fmla="*/ 91278 h 913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17017" h="91311">
                    <a:moveTo>
                      <a:pt x="213338" y="91311"/>
                    </a:moveTo>
                    <a:cubicBezTo>
                      <a:pt x="212975" y="91311"/>
                      <a:pt x="212612" y="91245"/>
                      <a:pt x="212249" y="91146"/>
                    </a:cubicBezTo>
                    <a:cubicBezTo>
                      <a:pt x="199443" y="87050"/>
                      <a:pt x="187066" y="81435"/>
                      <a:pt x="173963" y="75456"/>
                    </a:cubicBezTo>
                    <a:cubicBezTo>
                      <a:pt x="159408" y="68850"/>
                      <a:pt x="144358" y="62012"/>
                      <a:pt x="126535" y="56133"/>
                    </a:cubicBezTo>
                    <a:cubicBezTo>
                      <a:pt x="97556" y="46620"/>
                      <a:pt x="69699" y="35025"/>
                      <a:pt x="27552" y="17486"/>
                    </a:cubicBezTo>
                    <a:cubicBezTo>
                      <a:pt x="19631" y="14183"/>
                      <a:pt x="11214" y="10681"/>
                      <a:pt x="2237" y="6949"/>
                    </a:cubicBezTo>
                    <a:cubicBezTo>
                      <a:pt x="389" y="6189"/>
                      <a:pt x="-502" y="4042"/>
                      <a:pt x="290" y="2225"/>
                    </a:cubicBezTo>
                    <a:cubicBezTo>
                      <a:pt x="1049" y="375"/>
                      <a:pt x="3161" y="-484"/>
                      <a:pt x="5009" y="276"/>
                    </a:cubicBezTo>
                    <a:cubicBezTo>
                      <a:pt x="13987" y="4009"/>
                      <a:pt x="22403" y="7510"/>
                      <a:pt x="30358" y="10813"/>
                    </a:cubicBezTo>
                    <a:cubicBezTo>
                      <a:pt x="72340" y="28287"/>
                      <a:pt x="100064" y="39848"/>
                      <a:pt x="128812" y="49262"/>
                    </a:cubicBezTo>
                    <a:cubicBezTo>
                      <a:pt x="147031" y="55241"/>
                      <a:pt x="162246" y="62178"/>
                      <a:pt x="176999" y="68850"/>
                    </a:cubicBezTo>
                    <a:cubicBezTo>
                      <a:pt x="189904" y="74730"/>
                      <a:pt x="202084" y="80279"/>
                      <a:pt x="214494" y="84210"/>
                    </a:cubicBezTo>
                    <a:cubicBezTo>
                      <a:pt x="216408" y="84804"/>
                      <a:pt x="217464" y="86852"/>
                      <a:pt x="216837" y="88768"/>
                    </a:cubicBezTo>
                    <a:cubicBezTo>
                      <a:pt x="216342" y="90287"/>
                      <a:pt x="214922" y="91278"/>
                      <a:pt x="213404" y="91278"/>
                    </a:cubicBezTo>
                    <a:close/>
                  </a:path>
                </a:pathLst>
              </a:custGeom>
              <a:grpFill/>
              <a:ln w="3294" cap="flat">
                <a:noFill/>
                <a:prstDash val="solid"/>
                <a:miter/>
              </a:ln>
            </p:spPr>
            <p:txBody>
              <a:bodyPr/>
              <a:lstStyle/>
              <a:p>
                <a:endParaRPr lang="en-US"/>
              </a:p>
            </p:txBody>
          </p:sp>
          <p:sp>
            <p:nvSpPr>
              <p:cNvPr id="22" name="Freeform 202">
                <a:extLst>
                  <a:ext uri="{FF2B5EF4-FFF2-40B4-BE49-F238E27FC236}">
                    <a16:creationId xmlns:a16="http://schemas.microsoft.com/office/drawing/2014/main" id="{EA1465E8-D719-DE6F-310B-A16B8F86EA66}"/>
                  </a:ext>
                </a:extLst>
              </p:cNvPr>
              <p:cNvSpPr/>
              <p:nvPr/>
            </p:nvSpPr>
            <p:spPr>
              <a:xfrm rot="5400000">
                <a:off x="6585133" y="5618529"/>
                <a:ext cx="104206" cy="45618"/>
              </a:xfrm>
              <a:custGeom>
                <a:avLst/>
                <a:gdLst>
                  <a:gd name="csX0" fmla="*/ 100569 w 104206"/>
                  <a:gd name="csY0" fmla="*/ 45619 h 45618"/>
                  <a:gd name="csX1" fmla="*/ 99216 w 104206"/>
                  <a:gd name="csY1" fmla="*/ 45354 h 45618"/>
                  <a:gd name="csX2" fmla="*/ 43668 w 104206"/>
                  <a:gd name="csY2" fmla="*/ 23322 h 45618"/>
                  <a:gd name="csX3" fmla="*/ 2280 w 104206"/>
                  <a:gd name="csY3" fmla="*/ 7005 h 45618"/>
                  <a:gd name="csX4" fmla="*/ 266 w 104206"/>
                  <a:gd name="csY4" fmla="*/ 2281 h 45618"/>
                  <a:gd name="csX5" fmla="*/ 4953 w 104206"/>
                  <a:gd name="csY5" fmla="*/ 266 h 45618"/>
                  <a:gd name="csX6" fmla="*/ 46308 w 104206"/>
                  <a:gd name="csY6" fmla="*/ 16584 h 45618"/>
                  <a:gd name="csX7" fmla="*/ 101955 w 104206"/>
                  <a:gd name="csY7" fmla="*/ 38649 h 45618"/>
                  <a:gd name="csX8" fmla="*/ 103935 w 104206"/>
                  <a:gd name="csY8" fmla="*/ 43373 h 45618"/>
                  <a:gd name="csX9" fmla="*/ 100569 w 104206"/>
                  <a:gd name="csY9" fmla="*/ 45619 h 456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4206" h="45618">
                    <a:moveTo>
                      <a:pt x="100569" y="45619"/>
                    </a:moveTo>
                    <a:cubicBezTo>
                      <a:pt x="100107" y="45619"/>
                      <a:pt x="99645" y="45520"/>
                      <a:pt x="99216" y="45354"/>
                    </a:cubicBezTo>
                    <a:cubicBezTo>
                      <a:pt x="81756" y="38253"/>
                      <a:pt x="62382" y="30656"/>
                      <a:pt x="43668" y="23322"/>
                    </a:cubicBezTo>
                    <a:cubicBezTo>
                      <a:pt x="29542" y="17806"/>
                      <a:pt x="15515" y="12290"/>
                      <a:pt x="2280" y="7005"/>
                    </a:cubicBezTo>
                    <a:cubicBezTo>
                      <a:pt x="431" y="6278"/>
                      <a:pt x="-493" y="4164"/>
                      <a:pt x="266" y="2281"/>
                    </a:cubicBezTo>
                    <a:cubicBezTo>
                      <a:pt x="992" y="432"/>
                      <a:pt x="3105" y="-493"/>
                      <a:pt x="4953" y="266"/>
                    </a:cubicBezTo>
                    <a:cubicBezTo>
                      <a:pt x="18155" y="5551"/>
                      <a:pt x="32182" y="11035"/>
                      <a:pt x="46308" y="16584"/>
                    </a:cubicBezTo>
                    <a:cubicBezTo>
                      <a:pt x="65056" y="23917"/>
                      <a:pt x="84463" y="31514"/>
                      <a:pt x="101955" y="38649"/>
                    </a:cubicBezTo>
                    <a:cubicBezTo>
                      <a:pt x="103804" y="39409"/>
                      <a:pt x="104695" y="41523"/>
                      <a:pt x="103935" y="43373"/>
                    </a:cubicBezTo>
                    <a:cubicBezTo>
                      <a:pt x="103375" y="44793"/>
                      <a:pt x="102021" y="45619"/>
                      <a:pt x="100569" y="45619"/>
                    </a:cubicBezTo>
                    <a:close/>
                  </a:path>
                </a:pathLst>
              </a:custGeom>
              <a:grpFill/>
              <a:ln w="3294" cap="flat">
                <a:noFill/>
                <a:prstDash val="solid"/>
                <a:miter/>
              </a:ln>
            </p:spPr>
            <p:txBody>
              <a:bodyPr/>
              <a:lstStyle/>
              <a:p>
                <a:endParaRPr lang="en-US"/>
              </a:p>
            </p:txBody>
          </p:sp>
          <p:sp>
            <p:nvSpPr>
              <p:cNvPr id="23" name="Freeform 203">
                <a:extLst>
                  <a:ext uri="{FF2B5EF4-FFF2-40B4-BE49-F238E27FC236}">
                    <a16:creationId xmlns:a16="http://schemas.microsoft.com/office/drawing/2014/main" id="{89500177-9C0B-A418-F8C9-CFCCB8028184}"/>
                  </a:ext>
                </a:extLst>
              </p:cNvPr>
              <p:cNvSpPr/>
              <p:nvPr/>
            </p:nvSpPr>
            <p:spPr>
              <a:xfrm rot="5400000">
                <a:off x="6562893" y="5257428"/>
                <a:ext cx="362448" cy="95809"/>
              </a:xfrm>
              <a:custGeom>
                <a:avLst/>
                <a:gdLst>
                  <a:gd name="csX0" fmla="*/ 358784 w 362448"/>
                  <a:gd name="csY0" fmla="*/ 95777 h 95809"/>
                  <a:gd name="csX1" fmla="*/ 357695 w 362448"/>
                  <a:gd name="csY1" fmla="*/ 95612 h 95809"/>
                  <a:gd name="csX2" fmla="*/ 320102 w 362448"/>
                  <a:gd name="csY2" fmla="*/ 82895 h 95809"/>
                  <a:gd name="csX3" fmla="*/ 247392 w 362448"/>
                  <a:gd name="csY3" fmla="*/ 59574 h 95809"/>
                  <a:gd name="csX4" fmla="*/ 201053 w 362448"/>
                  <a:gd name="csY4" fmla="*/ 46659 h 95809"/>
                  <a:gd name="csX5" fmla="*/ 130389 w 362448"/>
                  <a:gd name="csY5" fmla="*/ 28029 h 95809"/>
                  <a:gd name="csX6" fmla="*/ 91938 w 362448"/>
                  <a:gd name="csY6" fmla="*/ 22017 h 95809"/>
                  <a:gd name="csX7" fmla="*/ 2857 w 362448"/>
                  <a:gd name="csY7" fmla="*/ 7153 h 95809"/>
                  <a:gd name="csX8" fmla="*/ 84 w 362448"/>
                  <a:gd name="csY8" fmla="*/ 2859 h 95809"/>
                  <a:gd name="csX9" fmla="*/ 4375 w 362448"/>
                  <a:gd name="csY9" fmla="*/ 84 h 95809"/>
                  <a:gd name="csX10" fmla="*/ 93060 w 362448"/>
                  <a:gd name="csY10" fmla="*/ 14882 h 95809"/>
                  <a:gd name="csX11" fmla="*/ 131676 w 362448"/>
                  <a:gd name="csY11" fmla="*/ 20927 h 95809"/>
                  <a:gd name="csX12" fmla="*/ 203099 w 362448"/>
                  <a:gd name="csY12" fmla="*/ 39722 h 95809"/>
                  <a:gd name="csX13" fmla="*/ 249207 w 362448"/>
                  <a:gd name="csY13" fmla="*/ 52572 h 95809"/>
                  <a:gd name="csX14" fmla="*/ 322545 w 362448"/>
                  <a:gd name="csY14" fmla="*/ 76090 h 95809"/>
                  <a:gd name="csX15" fmla="*/ 359906 w 362448"/>
                  <a:gd name="csY15" fmla="*/ 88741 h 95809"/>
                  <a:gd name="csX16" fmla="*/ 362283 w 362448"/>
                  <a:gd name="csY16" fmla="*/ 93267 h 95809"/>
                  <a:gd name="csX17" fmla="*/ 358817 w 362448"/>
                  <a:gd name="csY17" fmla="*/ 95810 h 958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62448" h="95809">
                    <a:moveTo>
                      <a:pt x="358784" y="95777"/>
                    </a:moveTo>
                    <a:cubicBezTo>
                      <a:pt x="358421" y="95777"/>
                      <a:pt x="358058" y="95711"/>
                      <a:pt x="357695" y="95612"/>
                    </a:cubicBezTo>
                    <a:cubicBezTo>
                      <a:pt x="347299" y="92342"/>
                      <a:pt x="334097" y="87750"/>
                      <a:pt x="320102" y="82895"/>
                    </a:cubicBezTo>
                    <a:cubicBezTo>
                      <a:pt x="295415" y="74306"/>
                      <a:pt x="267459" y="64595"/>
                      <a:pt x="247392" y="59574"/>
                    </a:cubicBezTo>
                    <a:cubicBezTo>
                      <a:pt x="234982" y="56469"/>
                      <a:pt x="218512" y="51713"/>
                      <a:pt x="201053" y="46659"/>
                    </a:cubicBezTo>
                    <a:cubicBezTo>
                      <a:pt x="173988" y="38830"/>
                      <a:pt x="146000" y="30738"/>
                      <a:pt x="130389" y="28029"/>
                    </a:cubicBezTo>
                    <a:cubicBezTo>
                      <a:pt x="121477" y="26477"/>
                      <a:pt x="107780" y="24395"/>
                      <a:pt x="91938" y="22017"/>
                    </a:cubicBezTo>
                    <a:cubicBezTo>
                      <a:pt x="62332" y="17525"/>
                      <a:pt x="25465" y="11976"/>
                      <a:pt x="2857" y="7153"/>
                    </a:cubicBezTo>
                    <a:cubicBezTo>
                      <a:pt x="909" y="6724"/>
                      <a:pt x="-345" y="4808"/>
                      <a:pt x="84" y="2859"/>
                    </a:cubicBezTo>
                    <a:cubicBezTo>
                      <a:pt x="513" y="910"/>
                      <a:pt x="2428" y="-345"/>
                      <a:pt x="4375" y="84"/>
                    </a:cubicBezTo>
                    <a:cubicBezTo>
                      <a:pt x="26785" y="4874"/>
                      <a:pt x="63520" y="10423"/>
                      <a:pt x="93060" y="14882"/>
                    </a:cubicBezTo>
                    <a:cubicBezTo>
                      <a:pt x="108968" y="17294"/>
                      <a:pt x="122665" y="19375"/>
                      <a:pt x="131676" y="20927"/>
                    </a:cubicBezTo>
                    <a:cubicBezTo>
                      <a:pt x="147683" y="23702"/>
                      <a:pt x="175837" y="31861"/>
                      <a:pt x="203099" y="39722"/>
                    </a:cubicBezTo>
                    <a:cubicBezTo>
                      <a:pt x="220493" y="44743"/>
                      <a:pt x="236929" y="49500"/>
                      <a:pt x="249207" y="52572"/>
                    </a:cubicBezTo>
                    <a:cubicBezTo>
                      <a:pt x="269571" y="57658"/>
                      <a:pt x="297725" y="67469"/>
                      <a:pt x="322545" y="76090"/>
                    </a:cubicBezTo>
                    <a:cubicBezTo>
                      <a:pt x="336473" y="80946"/>
                      <a:pt x="349642" y="85504"/>
                      <a:pt x="359906" y="88741"/>
                    </a:cubicBezTo>
                    <a:cubicBezTo>
                      <a:pt x="361821" y="89336"/>
                      <a:pt x="362877" y="91384"/>
                      <a:pt x="362283" y="93267"/>
                    </a:cubicBezTo>
                    <a:cubicBezTo>
                      <a:pt x="361788" y="94819"/>
                      <a:pt x="360369" y="95810"/>
                      <a:pt x="358817" y="95810"/>
                    </a:cubicBezTo>
                    <a:close/>
                  </a:path>
                </a:pathLst>
              </a:custGeom>
              <a:grpFill/>
              <a:ln w="3294" cap="flat">
                <a:noFill/>
                <a:prstDash val="solid"/>
                <a:miter/>
              </a:ln>
            </p:spPr>
            <p:txBody>
              <a:bodyPr/>
              <a:lstStyle/>
              <a:p>
                <a:endParaRPr lang="en-US"/>
              </a:p>
            </p:txBody>
          </p:sp>
          <p:sp>
            <p:nvSpPr>
              <p:cNvPr id="24" name="Freeform 204">
                <a:extLst>
                  <a:ext uri="{FF2B5EF4-FFF2-40B4-BE49-F238E27FC236}">
                    <a16:creationId xmlns:a16="http://schemas.microsoft.com/office/drawing/2014/main" id="{97963AA7-1245-2162-53DF-51642DD49203}"/>
                  </a:ext>
                </a:extLst>
              </p:cNvPr>
              <p:cNvSpPr/>
              <p:nvPr/>
            </p:nvSpPr>
            <p:spPr>
              <a:xfrm rot="5400000">
                <a:off x="6549590" y="5271792"/>
                <a:ext cx="213587" cy="80612"/>
              </a:xfrm>
              <a:custGeom>
                <a:avLst/>
                <a:gdLst>
                  <a:gd name="csX0" fmla="*/ 209961 w 213587"/>
                  <a:gd name="csY0" fmla="*/ 80580 h 80612"/>
                  <a:gd name="csX1" fmla="*/ 209004 w 213587"/>
                  <a:gd name="csY1" fmla="*/ 80447 h 80612"/>
                  <a:gd name="csX2" fmla="*/ 159100 w 213587"/>
                  <a:gd name="csY2" fmla="*/ 61520 h 80612"/>
                  <a:gd name="csX3" fmla="*/ 125237 w 213587"/>
                  <a:gd name="csY3" fmla="*/ 48176 h 80612"/>
                  <a:gd name="csX4" fmla="*/ 2722 w 213587"/>
                  <a:gd name="csY4" fmla="*/ 7117 h 80612"/>
                  <a:gd name="csX5" fmla="*/ 114 w 213587"/>
                  <a:gd name="csY5" fmla="*/ 2724 h 80612"/>
                  <a:gd name="csX6" fmla="*/ 4504 w 213587"/>
                  <a:gd name="csY6" fmla="*/ 115 h 80612"/>
                  <a:gd name="csX7" fmla="*/ 127778 w 213587"/>
                  <a:gd name="csY7" fmla="*/ 41437 h 80612"/>
                  <a:gd name="csX8" fmla="*/ 161774 w 213587"/>
                  <a:gd name="csY8" fmla="*/ 54815 h 80612"/>
                  <a:gd name="csX9" fmla="*/ 210919 w 213587"/>
                  <a:gd name="csY9" fmla="*/ 73478 h 80612"/>
                  <a:gd name="csX10" fmla="*/ 213460 w 213587"/>
                  <a:gd name="csY10" fmla="*/ 77937 h 80612"/>
                  <a:gd name="csX11" fmla="*/ 209961 w 213587"/>
                  <a:gd name="csY11" fmla="*/ 80613 h 806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13587" h="80612">
                    <a:moveTo>
                      <a:pt x="209961" y="80580"/>
                    </a:moveTo>
                    <a:cubicBezTo>
                      <a:pt x="209631" y="80580"/>
                      <a:pt x="209334" y="80546"/>
                      <a:pt x="209004" y="80447"/>
                    </a:cubicBezTo>
                    <a:cubicBezTo>
                      <a:pt x="201017" y="78268"/>
                      <a:pt x="180653" y="70142"/>
                      <a:pt x="159100" y="61520"/>
                    </a:cubicBezTo>
                    <a:cubicBezTo>
                      <a:pt x="147086" y="56698"/>
                      <a:pt x="134644" y="51743"/>
                      <a:pt x="125237" y="48176"/>
                    </a:cubicBezTo>
                    <a:cubicBezTo>
                      <a:pt x="97381" y="37638"/>
                      <a:pt x="32823" y="14781"/>
                      <a:pt x="2722" y="7117"/>
                    </a:cubicBezTo>
                    <a:cubicBezTo>
                      <a:pt x="775" y="6622"/>
                      <a:pt x="-381" y="4640"/>
                      <a:pt x="114" y="2724"/>
                    </a:cubicBezTo>
                    <a:cubicBezTo>
                      <a:pt x="610" y="775"/>
                      <a:pt x="2590" y="-381"/>
                      <a:pt x="4504" y="115"/>
                    </a:cubicBezTo>
                    <a:cubicBezTo>
                      <a:pt x="34869" y="7844"/>
                      <a:pt x="99790" y="30834"/>
                      <a:pt x="127778" y="41437"/>
                    </a:cubicBezTo>
                    <a:cubicBezTo>
                      <a:pt x="137218" y="45005"/>
                      <a:pt x="149694" y="49992"/>
                      <a:pt x="161774" y="54815"/>
                    </a:cubicBezTo>
                    <a:cubicBezTo>
                      <a:pt x="182204" y="62974"/>
                      <a:pt x="203294" y="71430"/>
                      <a:pt x="210919" y="73478"/>
                    </a:cubicBezTo>
                    <a:cubicBezTo>
                      <a:pt x="212833" y="74006"/>
                      <a:pt x="213988" y="75988"/>
                      <a:pt x="213460" y="77937"/>
                    </a:cubicBezTo>
                    <a:cubicBezTo>
                      <a:pt x="213031" y="79556"/>
                      <a:pt x="211546" y="80613"/>
                      <a:pt x="209961" y="80613"/>
                    </a:cubicBezTo>
                    <a:close/>
                  </a:path>
                </a:pathLst>
              </a:custGeom>
              <a:grpFill/>
              <a:ln w="3294" cap="flat">
                <a:noFill/>
                <a:prstDash val="solid"/>
                <a:miter/>
              </a:ln>
            </p:spPr>
            <p:txBody>
              <a:bodyPr/>
              <a:lstStyle/>
              <a:p>
                <a:endParaRPr lang="en-US"/>
              </a:p>
            </p:txBody>
          </p:sp>
          <p:sp>
            <p:nvSpPr>
              <p:cNvPr id="25" name="Freeform 205">
                <a:extLst>
                  <a:ext uri="{FF2B5EF4-FFF2-40B4-BE49-F238E27FC236}">
                    <a16:creationId xmlns:a16="http://schemas.microsoft.com/office/drawing/2014/main" id="{982B27FC-18D9-FEC8-AE63-FFEC605D1F11}"/>
                  </a:ext>
                </a:extLst>
              </p:cNvPr>
              <p:cNvSpPr/>
              <p:nvPr/>
            </p:nvSpPr>
            <p:spPr>
              <a:xfrm rot="5400000">
                <a:off x="6708390" y="5061786"/>
                <a:ext cx="70955" cy="45632"/>
              </a:xfrm>
              <a:custGeom>
                <a:avLst/>
                <a:gdLst>
                  <a:gd name="csX0" fmla="*/ 67313 w 70955"/>
                  <a:gd name="csY0" fmla="*/ 45632 h 45632"/>
                  <a:gd name="csX1" fmla="*/ 66059 w 70955"/>
                  <a:gd name="csY1" fmla="*/ 45401 h 45632"/>
                  <a:gd name="csX2" fmla="*/ 906 w 70955"/>
                  <a:gd name="csY2" fmla="*/ 6027 h 45632"/>
                  <a:gd name="csX3" fmla="*/ 1237 w 70955"/>
                  <a:gd name="csY3" fmla="*/ 907 h 45632"/>
                  <a:gd name="csX4" fmla="*/ 6352 w 70955"/>
                  <a:gd name="csY4" fmla="*/ 1238 h 45632"/>
                  <a:gd name="csX5" fmla="*/ 68600 w 70955"/>
                  <a:gd name="csY5" fmla="*/ 38596 h 45632"/>
                  <a:gd name="csX6" fmla="*/ 70712 w 70955"/>
                  <a:gd name="csY6" fmla="*/ 43254 h 45632"/>
                  <a:gd name="csX7" fmla="*/ 67313 w 70955"/>
                  <a:gd name="csY7" fmla="*/ 45599 h 456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0955" h="45632">
                    <a:moveTo>
                      <a:pt x="67313" y="45632"/>
                    </a:moveTo>
                    <a:cubicBezTo>
                      <a:pt x="66884" y="45632"/>
                      <a:pt x="66455" y="45566"/>
                      <a:pt x="66059" y="45401"/>
                    </a:cubicBezTo>
                    <a:cubicBezTo>
                      <a:pt x="37179" y="34566"/>
                      <a:pt x="17244" y="24657"/>
                      <a:pt x="906" y="6027"/>
                    </a:cubicBezTo>
                    <a:cubicBezTo>
                      <a:pt x="-414" y="4541"/>
                      <a:pt x="-282" y="2228"/>
                      <a:pt x="1237" y="907"/>
                    </a:cubicBezTo>
                    <a:cubicBezTo>
                      <a:pt x="2722" y="-414"/>
                      <a:pt x="5032" y="-282"/>
                      <a:pt x="6352" y="1238"/>
                    </a:cubicBezTo>
                    <a:cubicBezTo>
                      <a:pt x="21700" y="18711"/>
                      <a:pt x="40810" y="28158"/>
                      <a:pt x="68600" y="38596"/>
                    </a:cubicBezTo>
                    <a:cubicBezTo>
                      <a:pt x="70481" y="39290"/>
                      <a:pt x="71439" y="41404"/>
                      <a:pt x="70712" y="43254"/>
                    </a:cubicBezTo>
                    <a:cubicBezTo>
                      <a:pt x="70151" y="44707"/>
                      <a:pt x="68798" y="45599"/>
                      <a:pt x="67313" y="45599"/>
                    </a:cubicBezTo>
                    <a:close/>
                  </a:path>
                </a:pathLst>
              </a:custGeom>
              <a:grpFill/>
              <a:ln w="3294" cap="flat">
                <a:noFill/>
                <a:prstDash val="solid"/>
                <a:miter/>
              </a:ln>
            </p:spPr>
            <p:txBody>
              <a:bodyPr/>
              <a:lstStyle/>
              <a:p>
                <a:endParaRPr lang="en-US"/>
              </a:p>
            </p:txBody>
          </p:sp>
          <p:sp>
            <p:nvSpPr>
              <p:cNvPr id="27" name="Freeform 206">
                <a:extLst>
                  <a:ext uri="{FF2B5EF4-FFF2-40B4-BE49-F238E27FC236}">
                    <a16:creationId xmlns:a16="http://schemas.microsoft.com/office/drawing/2014/main" id="{182FB907-B8F7-B837-ABEE-C69E4F53F195}"/>
                  </a:ext>
                </a:extLst>
              </p:cNvPr>
              <p:cNvSpPr/>
              <p:nvPr/>
            </p:nvSpPr>
            <p:spPr>
              <a:xfrm rot="5400000">
                <a:off x="6629995" y="5077570"/>
                <a:ext cx="170765" cy="84573"/>
              </a:xfrm>
              <a:custGeom>
                <a:avLst/>
                <a:gdLst>
                  <a:gd name="csX0" fmla="*/ 167118 w 170765"/>
                  <a:gd name="csY0" fmla="*/ 84540 h 84573"/>
                  <a:gd name="csX1" fmla="*/ 165797 w 170765"/>
                  <a:gd name="csY1" fmla="*/ 84276 h 84573"/>
                  <a:gd name="csX2" fmla="*/ 95232 w 170765"/>
                  <a:gd name="csY2" fmla="*/ 64160 h 84573"/>
                  <a:gd name="csX3" fmla="*/ 77773 w 170765"/>
                  <a:gd name="csY3" fmla="*/ 60163 h 84573"/>
                  <a:gd name="csX4" fmla="*/ 805 w 170765"/>
                  <a:gd name="csY4" fmla="*/ 5892 h 84573"/>
                  <a:gd name="csX5" fmla="*/ 1366 w 170765"/>
                  <a:gd name="csY5" fmla="*/ 805 h 84573"/>
                  <a:gd name="csX6" fmla="*/ 6449 w 170765"/>
                  <a:gd name="csY6" fmla="*/ 1367 h 84573"/>
                  <a:gd name="csX7" fmla="*/ 79456 w 170765"/>
                  <a:gd name="csY7" fmla="*/ 53160 h 84573"/>
                  <a:gd name="csX8" fmla="*/ 96784 w 170765"/>
                  <a:gd name="csY8" fmla="*/ 57124 h 84573"/>
                  <a:gd name="csX9" fmla="*/ 168471 w 170765"/>
                  <a:gd name="csY9" fmla="*/ 77604 h 84573"/>
                  <a:gd name="csX10" fmla="*/ 170517 w 170765"/>
                  <a:gd name="csY10" fmla="*/ 82294 h 84573"/>
                  <a:gd name="csX11" fmla="*/ 167151 w 170765"/>
                  <a:gd name="csY11" fmla="*/ 84573 h 845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70765" h="84573">
                    <a:moveTo>
                      <a:pt x="167118" y="84540"/>
                    </a:moveTo>
                    <a:cubicBezTo>
                      <a:pt x="166689" y="84540"/>
                      <a:pt x="166226" y="84441"/>
                      <a:pt x="165797" y="84276"/>
                    </a:cubicBezTo>
                    <a:cubicBezTo>
                      <a:pt x="140449" y="74234"/>
                      <a:pt x="116422" y="68850"/>
                      <a:pt x="95232" y="64160"/>
                    </a:cubicBezTo>
                    <a:cubicBezTo>
                      <a:pt x="89225" y="62839"/>
                      <a:pt x="83417" y="61517"/>
                      <a:pt x="77773" y="60163"/>
                    </a:cubicBezTo>
                    <a:cubicBezTo>
                      <a:pt x="51269" y="53821"/>
                      <a:pt x="15459" y="24027"/>
                      <a:pt x="805" y="5892"/>
                    </a:cubicBezTo>
                    <a:cubicBezTo>
                      <a:pt x="-450" y="4340"/>
                      <a:pt x="-219" y="2060"/>
                      <a:pt x="1366" y="805"/>
                    </a:cubicBezTo>
                    <a:cubicBezTo>
                      <a:pt x="2917" y="-450"/>
                      <a:pt x="5194" y="-219"/>
                      <a:pt x="6449" y="1367"/>
                    </a:cubicBezTo>
                    <a:cubicBezTo>
                      <a:pt x="20443" y="18741"/>
                      <a:pt x="54504" y="47182"/>
                      <a:pt x="79456" y="53160"/>
                    </a:cubicBezTo>
                    <a:cubicBezTo>
                      <a:pt x="85067" y="54482"/>
                      <a:pt x="90843" y="55770"/>
                      <a:pt x="96784" y="57124"/>
                    </a:cubicBezTo>
                    <a:cubicBezTo>
                      <a:pt x="118237" y="61914"/>
                      <a:pt x="142562" y="67331"/>
                      <a:pt x="168471" y="77604"/>
                    </a:cubicBezTo>
                    <a:cubicBezTo>
                      <a:pt x="170319" y="78331"/>
                      <a:pt x="171243" y="80444"/>
                      <a:pt x="170517" y="82294"/>
                    </a:cubicBezTo>
                    <a:cubicBezTo>
                      <a:pt x="169956" y="83714"/>
                      <a:pt x="168603" y="84573"/>
                      <a:pt x="167151" y="84573"/>
                    </a:cubicBezTo>
                    <a:close/>
                  </a:path>
                </a:pathLst>
              </a:custGeom>
              <a:grpFill/>
              <a:ln w="3294" cap="flat">
                <a:noFill/>
                <a:prstDash val="solid"/>
                <a:miter/>
              </a:ln>
            </p:spPr>
            <p:txBody>
              <a:bodyPr/>
              <a:lstStyle/>
              <a:p>
                <a:endParaRPr lang="en-US"/>
              </a:p>
            </p:txBody>
          </p:sp>
          <p:sp>
            <p:nvSpPr>
              <p:cNvPr id="28" name="Freeform 207">
                <a:extLst>
                  <a:ext uri="{FF2B5EF4-FFF2-40B4-BE49-F238E27FC236}">
                    <a16:creationId xmlns:a16="http://schemas.microsoft.com/office/drawing/2014/main" id="{53A69E31-7C65-E2A7-6219-0A84A3A41974}"/>
                  </a:ext>
                </a:extLst>
              </p:cNvPr>
              <p:cNvSpPr/>
              <p:nvPr/>
            </p:nvSpPr>
            <p:spPr>
              <a:xfrm rot="5400000">
                <a:off x="6411622" y="5093416"/>
                <a:ext cx="339930" cy="126168"/>
              </a:xfrm>
              <a:custGeom>
                <a:avLst/>
                <a:gdLst>
                  <a:gd name="csX0" fmla="*/ 336251 w 339930"/>
                  <a:gd name="csY0" fmla="*/ 126169 h 126168"/>
                  <a:gd name="csX1" fmla="*/ 335195 w 339930"/>
                  <a:gd name="csY1" fmla="*/ 126037 h 126168"/>
                  <a:gd name="csX2" fmla="*/ 270967 w 339930"/>
                  <a:gd name="csY2" fmla="*/ 97795 h 126168"/>
                  <a:gd name="csX3" fmla="*/ 208785 w 339930"/>
                  <a:gd name="csY3" fmla="*/ 70147 h 126168"/>
                  <a:gd name="csX4" fmla="*/ 174526 w 339930"/>
                  <a:gd name="csY4" fmla="*/ 52806 h 126168"/>
                  <a:gd name="csX5" fmla="*/ 86732 w 339930"/>
                  <a:gd name="csY5" fmla="*/ 14357 h 126168"/>
                  <a:gd name="csX6" fmla="*/ 17223 w 339930"/>
                  <a:gd name="csY6" fmla="*/ 13960 h 126168"/>
                  <a:gd name="csX7" fmla="*/ 4879 w 339930"/>
                  <a:gd name="csY7" fmla="*/ 19312 h 126168"/>
                  <a:gd name="csX8" fmla="*/ 226 w 339930"/>
                  <a:gd name="csY8" fmla="*/ 17165 h 126168"/>
                  <a:gd name="csX9" fmla="*/ 2371 w 339930"/>
                  <a:gd name="csY9" fmla="*/ 12507 h 126168"/>
                  <a:gd name="csX10" fmla="*/ 14154 w 339930"/>
                  <a:gd name="csY10" fmla="*/ 7387 h 126168"/>
                  <a:gd name="csX11" fmla="*/ 88514 w 339930"/>
                  <a:gd name="csY11" fmla="*/ 7288 h 126168"/>
                  <a:gd name="csX12" fmla="*/ 178157 w 339930"/>
                  <a:gd name="csY12" fmla="*/ 46464 h 126168"/>
                  <a:gd name="csX13" fmla="*/ 211162 w 339930"/>
                  <a:gd name="csY13" fmla="*/ 63210 h 126168"/>
                  <a:gd name="csX14" fmla="*/ 274103 w 339930"/>
                  <a:gd name="csY14" fmla="*/ 91155 h 126168"/>
                  <a:gd name="csX15" fmla="*/ 337340 w 339930"/>
                  <a:gd name="csY15" fmla="*/ 119034 h 126168"/>
                  <a:gd name="csX16" fmla="*/ 339783 w 339930"/>
                  <a:gd name="csY16" fmla="*/ 123559 h 126168"/>
                  <a:gd name="csX17" fmla="*/ 336317 w 339930"/>
                  <a:gd name="csY17" fmla="*/ 126136 h 1261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9930" h="126168">
                    <a:moveTo>
                      <a:pt x="336251" y="126169"/>
                    </a:moveTo>
                    <a:cubicBezTo>
                      <a:pt x="335921" y="126169"/>
                      <a:pt x="335558" y="126136"/>
                      <a:pt x="335195" y="126037"/>
                    </a:cubicBezTo>
                    <a:cubicBezTo>
                      <a:pt x="323346" y="122469"/>
                      <a:pt x="297899" y="110479"/>
                      <a:pt x="270967" y="97795"/>
                    </a:cubicBezTo>
                    <a:cubicBezTo>
                      <a:pt x="246642" y="86333"/>
                      <a:pt x="221492" y="74474"/>
                      <a:pt x="208785" y="70147"/>
                    </a:cubicBezTo>
                    <a:cubicBezTo>
                      <a:pt x="198818" y="66745"/>
                      <a:pt x="187563" y="60304"/>
                      <a:pt x="174526" y="52806"/>
                    </a:cubicBezTo>
                    <a:cubicBezTo>
                      <a:pt x="151818" y="39791"/>
                      <a:pt x="123599" y="23573"/>
                      <a:pt x="86732" y="14357"/>
                    </a:cubicBezTo>
                    <a:cubicBezTo>
                      <a:pt x="40723" y="2829"/>
                      <a:pt x="31382" y="7255"/>
                      <a:pt x="17223" y="13960"/>
                    </a:cubicBezTo>
                    <a:cubicBezTo>
                      <a:pt x="13692" y="15645"/>
                      <a:pt x="9698" y="17528"/>
                      <a:pt x="4879" y="19312"/>
                    </a:cubicBezTo>
                    <a:cubicBezTo>
                      <a:pt x="2998" y="20005"/>
                      <a:pt x="919" y="19047"/>
                      <a:pt x="226" y="17165"/>
                    </a:cubicBezTo>
                    <a:cubicBezTo>
                      <a:pt x="-467" y="15282"/>
                      <a:pt x="490" y="13201"/>
                      <a:pt x="2371" y="12507"/>
                    </a:cubicBezTo>
                    <a:cubicBezTo>
                      <a:pt x="6926" y="10822"/>
                      <a:pt x="10589" y="9072"/>
                      <a:pt x="14154" y="7387"/>
                    </a:cubicBezTo>
                    <a:cubicBezTo>
                      <a:pt x="29138" y="285"/>
                      <a:pt x="39997" y="-4835"/>
                      <a:pt x="88514" y="7288"/>
                    </a:cubicBezTo>
                    <a:cubicBezTo>
                      <a:pt x="126338" y="16768"/>
                      <a:pt x="155053" y="33218"/>
                      <a:pt x="178157" y="46464"/>
                    </a:cubicBezTo>
                    <a:cubicBezTo>
                      <a:pt x="190863" y="53763"/>
                      <a:pt x="201854" y="60073"/>
                      <a:pt x="211162" y="63210"/>
                    </a:cubicBezTo>
                    <a:cubicBezTo>
                      <a:pt x="224232" y="67670"/>
                      <a:pt x="249580" y="79594"/>
                      <a:pt x="274103" y="91155"/>
                    </a:cubicBezTo>
                    <a:cubicBezTo>
                      <a:pt x="299616" y="103179"/>
                      <a:pt x="326020" y="115632"/>
                      <a:pt x="337340" y="119034"/>
                    </a:cubicBezTo>
                    <a:cubicBezTo>
                      <a:pt x="339255" y="119595"/>
                      <a:pt x="340344" y="121643"/>
                      <a:pt x="339783" y="123559"/>
                    </a:cubicBezTo>
                    <a:cubicBezTo>
                      <a:pt x="339321" y="125112"/>
                      <a:pt x="337868" y="126136"/>
                      <a:pt x="336317" y="126136"/>
                    </a:cubicBezTo>
                    <a:close/>
                  </a:path>
                </a:pathLst>
              </a:custGeom>
              <a:grpFill/>
              <a:ln w="3294" cap="flat">
                <a:noFill/>
                <a:prstDash val="solid"/>
                <a:miter/>
              </a:ln>
            </p:spPr>
            <p:txBody>
              <a:bodyPr/>
              <a:lstStyle/>
              <a:p>
                <a:endParaRPr lang="en-US"/>
              </a:p>
            </p:txBody>
          </p:sp>
          <p:sp>
            <p:nvSpPr>
              <p:cNvPr id="30" name="Freeform 208">
                <a:extLst>
                  <a:ext uri="{FF2B5EF4-FFF2-40B4-BE49-F238E27FC236}">
                    <a16:creationId xmlns:a16="http://schemas.microsoft.com/office/drawing/2014/main" id="{B384BCF0-1D93-48B4-96A1-894AA233A281}"/>
                  </a:ext>
                </a:extLst>
              </p:cNvPr>
              <p:cNvSpPr/>
              <p:nvPr/>
            </p:nvSpPr>
            <p:spPr>
              <a:xfrm rot="5400000">
                <a:off x="6539406" y="5106631"/>
                <a:ext cx="104772" cy="55212"/>
              </a:xfrm>
              <a:custGeom>
                <a:avLst/>
                <a:gdLst>
                  <a:gd name="csX0" fmla="*/ 101126 w 104772"/>
                  <a:gd name="csY0" fmla="*/ 55180 h 55212"/>
                  <a:gd name="csX1" fmla="*/ 99839 w 104772"/>
                  <a:gd name="csY1" fmla="*/ 54949 h 55212"/>
                  <a:gd name="csX2" fmla="*/ 56569 w 104772"/>
                  <a:gd name="csY2" fmla="*/ 33775 h 55212"/>
                  <a:gd name="csX3" fmla="*/ 2209 w 104772"/>
                  <a:gd name="csY3" fmla="*/ 6954 h 55212"/>
                  <a:gd name="csX4" fmla="*/ 295 w 104772"/>
                  <a:gd name="csY4" fmla="*/ 2197 h 55212"/>
                  <a:gd name="csX5" fmla="*/ 5048 w 104772"/>
                  <a:gd name="csY5" fmla="*/ 281 h 55212"/>
                  <a:gd name="csX6" fmla="*/ 59935 w 104772"/>
                  <a:gd name="csY6" fmla="*/ 27367 h 55212"/>
                  <a:gd name="csX7" fmla="*/ 102446 w 104772"/>
                  <a:gd name="csY7" fmla="*/ 48210 h 55212"/>
                  <a:gd name="csX8" fmla="*/ 104525 w 104772"/>
                  <a:gd name="csY8" fmla="*/ 52901 h 55212"/>
                  <a:gd name="csX9" fmla="*/ 101159 w 104772"/>
                  <a:gd name="csY9" fmla="*/ 55213 h 552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4772" h="55212">
                    <a:moveTo>
                      <a:pt x="101126" y="55180"/>
                    </a:moveTo>
                    <a:cubicBezTo>
                      <a:pt x="100697" y="55180"/>
                      <a:pt x="100268" y="55114"/>
                      <a:pt x="99839" y="54949"/>
                    </a:cubicBezTo>
                    <a:cubicBezTo>
                      <a:pt x="88914" y="50721"/>
                      <a:pt x="73203" y="42496"/>
                      <a:pt x="56569" y="33775"/>
                    </a:cubicBezTo>
                    <a:cubicBezTo>
                      <a:pt x="39274" y="24692"/>
                      <a:pt x="19669" y="14386"/>
                      <a:pt x="2209" y="6954"/>
                    </a:cubicBezTo>
                    <a:cubicBezTo>
                      <a:pt x="361" y="6161"/>
                      <a:pt x="-497" y="4047"/>
                      <a:pt x="295" y="2197"/>
                    </a:cubicBezTo>
                    <a:cubicBezTo>
                      <a:pt x="1087" y="347"/>
                      <a:pt x="3199" y="-478"/>
                      <a:pt x="5048" y="281"/>
                    </a:cubicBezTo>
                    <a:cubicBezTo>
                      <a:pt x="22772" y="7845"/>
                      <a:pt x="42542" y="18217"/>
                      <a:pt x="59935" y="27367"/>
                    </a:cubicBezTo>
                    <a:cubicBezTo>
                      <a:pt x="76372" y="35988"/>
                      <a:pt x="91917" y="44147"/>
                      <a:pt x="102446" y="48210"/>
                    </a:cubicBezTo>
                    <a:cubicBezTo>
                      <a:pt x="104327" y="48937"/>
                      <a:pt x="105251" y="51018"/>
                      <a:pt x="104525" y="52901"/>
                    </a:cubicBezTo>
                    <a:cubicBezTo>
                      <a:pt x="103964" y="54354"/>
                      <a:pt x="102611" y="55213"/>
                      <a:pt x="101159" y="55213"/>
                    </a:cubicBezTo>
                    <a:close/>
                  </a:path>
                </a:pathLst>
              </a:custGeom>
              <a:grpFill/>
              <a:ln w="3294" cap="flat">
                <a:noFill/>
                <a:prstDash val="solid"/>
                <a:miter/>
              </a:ln>
            </p:spPr>
            <p:txBody>
              <a:bodyPr/>
              <a:lstStyle/>
              <a:p>
                <a:endParaRPr lang="en-US"/>
              </a:p>
            </p:txBody>
          </p:sp>
          <p:sp>
            <p:nvSpPr>
              <p:cNvPr id="32" name="Freeform 209">
                <a:extLst>
                  <a:ext uri="{FF2B5EF4-FFF2-40B4-BE49-F238E27FC236}">
                    <a16:creationId xmlns:a16="http://schemas.microsoft.com/office/drawing/2014/main" id="{867EECA1-8EEA-2B2C-DA46-D41E30127A55}"/>
                  </a:ext>
                </a:extLst>
              </p:cNvPr>
              <p:cNvSpPr/>
              <p:nvPr/>
            </p:nvSpPr>
            <p:spPr>
              <a:xfrm rot="5400000">
                <a:off x="6418175" y="5248666"/>
                <a:ext cx="171859" cy="78357"/>
              </a:xfrm>
              <a:custGeom>
                <a:avLst/>
                <a:gdLst>
                  <a:gd name="csX0" fmla="*/ 168234 w 171859"/>
                  <a:gd name="csY0" fmla="*/ 78358 h 78357"/>
                  <a:gd name="csX1" fmla="*/ 166980 w 171859"/>
                  <a:gd name="csY1" fmla="*/ 78127 h 78357"/>
                  <a:gd name="csX2" fmla="*/ 143579 w 171859"/>
                  <a:gd name="csY2" fmla="*/ 67755 h 78357"/>
                  <a:gd name="csX3" fmla="*/ 100772 w 171859"/>
                  <a:gd name="csY3" fmla="*/ 51140 h 78357"/>
                  <a:gd name="csX4" fmla="*/ 46082 w 171859"/>
                  <a:gd name="csY4" fmla="*/ 27787 h 78357"/>
                  <a:gd name="csX5" fmla="*/ 2251 w 171859"/>
                  <a:gd name="csY5" fmla="*/ 6977 h 78357"/>
                  <a:gd name="csX6" fmla="*/ 271 w 171859"/>
                  <a:gd name="csY6" fmla="*/ 2253 h 78357"/>
                  <a:gd name="csX7" fmla="*/ 4991 w 171859"/>
                  <a:gd name="csY7" fmla="*/ 271 h 78357"/>
                  <a:gd name="csX8" fmla="*/ 49383 w 171859"/>
                  <a:gd name="csY8" fmla="*/ 21312 h 78357"/>
                  <a:gd name="csX9" fmla="*/ 102653 w 171859"/>
                  <a:gd name="csY9" fmla="*/ 44137 h 78357"/>
                  <a:gd name="csX10" fmla="*/ 146781 w 171859"/>
                  <a:gd name="csY10" fmla="*/ 61248 h 78357"/>
                  <a:gd name="csX11" fmla="*/ 169488 w 171859"/>
                  <a:gd name="csY11" fmla="*/ 71322 h 78357"/>
                  <a:gd name="csX12" fmla="*/ 171634 w 171859"/>
                  <a:gd name="csY12" fmla="*/ 75980 h 78357"/>
                  <a:gd name="csX13" fmla="*/ 168234 w 171859"/>
                  <a:gd name="csY13" fmla="*/ 78358 h 78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71859" h="78357">
                    <a:moveTo>
                      <a:pt x="168234" y="78358"/>
                    </a:moveTo>
                    <a:cubicBezTo>
                      <a:pt x="167838" y="78358"/>
                      <a:pt x="167409" y="78292"/>
                      <a:pt x="166980" y="78127"/>
                    </a:cubicBezTo>
                    <a:cubicBezTo>
                      <a:pt x="157870" y="74790"/>
                      <a:pt x="150610" y="71223"/>
                      <a:pt x="143579" y="67755"/>
                    </a:cubicBezTo>
                    <a:cubicBezTo>
                      <a:pt x="132391" y="62272"/>
                      <a:pt x="120839" y="56590"/>
                      <a:pt x="100772" y="51140"/>
                    </a:cubicBezTo>
                    <a:cubicBezTo>
                      <a:pt x="81101" y="45789"/>
                      <a:pt x="64103" y="37035"/>
                      <a:pt x="46082" y="27787"/>
                    </a:cubicBezTo>
                    <a:cubicBezTo>
                      <a:pt x="32715" y="20916"/>
                      <a:pt x="18919" y="13814"/>
                      <a:pt x="2251" y="6977"/>
                    </a:cubicBezTo>
                    <a:cubicBezTo>
                      <a:pt x="403" y="6217"/>
                      <a:pt x="-488" y="4103"/>
                      <a:pt x="271" y="2253"/>
                    </a:cubicBezTo>
                    <a:cubicBezTo>
                      <a:pt x="1030" y="403"/>
                      <a:pt x="3142" y="-488"/>
                      <a:pt x="4991" y="271"/>
                    </a:cubicBezTo>
                    <a:cubicBezTo>
                      <a:pt x="21955" y="7208"/>
                      <a:pt x="35884" y="14376"/>
                      <a:pt x="49383" y="21312"/>
                    </a:cubicBezTo>
                    <a:cubicBezTo>
                      <a:pt x="67800" y="30792"/>
                      <a:pt x="83741" y="38984"/>
                      <a:pt x="102653" y="44137"/>
                    </a:cubicBezTo>
                    <a:cubicBezTo>
                      <a:pt x="123413" y="49786"/>
                      <a:pt x="135295" y="55599"/>
                      <a:pt x="146781" y="61248"/>
                    </a:cubicBezTo>
                    <a:cubicBezTo>
                      <a:pt x="153976" y="64782"/>
                      <a:pt x="160742" y="68118"/>
                      <a:pt x="169488" y="71322"/>
                    </a:cubicBezTo>
                    <a:cubicBezTo>
                      <a:pt x="171370" y="72016"/>
                      <a:pt x="172327" y="74097"/>
                      <a:pt x="171634" y="75980"/>
                    </a:cubicBezTo>
                    <a:cubicBezTo>
                      <a:pt x="171106" y="77466"/>
                      <a:pt x="169720" y="78358"/>
                      <a:pt x="168234" y="78358"/>
                    </a:cubicBezTo>
                    <a:close/>
                  </a:path>
                </a:pathLst>
              </a:custGeom>
              <a:grpFill/>
              <a:ln w="3294" cap="flat">
                <a:noFill/>
                <a:prstDash val="solid"/>
                <a:miter/>
              </a:ln>
            </p:spPr>
            <p:txBody>
              <a:bodyPr/>
              <a:lstStyle/>
              <a:p>
                <a:endParaRPr lang="en-US"/>
              </a:p>
            </p:txBody>
          </p:sp>
          <p:sp>
            <p:nvSpPr>
              <p:cNvPr id="33" name="Freeform 210">
                <a:extLst>
                  <a:ext uri="{FF2B5EF4-FFF2-40B4-BE49-F238E27FC236}">
                    <a16:creationId xmlns:a16="http://schemas.microsoft.com/office/drawing/2014/main" id="{608571C0-C6D0-9810-56B9-850A02824F85}"/>
                  </a:ext>
                </a:extLst>
              </p:cNvPr>
              <p:cNvSpPr/>
              <p:nvPr/>
            </p:nvSpPr>
            <p:spPr>
              <a:xfrm rot="5400000">
                <a:off x="6440925" y="5102921"/>
                <a:ext cx="179227" cy="124620"/>
              </a:xfrm>
              <a:custGeom>
                <a:avLst/>
                <a:gdLst>
                  <a:gd name="csX0" fmla="*/ 175580 w 179227"/>
                  <a:gd name="csY0" fmla="*/ 124555 h 124620"/>
                  <a:gd name="csX1" fmla="*/ 174260 w 179227"/>
                  <a:gd name="csY1" fmla="*/ 124323 h 124620"/>
                  <a:gd name="csX2" fmla="*/ 87390 w 179227"/>
                  <a:gd name="csY2" fmla="*/ 81151 h 124620"/>
                  <a:gd name="csX3" fmla="*/ 27618 w 179227"/>
                  <a:gd name="csY3" fmla="*/ 30448 h 124620"/>
                  <a:gd name="csX4" fmla="*/ 1280 w 179227"/>
                  <a:gd name="csY4" fmla="*/ 6368 h 124620"/>
                  <a:gd name="csX5" fmla="*/ 851 w 179227"/>
                  <a:gd name="csY5" fmla="*/ 1281 h 124620"/>
                  <a:gd name="csX6" fmla="*/ 5966 w 179227"/>
                  <a:gd name="csY6" fmla="*/ 851 h 124620"/>
                  <a:gd name="csX7" fmla="*/ 32601 w 179227"/>
                  <a:gd name="csY7" fmla="*/ 25196 h 124620"/>
                  <a:gd name="csX8" fmla="*/ 91252 w 179227"/>
                  <a:gd name="csY8" fmla="*/ 75040 h 124620"/>
                  <a:gd name="csX9" fmla="*/ 176900 w 179227"/>
                  <a:gd name="csY9" fmla="*/ 117618 h 124620"/>
                  <a:gd name="csX10" fmla="*/ 178980 w 179227"/>
                  <a:gd name="csY10" fmla="*/ 122308 h 124620"/>
                  <a:gd name="csX11" fmla="*/ 175613 w 179227"/>
                  <a:gd name="csY11" fmla="*/ 124621 h 1246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79227" h="124620">
                    <a:moveTo>
                      <a:pt x="175580" y="124555"/>
                    </a:moveTo>
                    <a:cubicBezTo>
                      <a:pt x="175151" y="124555"/>
                      <a:pt x="174689" y="124489"/>
                      <a:pt x="174260" y="124323"/>
                    </a:cubicBezTo>
                    <a:cubicBezTo>
                      <a:pt x="155381" y="117023"/>
                      <a:pt x="112144" y="96544"/>
                      <a:pt x="87390" y="81151"/>
                    </a:cubicBezTo>
                    <a:cubicBezTo>
                      <a:pt x="70194" y="70449"/>
                      <a:pt x="47586" y="49209"/>
                      <a:pt x="27618" y="30448"/>
                    </a:cubicBezTo>
                    <a:cubicBezTo>
                      <a:pt x="17815" y="21232"/>
                      <a:pt x="8541" y="12544"/>
                      <a:pt x="1280" y="6368"/>
                    </a:cubicBezTo>
                    <a:cubicBezTo>
                      <a:pt x="-239" y="5079"/>
                      <a:pt x="-437" y="2800"/>
                      <a:pt x="851" y="1281"/>
                    </a:cubicBezTo>
                    <a:cubicBezTo>
                      <a:pt x="2138" y="-239"/>
                      <a:pt x="4415" y="-437"/>
                      <a:pt x="5966" y="851"/>
                    </a:cubicBezTo>
                    <a:cubicBezTo>
                      <a:pt x="13393" y="7160"/>
                      <a:pt x="22733" y="15914"/>
                      <a:pt x="32601" y="25196"/>
                    </a:cubicBezTo>
                    <a:cubicBezTo>
                      <a:pt x="52306" y="43726"/>
                      <a:pt x="74683" y="64701"/>
                      <a:pt x="91252" y="75040"/>
                    </a:cubicBezTo>
                    <a:cubicBezTo>
                      <a:pt x="115643" y="90235"/>
                      <a:pt x="158252" y="110417"/>
                      <a:pt x="176900" y="117618"/>
                    </a:cubicBezTo>
                    <a:cubicBezTo>
                      <a:pt x="178782" y="118345"/>
                      <a:pt x="179706" y="120459"/>
                      <a:pt x="178980" y="122308"/>
                    </a:cubicBezTo>
                    <a:cubicBezTo>
                      <a:pt x="178419" y="123762"/>
                      <a:pt x="177065" y="124621"/>
                      <a:pt x="175613" y="124621"/>
                    </a:cubicBezTo>
                    <a:close/>
                  </a:path>
                </a:pathLst>
              </a:custGeom>
              <a:grpFill/>
              <a:ln w="3294" cap="flat">
                <a:noFill/>
                <a:prstDash val="solid"/>
                <a:miter/>
              </a:ln>
            </p:spPr>
            <p:txBody>
              <a:bodyPr/>
              <a:lstStyle/>
              <a:p>
                <a:endParaRPr lang="en-US"/>
              </a:p>
            </p:txBody>
          </p:sp>
          <p:sp>
            <p:nvSpPr>
              <p:cNvPr id="35" name="Freeform 211">
                <a:extLst>
                  <a:ext uri="{FF2B5EF4-FFF2-40B4-BE49-F238E27FC236}">
                    <a16:creationId xmlns:a16="http://schemas.microsoft.com/office/drawing/2014/main" id="{4B9D4C3B-237A-F7ED-713E-112BB7BCBD53}"/>
                  </a:ext>
                </a:extLst>
              </p:cNvPr>
              <p:cNvSpPr/>
              <p:nvPr/>
            </p:nvSpPr>
            <p:spPr>
              <a:xfrm rot="5400000">
                <a:off x="6380302" y="5334923"/>
                <a:ext cx="107048" cy="38284"/>
              </a:xfrm>
              <a:custGeom>
                <a:avLst/>
                <a:gdLst>
                  <a:gd name="csX0" fmla="*/ 103438 w 107048"/>
                  <a:gd name="csY0" fmla="*/ 38284 h 38284"/>
                  <a:gd name="csX1" fmla="*/ 102416 w 107048"/>
                  <a:gd name="csY1" fmla="*/ 38152 h 38284"/>
                  <a:gd name="csX2" fmla="*/ 30332 w 107048"/>
                  <a:gd name="csY2" fmla="*/ 15889 h 38284"/>
                  <a:gd name="csX3" fmla="*/ 2542 w 107048"/>
                  <a:gd name="csY3" fmla="*/ 7102 h 38284"/>
                  <a:gd name="csX4" fmla="*/ 165 w 107048"/>
                  <a:gd name="csY4" fmla="*/ 2544 h 38284"/>
                  <a:gd name="csX5" fmla="*/ 4720 w 107048"/>
                  <a:gd name="csY5" fmla="*/ 165 h 38284"/>
                  <a:gd name="csX6" fmla="*/ 32510 w 107048"/>
                  <a:gd name="csY6" fmla="*/ 8952 h 38284"/>
                  <a:gd name="csX7" fmla="*/ 104429 w 107048"/>
                  <a:gd name="csY7" fmla="*/ 31149 h 38284"/>
                  <a:gd name="csX8" fmla="*/ 106904 w 107048"/>
                  <a:gd name="csY8" fmla="*/ 35641 h 38284"/>
                  <a:gd name="csX9" fmla="*/ 103438 w 107048"/>
                  <a:gd name="csY9" fmla="*/ 38251 h 382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7048" h="38284">
                    <a:moveTo>
                      <a:pt x="103438" y="38284"/>
                    </a:moveTo>
                    <a:cubicBezTo>
                      <a:pt x="103108" y="38284"/>
                      <a:pt x="102745" y="38251"/>
                      <a:pt x="102416" y="38152"/>
                    </a:cubicBezTo>
                    <a:cubicBezTo>
                      <a:pt x="78883" y="31314"/>
                      <a:pt x="57462" y="24510"/>
                      <a:pt x="30332" y="15889"/>
                    </a:cubicBezTo>
                    <a:cubicBezTo>
                      <a:pt x="21718" y="13147"/>
                      <a:pt x="12542" y="10240"/>
                      <a:pt x="2542" y="7102"/>
                    </a:cubicBezTo>
                    <a:cubicBezTo>
                      <a:pt x="627" y="6508"/>
                      <a:pt x="-429" y="4460"/>
                      <a:pt x="165" y="2544"/>
                    </a:cubicBezTo>
                    <a:cubicBezTo>
                      <a:pt x="759" y="628"/>
                      <a:pt x="2806" y="-429"/>
                      <a:pt x="4720" y="165"/>
                    </a:cubicBezTo>
                    <a:cubicBezTo>
                      <a:pt x="14688" y="3304"/>
                      <a:pt x="23863" y="6210"/>
                      <a:pt x="32510" y="8952"/>
                    </a:cubicBezTo>
                    <a:cubicBezTo>
                      <a:pt x="59608" y="17540"/>
                      <a:pt x="80995" y="24345"/>
                      <a:pt x="104429" y="31149"/>
                    </a:cubicBezTo>
                    <a:cubicBezTo>
                      <a:pt x="106343" y="31711"/>
                      <a:pt x="107465" y="33726"/>
                      <a:pt x="106904" y="35641"/>
                    </a:cubicBezTo>
                    <a:cubicBezTo>
                      <a:pt x="106442" y="37227"/>
                      <a:pt x="104990" y="38251"/>
                      <a:pt x="103438" y="38251"/>
                    </a:cubicBezTo>
                    <a:close/>
                  </a:path>
                </a:pathLst>
              </a:custGeom>
              <a:grpFill/>
              <a:ln w="3294" cap="flat">
                <a:noFill/>
                <a:prstDash val="solid"/>
                <a:miter/>
              </a:ln>
            </p:spPr>
            <p:txBody>
              <a:bodyPr/>
              <a:lstStyle/>
              <a:p>
                <a:endParaRPr lang="en-US"/>
              </a:p>
            </p:txBody>
          </p:sp>
          <p:sp>
            <p:nvSpPr>
              <p:cNvPr id="36" name="Freeform 212">
                <a:extLst>
                  <a:ext uri="{FF2B5EF4-FFF2-40B4-BE49-F238E27FC236}">
                    <a16:creationId xmlns:a16="http://schemas.microsoft.com/office/drawing/2014/main" id="{F941218B-169F-81A0-1655-7753BC7B3B0E}"/>
                  </a:ext>
                </a:extLst>
              </p:cNvPr>
              <p:cNvSpPr/>
              <p:nvPr/>
            </p:nvSpPr>
            <p:spPr>
              <a:xfrm rot="5400000">
                <a:off x="6456781" y="5409587"/>
                <a:ext cx="104198" cy="50714"/>
              </a:xfrm>
              <a:custGeom>
                <a:avLst/>
                <a:gdLst>
                  <a:gd name="csX0" fmla="*/ 100611 w 104198"/>
                  <a:gd name="csY0" fmla="*/ 50715 h 50714"/>
                  <a:gd name="csX1" fmla="*/ 99423 w 104198"/>
                  <a:gd name="csY1" fmla="*/ 50517 h 50714"/>
                  <a:gd name="csX2" fmla="*/ 2025 w 104198"/>
                  <a:gd name="csY2" fmla="*/ 6882 h 50714"/>
                  <a:gd name="csX3" fmla="*/ 374 w 104198"/>
                  <a:gd name="csY3" fmla="*/ 2026 h 50714"/>
                  <a:gd name="csX4" fmla="*/ 5226 w 104198"/>
                  <a:gd name="csY4" fmla="*/ 375 h 50714"/>
                  <a:gd name="csX5" fmla="*/ 101766 w 104198"/>
                  <a:gd name="csY5" fmla="*/ 43646 h 50714"/>
                  <a:gd name="csX6" fmla="*/ 104010 w 104198"/>
                  <a:gd name="csY6" fmla="*/ 48270 h 50714"/>
                  <a:gd name="csX7" fmla="*/ 100578 w 104198"/>
                  <a:gd name="csY7" fmla="*/ 50715 h 507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4198" h="50714">
                    <a:moveTo>
                      <a:pt x="100611" y="50715"/>
                    </a:moveTo>
                    <a:cubicBezTo>
                      <a:pt x="100215" y="50715"/>
                      <a:pt x="99819" y="50649"/>
                      <a:pt x="99423" y="50517"/>
                    </a:cubicBezTo>
                    <a:cubicBezTo>
                      <a:pt x="73184" y="41400"/>
                      <a:pt x="47109" y="29178"/>
                      <a:pt x="2025" y="6882"/>
                    </a:cubicBezTo>
                    <a:cubicBezTo>
                      <a:pt x="242" y="5990"/>
                      <a:pt x="-517" y="3810"/>
                      <a:pt x="374" y="2026"/>
                    </a:cubicBezTo>
                    <a:cubicBezTo>
                      <a:pt x="1265" y="243"/>
                      <a:pt x="3444" y="-517"/>
                      <a:pt x="5226" y="375"/>
                    </a:cubicBezTo>
                    <a:cubicBezTo>
                      <a:pt x="50047" y="22506"/>
                      <a:pt x="75923" y="34661"/>
                      <a:pt x="101766" y="43646"/>
                    </a:cubicBezTo>
                    <a:cubicBezTo>
                      <a:pt x="103647" y="44307"/>
                      <a:pt x="104638" y="46355"/>
                      <a:pt x="104010" y="48270"/>
                    </a:cubicBezTo>
                    <a:cubicBezTo>
                      <a:pt x="103482" y="49757"/>
                      <a:pt x="102096" y="50715"/>
                      <a:pt x="100578" y="50715"/>
                    </a:cubicBezTo>
                    <a:close/>
                  </a:path>
                </a:pathLst>
              </a:custGeom>
              <a:grpFill/>
              <a:ln w="3294" cap="flat">
                <a:noFill/>
                <a:prstDash val="solid"/>
                <a:miter/>
              </a:ln>
            </p:spPr>
            <p:txBody>
              <a:bodyPr/>
              <a:lstStyle/>
              <a:p>
                <a:endParaRPr lang="en-US"/>
              </a:p>
            </p:txBody>
          </p:sp>
          <p:sp>
            <p:nvSpPr>
              <p:cNvPr id="37" name="Freeform 213">
                <a:extLst>
                  <a:ext uri="{FF2B5EF4-FFF2-40B4-BE49-F238E27FC236}">
                    <a16:creationId xmlns:a16="http://schemas.microsoft.com/office/drawing/2014/main" id="{1B27A1EE-7523-272A-435C-A753135B38C7}"/>
                  </a:ext>
                </a:extLst>
              </p:cNvPr>
              <p:cNvSpPr/>
              <p:nvPr/>
            </p:nvSpPr>
            <p:spPr>
              <a:xfrm rot="5400000">
                <a:off x="6550445" y="5173978"/>
                <a:ext cx="134090" cy="61422"/>
              </a:xfrm>
              <a:custGeom>
                <a:avLst/>
                <a:gdLst>
                  <a:gd name="csX0" fmla="*/ 130453 w 134090"/>
                  <a:gd name="csY0" fmla="*/ 61422 h 61422"/>
                  <a:gd name="csX1" fmla="*/ 129265 w 134090"/>
                  <a:gd name="csY1" fmla="*/ 61224 h 61422"/>
                  <a:gd name="csX2" fmla="*/ 58436 w 134090"/>
                  <a:gd name="csY2" fmla="*/ 31231 h 61422"/>
                  <a:gd name="csX3" fmla="*/ 2327 w 134090"/>
                  <a:gd name="csY3" fmla="*/ 7019 h 61422"/>
                  <a:gd name="csX4" fmla="*/ 248 w 134090"/>
                  <a:gd name="csY4" fmla="*/ 2329 h 61422"/>
                  <a:gd name="csX5" fmla="*/ 4934 w 134090"/>
                  <a:gd name="csY5" fmla="*/ 248 h 61422"/>
                  <a:gd name="csX6" fmla="*/ 61406 w 134090"/>
                  <a:gd name="csY6" fmla="*/ 24625 h 61422"/>
                  <a:gd name="csX7" fmla="*/ 131674 w 134090"/>
                  <a:gd name="csY7" fmla="*/ 54386 h 61422"/>
                  <a:gd name="csX8" fmla="*/ 133886 w 134090"/>
                  <a:gd name="csY8" fmla="*/ 59011 h 61422"/>
                  <a:gd name="csX9" fmla="*/ 130453 w 134090"/>
                  <a:gd name="csY9" fmla="*/ 61422 h 614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4090" h="61422">
                    <a:moveTo>
                      <a:pt x="130453" y="61422"/>
                    </a:moveTo>
                    <a:cubicBezTo>
                      <a:pt x="130057" y="61422"/>
                      <a:pt x="129661" y="61356"/>
                      <a:pt x="129265" y="61224"/>
                    </a:cubicBezTo>
                    <a:cubicBezTo>
                      <a:pt x="110485" y="54651"/>
                      <a:pt x="84015" y="42759"/>
                      <a:pt x="58436" y="31231"/>
                    </a:cubicBezTo>
                    <a:cubicBezTo>
                      <a:pt x="37345" y="21751"/>
                      <a:pt x="17410" y="12800"/>
                      <a:pt x="2327" y="7019"/>
                    </a:cubicBezTo>
                    <a:cubicBezTo>
                      <a:pt x="446" y="6292"/>
                      <a:pt x="-479" y="4211"/>
                      <a:pt x="248" y="2329"/>
                    </a:cubicBezTo>
                    <a:cubicBezTo>
                      <a:pt x="974" y="446"/>
                      <a:pt x="3053" y="-479"/>
                      <a:pt x="4934" y="248"/>
                    </a:cubicBezTo>
                    <a:cubicBezTo>
                      <a:pt x="20216" y="6127"/>
                      <a:pt x="40217" y="15112"/>
                      <a:pt x="61406" y="24625"/>
                    </a:cubicBezTo>
                    <a:cubicBezTo>
                      <a:pt x="86853" y="36054"/>
                      <a:pt x="113191" y="47879"/>
                      <a:pt x="131674" y="54386"/>
                    </a:cubicBezTo>
                    <a:cubicBezTo>
                      <a:pt x="133555" y="55047"/>
                      <a:pt x="134546" y="57128"/>
                      <a:pt x="133886" y="59011"/>
                    </a:cubicBezTo>
                    <a:cubicBezTo>
                      <a:pt x="133357" y="60497"/>
                      <a:pt x="131971" y="61422"/>
                      <a:pt x="130453" y="61422"/>
                    </a:cubicBezTo>
                    <a:close/>
                  </a:path>
                </a:pathLst>
              </a:custGeom>
              <a:grpFill/>
              <a:ln w="3294" cap="flat">
                <a:noFill/>
                <a:prstDash val="solid"/>
                <a:miter/>
              </a:ln>
            </p:spPr>
            <p:txBody>
              <a:bodyPr/>
              <a:lstStyle/>
              <a:p>
                <a:endParaRPr lang="en-US"/>
              </a:p>
            </p:txBody>
          </p:sp>
          <p:sp>
            <p:nvSpPr>
              <p:cNvPr id="38" name="Freeform 214">
                <a:extLst>
                  <a:ext uri="{FF2B5EF4-FFF2-40B4-BE49-F238E27FC236}">
                    <a16:creationId xmlns:a16="http://schemas.microsoft.com/office/drawing/2014/main" id="{381B74BC-8B52-9E5C-B4E1-1E78B4D4E686}"/>
                  </a:ext>
                </a:extLst>
              </p:cNvPr>
              <p:cNvSpPr/>
              <p:nvPr/>
            </p:nvSpPr>
            <p:spPr>
              <a:xfrm rot="5400000">
                <a:off x="6588672" y="5040476"/>
                <a:ext cx="138577" cy="31837"/>
              </a:xfrm>
              <a:custGeom>
                <a:avLst/>
                <a:gdLst>
                  <a:gd name="csX0" fmla="*/ 134976 w 138577"/>
                  <a:gd name="csY0" fmla="*/ 31805 h 31837"/>
                  <a:gd name="csX1" fmla="*/ 133491 w 138577"/>
                  <a:gd name="csY1" fmla="*/ 31475 h 31837"/>
                  <a:gd name="csX2" fmla="*/ 125305 w 138577"/>
                  <a:gd name="csY2" fmla="*/ 26784 h 31837"/>
                  <a:gd name="csX3" fmla="*/ 81177 w 138577"/>
                  <a:gd name="csY3" fmla="*/ 9707 h 31837"/>
                  <a:gd name="csX4" fmla="*/ 5893 w 138577"/>
                  <a:gd name="csY4" fmla="*/ 29294 h 31837"/>
                  <a:gd name="csX5" fmla="*/ 810 w 138577"/>
                  <a:gd name="csY5" fmla="*/ 28799 h 31837"/>
                  <a:gd name="csX6" fmla="*/ 1305 w 138577"/>
                  <a:gd name="csY6" fmla="*/ 23712 h 31837"/>
                  <a:gd name="csX7" fmla="*/ 82762 w 138577"/>
                  <a:gd name="csY7" fmla="*/ 2671 h 31837"/>
                  <a:gd name="csX8" fmla="*/ 129266 w 138577"/>
                  <a:gd name="csY8" fmla="*/ 20739 h 31837"/>
                  <a:gd name="csX9" fmla="*/ 136428 w 138577"/>
                  <a:gd name="csY9" fmla="*/ 24901 h 31837"/>
                  <a:gd name="csX10" fmla="*/ 138276 w 138577"/>
                  <a:gd name="csY10" fmla="*/ 29691 h 31837"/>
                  <a:gd name="csX11" fmla="*/ 134976 w 138577"/>
                  <a:gd name="csY11" fmla="*/ 31838 h 3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38577" h="31837">
                    <a:moveTo>
                      <a:pt x="134976" y="31805"/>
                    </a:moveTo>
                    <a:cubicBezTo>
                      <a:pt x="134481" y="31805"/>
                      <a:pt x="133986" y="31706"/>
                      <a:pt x="133491" y="31475"/>
                    </a:cubicBezTo>
                    <a:cubicBezTo>
                      <a:pt x="130553" y="30186"/>
                      <a:pt x="128012" y="28535"/>
                      <a:pt x="125305" y="26784"/>
                    </a:cubicBezTo>
                    <a:cubicBezTo>
                      <a:pt x="118143" y="22160"/>
                      <a:pt x="108341" y="15785"/>
                      <a:pt x="81177" y="9707"/>
                    </a:cubicBezTo>
                    <a:cubicBezTo>
                      <a:pt x="43981" y="1383"/>
                      <a:pt x="22791" y="15454"/>
                      <a:pt x="5893" y="29294"/>
                    </a:cubicBezTo>
                    <a:cubicBezTo>
                      <a:pt x="4341" y="30550"/>
                      <a:pt x="2064" y="30318"/>
                      <a:pt x="810" y="28799"/>
                    </a:cubicBezTo>
                    <a:cubicBezTo>
                      <a:pt x="-444" y="27247"/>
                      <a:pt x="-213" y="24967"/>
                      <a:pt x="1305" y="23712"/>
                    </a:cubicBezTo>
                    <a:cubicBezTo>
                      <a:pt x="20877" y="7692"/>
                      <a:pt x="44278" y="-5950"/>
                      <a:pt x="82762" y="2671"/>
                    </a:cubicBezTo>
                    <a:cubicBezTo>
                      <a:pt x="111179" y="9046"/>
                      <a:pt x="121642" y="15818"/>
                      <a:pt x="129266" y="20739"/>
                    </a:cubicBezTo>
                    <a:cubicBezTo>
                      <a:pt x="131807" y="22391"/>
                      <a:pt x="134019" y="23811"/>
                      <a:pt x="136428" y="24901"/>
                    </a:cubicBezTo>
                    <a:cubicBezTo>
                      <a:pt x="138243" y="25727"/>
                      <a:pt x="139068" y="27874"/>
                      <a:pt x="138276" y="29691"/>
                    </a:cubicBezTo>
                    <a:cubicBezTo>
                      <a:pt x="137682" y="31045"/>
                      <a:pt x="136362" y="31838"/>
                      <a:pt x="134976" y="31838"/>
                    </a:cubicBezTo>
                    <a:close/>
                  </a:path>
                </a:pathLst>
              </a:custGeom>
              <a:grpFill/>
              <a:ln w="3294" cap="flat">
                <a:noFill/>
                <a:prstDash val="solid"/>
                <a:miter/>
              </a:ln>
            </p:spPr>
            <p:txBody>
              <a:bodyPr/>
              <a:lstStyle/>
              <a:p>
                <a:endParaRPr lang="en-US"/>
              </a:p>
            </p:txBody>
          </p:sp>
          <p:sp>
            <p:nvSpPr>
              <p:cNvPr id="39" name="Freeform 215">
                <a:extLst>
                  <a:ext uri="{FF2B5EF4-FFF2-40B4-BE49-F238E27FC236}">
                    <a16:creationId xmlns:a16="http://schemas.microsoft.com/office/drawing/2014/main" id="{1A001D25-810D-6C67-F315-98BA01372F75}"/>
                  </a:ext>
                </a:extLst>
              </p:cNvPr>
              <p:cNvSpPr/>
              <p:nvPr/>
            </p:nvSpPr>
            <p:spPr>
              <a:xfrm rot="5400000">
                <a:off x="6892996" y="4973876"/>
                <a:ext cx="35252" cy="208695"/>
              </a:xfrm>
              <a:custGeom>
                <a:avLst/>
                <a:gdLst>
                  <a:gd name="csX0" fmla="*/ 6827 w 35252"/>
                  <a:gd name="csY0" fmla="*/ 208696 h 208695"/>
                  <a:gd name="csX1" fmla="*/ 3493 w 35252"/>
                  <a:gd name="csY1" fmla="*/ 206483 h 208695"/>
                  <a:gd name="csX2" fmla="*/ 4055 w 35252"/>
                  <a:gd name="csY2" fmla="*/ 148347 h 208695"/>
                  <a:gd name="csX3" fmla="*/ 8279 w 35252"/>
                  <a:gd name="csY3" fmla="*/ 115613 h 208695"/>
                  <a:gd name="csX4" fmla="*/ 17752 w 35252"/>
                  <a:gd name="csY4" fmla="*/ 63026 h 208695"/>
                  <a:gd name="csX5" fmla="*/ 28016 w 35252"/>
                  <a:gd name="csY5" fmla="*/ 3404 h 208695"/>
                  <a:gd name="csX6" fmla="*/ 31845 w 35252"/>
                  <a:gd name="csY6" fmla="*/ 2 h 208695"/>
                  <a:gd name="csX7" fmla="*/ 35244 w 35252"/>
                  <a:gd name="csY7" fmla="*/ 3834 h 208695"/>
                  <a:gd name="csX8" fmla="*/ 24815 w 35252"/>
                  <a:gd name="csY8" fmla="*/ 64612 h 208695"/>
                  <a:gd name="csX9" fmla="*/ 15507 w 35252"/>
                  <a:gd name="csY9" fmla="*/ 116174 h 208695"/>
                  <a:gd name="csX10" fmla="*/ 11217 w 35252"/>
                  <a:gd name="csY10" fmla="*/ 149437 h 208695"/>
                  <a:gd name="csX11" fmla="*/ 10127 w 35252"/>
                  <a:gd name="csY11" fmla="*/ 203609 h 208695"/>
                  <a:gd name="csX12" fmla="*/ 8213 w 35252"/>
                  <a:gd name="csY12" fmla="*/ 208366 h 208695"/>
                  <a:gd name="csX13" fmla="*/ 6794 w 35252"/>
                  <a:gd name="csY13" fmla="*/ 208663 h 2086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5252" h="208695">
                    <a:moveTo>
                      <a:pt x="6827" y="208696"/>
                    </a:moveTo>
                    <a:cubicBezTo>
                      <a:pt x="5408" y="208696"/>
                      <a:pt x="4087" y="207870"/>
                      <a:pt x="3493" y="206483"/>
                    </a:cubicBezTo>
                    <a:cubicBezTo>
                      <a:pt x="-2646" y="192114"/>
                      <a:pt x="457" y="171833"/>
                      <a:pt x="4055" y="148347"/>
                    </a:cubicBezTo>
                    <a:cubicBezTo>
                      <a:pt x="5705" y="137711"/>
                      <a:pt x="7388" y="126678"/>
                      <a:pt x="8279" y="115613"/>
                    </a:cubicBezTo>
                    <a:cubicBezTo>
                      <a:pt x="9632" y="98800"/>
                      <a:pt x="13593" y="81425"/>
                      <a:pt x="17752" y="63026"/>
                    </a:cubicBezTo>
                    <a:cubicBezTo>
                      <a:pt x="22207" y="43340"/>
                      <a:pt x="26828" y="23025"/>
                      <a:pt x="28016" y="3404"/>
                    </a:cubicBezTo>
                    <a:cubicBezTo>
                      <a:pt x="28148" y="1422"/>
                      <a:pt x="29832" y="-64"/>
                      <a:pt x="31845" y="2"/>
                    </a:cubicBezTo>
                    <a:cubicBezTo>
                      <a:pt x="33858" y="134"/>
                      <a:pt x="35376" y="1852"/>
                      <a:pt x="35244" y="3834"/>
                    </a:cubicBezTo>
                    <a:cubicBezTo>
                      <a:pt x="34023" y="24049"/>
                      <a:pt x="29336" y="44661"/>
                      <a:pt x="24815" y="64612"/>
                    </a:cubicBezTo>
                    <a:cubicBezTo>
                      <a:pt x="20689" y="82746"/>
                      <a:pt x="16828" y="99857"/>
                      <a:pt x="15507" y="116174"/>
                    </a:cubicBezTo>
                    <a:cubicBezTo>
                      <a:pt x="14583" y="127504"/>
                      <a:pt x="12867" y="138669"/>
                      <a:pt x="11217" y="149437"/>
                    </a:cubicBezTo>
                    <a:cubicBezTo>
                      <a:pt x="7916" y="170875"/>
                      <a:pt x="4814" y="191123"/>
                      <a:pt x="10127" y="203609"/>
                    </a:cubicBezTo>
                    <a:cubicBezTo>
                      <a:pt x="10920" y="205459"/>
                      <a:pt x="10061" y="207573"/>
                      <a:pt x="8213" y="208366"/>
                    </a:cubicBezTo>
                    <a:cubicBezTo>
                      <a:pt x="7751" y="208564"/>
                      <a:pt x="7256" y="208663"/>
                      <a:pt x="6794" y="208663"/>
                    </a:cubicBezTo>
                    <a:close/>
                  </a:path>
                </a:pathLst>
              </a:custGeom>
              <a:grpFill/>
              <a:ln w="3294" cap="flat">
                <a:noFill/>
                <a:prstDash val="solid"/>
                <a:miter/>
              </a:ln>
            </p:spPr>
            <p:txBody>
              <a:bodyPr/>
              <a:lstStyle/>
              <a:p>
                <a:endParaRPr lang="en-US"/>
              </a:p>
            </p:txBody>
          </p:sp>
          <p:sp>
            <p:nvSpPr>
              <p:cNvPr id="40" name="Freeform 216">
                <a:extLst>
                  <a:ext uri="{FF2B5EF4-FFF2-40B4-BE49-F238E27FC236}">
                    <a16:creationId xmlns:a16="http://schemas.microsoft.com/office/drawing/2014/main" id="{7160E834-180F-A95D-ACD3-5B79ACD19341}"/>
                  </a:ext>
                </a:extLst>
              </p:cNvPr>
              <p:cNvSpPr/>
              <p:nvPr/>
            </p:nvSpPr>
            <p:spPr>
              <a:xfrm rot="5400000">
                <a:off x="7081955" y="5050553"/>
                <a:ext cx="16148" cy="77783"/>
              </a:xfrm>
              <a:custGeom>
                <a:avLst/>
                <a:gdLst>
                  <a:gd name="csX0" fmla="*/ 4636 w 16148"/>
                  <a:gd name="csY0" fmla="*/ 77784 h 77783"/>
                  <a:gd name="csX1" fmla="*/ 1039 w 16148"/>
                  <a:gd name="csY1" fmla="*/ 74579 h 77783"/>
                  <a:gd name="csX2" fmla="*/ 4537 w 16148"/>
                  <a:gd name="csY2" fmla="*/ 24966 h 77783"/>
                  <a:gd name="csX3" fmla="*/ 8960 w 16148"/>
                  <a:gd name="csY3" fmla="*/ 3000 h 77783"/>
                  <a:gd name="csX4" fmla="*/ 13151 w 16148"/>
                  <a:gd name="csY4" fmla="*/ 60 h 77783"/>
                  <a:gd name="csX5" fmla="*/ 16089 w 16148"/>
                  <a:gd name="csY5" fmla="*/ 4255 h 77783"/>
                  <a:gd name="csX6" fmla="*/ 11600 w 16148"/>
                  <a:gd name="csY6" fmla="*/ 26518 h 77783"/>
                  <a:gd name="csX7" fmla="*/ 8234 w 16148"/>
                  <a:gd name="csY7" fmla="*/ 73754 h 77783"/>
                  <a:gd name="csX8" fmla="*/ 5032 w 16148"/>
                  <a:gd name="csY8" fmla="*/ 77750 h 77783"/>
                  <a:gd name="csX9" fmla="*/ 4603 w 16148"/>
                  <a:gd name="csY9" fmla="*/ 77750 h 777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6148" h="77783">
                    <a:moveTo>
                      <a:pt x="4636" y="77784"/>
                    </a:moveTo>
                    <a:cubicBezTo>
                      <a:pt x="2821" y="77784"/>
                      <a:pt x="1269" y="76429"/>
                      <a:pt x="1039" y="74579"/>
                    </a:cubicBezTo>
                    <a:cubicBezTo>
                      <a:pt x="-1470" y="52316"/>
                      <a:pt x="906" y="41416"/>
                      <a:pt x="4537" y="24966"/>
                    </a:cubicBezTo>
                    <a:cubicBezTo>
                      <a:pt x="5890" y="18789"/>
                      <a:pt x="7441" y="11786"/>
                      <a:pt x="8960" y="3000"/>
                    </a:cubicBezTo>
                    <a:cubicBezTo>
                      <a:pt x="9290" y="1018"/>
                      <a:pt x="11204" y="-303"/>
                      <a:pt x="13151" y="60"/>
                    </a:cubicBezTo>
                    <a:cubicBezTo>
                      <a:pt x="15132" y="423"/>
                      <a:pt x="16452" y="2273"/>
                      <a:pt x="16089" y="4255"/>
                    </a:cubicBezTo>
                    <a:cubicBezTo>
                      <a:pt x="14538" y="13174"/>
                      <a:pt x="12953" y="20275"/>
                      <a:pt x="11600" y="26518"/>
                    </a:cubicBezTo>
                    <a:cubicBezTo>
                      <a:pt x="8003" y="42836"/>
                      <a:pt x="5857" y="52679"/>
                      <a:pt x="8234" y="73754"/>
                    </a:cubicBezTo>
                    <a:cubicBezTo>
                      <a:pt x="8465" y="75736"/>
                      <a:pt x="7012" y="77552"/>
                      <a:pt x="5032" y="77750"/>
                    </a:cubicBezTo>
                    <a:cubicBezTo>
                      <a:pt x="4900" y="77750"/>
                      <a:pt x="4768" y="77750"/>
                      <a:pt x="4603" y="77750"/>
                    </a:cubicBezTo>
                    <a:close/>
                  </a:path>
                </a:pathLst>
              </a:custGeom>
              <a:grpFill/>
              <a:ln w="3294" cap="flat">
                <a:noFill/>
                <a:prstDash val="solid"/>
                <a:miter/>
              </a:ln>
            </p:spPr>
            <p:txBody>
              <a:bodyPr/>
              <a:lstStyle/>
              <a:p>
                <a:endParaRPr lang="en-US"/>
              </a:p>
            </p:txBody>
          </p:sp>
          <p:sp>
            <p:nvSpPr>
              <p:cNvPr id="41" name="Freeform 217">
                <a:extLst>
                  <a:ext uri="{FF2B5EF4-FFF2-40B4-BE49-F238E27FC236}">
                    <a16:creationId xmlns:a16="http://schemas.microsoft.com/office/drawing/2014/main" id="{D49E14AC-6997-0F2D-6552-338C34AC3733}"/>
                  </a:ext>
                </a:extLst>
              </p:cNvPr>
              <p:cNvSpPr/>
              <p:nvPr/>
            </p:nvSpPr>
            <p:spPr>
              <a:xfrm rot="5400000">
                <a:off x="7057648" y="5064029"/>
                <a:ext cx="9492" cy="72126"/>
              </a:xfrm>
              <a:custGeom>
                <a:avLst/>
                <a:gdLst>
                  <a:gd name="csX0" fmla="*/ 3632 w 9492"/>
                  <a:gd name="csY0" fmla="*/ 72127 h 72126"/>
                  <a:gd name="csX1" fmla="*/ 3501 w 9492"/>
                  <a:gd name="csY1" fmla="*/ 72127 h 72126"/>
                  <a:gd name="csX2" fmla="*/ 2 w 9492"/>
                  <a:gd name="csY2" fmla="*/ 68394 h 72126"/>
                  <a:gd name="csX3" fmla="*/ 101 w 9492"/>
                  <a:gd name="csY3" fmla="*/ 51680 h 72126"/>
                  <a:gd name="csX4" fmla="*/ 2279 w 9492"/>
                  <a:gd name="csY4" fmla="*/ 3223 h 72126"/>
                  <a:gd name="csX5" fmla="*/ 6273 w 9492"/>
                  <a:gd name="csY5" fmla="*/ 18 h 72126"/>
                  <a:gd name="csX6" fmla="*/ 9474 w 9492"/>
                  <a:gd name="csY6" fmla="*/ 4015 h 72126"/>
                  <a:gd name="csX7" fmla="*/ 7329 w 9492"/>
                  <a:gd name="csY7" fmla="*/ 51614 h 72126"/>
                  <a:gd name="csX8" fmla="*/ 7230 w 9492"/>
                  <a:gd name="csY8" fmla="*/ 68625 h 72126"/>
                  <a:gd name="csX9" fmla="*/ 3632 w 9492"/>
                  <a:gd name="csY9" fmla="*/ 72127 h 72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492" h="72126">
                    <a:moveTo>
                      <a:pt x="3632" y="72127"/>
                    </a:moveTo>
                    <a:cubicBezTo>
                      <a:pt x="3632" y="72127"/>
                      <a:pt x="3567" y="72127"/>
                      <a:pt x="3501" y="72127"/>
                    </a:cubicBezTo>
                    <a:cubicBezTo>
                      <a:pt x="1520" y="72060"/>
                      <a:pt x="-64" y="70409"/>
                      <a:pt x="2" y="68394"/>
                    </a:cubicBezTo>
                    <a:cubicBezTo>
                      <a:pt x="167" y="62779"/>
                      <a:pt x="134" y="57394"/>
                      <a:pt x="101" y="51680"/>
                    </a:cubicBezTo>
                    <a:cubicBezTo>
                      <a:pt x="2" y="38798"/>
                      <a:pt x="-97" y="24231"/>
                      <a:pt x="2279" y="3223"/>
                    </a:cubicBezTo>
                    <a:cubicBezTo>
                      <a:pt x="2510" y="1241"/>
                      <a:pt x="4326" y="-180"/>
                      <a:pt x="6273" y="18"/>
                    </a:cubicBezTo>
                    <a:cubicBezTo>
                      <a:pt x="8253" y="250"/>
                      <a:pt x="9672" y="2033"/>
                      <a:pt x="9474" y="4015"/>
                    </a:cubicBezTo>
                    <a:cubicBezTo>
                      <a:pt x="7131" y="24561"/>
                      <a:pt x="7263" y="38930"/>
                      <a:pt x="7329" y="51614"/>
                    </a:cubicBezTo>
                    <a:cubicBezTo>
                      <a:pt x="7362" y="57394"/>
                      <a:pt x="7395" y="62878"/>
                      <a:pt x="7230" y="68625"/>
                    </a:cubicBezTo>
                    <a:cubicBezTo>
                      <a:pt x="7164" y="70574"/>
                      <a:pt x="5580" y="72127"/>
                      <a:pt x="3632" y="72127"/>
                    </a:cubicBezTo>
                    <a:close/>
                  </a:path>
                </a:pathLst>
              </a:custGeom>
              <a:grpFill/>
              <a:ln w="3294" cap="flat">
                <a:noFill/>
                <a:prstDash val="solid"/>
                <a:miter/>
              </a:ln>
            </p:spPr>
            <p:txBody>
              <a:bodyPr/>
              <a:lstStyle/>
              <a:p>
                <a:endParaRPr lang="en-US"/>
              </a:p>
            </p:txBody>
          </p:sp>
          <p:sp>
            <p:nvSpPr>
              <p:cNvPr id="42" name="Freeform 218">
                <a:extLst>
                  <a:ext uri="{FF2B5EF4-FFF2-40B4-BE49-F238E27FC236}">
                    <a16:creationId xmlns:a16="http://schemas.microsoft.com/office/drawing/2014/main" id="{59094C8E-714D-DEE2-2699-6542F4DE0505}"/>
                  </a:ext>
                </a:extLst>
              </p:cNvPr>
              <p:cNvSpPr/>
              <p:nvPr/>
            </p:nvSpPr>
            <p:spPr>
              <a:xfrm rot="5400000">
                <a:off x="7357804" y="4940021"/>
                <a:ext cx="61982" cy="196818"/>
              </a:xfrm>
              <a:custGeom>
                <a:avLst/>
                <a:gdLst>
                  <a:gd name="csX0" fmla="*/ 58271 w 61982"/>
                  <a:gd name="csY0" fmla="*/ 196819 h 196818"/>
                  <a:gd name="csX1" fmla="*/ 54805 w 61982"/>
                  <a:gd name="csY1" fmla="*/ 194209 h 196818"/>
                  <a:gd name="csX2" fmla="*/ 45036 w 61982"/>
                  <a:gd name="csY2" fmla="*/ 153614 h 196818"/>
                  <a:gd name="csX3" fmla="*/ 30018 w 61982"/>
                  <a:gd name="csY3" fmla="*/ 92076 h 196818"/>
                  <a:gd name="csX4" fmla="*/ 28995 w 61982"/>
                  <a:gd name="csY4" fmla="*/ 88541 h 196818"/>
                  <a:gd name="csX5" fmla="*/ 248 w 61982"/>
                  <a:gd name="csY5" fmla="*/ 4938 h 196818"/>
                  <a:gd name="csX6" fmla="*/ 2327 w 61982"/>
                  <a:gd name="csY6" fmla="*/ 248 h 196818"/>
                  <a:gd name="csX7" fmla="*/ 7014 w 61982"/>
                  <a:gd name="csY7" fmla="*/ 2329 h 196818"/>
                  <a:gd name="csX8" fmla="*/ 35992 w 61982"/>
                  <a:gd name="csY8" fmla="*/ 86559 h 196818"/>
                  <a:gd name="csX9" fmla="*/ 37015 w 61982"/>
                  <a:gd name="csY9" fmla="*/ 90094 h 196818"/>
                  <a:gd name="csX10" fmla="*/ 52165 w 61982"/>
                  <a:gd name="csY10" fmla="*/ 152061 h 196818"/>
                  <a:gd name="csX11" fmla="*/ 61835 w 61982"/>
                  <a:gd name="csY11" fmla="*/ 192195 h 196818"/>
                  <a:gd name="csX12" fmla="*/ 59360 w 61982"/>
                  <a:gd name="csY12" fmla="*/ 196687 h 196818"/>
                  <a:gd name="csX13" fmla="*/ 58337 w 61982"/>
                  <a:gd name="csY13" fmla="*/ 196819 h 1968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1982" h="196818">
                    <a:moveTo>
                      <a:pt x="58271" y="196819"/>
                    </a:moveTo>
                    <a:cubicBezTo>
                      <a:pt x="56719" y="196819"/>
                      <a:pt x="55267" y="195795"/>
                      <a:pt x="54805" y="194209"/>
                    </a:cubicBezTo>
                    <a:cubicBezTo>
                      <a:pt x="51736" y="183705"/>
                      <a:pt x="48633" y="169766"/>
                      <a:pt x="45036" y="153614"/>
                    </a:cubicBezTo>
                    <a:cubicBezTo>
                      <a:pt x="40745" y="134323"/>
                      <a:pt x="35860" y="112456"/>
                      <a:pt x="30018" y="92076"/>
                    </a:cubicBezTo>
                    <a:lnTo>
                      <a:pt x="28995" y="88541"/>
                    </a:lnTo>
                    <a:cubicBezTo>
                      <a:pt x="19291" y="54816"/>
                      <a:pt x="18730" y="52801"/>
                      <a:pt x="248" y="4938"/>
                    </a:cubicBezTo>
                    <a:cubicBezTo>
                      <a:pt x="-479" y="3055"/>
                      <a:pt x="446" y="974"/>
                      <a:pt x="2327" y="248"/>
                    </a:cubicBezTo>
                    <a:cubicBezTo>
                      <a:pt x="4175" y="-479"/>
                      <a:pt x="6287" y="446"/>
                      <a:pt x="7014" y="2329"/>
                    </a:cubicBezTo>
                    <a:cubicBezTo>
                      <a:pt x="25629" y="50522"/>
                      <a:pt x="26190" y="52537"/>
                      <a:pt x="35992" y="86559"/>
                    </a:cubicBezTo>
                    <a:lnTo>
                      <a:pt x="37015" y="90094"/>
                    </a:lnTo>
                    <a:cubicBezTo>
                      <a:pt x="42956" y="110705"/>
                      <a:pt x="47841" y="132671"/>
                      <a:pt x="52165" y="152061"/>
                    </a:cubicBezTo>
                    <a:cubicBezTo>
                      <a:pt x="55729" y="168081"/>
                      <a:pt x="58832" y="181922"/>
                      <a:pt x="61835" y="192195"/>
                    </a:cubicBezTo>
                    <a:cubicBezTo>
                      <a:pt x="62396" y="194110"/>
                      <a:pt x="61307" y="196125"/>
                      <a:pt x="59360" y="196687"/>
                    </a:cubicBezTo>
                    <a:cubicBezTo>
                      <a:pt x="59030" y="196786"/>
                      <a:pt x="58667" y="196819"/>
                      <a:pt x="58337" y="196819"/>
                    </a:cubicBezTo>
                    <a:close/>
                  </a:path>
                </a:pathLst>
              </a:custGeom>
              <a:grpFill/>
              <a:ln w="3294" cap="flat">
                <a:noFill/>
                <a:prstDash val="solid"/>
                <a:miter/>
              </a:ln>
            </p:spPr>
            <p:txBody>
              <a:bodyPr/>
              <a:lstStyle/>
              <a:p>
                <a:endParaRPr lang="en-US"/>
              </a:p>
            </p:txBody>
          </p:sp>
          <p:sp>
            <p:nvSpPr>
              <p:cNvPr id="43" name="Freeform 219">
                <a:extLst>
                  <a:ext uri="{FF2B5EF4-FFF2-40B4-BE49-F238E27FC236}">
                    <a16:creationId xmlns:a16="http://schemas.microsoft.com/office/drawing/2014/main" id="{9FC1A6DD-94EE-225A-623A-36339E37E737}"/>
                  </a:ext>
                </a:extLst>
              </p:cNvPr>
              <p:cNvSpPr/>
              <p:nvPr/>
            </p:nvSpPr>
            <p:spPr>
              <a:xfrm rot="5400000">
                <a:off x="7287844" y="4986775"/>
                <a:ext cx="39957" cy="173674"/>
              </a:xfrm>
              <a:custGeom>
                <a:avLst/>
                <a:gdLst>
                  <a:gd name="csX0" fmla="*/ 36333 w 39957"/>
                  <a:gd name="csY0" fmla="*/ 173675 h 173674"/>
                  <a:gd name="csX1" fmla="*/ 32769 w 39957"/>
                  <a:gd name="csY1" fmla="*/ 170702 h 173674"/>
                  <a:gd name="csX2" fmla="*/ 31449 w 39957"/>
                  <a:gd name="csY2" fmla="*/ 150652 h 173674"/>
                  <a:gd name="csX3" fmla="*/ 27191 w 39957"/>
                  <a:gd name="csY3" fmla="*/ 112302 h 173674"/>
                  <a:gd name="csX4" fmla="*/ 21217 w 39957"/>
                  <a:gd name="csY4" fmla="*/ 84621 h 173674"/>
                  <a:gd name="csX5" fmla="*/ 226 w 39957"/>
                  <a:gd name="csY5" fmla="*/ 4883 h 173674"/>
                  <a:gd name="csX6" fmla="*/ 2371 w 39957"/>
                  <a:gd name="csY6" fmla="*/ 226 h 173674"/>
                  <a:gd name="csX7" fmla="*/ 7025 w 39957"/>
                  <a:gd name="csY7" fmla="*/ 2373 h 173674"/>
                  <a:gd name="csX8" fmla="*/ 28313 w 39957"/>
                  <a:gd name="csY8" fmla="*/ 83201 h 173674"/>
                  <a:gd name="csX9" fmla="*/ 34188 w 39957"/>
                  <a:gd name="csY9" fmla="*/ 110452 h 173674"/>
                  <a:gd name="csX10" fmla="*/ 38710 w 39957"/>
                  <a:gd name="csY10" fmla="*/ 150553 h 173674"/>
                  <a:gd name="csX11" fmla="*/ 39898 w 39957"/>
                  <a:gd name="csY11" fmla="*/ 169414 h 173674"/>
                  <a:gd name="csX12" fmla="*/ 36960 w 39957"/>
                  <a:gd name="csY12" fmla="*/ 173609 h 173674"/>
                  <a:gd name="csX13" fmla="*/ 36333 w 39957"/>
                  <a:gd name="csY13" fmla="*/ 173675 h 1736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9957" h="173674">
                    <a:moveTo>
                      <a:pt x="36333" y="173675"/>
                    </a:moveTo>
                    <a:cubicBezTo>
                      <a:pt x="34617" y="173675"/>
                      <a:pt x="33099" y="172453"/>
                      <a:pt x="32769" y="170702"/>
                    </a:cubicBezTo>
                    <a:cubicBezTo>
                      <a:pt x="31614" y="164261"/>
                      <a:pt x="31547" y="157654"/>
                      <a:pt x="31449" y="150652"/>
                    </a:cubicBezTo>
                    <a:cubicBezTo>
                      <a:pt x="31316" y="139883"/>
                      <a:pt x="31184" y="127695"/>
                      <a:pt x="27191" y="112302"/>
                    </a:cubicBezTo>
                    <a:cubicBezTo>
                      <a:pt x="25013" y="104011"/>
                      <a:pt x="23164" y="94597"/>
                      <a:pt x="21217" y="84621"/>
                    </a:cubicBezTo>
                    <a:cubicBezTo>
                      <a:pt x="16992" y="63085"/>
                      <a:pt x="11711" y="36263"/>
                      <a:pt x="226" y="4883"/>
                    </a:cubicBezTo>
                    <a:cubicBezTo>
                      <a:pt x="-468" y="3000"/>
                      <a:pt x="490" y="919"/>
                      <a:pt x="2371" y="226"/>
                    </a:cubicBezTo>
                    <a:cubicBezTo>
                      <a:pt x="4252" y="-468"/>
                      <a:pt x="6331" y="490"/>
                      <a:pt x="7025" y="2373"/>
                    </a:cubicBezTo>
                    <a:cubicBezTo>
                      <a:pt x="18708" y="34314"/>
                      <a:pt x="24022" y="61433"/>
                      <a:pt x="28313" y="83201"/>
                    </a:cubicBezTo>
                    <a:cubicBezTo>
                      <a:pt x="30326" y="93474"/>
                      <a:pt x="32076" y="102359"/>
                      <a:pt x="34188" y="110452"/>
                    </a:cubicBezTo>
                    <a:cubicBezTo>
                      <a:pt x="38413" y="126704"/>
                      <a:pt x="38578" y="139388"/>
                      <a:pt x="38710" y="150553"/>
                    </a:cubicBezTo>
                    <a:cubicBezTo>
                      <a:pt x="38776" y="157522"/>
                      <a:pt x="38842" y="163534"/>
                      <a:pt x="39898" y="169414"/>
                    </a:cubicBezTo>
                    <a:cubicBezTo>
                      <a:pt x="40261" y="171396"/>
                      <a:pt x="38941" y="173278"/>
                      <a:pt x="36960" y="173609"/>
                    </a:cubicBezTo>
                    <a:cubicBezTo>
                      <a:pt x="36729" y="173642"/>
                      <a:pt x="36531" y="173675"/>
                      <a:pt x="36333" y="173675"/>
                    </a:cubicBezTo>
                    <a:close/>
                  </a:path>
                </a:pathLst>
              </a:custGeom>
              <a:grpFill/>
              <a:ln w="3294" cap="flat">
                <a:noFill/>
                <a:prstDash val="solid"/>
                <a:miter/>
              </a:ln>
            </p:spPr>
            <p:txBody>
              <a:bodyPr/>
              <a:lstStyle/>
              <a:p>
                <a:endParaRPr lang="en-US"/>
              </a:p>
            </p:txBody>
          </p:sp>
          <p:sp>
            <p:nvSpPr>
              <p:cNvPr id="44" name="Freeform 220">
                <a:extLst>
                  <a:ext uri="{FF2B5EF4-FFF2-40B4-BE49-F238E27FC236}">
                    <a16:creationId xmlns:a16="http://schemas.microsoft.com/office/drawing/2014/main" id="{A3C88118-8844-B7BE-8FF6-60F34457D208}"/>
                  </a:ext>
                </a:extLst>
              </p:cNvPr>
              <p:cNvSpPr/>
              <p:nvPr/>
            </p:nvSpPr>
            <p:spPr>
              <a:xfrm rot="5400000">
                <a:off x="7625543" y="4902510"/>
                <a:ext cx="57991" cy="86237"/>
              </a:xfrm>
              <a:custGeom>
                <a:avLst/>
                <a:gdLst>
                  <a:gd name="csX0" fmla="*/ 54385 w 57991"/>
                  <a:gd name="csY0" fmla="*/ 86238 h 86237"/>
                  <a:gd name="csX1" fmla="*/ 51183 w 57991"/>
                  <a:gd name="csY1" fmla="*/ 84322 h 86237"/>
                  <a:gd name="csX2" fmla="*/ 24845 w 57991"/>
                  <a:gd name="csY2" fmla="*/ 42206 h 86237"/>
                  <a:gd name="csX3" fmla="*/ 553 w 57991"/>
                  <a:gd name="csY3" fmla="*/ 5541 h 86237"/>
                  <a:gd name="csX4" fmla="*/ 1708 w 57991"/>
                  <a:gd name="csY4" fmla="*/ 554 h 86237"/>
                  <a:gd name="csX5" fmla="*/ 6692 w 57991"/>
                  <a:gd name="csY5" fmla="*/ 1710 h 86237"/>
                  <a:gd name="csX6" fmla="*/ 30786 w 57991"/>
                  <a:gd name="csY6" fmla="*/ 38110 h 86237"/>
                  <a:gd name="csX7" fmla="*/ 57553 w 57991"/>
                  <a:gd name="csY7" fmla="*/ 80886 h 86237"/>
                  <a:gd name="csX8" fmla="*/ 56068 w 57991"/>
                  <a:gd name="csY8" fmla="*/ 85808 h 86237"/>
                  <a:gd name="csX9" fmla="*/ 54352 w 57991"/>
                  <a:gd name="csY9" fmla="*/ 86238 h 862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7991" h="86237">
                    <a:moveTo>
                      <a:pt x="54385" y="86238"/>
                    </a:moveTo>
                    <a:cubicBezTo>
                      <a:pt x="53097" y="86238"/>
                      <a:pt x="51843" y="85544"/>
                      <a:pt x="51183" y="84322"/>
                    </a:cubicBezTo>
                    <a:cubicBezTo>
                      <a:pt x="41744" y="66716"/>
                      <a:pt x="34284" y="55915"/>
                      <a:pt x="24845" y="42206"/>
                    </a:cubicBezTo>
                    <a:cubicBezTo>
                      <a:pt x="18112" y="32429"/>
                      <a:pt x="10455" y="21363"/>
                      <a:pt x="553" y="5541"/>
                    </a:cubicBezTo>
                    <a:cubicBezTo>
                      <a:pt x="-503" y="3857"/>
                      <a:pt x="-8" y="1611"/>
                      <a:pt x="1708" y="554"/>
                    </a:cubicBezTo>
                    <a:cubicBezTo>
                      <a:pt x="3392" y="-503"/>
                      <a:pt x="5636" y="-8"/>
                      <a:pt x="6692" y="1710"/>
                    </a:cubicBezTo>
                    <a:cubicBezTo>
                      <a:pt x="16528" y="17400"/>
                      <a:pt x="24119" y="28399"/>
                      <a:pt x="30786" y="38110"/>
                    </a:cubicBezTo>
                    <a:cubicBezTo>
                      <a:pt x="40357" y="51984"/>
                      <a:pt x="47916" y="62950"/>
                      <a:pt x="57553" y="80886"/>
                    </a:cubicBezTo>
                    <a:cubicBezTo>
                      <a:pt x="58510" y="82637"/>
                      <a:pt x="57850" y="84850"/>
                      <a:pt x="56068" y="85808"/>
                    </a:cubicBezTo>
                    <a:cubicBezTo>
                      <a:pt x="55507" y="86105"/>
                      <a:pt x="54946" y="86238"/>
                      <a:pt x="54352" y="86238"/>
                    </a:cubicBezTo>
                    <a:close/>
                  </a:path>
                </a:pathLst>
              </a:custGeom>
              <a:grpFill/>
              <a:ln w="3294" cap="flat">
                <a:noFill/>
                <a:prstDash val="solid"/>
                <a:miter/>
              </a:ln>
            </p:spPr>
            <p:txBody>
              <a:bodyPr/>
              <a:lstStyle/>
              <a:p>
                <a:endParaRPr lang="en-US"/>
              </a:p>
            </p:txBody>
          </p:sp>
          <p:sp>
            <p:nvSpPr>
              <p:cNvPr id="45" name="Freeform 221">
                <a:extLst>
                  <a:ext uri="{FF2B5EF4-FFF2-40B4-BE49-F238E27FC236}">
                    <a16:creationId xmlns:a16="http://schemas.microsoft.com/office/drawing/2014/main" id="{6956DDD5-5E03-C915-DF2D-BD13E4FAC3D5}"/>
                  </a:ext>
                </a:extLst>
              </p:cNvPr>
              <p:cNvSpPr/>
              <p:nvPr/>
            </p:nvSpPr>
            <p:spPr>
              <a:xfrm rot="5400000">
                <a:off x="7500886" y="4897406"/>
                <a:ext cx="100820" cy="183312"/>
              </a:xfrm>
              <a:custGeom>
                <a:avLst/>
                <a:gdLst>
                  <a:gd name="csX0" fmla="*/ 97188 w 100820"/>
                  <a:gd name="csY0" fmla="*/ 183313 h 183312"/>
                  <a:gd name="csX1" fmla="*/ 93821 w 100820"/>
                  <a:gd name="csY1" fmla="*/ 181034 h 183312"/>
                  <a:gd name="csX2" fmla="*/ 70619 w 100820"/>
                  <a:gd name="csY2" fmla="*/ 137597 h 183312"/>
                  <a:gd name="csX3" fmla="*/ 51707 w 100820"/>
                  <a:gd name="csY3" fmla="*/ 104665 h 183312"/>
                  <a:gd name="csX4" fmla="*/ 27778 w 100820"/>
                  <a:gd name="csY4" fmla="*/ 58453 h 183312"/>
                  <a:gd name="csX5" fmla="*/ 417 w 100820"/>
                  <a:gd name="csY5" fmla="*/ 5306 h 183312"/>
                  <a:gd name="csX6" fmla="*/ 1935 w 100820"/>
                  <a:gd name="csY6" fmla="*/ 417 h 183312"/>
                  <a:gd name="csX7" fmla="*/ 6820 w 100820"/>
                  <a:gd name="csY7" fmla="*/ 1936 h 183312"/>
                  <a:gd name="csX8" fmla="*/ 34247 w 100820"/>
                  <a:gd name="csY8" fmla="*/ 55150 h 183312"/>
                  <a:gd name="csX9" fmla="*/ 58110 w 100820"/>
                  <a:gd name="csY9" fmla="*/ 101196 h 183312"/>
                  <a:gd name="csX10" fmla="*/ 76857 w 100820"/>
                  <a:gd name="csY10" fmla="*/ 133865 h 183312"/>
                  <a:gd name="csX11" fmla="*/ 100554 w 100820"/>
                  <a:gd name="csY11" fmla="*/ 178292 h 183312"/>
                  <a:gd name="csX12" fmla="*/ 98541 w 100820"/>
                  <a:gd name="csY12" fmla="*/ 183016 h 183312"/>
                  <a:gd name="csX13" fmla="*/ 97188 w 100820"/>
                  <a:gd name="csY13" fmla="*/ 183280 h 1833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00820" h="183312">
                    <a:moveTo>
                      <a:pt x="97188" y="183313"/>
                    </a:moveTo>
                    <a:cubicBezTo>
                      <a:pt x="95735" y="183313"/>
                      <a:pt x="94382" y="182454"/>
                      <a:pt x="93821" y="181034"/>
                    </a:cubicBezTo>
                    <a:cubicBezTo>
                      <a:pt x="88408" y="167491"/>
                      <a:pt x="80157" y="153651"/>
                      <a:pt x="70619" y="137597"/>
                    </a:cubicBezTo>
                    <a:cubicBezTo>
                      <a:pt x="64480" y="127258"/>
                      <a:pt x="58110" y="116589"/>
                      <a:pt x="51707" y="104665"/>
                    </a:cubicBezTo>
                    <a:cubicBezTo>
                      <a:pt x="43158" y="88744"/>
                      <a:pt x="36029" y="74705"/>
                      <a:pt x="27778" y="58453"/>
                    </a:cubicBezTo>
                    <a:cubicBezTo>
                      <a:pt x="20253" y="43655"/>
                      <a:pt x="11737" y="26908"/>
                      <a:pt x="417" y="5306"/>
                    </a:cubicBezTo>
                    <a:cubicBezTo>
                      <a:pt x="-508" y="3522"/>
                      <a:pt x="153" y="1342"/>
                      <a:pt x="1935" y="417"/>
                    </a:cubicBezTo>
                    <a:cubicBezTo>
                      <a:pt x="3717" y="-508"/>
                      <a:pt x="5895" y="153"/>
                      <a:pt x="6820" y="1936"/>
                    </a:cubicBezTo>
                    <a:cubicBezTo>
                      <a:pt x="18173" y="23572"/>
                      <a:pt x="26689" y="40352"/>
                      <a:pt x="34247" y="55150"/>
                    </a:cubicBezTo>
                    <a:cubicBezTo>
                      <a:pt x="42498" y="71369"/>
                      <a:pt x="49627" y="85374"/>
                      <a:pt x="58110" y="101196"/>
                    </a:cubicBezTo>
                    <a:cubicBezTo>
                      <a:pt x="64414" y="112956"/>
                      <a:pt x="70751" y="123592"/>
                      <a:pt x="76857" y="133865"/>
                    </a:cubicBezTo>
                    <a:cubicBezTo>
                      <a:pt x="86560" y="150182"/>
                      <a:pt x="94943" y="164254"/>
                      <a:pt x="100554" y="178292"/>
                    </a:cubicBezTo>
                    <a:cubicBezTo>
                      <a:pt x="101313" y="180142"/>
                      <a:pt x="100389" y="182256"/>
                      <a:pt x="98541" y="183016"/>
                    </a:cubicBezTo>
                    <a:cubicBezTo>
                      <a:pt x="98112" y="183181"/>
                      <a:pt x="97650" y="183280"/>
                      <a:pt x="97188" y="183280"/>
                    </a:cubicBezTo>
                    <a:close/>
                  </a:path>
                </a:pathLst>
              </a:custGeom>
              <a:grpFill/>
              <a:ln w="3294" cap="flat">
                <a:noFill/>
                <a:prstDash val="solid"/>
                <a:miter/>
              </a:ln>
            </p:spPr>
            <p:txBody>
              <a:bodyPr/>
              <a:lstStyle/>
              <a:p>
                <a:endParaRPr lang="en-US"/>
              </a:p>
            </p:txBody>
          </p:sp>
          <p:sp>
            <p:nvSpPr>
              <p:cNvPr id="46" name="Freeform 222">
                <a:extLst>
                  <a:ext uri="{FF2B5EF4-FFF2-40B4-BE49-F238E27FC236}">
                    <a16:creationId xmlns:a16="http://schemas.microsoft.com/office/drawing/2014/main" id="{CBC1EBA0-6E49-65A5-B07B-4E6AE83D06ED}"/>
                  </a:ext>
                </a:extLst>
              </p:cNvPr>
              <p:cNvSpPr/>
              <p:nvPr/>
            </p:nvSpPr>
            <p:spPr>
              <a:xfrm rot="5400000">
                <a:off x="7696941" y="4731370"/>
                <a:ext cx="163989" cy="203037"/>
              </a:xfrm>
              <a:custGeom>
                <a:avLst/>
                <a:gdLst>
                  <a:gd name="csX0" fmla="*/ 160352 w 163989"/>
                  <a:gd name="csY0" fmla="*/ 203037 h 203037"/>
                  <a:gd name="csX1" fmla="*/ 157414 w 163989"/>
                  <a:gd name="csY1" fmla="*/ 201551 h 203037"/>
                  <a:gd name="csX2" fmla="*/ 139261 w 163989"/>
                  <a:gd name="csY2" fmla="*/ 174993 h 203037"/>
                  <a:gd name="csX3" fmla="*/ 107312 w 163989"/>
                  <a:gd name="csY3" fmla="*/ 129410 h 203037"/>
                  <a:gd name="csX4" fmla="*/ 1036 w 163989"/>
                  <a:gd name="csY4" fmla="*/ 6169 h 203037"/>
                  <a:gd name="csX5" fmla="*/ 1069 w 163989"/>
                  <a:gd name="csY5" fmla="*/ 1049 h 203037"/>
                  <a:gd name="csX6" fmla="*/ 6185 w 163989"/>
                  <a:gd name="csY6" fmla="*/ 1082 h 203037"/>
                  <a:gd name="csX7" fmla="*/ 113022 w 163989"/>
                  <a:gd name="csY7" fmla="*/ 124951 h 203037"/>
                  <a:gd name="csX8" fmla="*/ 145301 w 163989"/>
                  <a:gd name="csY8" fmla="*/ 170964 h 203037"/>
                  <a:gd name="csX9" fmla="*/ 163289 w 163989"/>
                  <a:gd name="csY9" fmla="*/ 197257 h 203037"/>
                  <a:gd name="csX10" fmla="*/ 162497 w 163989"/>
                  <a:gd name="csY10" fmla="*/ 202310 h 203037"/>
                  <a:gd name="csX11" fmla="*/ 160385 w 163989"/>
                  <a:gd name="csY11" fmla="*/ 203004 h 2030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63989" h="203037">
                    <a:moveTo>
                      <a:pt x="160352" y="203037"/>
                    </a:moveTo>
                    <a:cubicBezTo>
                      <a:pt x="159229" y="203037"/>
                      <a:pt x="158140" y="202509"/>
                      <a:pt x="157414" y="201551"/>
                    </a:cubicBezTo>
                    <a:cubicBezTo>
                      <a:pt x="152034" y="194152"/>
                      <a:pt x="145829" y="184837"/>
                      <a:pt x="139261" y="174993"/>
                    </a:cubicBezTo>
                    <a:cubicBezTo>
                      <a:pt x="129360" y="160129"/>
                      <a:pt x="118138" y="143316"/>
                      <a:pt x="107312" y="129410"/>
                    </a:cubicBezTo>
                    <a:cubicBezTo>
                      <a:pt x="87971" y="104636"/>
                      <a:pt x="35262" y="40951"/>
                      <a:pt x="1036" y="6169"/>
                    </a:cubicBezTo>
                    <a:cubicBezTo>
                      <a:pt x="-351" y="4748"/>
                      <a:pt x="-351" y="2436"/>
                      <a:pt x="1069" y="1049"/>
                    </a:cubicBezTo>
                    <a:cubicBezTo>
                      <a:pt x="2488" y="-371"/>
                      <a:pt x="4798" y="-338"/>
                      <a:pt x="6185" y="1082"/>
                    </a:cubicBezTo>
                    <a:cubicBezTo>
                      <a:pt x="40642" y="36095"/>
                      <a:pt x="93582" y="100045"/>
                      <a:pt x="113022" y="124951"/>
                    </a:cubicBezTo>
                    <a:cubicBezTo>
                      <a:pt x="124013" y="139055"/>
                      <a:pt x="135334" y="156000"/>
                      <a:pt x="145301" y="170964"/>
                    </a:cubicBezTo>
                    <a:cubicBezTo>
                      <a:pt x="151803" y="180741"/>
                      <a:pt x="157975" y="189957"/>
                      <a:pt x="163289" y="197257"/>
                    </a:cubicBezTo>
                    <a:cubicBezTo>
                      <a:pt x="164477" y="198875"/>
                      <a:pt x="164114" y="201154"/>
                      <a:pt x="162497" y="202310"/>
                    </a:cubicBezTo>
                    <a:cubicBezTo>
                      <a:pt x="161837" y="202773"/>
                      <a:pt x="161111" y="203004"/>
                      <a:pt x="160385" y="203004"/>
                    </a:cubicBezTo>
                    <a:close/>
                  </a:path>
                </a:pathLst>
              </a:custGeom>
              <a:grpFill/>
              <a:ln w="3294" cap="flat">
                <a:noFill/>
                <a:prstDash val="solid"/>
                <a:miter/>
              </a:ln>
            </p:spPr>
            <p:txBody>
              <a:bodyPr/>
              <a:lstStyle/>
              <a:p>
                <a:endParaRPr lang="en-US"/>
              </a:p>
            </p:txBody>
          </p:sp>
          <p:sp>
            <p:nvSpPr>
              <p:cNvPr id="48" name="Freeform 223">
                <a:extLst>
                  <a:ext uri="{FF2B5EF4-FFF2-40B4-BE49-F238E27FC236}">
                    <a16:creationId xmlns:a16="http://schemas.microsoft.com/office/drawing/2014/main" id="{1DD05640-C0B8-5725-91AF-921B3A6FEDB8}"/>
                  </a:ext>
                </a:extLst>
              </p:cNvPr>
              <p:cNvSpPr/>
              <p:nvPr/>
            </p:nvSpPr>
            <p:spPr>
              <a:xfrm rot="5400000">
                <a:off x="7901505" y="4505622"/>
                <a:ext cx="222019" cy="146579"/>
              </a:xfrm>
              <a:custGeom>
                <a:avLst/>
                <a:gdLst>
                  <a:gd name="csX0" fmla="*/ 218380 w 222019"/>
                  <a:gd name="csY0" fmla="*/ 146579 h 146579"/>
                  <a:gd name="csX1" fmla="*/ 216103 w 222019"/>
                  <a:gd name="csY1" fmla="*/ 145753 h 146579"/>
                  <a:gd name="csX2" fmla="*/ 149894 w 222019"/>
                  <a:gd name="csY2" fmla="*/ 97428 h 146579"/>
                  <a:gd name="csX3" fmla="*/ 108044 w 222019"/>
                  <a:gd name="csY3" fmla="*/ 67468 h 146579"/>
                  <a:gd name="csX4" fmla="*/ 1998 w 222019"/>
                  <a:gd name="csY4" fmla="*/ 6855 h 146579"/>
                  <a:gd name="csX5" fmla="*/ 381 w 222019"/>
                  <a:gd name="csY5" fmla="*/ 2000 h 146579"/>
                  <a:gd name="csX6" fmla="*/ 5233 w 222019"/>
                  <a:gd name="csY6" fmla="*/ 381 h 146579"/>
                  <a:gd name="csX7" fmla="*/ 112301 w 222019"/>
                  <a:gd name="csY7" fmla="*/ 61622 h 146579"/>
                  <a:gd name="csX8" fmla="*/ 154086 w 222019"/>
                  <a:gd name="csY8" fmla="*/ 91548 h 146579"/>
                  <a:gd name="csX9" fmla="*/ 220691 w 222019"/>
                  <a:gd name="csY9" fmla="*/ 140171 h 146579"/>
                  <a:gd name="csX10" fmla="*/ 221185 w 222019"/>
                  <a:gd name="csY10" fmla="*/ 145258 h 146579"/>
                  <a:gd name="csX11" fmla="*/ 218380 w 222019"/>
                  <a:gd name="csY11" fmla="*/ 146579 h 1465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22019" h="146579">
                    <a:moveTo>
                      <a:pt x="218380" y="146579"/>
                    </a:moveTo>
                    <a:cubicBezTo>
                      <a:pt x="217588" y="146579"/>
                      <a:pt x="216763" y="146315"/>
                      <a:pt x="216103" y="145753"/>
                    </a:cubicBezTo>
                    <a:cubicBezTo>
                      <a:pt x="204254" y="136042"/>
                      <a:pt x="176629" y="116421"/>
                      <a:pt x="149894" y="97428"/>
                    </a:cubicBezTo>
                    <a:cubicBezTo>
                      <a:pt x="135174" y="86957"/>
                      <a:pt x="119959" y="76156"/>
                      <a:pt x="108044" y="67468"/>
                    </a:cubicBezTo>
                    <a:cubicBezTo>
                      <a:pt x="75006" y="43388"/>
                      <a:pt x="39558" y="25617"/>
                      <a:pt x="1998" y="6855"/>
                    </a:cubicBezTo>
                    <a:cubicBezTo>
                      <a:pt x="216" y="5964"/>
                      <a:pt x="-510" y="3784"/>
                      <a:pt x="381" y="2000"/>
                    </a:cubicBezTo>
                    <a:cubicBezTo>
                      <a:pt x="1272" y="216"/>
                      <a:pt x="3450" y="-511"/>
                      <a:pt x="5233" y="381"/>
                    </a:cubicBezTo>
                    <a:cubicBezTo>
                      <a:pt x="43057" y="19308"/>
                      <a:pt x="78768" y="37178"/>
                      <a:pt x="112301" y="61622"/>
                    </a:cubicBezTo>
                    <a:cubicBezTo>
                      <a:pt x="124183" y="70309"/>
                      <a:pt x="139399" y="81111"/>
                      <a:pt x="154086" y="91548"/>
                    </a:cubicBezTo>
                    <a:cubicBezTo>
                      <a:pt x="180919" y="110608"/>
                      <a:pt x="208644" y="130328"/>
                      <a:pt x="220691" y="140171"/>
                    </a:cubicBezTo>
                    <a:cubicBezTo>
                      <a:pt x="222242" y="141426"/>
                      <a:pt x="222473" y="143738"/>
                      <a:pt x="221185" y="145258"/>
                    </a:cubicBezTo>
                    <a:cubicBezTo>
                      <a:pt x="220459" y="146150"/>
                      <a:pt x="219436" y="146579"/>
                      <a:pt x="218380" y="146579"/>
                    </a:cubicBezTo>
                    <a:close/>
                  </a:path>
                </a:pathLst>
              </a:custGeom>
              <a:grpFill/>
              <a:ln w="3294" cap="flat">
                <a:noFill/>
                <a:prstDash val="solid"/>
                <a:miter/>
              </a:ln>
            </p:spPr>
            <p:txBody>
              <a:bodyPr/>
              <a:lstStyle/>
              <a:p>
                <a:endParaRPr lang="en-US"/>
              </a:p>
            </p:txBody>
          </p:sp>
          <p:sp>
            <p:nvSpPr>
              <p:cNvPr id="58" name="Freeform 224">
                <a:extLst>
                  <a:ext uri="{FF2B5EF4-FFF2-40B4-BE49-F238E27FC236}">
                    <a16:creationId xmlns:a16="http://schemas.microsoft.com/office/drawing/2014/main" id="{39094894-6CAA-FC16-27DE-BFB979C82318}"/>
                  </a:ext>
                </a:extLst>
              </p:cNvPr>
              <p:cNvSpPr/>
              <p:nvPr/>
            </p:nvSpPr>
            <p:spPr>
              <a:xfrm rot="5400000">
                <a:off x="7757840" y="4718400"/>
                <a:ext cx="160024" cy="167472"/>
              </a:xfrm>
              <a:custGeom>
                <a:avLst/>
                <a:gdLst>
                  <a:gd name="csX0" fmla="*/ 156414 w 160024"/>
                  <a:gd name="csY0" fmla="*/ 167439 h 167472"/>
                  <a:gd name="csX1" fmla="*/ 153707 w 160024"/>
                  <a:gd name="csY1" fmla="*/ 166250 h 167472"/>
                  <a:gd name="csX2" fmla="*/ 136544 w 160024"/>
                  <a:gd name="csY2" fmla="*/ 145341 h 167472"/>
                  <a:gd name="csX3" fmla="*/ 99150 w 160024"/>
                  <a:gd name="csY3" fmla="*/ 102070 h 167472"/>
                  <a:gd name="csX4" fmla="*/ 77531 w 160024"/>
                  <a:gd name="csY4" fmla="*/ 79906 h 167472"/>
                  <a:gd name="csX5" fmla="*/ 1355 w 160024"/>
                  <a:gd name="csY5" fmla="*/ 6443 h 167472"/>
                  <a:gd name="csX6" fmla="*/ 794 w 160024"/>
                  <a:gd name="csY6" fmla="*/ 1356 h 167472"/>
                  <a:gd name="csX7" fmla="*/ 5877 w 160024"/>
                  <a:gd name="csY7" fmla="*/ 795 h 167472"/>
                  <a:gd name="csX8" fmla="*/ 82746 w 160024"/>
                  <a:gd name="csY8" fmla="*/ 74918 h 167472"/>
                  <a:gd name="csX9" fmla="*/ 104265 w 160024"/>
                  <a:gd name="csY9" fmla="*/ 96983 h 167472"/>
                  <a:gd name="csX10" fmla="*/ 142221 w 160024"/>
                  <a:gd name="csY10" fmla="*/ 140882 h 167472"/>
                  <a:gd name="csX11" fmla="*/ 159087 w 160024"/>
                  <a:gd name="csY11" fmla="*/ 161428 h 167472"/>
                  <a:gd name="csX12" fmla="*/ 158823 w 160024"/>
                  <a:gd name="csY12" fmla="*/ 166547 h 167472"/>
                  <a:gd name="csX13" fmla="*/ 156414 w 160024"/>
                  <a:gd name="csY13" fmla="*/ 167472 h 1674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60024" h="167472">
                    <a:moveTo>
                      <a:pt x="156414" y="167439"/>
                    </a:moveTo>
                    <a:cubicBezTo>
                      <a:pt x="155423" y="167439"/>
                      <a:pt x="154433" y="167043"/>
                      <a:pt x="153707" y="166250"/>
                    </a:cubicBezTo>
                    <a:cubicBezTo>
                      <a:pt x="148228" y="160139"/>
                      <a:pt x="142551" y="152971"/>
                      <a:pt x="136544" y="145341"/>
                    </a:cubicBezTo>
                    <a:cubicBezTo>
                      <a:pt x="126115" y="132162"/>
                      <a:pt x="114332" y="117231"/>
                      <a:pt x="99150" y="102070"/>
                    </a:cubicBezTo>
                    <a:cubicBezTo>
                      <a:pt x="92978" y="95893"/>
                      <a:pt x="85486" y="88130"/>
                      <a:pt x="77531" y="79906"/>
                    </a:cubicBezTo>
                    <a:cubicBezTo>
                      <a:pt x="53635" y="55165"/>
                      <a:pt x="23898" y="24412"/>
                      <a:pt x="1355" y="6443"/>
                    </a:cubicBezTo>
                    <a:cubicBezTo>
                      <a:pt x="-196" y="5188"/>
                      <a:pt x="-460" y="2909"/>
                      <a:pt x="794" y="1356"/>
                    </a:cubicBezTo>
                    <a:cubicBezTo>
                      <a:pt x="2048" y="-196"/>
                      <a:pt x="4326" y="-460"/>
                      <a:pt x="5877" y="795"/>
                    </a:cubicBezTo>
                    <a:cubicBezTo>
                      <a:pt x="28783" y="19061"/>
                      <a:pt x="58718" y="50012"/>
                      <a:pt x="82746" y="74918"/>
                    </a:cubicBezTo>
                    <a:cubicBezTo>
                      <a:pt x="90667" y="83110"/>
                      <a:pt x="98159" y="90872"/>
                      <a:pt x="104265" y="96983"/>
                    </a:cubicBezTo>
                    <a:cubicBezTo>
                      <a:pt x="119745" y="112442"/>
                      <a:pt x="131660" y="127570"/>
                      <a:pt x="142221" y="140882"/>
                    </a:cubicBezTo>
                    <a:cubicBezTo>
                      <a:pt x="148162" y="148380"/>
                      <a:pt x="153773" y="155482"/>
                      <a:pt x="159087" y="161428"/>
                    </a:cubicBezTo>
                    <a:cubicBezTo>
                      <a:pt x="160440" y="162914"/>
                      <a:pt x="160308" y="165226"/>
                      <a:pt x="158823" y="166547"/>
                    </a:cubicBezTo>
                    <a:cubicBezTo>
                      <a:pt x="158130" y="167175"/>
                      <a:pt x="157272" y="167472"/>
                      <a:pt x="156414" y="167472"/>
                    </a:cubicBezTo>
                    <a:close/>
                  </a:path>
                </a:pathLst>
              </a:custGeom>
              <a:grpFill/>
              <a:ln w="3294" cap="flat">
                <a:noFill/>
                <a:prstDash val="solid"/>
                <a:miter/>
              </a:ln>
            </p:spPr>
            <p:txBody>
              <a:bodyPr/>
              <a:lstStyle/>
              <a:p>
                <a:endParaRPr lang="en-US"/>
              </a:p>
            </p:txBody>
          </p:sp>
          <p:sp>
            <p:nvSpPr>
              <p:cNvPr id="320" name="Freeform 225">
                <a:extLst>
                  <a:ext uri="{FF2B5EF4-FFF2-40B4-BE49-F238E27FC236}">
                    <a16:creationId xmlns:a16="http://schemas.microsoft.com/office/drawing/2014/main" id="{6506D766-EEA4-7E0B-2BB7-8B742519731A}"/>
                  </a:ext>
                </a:extLst>
              </p:cNvPr>
              <p:cNvSpPr/>
              <p:nvPr/>
            </p:nvSpPr>
            <p:spPr>
              <a:xfrm rot="5400000">
                <a:off x="8010107" y="4379635"/>
                <a:ext cx="166787" cy="73828"/>
              </a:xfrm>
              <a:custGeom>
                <a:avLst/>
                <a:gdLst>
                  <a:gd name="csX0" fmla="*/ 163147 w 166787"/>
                  <a:gd name="csY0" fmla="*/ 73828 h 73828"/>
                  <a:gd name="csX1" fmla="*/ 161464 w 166787"/>
                  <a:gd name="csY1" fmla="*/ 73399 h 73828"/>
                  <a:gd name="csX2" fmla="*/ 2445 w 166787"/>
                  <a:gd name="csY2" fmla="*/ 7039 h 73828"/>
                  <a:gd name="csX3" fmla="*/ 201 w 166787"/>
                  <a:gd name="csY3" fmla="*/ 2447 h 73828"/>
                  <a:gd name="csX4" fmla="*/ 4788 w 166787"/>
                  <a:gd name="csY4" fmla="*/ 201 h 73828"/>
                  <a:gd name="csX5" fmla="*/ 164864 w 166787"/>
                  <a:gd name="csY5" fmla="*/ 67024 h 73828"/>
                  <a:gd name="csX6" fmla="*/ 166349 w 166787"/>
                  <a:gd name="csY6" fmla="*/ 71913 h 73828"/>
                  <a:gd name="csX7" fmla="*/ 163147 w 166787"/>
                  <a:gd name="csY7" fmla="*/ 73828 h 738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6787" h="73828">
                    <a:moveTo>
                      <a:pt x="163147" y="73828"/>
                    </a:moveTo>
                    <a:cubicBezTo>
                      <a:pt x="162586" y="73828"/>
                      <a:pt x="161992" y="73696"/>
                      <a:pt x="161464" y="73399"/>
                    </a:cubicBezTo>
                    <a:cubicBezTo>
                      <a:pt x="125290" y="54175"/>
                      <a:pt x="47662" y="22497"/>
                      <a:pt x="2445" y="7039"/>
                    </a:cubicBezTo>
                    <a:cubicBezTo>
                      <a:pt x="564" y="6378"/>
                      <a:pt x="-459" y="4330"/>
                      <a:pt x="201" y="2447"/>
                    </a:cubicBezTo>
                    <a:cubicBezTo>
                      <a:pt x="828" y="564"/>
                      <a:pt x="2907" y="-460"/>
                      <a:pt x="4788" y="201"/>
                    </a:cubicBezTo>
                    <a:cubicBezTo>
                      <a:pt x="50270" y="15759"/>
                      <a:pt x="128393" y="47634"/>
                      <a:pt x="164864" y="67024"/>
                    </a:cubicBezTo>
                    <a:cubicBezTo>
                      <a:pt x="166646" y="67949"/>
                      <a:pt x="167306" y="70162"/>
                      <a:pt x="166349" y="71913"/>
                    </a:cubicBezTo>
                    <a:cubicBezTo>
                      <a:pt x="165689" y="73135"/>
                      <a:pt x="164435" y="73828"/>
                      <a:pt x="163147" y="73828"/>
                    </a:cubicBezTo>
                    <a:close/>
                  </a:path>
                </a:pathLst>
              </a:custGeom>
              <a:grpFill/>
              <a:ln w="3294" cap="flat">
                <a:noFill/>
                <a:prstDash val="solid"/>
                <a:miter/>
              </a:ln>
            </p:spPr>
            <p:txBody>
              <a:bodyPr/>
              <a:lstStyle/>
              <a:p>
                <a:endParaRPr lang="en-US"/>
              </a:p>
            </p:txBody>
          </p:sp>
          <p:sp>
            <p:nvSpPr>
              <p:cNvPr id="326" name="Freeform 226">
                <a:extLst>
                  <a:ext uri="{FF2B5EF4-FFF2-40B4-BE49-F238E27FC236}">
                    <a16:creationId xmlns:a16="http://schemas.microsoft.com/office/drawing/2014/main" id="{E2CF9E00-D4BA-4BA7-81AA-76A1B1D34A7D}"/>
                  </a:ext>
                </a:extLst>
              </p:cNvPr>
              <p:cNvSpPr/>
              <p:nvPr/>
            </p:nvSpPr>
            <p:spPr>
              <a:xfrm rot="5400000">
                <a:off x="8005614" y="4200888"/>
                <a:ext cx="308872" cy="80614"/>
              </a:xfrm>
              <a:custGeom>
                <a:avLst/>
                <a:gdLst>
                  <a:gd name="csX0" fmla="*/ 305249 w 308872"/>
                  <a:gd name="csY0" fmla="*/ 80582 h 80614"/>
                  <a:gd name="csX1" fmla="*/ 303863 w 308872"/>
                  <a:gd name="csY1" fmla="*/ 80317 h 80614"/>
                  <a:gd name="csX2" fmla="*/ 195969 w 308872"/>
                  <a:gd name="csY2" fmla="*/ 45469 h 80614"/>
                  <a:gd name="csX3" fmla="*/ 3021 w 308872"/>
                  <a:gd name="csY3" fmla="*/ 7218 h 80614"/>
                  <a:gd name="csX4" fmla="*/ 51 w 308872"/>
                  <a:gd name="csY4" fmla="*/ 3023 h 80614"/>
                  <a:gd name="csX5" fmla="*/ 4242 w 308872"/>
                  <a:gd name="csY5" fmla="*/ 51 h 80614"/>
                  <a:gd name="csX6" fmla="*/ 198049 w 308872"/>
                  <a:gd name="csY6" fmla="*/ 38532 h 80614"/>
                  <a:gd name="csX7" fmla="*/ 306636 w 308872"/>
                  <a:gd name="csY7" fmla="*/ 73645 h 80614"/>
                  <a:gd name="csX8" fmla="*/ 308583 w 308872"/>
                  <a:gd name="csY8" fmla="*/ 78369 h 80614"/>
                  <a:gd name="csX9" fmla="*/ 305249 w 308872"/>
                  <a:gd name="csY9" fmla="*/ 80615 h 806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08872" h="80614">
                    <a:moveTo>
                      <a:pt x="305249" y="80582"/>
                    </a:moveTo>
                    <a:cubicBezTo>
                      <a:pt x="304787" y="80582"/>
                      <a:pt x="304325" y="80483"/>
                      <a:pt x="303863" y="80317"/>
                    </a:cubicBezTo>
                    <a:cubicBezTo>
                      <a:pt x="287658" y="73612"/>
                      <a:pt x="222967" y="53562"/>
                      <a:pt x="195969" y="45469"/>
                    </a:cubicBezTo>
                    <a:cubicBezTo>
                      <a:pt x="168278" y="37145"/>
                      <a:pt x="57347" y="16467"/>
                      <a:pt x="3021" y="7218"/>
                    </a:cubicBezTo>
                    <a:cubicBezTo>
                      <a:pt x="1041" y="6888"/>
                      <a:pt x="-279" y="5005"/>
                      <a:pt x="51" y="3023"/>
                    </a:cubicBezTo>
                    <a:cubicBezTo>
                      <a:pt x="380" y="1042"/>
                      <a:pt x="2262" y="-280"/>
                      <a:pt x="4242" y="51"/>
                    </a:cubicBezTo>
                    <a:cubicBezTo>
                      <a:pt x="58734" y="9332"/>
                      <a:pt x="170093" y="30109"/>
                      <a:pt x="198049" y="38532"/>
                    </a:cubicBezTo>
                    <a:cubicBezTo>
                      <a:pt x="226301" y="47022"/>
                      <a:pt x="290034" y="66741"/>
                      <a:pt x="306636" y="73645"/>
                    </a:cubicBezTo>
                    <a:cubicBezTo>
                      <a:pt x="308484" y="74405"/>
                      <a:pt x="309375" y="76519"/>
                      <a:pt x="308583" y="78369"/>
                    </a:cubicBezTo>
                    <a:cubicBezTo>
                      <a:pt x="308022" y="79756"/>
                      <a:pt x="306669" y="80615"/>
                      <a:pt x="305249" y="80615"/>
                    </a:cubicBezTo>
                    <a:close/>
                  </a:path>
                </a:pathLst>
              </a:custGeom>
              <a:grpFill/>
              <a:ln w="3294" cap="flat">
                <a:noFill/>
                <a:prstDash val="solid"/>
                <a:miter/>
              </a:ln>
            </p:spPr>
            <p:txBody>
              <a:bodyPr/>
              <a:lstStyle/>
              <a:p>
                <a:endParaRPr lang="en-US"/>
              </a:p>
            </p:txBody>
          </p:sp>
          <p:sp>
            <p:nvSpPr>
              <p:cNvPr id="327" name="Freeform 227">
                <a:extLst>
                  <a:ext uri="{FF2B5EF4-FFF2-40B4-BE49-F238E27FC236}">
                    <a16:creationId xmlns:a16="http://schemas.microsoft.com/office/drawing/2014/main" id="{9E8F21D3-2C43-1445-E172-7EB3CC7E391D}"/>
                  </a:ext>
                </a:extLst>
              </p:cNvPr>
              <p:cNvSpPr/>
              <p:nvPr/>
            </p:nvSpPr>
            <p:spPr>
              <a:xfrm rot="5400000">
                <a:off x="8010456" y="4059114"/>
                <a:ext cx="322393" cy="42844"/>
              </a:xfrm>
              <a:custGeom>
                <a:avLst/>
                <a:gdLst>
                  <a:gd name="csX0" fmla="*/ 318764 w 322393"/>
                  <a:gd name="csY0" fmla="*/ 42811 h 42844"/>
                  <a:gd name="csX1" fmla="*/ 317939 w 322393"/>
                  <a:gd name="csY1" fmla="*/ 42712 h 42844"/>
                  <a:gd name="csX2" fmla="*/ 179020 w 322393"/>
                  <a:gd name="csY2" fmla="*/ 16816 h 42844"/>
                  <a:gd name="csX3" fmla="*/ 3664 w 322393"/>
                  <a:gd name="csY3" fmla="*/ 7269 h 42844"/>
                  <a:gd name="csX4" fmla="*/ 0 w 322393"/>
                  <a:gd name="csY4" fmla="*/ 3702 h 42844"/>
                  <a:gd name="csX5" fmla="*/ 3564 w 322393"/>
                  <a:gd name="csY5" fmla="*/ 35 h 42844"/>
                  <a:gd name="csX6" fmla="*/ 180010 w 322393"/>
                  <a:gd name="csY6" fmla="*/ 9648 h 42844"/>
                  <a:gd name="csX7" fmla="*/ 319589 w 322393"/>
                  <a:gd name="csY7" fmla="*/ 35677 h 42844"/>
                  <a:gd name="csX8" fmla="*/ 322295 w 322393"/>
                  <a:gd name="csY8" fmla="*/ 40037 h 42844"/>
                  <a:gd name="csX9" fmla="*/ 318764 w 322393"/>
                  <a:gd name="csY9" fmla="*/ 42844 h 428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22393" h="42844">
                    <a:moveTo>
                      <a:pt x="318764" y="42811"/>
                    </a:moveTo>
                    <a:cubicBezTo>
                      <a:pt x="318500" y="42811"/>
                      <a:pt x="318236" y="42811"/>
                      <a:pt x="317939" y="42712"/>
                    </a:cubicBezTo>
                    <a:cubicBezTo>
                      <a:pt x="303086" y="39277"/>
                      <a:pt x="210969" y="21242"/>
                      <a:pt x="179020" y="16816"/>
                    </a:cubicBezTo>
                    <a:cubicBezTo>
                      <a:pt x="145322" y="12158"/>
                      <a:pt x="45382" y="6741"/>
                      <a:pt x="3664" y="7269"/>
                    </a:cubicBezTo>
                    <a:cubicBezTo>
                      <a:pt x="1782" y="7302"/>
                      <a:pt x="33" y="5684"/>
                      <a:pt x="0" y="3702"/>
                    </a:cubicBezTo>
                    <a:cubicBezTo>
                      <a:pt x="0" y="1687"/>
                      <a:pt x="1584" y="68"/>
                      <a:pt x="3564" y="35"/>
                    </a:cubicBezTo>
                    <a:cubicBezTo>
                      <a:pt x="45481" y="-493"/>
                      <a:pt x="146081" y="4990"/>
                      <a:pt x="180010" y="9648"/>
                    </a:cubicBezTo>
                    <a:cubicBezTo>
                      <a:pt x="212949" y="14206"/>
                      <a:pt x="304242" y="32109"/>
                      <a:pt x="319589" y="35677"/>
                    </a:cubicBezTo>
                    <a:cubicBezTo>
                      <a:pt x="321536" y="36139"/>
                      <a:pt x="322758" y="38088"/>
                      <a:pt x="322295" y="40037"/>
                    </a:cubicBezTo>
                    <a:cubicBezTo>
                      <a:pt x="321899" y="41721"/>
                      <a:pt x="320414" y="42844"/>
                      <a:pt x="318764" y="42844"/>
                    </a:cubicBezTo>
                    <a:close/>
                  </a:path>
                </a:pathLst>
              </a:custGeom>
              <a:grpFill/>
              <a:ln w="3294" cap="flat">
                <a:noFill/>
                <a:prstDash val="solid"/>
                <a:miter/>
              </a:ln>
            </p:spPr>
            <p:txBody>
              <a:bodyPr/>
              <a:lstStyle/>
              <a:p>
                <a:endParaRPr lang="en-US"/>
              </a:p>
            </p:txBody>
          </p:sp>
          <p:sp>
            <p:nvSpPr>
              <p:cNvPr id="329" name="Freeform 228">
                <a:extLst>
                  <a:ext uri="{FF2B5EF4-FFF2-40B4-BE49-F238E27FC236}">
                    <a16:creationId xmlns:a16="http://schemas.microsoft.com/office/drawing/2014/main" id="{B3EFBEB7-CF00-6D9B-7EE3-5C89A608E124}"/>
                  </a:ext>
                </a:extLst>
              </p:cNvPr>
              <p:cNvSpPr/>
              <p:nvPr/>
            </p:nvSpPr>
            <p:spPr>
              <a:xfrm rot="5400000">
                <a:off x="8111367" y="3865777"/>
                <a:ext cx="166784" cy="21340"/>
              </a:xfrm>
              <a:custGeom>
                <a:avLst/>
                <a:gdLst>
                  <a:gd name="csX0" fmla="*/ 3605 w 166784"/>
                  <a:gd name="csY0" fmla="*/ 21340 h 21340"/>
                  <a:gd name="csX1" fmla="*/ 41 w 166784"/>
                  <a:gd name="csY1" fmla="*/ 18269 h 21340"/>
                  <a:gd name="csX2" fmla="*/ 3077 w 166784"/>
                  <a:gd name="csY2" fmla="*/ 14140 h 21340"/>
                  <a:gd name="csX3" fmla="*/ 163054 w 166784"/>
                  <a:gd name="csY3" fmla="*/ 2 h 21340"/>
                  <a:gd name="csX4" fmla="*/ 166783 w 166784"/>
                  <a:gd name="csY4" fmla="*/ 3503 h 21340"/>
                  <a:gd name="csX5" fmla="*/ 163284 w 166784"/>
                  <a:gd name="csY5" fmla="*/ 7236 h 21340"/>
                  <a:gd name="csX6" fmla="*/ 4167 w 166784"/>
                  <a:gd name="csY6" fmla="*/ 21307 h 21340"/>
                  <a:gd name="csX7" fmla="*/ 3605 w 166784"/>
                  <a:gd name="csY7" fmla="*/ 21340 h 213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6784" h="21340">
                    <a:moveTo>
                      <a:pt x="3605" y="21340"/>
                    </a:moveTo>
                    <a:cubicBezTo>
                      <a:pt x="1856" y="21340"/>
                      <a:pt x="305" y="20052"/>
                      <a:pt x="41" y="18269"/>
                    </a:cubicBezTo>
                    <a:cubicBezTo>
                      <a:pt x="-256" y="16287"/>
                      <a:pt x="1097" y="14437"/>
                      <a:pt x="3077" y="14140"/>
                    </a:cubicBezTo>
                    <a:cubicBezTo>
                      <a:pt x="40736" y="8326"/>
                      <a:pt x="130345" y="1092"/>
                      <a:pt x="163054" y="2"/>
                    </a:cubicBezTo>
                    <a:cubicBezTo>
                      <a:pt x="165034" y="-64"/>
                      <a:pt x="166717" y="1488"/>
                      <a:pt x="166783" y="3503"/>
                    </a:cubicBezTo>
                    <a:cubicBezTo>
                      <a:pt x="166849" y="5518"/>
                      <a:pt x="165298" y="7170"/>
                      <a:pt x="163284" y="7236"/>
                    </a:cubicBezTo>
                    <a:cubicBezTo>
                      <a:pt x="130741" y="8326"/>
                      <a:pt x="41594" y="15527"/>
                      <a:pt x="4167" y="21307"/>
                    </a:cubicBezTo>
                    <a:cubicBezTo>
                      <a:pt x="3969" y="21307"/>
                      <a:pt x="3804" y="21340"/>
                      <a:pt x="3605" y="21340"/>
                    </a:cubicBezTo>
                    <a:close/>
                  </a:path>
                </a:pathLst>
              </a:custGeom>
              <a:grpFill/>
              <a:ln w="3294" cap="flat">
                <a:noFill/>
                <a:prstDash val="solid"/>
                <a:miter/>
              </a:ln>
            </p:spPr>
            <p:txBody>
              <a:bodyPr/>
              <a:lstStyle/>
              <a:p>
                <a:endParaRPr lang="en-US"/>
              </a:p>
            </p:txBody>
          </p:sp>
          <p:sp>
            <p:nvSpPr>
              <p:cNvPr id="330" name="Freeform 229">
                <a:extLst>
                  <a:ext uri="{FF2B5EF4-FFF2-40B4-BE49-F238E27FC236}">
                    <a16:creationId xmlns:a16="http://schemas.microsoft.com/office/drawing/2014/main" id="{3EFA46DF-6F96-D213-BE5E-6F9E69AA4765}"/>
                  </a:ext>
                </a:extLst>
              </p:cNvPr>
              <p:cNvSpPr/>
              <p:nvPr/>
            </p:nvSpPr>
            <p:spPr>
              <a:xfrm rot="5400000">
                <a:off x="8087072" y="3767108"/>
                <a:ext cx="161182" cy="38296"/>
              </a:xfrm>
              <a:custGeom>
                <a:avLst/>
                <a:gdLst>
                  <a:gd name="csX0" fmla="*/ 3631 w 161182"/>
                  <a:gd name="csY0" fmla="*/ 38263 h 38296"/>
                  <a:gd name="csX1" fmla="*/ 100 w 161182"/>
                  <a:gd name="csY1" fmla="*/ 35489 h 38296"/>
                  <a:gd name="csX2" fmla="*/ 2773 w 161182"/>
                  <a:gd name="csY2" fmla="*/ 31129 h 38296"/>
                  <a:gd name="csX3" fmla="*/ 157204 w 161182"/>
                  <a:gd name="csY3" fmla="*/ 13 h 38296"/>
                  <a:gd name="csX4" fmla="*/ 161165 w 161182"/>
                  <a:gd name="csY4" fmla="*/ 3283 h 38296"/>
                  <a:gd name="csX5" fmla="*/ 157897 w 161182"/>
                  <a:gd name="csY5" fmla="*/ 7247 h 38296"/>
                  <a:gd name="csX6" fmla="*/ 4489 w 161182"/>
                  <a:gd name="csY6" fmla="*/ 38197 h 38296"/>
                  <a:gd name="csX7" fmla="*/ 3631 w 161182"/>
                  <a:gd name="csY7" fmla="*/ 38296 h 382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1182" h="38296">
                    <a:moveTo>
                      <a:pt x="3631" y="38263"/>
                    </a:moveTo>
                    <a:cubicBezTo>
                      <a:pt x="1981" y="38263"/>
                      <a:pt x="529" y="37140"/>
                      <a:pt x="100" y="35489"/>
                    </a:cubicBezTo>
                    <a:cubicBezTo>
                      <a:pt x="-362" y="33540"/>
                      <a:pt x="826" y="31591"/>
                      <a:pt x="2773" y="31129"/>
                    </a:cubicBezTo>
                    <a:cubicBezTo>
                      <a:pt x="46472" y="20591"/>
                      <a:pt x="127038" y="2854"/>
                      <a:pt x="157204" y="13"/>
                    </a:cubicBezTo>
                    <a:cubicBezTo>
                      <a:pt x="159185" y="-152"/>
                      <a:pt x="160967" y="1301"/>
                      <a:pt x="161165" y="3283"/>
                    </a:cubicBezTo>
                    <a:cubicBezTo>
                      <a:pt x="161363" y="5265"/>
                      <a:pt x="159878" y="7049"/>
                      <a:pt x="157897" y="7247"/>
                    </a:cubicBezTo>
                    <a:cubicBezTo>
                      <a:pt x="128127" y="10054"/>
                      <a:pt x="47990" y="27726"/>
                      <a:pt x="4489" y="38197"/>
                    </a:cubicBezTo>
                    <a:cubicBezTo>
                      <a:pt x="4192" y="38263"/>
                      <a:pt x="3928" y="38296"/>
                      <a:pt x="3631" y="38296"/>
                    </a:cubicBezTo>
                    <a:close/>
                  </a:path>
                </a:pathLst>
              </a:custGeom>
              <a:grpFill/>
              <a:ln w="3294" cap="flat">
                <a:noFill/>
                <a:prstDash val="solid"/>
                <a:miter/>
              </a:ln>
            </p:spPr>
            <p:txBody>
              <a:bodyPr/>
              <a:lstStyle/>
              <a:p>
                <a:endParaRPr lang="en-US"/>
              </a:p>
            </p:txBody>
          </p:sp>
          <p:sp>
            <p:nvSpPr>
              <p:cNvPr id="331" name="Freeform 230">
                <a:extLst>
                  <a:ext uri="{FF2B5EF4-FFF2-40B4-BE49-F238E27FC236}">
                    <a16:creationId xmlns:a16="http://schemas.microsoft.com/office/drawing/2014/main" id="{06D603D0-6027-4B83-BD79-778ED1DA0CBF}"/>
                  </a:ext>
                </a:extLst>
              </p:cNvPr>
              <p:cNvSpPr/>
              <p:nvPr/>
            </p:nvSpPr>
            <p:spPr>
              <a:xfrm rot="5400000">
                <a:off x="8033834" y="3626412"/>
                <a:ext cx="229350" cy="75498"/>
              </a:xfrm>
              <a:custGeom>
                <a:avLst/>
                <a:gdLst>
                  <a:gd name="csX0" fmla="*/ 3629 w 229350"/>
                  <a:gd name="csY0" fmla="*/ 75499 h 75498"/>
                  <a:gd name="csX1" fmla="*/ 230 w 229350"/>
                  <a:gd name="csY1" fmla="*/ 73153 h 75498"/>
                  <a:gd name="csX2" fmla="*/ 2342 w 229350"/>
                  <a:gd name="csY2" fmla="*/ 68496 h 75498"/>
                  <a:gd name="csX3" fmla="*/ 39275 w 229350"/>
                  <a:gd name="csY3" fmla="*/ 54325 h 75498"/>
                  <a:gd name="csX4" fmla="*/ 154496 w 229350"/>
                  <a:gd name="csY4" fmla="*/ 13069 h 75498"/>
                  <a:gd name="csX5" fmla="*/ 206347 w 229350"/>
                  <a:gd name="csY5" fmla="*/ 3424 h 75498"/>
                  <a:gd name="csX6" fmla="*/ 224896 w 229350"/>
                  <a:gd name="csY6" fmla="*/ 88 h 75498"/>
                  <a:gd name="csX7" fmla="*/ 229253 w 229350"/>
                  <a:gd name="csY7" fmla="*/ 2796 h 75498"/>
                  <a:gd name="csX8" fmla="*/ 226546 w 229350"/>
                  <a:gd name="csY8" fmla="*/ 7156 h 75498"/>
                  <a:gd name="csX9" fmla="*/ 207568 w 229350"/>
                  <a:gd name="csY9" fmla="*/ 10559 h 75498"/>
                  <a:gd name="csX10" fmla="*/ 156014 w 229350"/>
                  <a:gd name="csY10" fmla="*/ 20138 h 75498"/>
                  <a:gd name="csX11" fmla="*/ 41849 w 229350"/>
                  <a:gd name="csY11" fmla="*/ 61064 h 75498"/>
                  <a:gd name="csX12" fmla="*/ 4850 w 229350"/>
                  <a:gd name="csY12" fmla="*/ 75268 h 75498"/>
                  <a:gd name="csX13" fmla="*/ 3563 w 229350"/>
                  <a:gd name="csY13" fmla="*/ 75499 h 754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29350" h="75498">
                    <a:moveTo>
                      <a:pt x="3629" y="75499"/>
                    </a:moveTo>
                    <a:cubicBezTo>
                      <a:pt x="2177" y="75499"/>
                      <a:pt x="791" y="74607"/>
                      <a:pt x="230" y="73153"/>
                    </a:cubicBezTo>
                    <a:cubicBezTo>
                      <a:pt x="-463" y="71271"/>
                      <a:pt x="461" y="69190"/>
                      <a:pt x="2342" y="68496"/>
                    </a:cubicBezTo>
                    <a:cubicBezTo>
                      <a:pt x="12409" y="64697"/>
                      <a:pt x="25479" y="59677"/>
                      <a:pt x="39275" y="54325"/>
                    </a:cubicBezTo>
                    <a:cubicBezTo>
                      <a:pt x="81819" y="37843"/>
                      <a:pt x="134759" y="17363"/>
                      <a:pt x="154496" y="13069"/>
                    </a:cubicBezTo>
                    <a:cubicBezTo>
                      <a:pt x="170768" y="9535"/>
                      <a:pt x="191330" y="6000"/>
                      <a:pt x="206347" y="3424"/>
                    </a:cubicBezTo>
                    <a:cubicBezTo>
                      <a:pt x="215225" y="1904"/>
                      <a:pt x="222255" y="715"/>
                      <a:pt x="224896" y="88"/>
                    </a:cubicBezTo>
                    <a:cubicBezTo>
                      <a:pt x="226843" y="-342"/>
                      <a:pt x="228791" y="847"/>
                      <a:pt x="229253" y="2796"/>
                    </a:cubicBezTo>
                    <a:cubicBezTo>
                      <a:pt x="229715" y="4745"/>
                      <a:pt x="228494" y="6694"/>
                      <a:pt x="226546" y="7156"/>
                    </a:cubicBezTo>
                    <a:cubicBezTo>
                      <a:pt x="223675" y="7817"/>
                      <a:pt x="216942" y="8973"/>
                      <a:pt x="207568" y="10559"/>
                    </a:cubicBezTo>
                    <a:cubicBezTo>
                      <a:pt x="192617" y="13135"/>
                      <a:pt x="172121" y="16636"/>
                      <a:pt x="156014" y="20138"/>
                    </a:cubicBezTo>
                    <a:cubicBezTo>
                      <a:pt x="136805" y="24333"/>
                      <a:pt x="84162" y="44713"/>
                      <a:pt x="41849" y="61064"/>
                    </a:cubicBezTo>
                    <a:cubicBezTo>
                      <a:pt x="28020" y="66415"/>
                      <a:pt x="14950" y="71469"/>
                      <a:pt x="4850" y="75268"/>
                    </a:cubicBezTo>
                    <a:cubicBezTo>
                      <a:pt x="4421" y="75433"/>
                      <a:pt x="3992" y="75499"/>
                      <a:pt x="3563" y="75499"/>
                    </a:cubicBezTo>
                    <a:close/>
                  </a:path>
                </a:pathLst>
              </a:custGeom>
              <a:grpFill/>
              <a:ln w="3294" cap="flat">
                <a:noFill/>
                <a:prstDash val="solid"/>
                <a:miter/>
              </a:ln>
            </p:spPr>
            <p:txBody>
              <a:bodyPr/>
              <a:lstStyle/>
              <a:p>
                <a:endParaRPr lang="en-US"/>
              </a:p>
            </p:txBody>
          </p:sp>
          <p:sp>
            <p:nvSpPr>
              <p:cNvPr id="332" name="Freeform 231">
                <a:extLst>
                  <a:ext uri="{FF2B5EF4-FFF2-40B4-BE49-F238E27FC236}">
                    <a16:creationId xmlns:a16="http://schemas.microsoft.com/office/drawing/2014/main" id="{9861ECC0-8646-CE18-A45E-474CCD07F712}"/>
                  </a:ext>
                </a:extLst>
              </p:cNvPr>
              <p:cNvSpPr/>
              <p:nvPr/>
            </p:nvSpPr>
            <p:spPr>
              <a:xfrm rot="5400000">
                <a:off x="8037753" y="3544085"/>
                <a:ext cx="147073" cy="54112"/>
              </a:xfrm>
              <a:custGeom>
                <a:avLst/>
                <a:gdLst>
                  <a:gd name="csX0" fmla="*/ 3627 w 147073"/>
                  <a:gd name="csY0" fmla="*/ 54112 h 54112"/>
                  <a:gd name="csX1" fmla="*/ 128 w 147073"/>
                  <a:gd name="csY1" fmla="*/ 51436 h 54112"/>
                  <a:gd name="csX2" fmla="*/ 2670 w 147073"/>
                  <a:gd name="csY2" fmla="*/ 46977 h 54112"/>
                  <a:gd name="csX3" fmla="*/ 130168 w 147073"/>
                  <a:gd name="csY3" fmla="*/ 4432 h 54112"/>
                  <a:gd name="csX4" fmla="*/ 142248 w 147073"/>
                  <a:gd name="csY4" fmla="*/ 204 h 54112"/>
                  <a:gd name="csX5" fmla="*/ 146869 w 147073"/>
                  <a:gd name="csY5" fmla="*/ 2451 h 54112"/>
                  <a:gd name="csX6" fmla="*/ 144625 w 147073"/>
                  <a:gd name="csY6" fmla="*/ 7075 h 54112"/>
                  <a:gd name="csX7" fmla="*/ 132578 w 147073"/>
                  <a:gd name="csY7" fmla="*/ 11303 h 54112"/>
                  <a:gd name="csX8" fmla="*/ 4584 w 147073"/>
                  <a:gd name="csY8" fmla="*/ 53980 h 54112"/>
                  <a:gd name="csX9" fmla="*/ 3627 w 147073"/>
                  <a:gd name="csY9" fmla="*/ 54112 h 541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47073" h="54112">
                    <a:moveTo>
                      <a:pt x="3627" y="54112"/>
                    </a:moveTo>
                    <a:cubicBezTo>
                      <a:pt x="2042" y="54112"/>
                      <a:pt x="590" y="53055"/>
                      <a:pt x="128" y="51436"/>
                    </a:cubicBezTo>
                    <a:cubicBezTo>
                      <a:pt x="-400" y="49521"/>
                      <a:pt x="755" y="47506"/>
                      <a:pt x="2670" y="46977"/>
                    </a:cubicBezTo>
                    <a:cubicBezTo>
                      <a:pt x="29701" y="39611"/>
                      <a:pt x="97559" y="15861"/>
                      <a:pt x="130168" y="4432"/>
                    </a:cubicBezTo>
                    <a:lnTo>
                      <a:pt x="142248" y="204"/>
                    </a:lnTo>
                    <a:cubicBezTo>
                      <a:pt x="144130" y="-456"/>
                      <a:pt x="146209" y="535"/>
                      <a:pt x="146869" y="2451"/>
                    </a:cubicBezTo>
                    <a:cubicBezTo>
                      <a:pt x="147529" y="4333"/>
                      <a:pt x="146539" y="6414"/>
                      <a:pt x="144625" y="7075"/>
                    </a:cubicBezTo>
                    <a:lnTo>
                      <a:pt x="132578" y="11303"/>
                    </a:lnTo>
                    <a:cubicBezTo>
                      <a:pt x="99903" y="22732"/>
                      <a:pt x="31879" y="46548"/>
                      <a:pt x="4584" y="53980"/>
                    </a:cubicBezTo>
                    <a:cubicBezTo>
                      <a:pt x="4254" y="54079"/>
                      <a:pt x="3957" y="54112"/>
                      <a:pt x="3627" y="54112"/>
                    </a:cubicBezTo>
                    <a:close/>
                  </a:path>
                </a:pathLst>
              </a:custGeom>
              <a:grpFill/>
              <a:ln w="3294" cap="flat">
                <a:noFill/>
                <a:prstDash val="solid"/>
                <a:miter/>
              </a:ln>
            </p:spPr>
            <p:txBody>
              <a:bodyPr/>
              <a:lstStyle/>
              <a:p>
                <a:endParaRPr lang="en-US"/>
              </a:p>
            </p:txBody>
          </p:sp>
          <p:sp>
            <p:nvSpPr>
              <p:cNvPr id="333" name="Freeform 232">
                <a:extLst>
                  <a:ext uri="{FF2B5EF4-FFF2-40B4-BE49-F238E27FC236}">
                    <a16:creationId xmlns:a16="http://schemas.microsoft.com/office/drawing/2014/main" id="{ACEFFFAA-2822-6FB0-1506-B5BF8302E7F4}"/>
                  </a:ext>
                </a:extLst>
              </p:cNvPr>
              <p:cNvSpPr/>
              <p:nvPr/>
            </p:nvSpPr>
            <p:spPr>
              <a:xfrm rot="5400000">
                <a:off x="5879891" y="3588353"/>
                <a:ext cx="333684" cy="111625"/>
              </a:xfrm>
              <a:custGeom>
                <a:avLst/>
                <a:gdLst>
                  <a:gd name="csX0" fmla="*/ 330063 w 333684"/>
                  <a:gd name="csY0" fmla="*/ 111592 h 111625"/>
                  <a:gd name="csX1" fmla="*/ 329667 w 333684"/>
                  <a:gd name="csY1" fmla="*/ 111592 h 111625"/>
                  <a:gd name="csX2" fmla="*/ 188108 w 333684"/>
                  <a:gd name="csY2" fmla="*/ 83846 h 111625"/>
                  <a:gd name="csX3" fmla="*/ 2025 w 333684"/>
                  <a:gd name="csY3" fmla="*/ 6882 h 111625"/>
                  <a:gd name="csX4" fmla="*/ 374 w 333684"/>
                  <a:gd name="csY4" fmla="*/ 2026 h 111625"/>
                  <a:gd name="csX5" fmla="*/ 5226 w 333684"/>
                  <a:gd name="csY5" fmla="*/ 375 h 111625"/>
                  <a:gd name="csX6" fmla="*/ 190121 w 333684"/>
                  <a:gd name="csY6" fmla="*/ 76876 h 111625"/>
                  <a:gd name="csX7" fmla="*/ 330459 w 333684"/>
                  <a:gd name="csY7" fmla="*/ 104391 h 111625"/>
                  <a:gd name="csX8" fmla="*/ 333661 w 333684"/>
                  <a:gd name="csY8" fmla="*/ 108388 h 111625"/>
                  <a:gd name="csX9" fmla="*/ 330063 w 333684"/>
                  <a:gd name="csY9" fmla="*/ 111625 h 1116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33684" h="111625">
                    <a:moveTo>
                      <a:pt x="330063" y="111592"/>
                    </a:moveTo>
                    <a:cubicBezTo>
                      <a:pt x="330063" y="111592"/>
                      <a:pt x="329799" y="111592"/>
                      <a:pt x="329667" y="111592"/>
                    </a:cubicBezTo>
                    <a:cubicBezTo>
                      <a:pt x="300721" y="108388"/>
                      <a:pt x="226889" y="95010"/>
                      <a:pt x="188108" y="83846"/>
                    </a:cubicBezTo>
                    <a:cubicBezTo>
                      <a:pt x="152000" y="73441"/>
                      <a:pt x="49420" y="30301"/>
                      <a:pt x="2025" y="6882"/>
                    </a:cubicBezTo>
                    <a:cubicBezTo>
                      <a:pt x="242" y="5990"/>
                      <a:pt x="-517" y="3810"/>
                      <a:pt x="374" y="2026"/>
                    </a:cubicBezTo>
                    <a:cubicBezTo>
                      <a:pt x="1265" y="243"/>
                      <a:pt x="3444" y="-517"/>
                      <a:pt x="5226" y="375"/>
                    </a:cubicBezTo>
                    <a:cubicBezTo>
                      <a:pt x="52357" y="23662"/>
                      <a:pt x="154310" y="66570"/>
                      <a:pt x="190121" y="76876"/>
                    </a:cubicBezTo>
                    <a:cubicBezTo>
                      <a:pt x="228572" y="87941"/>
                      <a:pt x="301745" y="101220"/>
                      <a:pt x="330459" y="104391"/>
                    </a:cubicBezTo>
                    <a:cubicBezTo>
                      <a:pt x="332439" y="104622"/>
                      <a:pt x="333892" y="106406"/>
                      <a:pt x="333661" y="108388"/>
                    </a:cubicBezTo>
                    <a:cubicBezTo>
                      <a:pt x="333463" y="110238"/>
                      <a:pt x="331878" y="111625"/>
                      <a:pt x="330063" y="111625"/>
                    </a:cubicBezTo>
                    <a:close/>
                  </a:path>
                </a:pathLst>
              </a:custGeom>
              <a:grpFill/>
              <a:ln w="3294" cap="flat">
                <a:noFill/>
                <a:prstDash val="solid"/>
                <a:miter/>
              </a:ln>
            </p:spPr>
            <p:txBody>
              <a:bodyPr/>
              <a:lstStyle/>
              <a:p>
                <a:endParaRPr lang="en-US"/>
              </a:p>
            </p:txBody>
          </p:sp>
          <p:sp>
            <p:nvSpPr>
              <p:cNvPr id="361" name="Freeform 233">
                <a:extLst>
                  <a:ext uri="{FF2B5EF4-FFF2-40B4-BE49-F238E27FC236}">
                    <a16:creationId xmlns:a16="http://schemas.microsoft.com/office/drawing/2014/main" id="{11105F31-0A6E-0511-3489-CDA4913D8A48}"/>
                  </a:ext>
                </a:extLst>
              </p:cNvPr>
              <p:cNvSpPr/>
              <p:nvPr/>
            </p:nvSpPr>
            <p:spPr>
              <a:xfrm rot="5400000">
                <a:off x="5878200" y="3738906"/>
                <a:ext cx="284078" cy="59757"/>
              </a:xfrm>
              <a:custGeom>
                <a:avLst/>
                <a:gdLst>
                  <a:gd name="csX0" fmla="*/ 280415 w 284078"/>
                  <a:gd name="csY0" fmla="*/ 59725 h 59757"/>
                  <a:gd name="csX1" fmla="*/ 137635 w 284078"/>
                  <a:gd name="csY1" fmla="*/ 39344 h 59757"/>
                  <a:gd name="csX2" fmla="*/ 2512 w 284078"/>
                  <a:gd name="csY2" fmla="*/ 7072 h 59757"/>
                  <a:gd name="csX3" fmla="*/ 169 w 284078"/>
                  <a:gd name="csY3" fmla="*/ 2514 h 59757"/>
                  <a:gd name="csX4" fmla="*/ 4723 w 284078"/>
                  <a:gd name="csY4" fmla="*/ 169 h 59757"/>
                  <a:gd name="csX5" fmla="*/ 139087 w 284078"/>
                  <a:gd name="csY5" fmla="*/ 32242 h 59757"/>
                  <a:gd name="csX6" fmla="*/ 280448 w 284078"/>
                  <a:gd name="csY6" fmla="*/ 52491 h 59757"/>
                  <a:gd name="csX7" fmla="*/ 284079 w 284078"/>
                  <a:gd name="csY7" fmla="*/ 56124 h 59757"/>
                  <a:gd name="csX8" fmla="*/ 280448 w 284078"/>
                  <a:gd name="csY8" fmla="*/ 59758 h 597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84078" h="59757">
                    <a:moveTo>
                      <a:pt x="280415" y="59725"/>
                    </a:moveTo>
                    <a:cubicBezTo>
                      <a:pt x="248169" y="59725"/>
                      <a:pt x="170277" y="45983"/>
                      <a:pt x="137635" y="39344"/>
                    </a:cubicBezTo>
                    <a:cubicBezTo>
                      <a:pt x="121760" y="36107"/>
                      <a:pt x="40567" y="19360"/>
                      <a:pt x="2512" y="7072"/>
                    </a:cubicBezTo>
                    <a:cubicBezTo>
                      <a:pt x="598" y="6445"/>
                      <a:pt x="-426" y="4430"/>
                      <a:pt x="169" y="2514"/>
                    </a:cubicBezTo>
                    <a:cubicBezTo>
                      <a:pt x="796" y="598"/>
                      <a:pt x="2842" y="-426"/>
                      <a:pt x="4723" y="169"/>
                    </a:cubicBezTo>
                    <a:cubicBezTo>
                      <a:pt x="42448" y="12324"/>
                      <a:pt x="123245" y="29005"/>
                      <a:pt x="139087" y="32242"/>
                    </a:cubicBezTo>
                    <a:cubicBezTo>
                      <a:pt x="171531" y="38849"/>
                      <a:pt x="248763" y="52491"/>
                      <a:pt x="280448" y="52491"/>
                    </a:cubicBezTo>
                    <a:cubicBezTo>
                      <a:pt x="282462" y="52491"/>
                      <a:pt x="284079" y="54109"/>
                      <a:pt x="284079" y="56124"/>
                    </a:cubicBezTo>
                    <a:cubicBezTo>
                      <a:pt x="284079" y="58139"/>
                      <a:pt x="282462" y="59758"/>
                      <a:pt x="280448" y="59758"/>
                    </a:cubicBezTo>
                    <a:close/>
                  </a:path>
                </a:pathLst>
              </a:custGeom>
              <a:grpFill/>
              <a:ln w="3294" cap="flat">
                <a:noFill/>
                <a:prstDash val="solid"/>
                <a:miter/>
              </a:ln>
            </p:spPr>
            <p:txBody>
              <a:bodyPr/>
              <a:lstStyle/>
              <a:p>
                <a:endParaRPr lang="en-US"/>
              </a:p>
            </p:txBody>
          </p:sp>
          <p:sp>
            <p:nvSpPr>
              <p:cNvPr id="362" name="Freeform 234">
                <a:extLst>
                  <a:ext uri="{FF2B5EF4-FFF2-40B4-BE49-F238E27FC236}">
                    <a16:creationId xmlns:a16="http://schemas.microsoft.com/office/drawing/2014/main" id="{2C2A083B-1C41-9B69-5BA1-ECC4D4415FAE}"/>
                  </a:ext>
                </a:extLst>
              </p:cNvPr>
              <p:cNvSpPr/>
              <p:nvPr/>
            </p:nvSpPr>
            <p:spPr>
              <a:xfrm rot="5400000">
                <a:off x="5812589" y="4086999"/>
                <a:ext cx="385306" cy="55592"/>
              </a:xfrm>
              <a:custGeom>
                <a:avLst/>
                <a:gdLst>
                  <a:gd name="csX0" fmla="*/ 53704 w 385306"/>
                  <a:gd name="csY0" fmla="*/ 55592 h 55592"/>
                  <a:gd name="csX1" fmla="*/ 3437 w 385306"/>
                  <a:gd name="csY1" fmla="*/ 54469 h 55592"/>
                  <a:gd name="csX2" fmla="*/ 5 w 385306"/>
                  <a:gd name="csY2" fmla="*/ 50638 h 55592"/>
                  <a:gd name="csX3" fmla="*/ 3833 w 385306"/>
                  <a:gd name="csY3" fmla="*/ 47202 h 55592"/>
                  <a:gd name="csX4" fmla="*/ 234176 w 385306"/>
                  <a:gd name="csY4" fmla="*/ 35971 h 55592"/>
                  <a:gd name="csX5" fmla="*/ 382997 w 385306"/>
                  <a:gd name="csY5" fmla="*/ 0 h 55592"/>
                  <a:gd name="csX6" fmla="*/ 385307 w 385306"/>
                  <a:gd name="csY6" fmla="*/ 6871 h 55592"/>
                  <a:gd name="csX7" fmla="*/ 235364 w 385306"/>
                  <a:gd name="csY7" fmla="*/ 43106 h 55592"/>
                  <a:gd name="csX8" fmla="*/ 53704 w 385306"/>
                  <a:gd name="csY8" fmla="*/ 55526 h 555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85306" h="55592">
                    <a:moveTo>
                      <a:pt x="53704" y="55592"/>
                    </a:moveTo>
                    <a:cubicBezTo>
                      <a:pt x="32647" y="55592"/>
                      <a:pt x="15088" y="55130"/>
                      <a:pt x="3437" y="54469"/>
                    </a:cubicBezTo>
                    <a:cubicBezTo>
                      <a:pt x="1424" y="54370"/>
                      <a:pt x="-94" y="52652"/>
                      <a:pt x="5" y="50638"/>
                    </a:cubicBezTo>
                    <a:cubicBezTo>
                      <a:pt x="104" y="48656"/>
                      <a:pt x="1787" y="47136"/>
                      <a:pt x="3833" y="47202"/>
                    </a:cubicBezTo>
                    <a:cubicBezTo>
                      <a:pt x="43670" y="49382"/>
                      <a:pt x="152357" y="49514"/>
                      <a:pt x="234176" y="35971"/>
                    </a:cubicBezTo>
                    <a:cubicBezTo>
                      <a:pt x="315633" y="22461"/>
                      <a:pt x="345371" y="12552"/>
                      <a:pt x="382997" y="0"/>
                    </a:cubicBezTo>
                    <a:lnTo>
                      <a:pt x="385307" y="6871"/>
                    </a:lnTo>
                    <a:cubicBezTo>
                      <a:pt x="347351" y="19522"/>
                      <a:pt x="317382" y="29530"/>
                      <a:pt x="235364" y="43106"/>
                    </a:cubicBezTo>
                    <a:cubicBezTo>
                      <a:pt x="176945" y="52784"/>
                      <a:pt x="104961" y="55526"/>
                      <a:pt x="53704" y="55526"/>
                    </a:cubicBezTo>
                    <a:close/>
                  </a:path>
                </a:pathLst>
              </a:custGeom>
              <a:grpFill/>
              <a:ln w="3294" cap="flat">
                <a:noFill/>
                <a:prstDash val="solid"/>
                <a:miter/>
              </a:ln>
            </p:spPr>
            <p:txBody>
              <a:bodyPr/>
              <a:lstStyle/>
              <a:p>
                <a:endParaRPr lang="en-US"/>
              </a:p>
            </p:txBody>
          </p:sp>
          <p:sp>
            <p:nvSpPr>
              <p:cNvPr id="364" name="Freeform 235">
                <a:extLst>
                  <a:ext uri="{FF2B5EF4-FFF2-40B4-BE49-F238E27FC236}">
                    <a16:creationId xmlns:a16="http://schemas.microsoft.com/office/drawing/2014/main" id="{57079190-206B-7DA6-FF66-7C21CB2F0B5D}"/>
                  </a:ext>
                </a:extLst>
              </p:cNvPr>
              <p:cNvSpPr/>
              <p:nvPr/>
            </p:nvSpPr>
            <p:spPr>
              <a:xfrm rot="5400000">
                <a:off x="5925019" y="4096864"/>
                <a:ext cx="155483" cy="24734"/>
              </a:xfrm>
              <a:custGeom>
                <a:avLst/>
                <a:gdLst>
                  <a:gd name="csX0" fmla="*/ 3633 w 155483"/>
                  <a:gd name="csY0" fmla="*/ 24735 h 24734"/>
                  <a:gd name="csX1" fmla="*/ 2 w 155483"/>
                  <a:gd name="csY1" fmla="*/ 21266 h 24734"/>
                  <a:gd name="csX2" fmla="*/ 3468 w 155483"/>
                  <a:gd name="csY2" fmla="*/ 17501 h 24734"/>
                  <a:gd name="csX3" fmla="*/ 151232 w 155483"/>
                  <a:gd name="csY3" fmla="*/ 60 h 24734"/>
                  <a:gd name="csX4" fmla="*/ 155423 w 155483"/>
                  <a:gd name="csY4" fmla="*/ 2967 h 24734"/>
                  <a:gd name="csX5" fmla="*/ 152486 w 155483"/>
                  <a:gd name="csY5" fmla="*/ 7195 h 24734"/>
                  <a:gd name="csX6" fmla="*/ 3732 w 155483"/>
                  <a:gd name="csY6" fmla="*/ 24735 h 24734"/>
                  <a:gd name="csX7" fmla="*/ 3600 w 155483"/>
                  <a:gd name="csY7" fmla="*/ 24735 h 247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55483" h="24734">
                    <a:moveTo>
                      <a:pt x="3633" y="24735"/>
                    </a:moveTo>
                    <a:cubicBezTo>
                      <a:pt x="1718" y="24735"/>
                      <a:pt x="101" y="23215"/>
                      <a:pt x="2" y="21266"/>
                    </a:cubicBezTo>
                    <a:cubicBezTo>
                      <a:pt x="-64" y="19285"/>
                      <a:pt x="1487" y="17567"/>
                      <a:pt x="3468" y="17501"/>
                    </a:cubicBezTo>
                    <a:cubicBezTo>
                      <a:pt x="45879" y="15783"/>
                      <a:pt x="123342" y="5081"/>
                      <a:pt x="151232" y="60"/>
                    </a:cubicBezTo>
                    <a:cubicBezTo>
                      <a:pt x="153212" y="-303"/>
                      <a:pt x="155093" y="1018"/>
                      <a:pt x="155423" y="2967"/>
                    </a:cubicBezTo>
                    <a:cubicBezTo>
                      <a:pt x="155786" y="4949"/>
                      <a:pt x="154466" y="6832"/>
                      <a:pt x="152486" y="7195"/>
                    </a:cubicBezTo>
                    <a:cubicBezTo>
                      <a:pt x="124432" y="12249"/>
                      <a:pt x="46473" y="23017"/>
                      <a:pt x="3732" y="24735"/>
                    </a:cubicBezTo>
                    <a:cubicBezTo>
                      <a:pt x="3699" y="24735"/>
                      <a:pt x="3633" y="24735"/>
                      <a:pt x="3600" y="24735"/>
                    </a:cubicBezTo>
                    <a:close/>
                  </a:path>
                </a:pathLst>
              </a:custGeom>
              <a:grpFill/>
              <a:ln w="3294" cap="flat">
                <a:noFill/>
                <a:prstDash val="solid"/>
                <a:miter/>
              </a:ln>
            </p:spPr>
            <p:txBody>
              <a:bodyPr/>
              <a:lstStyle/>
              <a:p>
                <a:endParaRPr lang="en-US"/>
              </a:p>
            </p:txBody>
          </p:sp>
          <p:sp>
            <p:nvSpPr>
              <p:cNvPr id="365" name="Freeform 236">
                <a:extLst>
                  <a:ext uri="{FF2B5EF4-FFF2-40B4-BE49-F238E27FC236}">
                    <a16:creationId xmlns:a16="http://schemas.microsoft.com/office/drawing/2014/main" id="{5CC87C94-CD59-97B7-82C6-D8531A4BF682}"/>
                  </a:ext>
                </a:extLst>
              </p:cNvPr>
              <p:cNvSpPr/>
              <p:nvPr/>
            </p:nvSpPr>
            <p:spPr>
              <a:xfrm rot="5400000">
                <a:off x="5973829" y="4298995"/>
                <a:ext cx="158889" cy="60289"/>
              </a:xfrm>
              <a:custGeom>
                <a:avLst/>
                <a:gdLst>
                  <a:gd name="csX0" fmla="*/ 3627 w 158889"/>
                  <a:gd name="csY0" fmla="*/ 60290 h 60289"/>
                  <a:gd name="csX1" fmla="*/ 128 w 158889"/>
                  <a:gd name="csY1" fmla="*/ 57614 h 60289"/>
                  <a:gd name="csX2" fmla="*/ 2669 w 158889"/>
                  <a:gd name="csY2" fmla="*/ 53155 h 60289"/>
                  <a:gd name="csX3" fmla="*/ 153899 w 158889"/>
                  <a:gd name="csY3" fmla="*/ 271 h 60289"/>
                  <a:gd name="csX4" fmla="*/ 158619 w 158889"/>
                  <a:gd name="csY4" fmla="*/ 2253 h 60289"/>
                  <a:gd name="csX5" fmla="*/ 156639 w 158889"/>
                  <a:gd name="csY5" fmla="*/ 6977 h 60289"/>
                  <a:gd name="csX6" fmla="*/ 4551 w 158889"/>
                  <a:gd name="csY6" fmla="*/ 60158 h 60289"/>
                  <a:gd name="csX7" fmla="*/ 3594 w 158889"/>
                  <a:gd name="csY7" fmla="*/ 60290 h 602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58889" h="60289">
                    <a:moveTo>
                      <a:pt x="3627" y="60290"/>
                    </a:moveTo>
                    <a:cubicBezTo>
                      <a:pt x="2042" y="60290"/>
                      <a:pt x="557" y="59233"/>
                      <a:pt x="128" y="57614"/>
                    </a:cubicBezTo>
                    <a:cubicBezTo>
                      <a:pt x="-400" y="55698"/>
                      <a:pt x="755" y="53683"/>
                      <a:pt x="2669" y="53155"/>
                    </a:cubicBezTo>
                    <a:cubicBezTo>
                      <a:pt x="47722" y="40900"/>
                      <a:pt x="119541" y="14343"/>
                      <a:pt x="153899" y="271"/>
                    </a:cubicBezTo>
                    <a:cubicBezTo>
                      <a:pt x="155747" y="-489"/>
                      <a:pt x="157860" y="403"/>
                      <a:pt x="158619" y="2253"/>
                    </a:cubicBezTo>
                    <a:cubicBezTo>
                      <a:pt x="159378" y="4103"/>
                      <a:pt x="158487" y="6217"/>
                      <a:pt x="156639" y="6977"/>
                    </a:cubicBezTo>
                    <a:cubicBezTo>
                      <a:pt x="122115" y="21147"/>
                      <a:pt x="49900" y="47837"/>
                      <a:pt x="4551" y="60158"/>
                    </a:cubicBezTo>
                    <a:cubicBezTo>
                      <a:pt x="4221" y="60257"/>
                      <a:pt x="3924" y="60290"/>
                      <a:pt x="3594" y="60290"/>
                    </a:cubicBezTo>
                    <a:close/>
                  </a:path>
                </a:pathLst>
              </a:custGeom>
              <a:grpFill/>
              <a:ln w="3294" cap="flat">
                <a:noFill/>
                <a:prstDash val="solid"/>
                <a:miter/>
              </a:ln>
            </p:spPr>
            <p:txBody>
              <a:bodyPr/>
              <a:lstStyle/>
              <a:p>
                <a:endParaRPr lang="en-US"/>
              </a:p>
            </p:txBody>
          </p:sp>
          <p:sp>
            <p:nvSpPr>
              <p:cNvPr id="366" name="Freeform 237">
                <a:extLst>
                  <a:ext uri="{FF2B5EF4-FFF2-40B4-BE49-F238E27FC236}">
                    <a16:creationId xmlns:a16="http://schemas.microsoft.com/office/drawing/2014/main" id="{E0B07C7B-1B7C-5EA6-AF7B-C5A2C75D6C0D}"/>
                  </a:ext>
                </a:extLst>
              </p:cNvPr>
              <p:cNvSpPr/>
              <p:nvPr/>
            </p:nvSpPr>
            <p:spPr>
              <a:xfrm rot="5400000">
                <a:off x="5999226" y="4408353"/>
                <a:ext cx="184266" cy="94708"/>
              </a:xfrm>
              <a:custGeom>
                <a:avLst/>
                <a:gdLst>
                  <a:gd name="csX0" fmla="*/ 3615 w 184266"/>
                  <a:gd name="csY0" fmla="*/ 94709 h 94708"/>
                  <a:gd name="csX1" fmla="*/ 248 w 184266"/>
                  <a:gd name="csY1" fmla="*/ 92397 h 94708"/>
                  <a:gd name="csX2" fmla="*/ 2294 w 184266"/>
                  <a:gd name="csY2" fmla="*/ 87706 h 94708"/>
                  <a:gd name="csX3" fmla="*/ 178806 w 184266"/>
                  <a:gd name="csY3" fmla="*/ 503 h 94708"/>
                  <a:gd name="csX4" fmla="*/ 183757 w 184266"/>
                  <a:gd name="csY4" fmla="*/ 1791 h 94708"/>
                  <a:gd name="csX5" fmla="*/ 182470 w 184266"/>
                  <a:gd name="csY5" fmla="*/ 6746 h 94708"/>
                  <a:gd name="csX6" fmla="*/ 4935 w 184266"/>
                  <a:gd name="csY6" fmla="*/ 94445 h 94708"/>
                  <a:gd name="csX7" fmla="*/ 3615 w 184266"/>
                  <a:gd name="csY7" fmla="*/ 94709 h 947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4266" h="94708">
                    <a:moveTo>
                      <a:pt x="3615" y="94709"/>
                    </a:moveTo>
                    <a:cubicBezTo>
                      <a:pt x="2162" y="94709"/>
                      <a:pt x="809" y="93850"/>
                      <a:pt x="248" y="92397"/>
                    </a:cubicBezTo>
                    <a:cubicBezTo>
                      <a:pt x="-478" y="90547"/>
                      <a:pt x="446" y="88433"/>
                      <a:pt x="2294" y="87706"/>
                    </a:cubicBezTo>
                    <a:cubicBezTo>
                      <a:pt x="37247" y="73932"/>
                      <a:pt x="142830" y="21775"/>
                      <a:pt x="178806" y="503"/>
                    </a:cubicBezTo>
                    <a:cubicBezTo>
                      <a:pt x="180522" y="-521"/>
                      <a:pt x="182733" y="74"/>
                      <a:pt x="183757" y="1791"/>
                    </a:cubicBezTo>
                    <a:cubicBezTo>
                      <a:pt x="184780" y="3509"/>
                      <a:pt x="184219" y="5755"/>
                      <a:pt x="182470" y="6746"/>
                    </a:cubicBezTo>
                    <a:cubicBezTo>
                      <a:pt x="146296" y="28150"/>
                      <a:pt x="40085" y="80604"/>
                      <a:pt x="4935" y="94445"/>
                    </a:cubicBezTo>
                    <a:cubicBezTo>
                      <a:pt x="4506" y="94610"/>
                      <a:pt x="4044" y="94709"/>
                      <a:pt x="3615" y="94709"/>
                    </a:cubicBezTo>
                    <a:close/>
                  </a:path>
                </a:pathLst>
              </a:custGeom>
              <a:grpFill/>
              <a:ln w="3294" cap="flat">
                <a:noFill/>
                <a:prstDash val="solid"/>
                <a:miter/>
              </a:ln>
            </p:spPr>
            <p:txBody>
              <a:bodyPr/>
              <a:lstStyle/>
              <a:p>
                <a:endParaRPr lang="en-US"/>
              </a:p>
            </p:txBody>
          </p:sp>
          <p:sp>
            <p:nvSpPr>
              <p:cNvPr id="367" name="Freeform 238">
                <a:extLst>
                  <a:ext uri="{FF2B5EF4-FFF2-40B4-BE49-F238E27FC236}">
                    <a16:creationId xmlns:a16="http://schemas.microsoft.com/office/drawing/2014/main" id="{455CC36F-F81B-EEAE-0A6A-F085D305BED4}"/>
                  </a:ext>
                </a:extLst>
              </p:cNvPr>
              <p:cNvSpPr/>
              <p:nvPr/>
            </p:nvSpPr>
            <p:spPr>
              <a:xfrm rot="5400000">
                <a:off x="6125877" y="4562550"/>
                <a:ext cx="161726" cy="125760"/>
              </a:xfrm>
              <a:custGeom>
                <a:avLst/>
                <a:gdLst>
                  <a:gd name="csX0" fmla="*/ 3622 w 161726"/>
                  <a:gd name="csY0" fmla="*/ 125761 h 125760"/>
                  <a:gd name="csX1" fmla="*/ 520 w 161726"/>
                  <a:gd name="csY1" fmla="*/ 124010 h 125760"/>
                  <a:gd name="csX2" fmla="*/ 1741 w 161726"/>
                  <a:gd name="csY2" fmla="*/ 119022 h 125760"/>
                  <a:gd name="csX3" fmla="*/ 155611 w 161726"/>
                  <a:gd name="csY3" fmla="*/ 1000 h 125760"/>
                  <a:gd name="csX4" fmla="*/ 160727 w 161726"/>
                  <a:gd name="csY4" fmla="*/ 1132 h 125760"/>
                  <a:gd name="csX5" fmla="*/ 160595 w 161726"/>
                  <a:gd name="csY5" fmla="*/ 6253 h 125760"/>
                  <a:gd name="csX6" fmla="*/ 5504 w 161726"/>
                  <a:gd name="csY6" fmla="*/ 125199 h 125760"/>
                  <a:gd name="csX7" fmla="*/ 3622 w 161726"/>
                  <a:gd name="csY7" fmla="*/ 125728 h 1257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1726" h="125760">
                    <a:moveTo>
                      <a:pt x="3622" y="125761"/>
                    </a:moveTo>
                    <a:cubicBezTo>
                      <a:pt x="2401" y="125761"/>
                      <a:pt x="1213" y="125133"/>
                      <a:pt x="520" y="124010"/>
                    </a:cubicBezTo>
                    <a:cubicBezTo>
                      <a:pt x="-503" y="122293"/>
                      <a:pt x="25" y="120079"/>
                      <a:pt x="1741" y="119022"/>
                    </a:cubicBezTo>
                    <a:cubicBezTo>
                      <a:pt x="38245" y="96990"/>
                      <a:pt x="115015" y="39416"/>
                      <a:pt x="155611" y="1000"/>
                    </a:cubicBezTo>
                    <a:cubicBezTo>
                      <a:pt x="157063" y="-387"/>
                      <a:pt x="159341" y="-321"/>
                      <a:pt x="160727" y="1132"/>
                    </a:cubicBezTo>
                    <a:cubicBezTo>
                      <a:pt x="162113" y="2586"/>
                      <a:pt x="162047" y="4865"/>
                      <a:pt x="160595" y="6253"/>
                    </a:cubicBezTo>
                    <a:cubicBezTo>
                      <a:pt x="119702" y="44966"/>
                      <a:pt x="42305" y="103002"/>
                      <a:pt x="5504" y="125199"/>
                    </a:cubicBezTo>
                    <a:cubicBezTo>
                      <a:pt x="4910" y="125563"/>
                      <a:pt x="4283" y="125728"/>
                      <a:pt x="3622" y="125728"/>
                    </a:cubicBezTo>
                    <a:close/>
                  </a:path>
                </a:pathLst>
              </a:custGeom>
              <a:grpFill/>
              <a:ln w="3294" cap="flat">
                <a:noFill/>
                <a:prstDash val="solid"/>
                <a:miter/>
              </a:ln>
            </p:spPr>
            <p:txBody>
              <a:bodyPr/>
              <a:lstStyle/>
              <a:p>
                <a:endParaRPr lang="en-US"/>
              </a:p>
            </p:txBody>
          </p:sp>
          <p:sp>
            <p:nvSpPr>
              <p:cNvPr id="368" name="Freeform 239">
                <a:extLst>
                  <a:ext uri="{FF2B5EF4-FFF2-40B4-BE49-F238E27FC236}">
                    <a16:creationId xmlns:a16="http://schemas.microsoft.com/office/drawing/2014/main" id="{606321DA-D336-E628-8AD1-FCF7255945B4}"/>
                  </a:ext>
                </a:extLst>
              </p:cNvPr>
              <p:cNvSpPr/>
              <p:nvPr/>
            </p:nvSpPr>
            <p:spPr>
              <a:xfrm rot="5400000">
                <a:off x="6164812" y="4632996"/>
                <a:ext cx="170164" cy="143233"/>
              </a:xfrm>
              <a:custGeom>
                <a:avLst/>
                <a:gdLst>
                  <a:gd name="csX0" fmla="*/ 3612 w 170164"/>
                  <a:gd name="csY0" fmla="*/ 143233 h 143233"/>
                  <a:gd name="csX1" fmla="*/ 674 w 170164"/>
                  <a:gd name="csY1" fmla="*/ 141714 h 143233"/>
                  <a:gd name="csX2" fmla="*/ 1500 w 170164"/>
                  <a:gd name="csY2" fmla="*/ 136660 h 143233"/>
                  <a:gd name="csX3" fmla="*/ 163984 w 170164"/>
                  <a:gd name="csY3" fmla="*/ 1065 h 143233"/>
                  <a:gd name="csX4" fmla="*/ 169100 w 170164"/>
                  <a:gd name="csY4" fmla="*/ 1065 h 143233"/>
                  <a:gd name="csX5" fmla="*/ 169100 w 170164"/>
                  <a:gd name="csY5" fmla="*/ 6185 h 143233"/>
                  <a:gd name="csX6" fmla="*/ 5724 w 170164"/>
                  <a:gd name="csY6" fmla="*/ 142540 h 143233"/>
                  <a:gd name="csX7" fmla="*/ 3612 w 170164"/>
                  <a:gd name="csY7" fmla="*/ 143233 h 1432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0164" h="143233">
                    <a:moveTo>
                      <a:pt x="3612" y="143233"/>
                    </a:moveTo>
                    <a:cubicBezTo>
                      <a:pt x="2490" y="143233"/>
                      <a:pt x="1368" y="142705"/>
                      <a:pt x="674" y="141714"/>
                    </a:cubicBezTo>
                    <a:cubicBezTo>
                      <a:pt x="-481" y="140095"/>
                      <a:pt x="-118" y="137816"/>
                      <a:pt x="1500" y="136660"/>
                    </a:cubicBezTo>
                    <a:cubicBezTo>
                      <a:pt x="44076" y="105908"/>
                      <a:pt x="135204" y="29869"/>
                      <a:pt x="163984" y="1065"/>
                    </a:cubicBezTo>
                    <a:cubicBezTo>
                      <a:pt x="165403" y="-355"/>
                      <a:pt x="167681" y="-355"/>
                      <a:pt x="169100" y="1065"/>
                    </a:cubicBezTo>
                    <a:cubicBezTo>
                      <a:pt x="170519" y="2486"/>
                      <a:pt x="170519" y="4765"/>
                      <a:pt x="169100" y="6185"/>
                    </a:cubicBezTo>
                    <a:cubicBezTo>
                      <a:pt x="139527" y="35782"/>
                      <a:pt x="49423" y="110995"/>
                      <a:pt x="5724" y="142540"/>
                    </a:cubicBezTo>
                    <a:cubicBezTo>
                      <a:pt x="5097" y="143002"/>
                      <a:pt x="4338" y="143233"/>
                      <a:pt x="3612" y="143233"/>
                    </a:cubicBezTo>
                    <a:close/>
                  </a:path>
                </a:pathLst>
              </a:custGeom>
              <a:grpFill/>
              <a:ln w="3294" cap="flat">
                <a:noFill/>
                <a:prstDash val="solid"/>
                <a:miter/>
              </a:ln>
            </p:spPr>
            <p:txBody>
              <a:bodyPr/>
              <a:lstStyle/>
              <a:p>
                <a:endParaRPr lang="en-US"/>
              </a:p>
            </p:txBody>
          </p:sp>
          <p:sp>
            <p:nvSpPr>
              <p:cNvPr id="369" name="Freeform 240">
                <a:extLst>
                  <a:ext uri="{FF2B5EF4-FFF2-40B4-BE49-F238E27FC236}">
                    <a16:creationId xmlns:a16="http://schemas.microsoft.com/office/drawing/2014/main" id="{883FD897-E89D-8ADE-CA50-D44766FCA985}"/>
                  </a:ext>
                </a:extLst>
              </p:cNvPr>
              <p:cNvSpPr/>
              <p:nvPr/>
            </p:nvSpPr>
            <p:spPr>
              <a:xfrm rot="5400000">
                <a:off x="6335140" y="4766058"/>
                <a:ext cx="107616" cy="124651"/>
              </a:xfrm>
              <a:custGeom>
                <a:avLst/>
                <a:gdLst>
                  <a:gd name="csX0" fmla="*/ 3627 w 107616"/>
                  <a:gd name="csY0" fmla="*/ 124586 h 124651"/>
                  <a:gd name="csX1" fmla="*/ 1085 w 107616"/>
                  <a:gd name="csY1" fmla="*/ 123562 h 124651"/>
                  <a:gd name="csX2" fmla="*/ 1019 w 107616"/>
                  <a:gd name="csY2" fmla="*/ 118442 h 124651"/>
                  <a:gd name="csX3" fmla="*/ 100992 w 107616"/>
                  <a:gd name="csY3" fmla="*/ 1576 h 124651"/>
                  <a:gd name="csX4" fmla="*/ 106042 w 107616"/>
                  <a:gd name="csY4" fmla="*/ 651 h 124651"/>
                  <a:gd name="csX5" fmla="*/ 106966 w 107616"/>
                  <a:gd name="csY5" fmla="*/ 5705 h 124651"/>
                  <a:gd name="csX6" fmla="*/ 6234 w 107616"/>
                  <a:gd name="csY6" fmla="*/ 123562 h 124651"/>
                  <a:gd name="csX7" fmla="*/ 3627 w 107616"/>
                  <a:gd name="csY7" fmla="*/ 124652 h 1246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7616" h="124651">
                    <a:moveTo>
                      <a:pt x="3627" y="124586"/>
                    </a:moveTo>
                    <a:cubicBezTo>
                      <a:pt x="2703" y="124586"/>
                      <a:pt x="1811" y="124255"/>
                      <a:pt x="1085" y="123562"/>
                    </a:cubicBezTo>
                    <a:cubicBezTo>
                      <a:pt x="-334" y="122174"/>
                      <a:pt x="-367" y="119862"/>
                      <a:pt x="1019" y="118442"/>
                    </a:cubicBezTo>
                    <a:cubicBezTo>
                      <a:pt x="48316" y="69918"/>
                      <a:pt x="77294" y="36061"/>
                      <a:pt x="100992" y="1576"/>
                    </a:cubicBezTo>
                    <a:cubicBezTo>
                      <a:pt x="102114" y="-76"/>
                      <a:pt x="104392" y="-505"/>
                      <a:pt x="106042" y="651"/>
                    </a:cubicBezTo>
                    <a:cubicBezTo>
                      <a:pt x="107692" y="1774"/>
                      <a:pt x="108121" y="4053"/>
                      <a:pt x="106966" y="5705"/>
                    </a:cubicBezTo>
                    <a:cubicBezTo>
                      <a:pt x="83037" y="40553"/>
                      <a:pt x="53828" y="74708"/>
                      <a:pt x="6234" y="123562"/>
                    </a:cubicBezTo>
                    <a:cubicBezTo>
                      <a:pt x="5541" y="124288"/>
                      <a:pt x="4584" y="124652"/>
                      <a:pt x="3627" y="124652"/>
                    </a:cubicBezTo>
                    <a:close/>
                  </a:path>
                </a:pathLst>
              </a:custGeom>
              <a:grpFill/>
              <a:ln w="3294" cap="flat">
                <a:noFill/>
                <a:prstDash val="solid"/>
                <a:miter/>
              </a:ln>
            </p:spPr>
            <p:txBody>
              <a:bodyPr/>
              <a:lstStyle/>
              <a:p>
                <a:endParaRPr lang="en-US"/>
              </a:p>
            </p:txBody>
          </p:sp>
          <p:sp>
            <p:nvSpPr>
              <p:cNvPr id="370" name="Freeform 241">
                <a:extLst>
                  <a:ext uri="{FF2B5EF4-FFF2-40B4-BE49-F238E27FC236}">
                    <a16:creationId xmlns:a16="http://schemas.microsoft.com/office/drawing/2014/main" id="{ED8B1343-375F-D258-9BFF-8475F8D627AF}"/>
                  </a:ext>
                </a:extLst>
              </p:cNvPr>
              <p:cNvSpPr/>
              <p:nvPr/>
            </p:nvSpPr>
            <p:spPr>
              <a:xfrm rot="5400000">
                <a:off x="6435610" y="4844442"/>
                <a:ext cx="123932" cy="165780"/>
              </a:xfrm>
              <a:custGeom>
                <a:avLst/>
                <a:gdLst>
                  <a:gd name="csX0" fmla="*/ 3601 w 123932"/>
                  <a:gd name="csY0" fmla="*/ 165780 h 165780"/>
                  <a:gd name="csX1" fmla="*/ 1521 w 123932"/>
                  <a:gd name="csY1" fmla="*/ 165120 h 165780"/>
                  <a:gd name="csX2" fmla="*/ 663 w 123932"/>
                  <a:gd name="csY2" fmla="*/ 160066 h 165780"/>
                  <a:gd name="csX3" fmla="*/ 37266 w 123932"/>
                  <a:gd name="csY3" fmla="*/ 108041 h 165780"/>
                  <a:gd name="csX4" fmla="*/ 75090 w 123932"/>
                  <a:gd name="csY4" fmla="*/ 54530 h 165780"/>
                  <a:gd name="csX5" fmla="*/ 93771 w 123932"/>
                  <a:gd name="csY5" fmla="*/ 26618 h 165780"/>
                  <a:gd name="csX6" fmla="*/ 119053 w 123932"/>
                  <a:gd name="csY6" fmla="*/ 226 h 165780"/>
                  <a:gd name="csX7" fmla="*/ 123707 w 123932"/>
                  <a:gd name="csY7" fmla="*/ 2373 h 165780"/>
                  <a:gd name="csX8" fmla="*/ 121561 w 123932"/>
                  <a:gd name="csY8" fmla="*/ 7030 h 165780"/>
                  <a:gd name="csX9" fmla="*/ 99877 w 123932"/>
                  <a:gd name="csY9" fmla="*/ 30516 h 165780"/>
                  <a:gd name="csX10" fmla="*/ 80965 w 123932"/>
                  <a:gd name="csY10" fmla="*/ 58791 h 165780"/>
                  <a:gd name="csX11" fmla="*/ 43174 w 123932"/>
                  <a:gd name="csY11" fmla="*/ 112203 h 165780"/>
                  <a:gd name="csX12" fmla="*/ 6538 w 123932"/>
                  <a:gd name="csY12" fmla="*/ 164261 h 165780"/>
                  <a:gd name="csX13" fmla="*/ 3568 w 123932"/>
                  <a:gd name="csY13" fmla="*/ 165780 h 1657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23932" h="165780">
                    <a:moveTo>
                      <a:pt x="3601" y="165780"/>
                    </a:moveTo>
                    <a:cubicBezTo>
                      <a:pt x="2875" y="165780"/>
                      <a:pt x="2149" y="165549"/>
                      <a:pt x="1521" y="165120"/>
                    </a:cubicBezTo>
                    <a:cubicBezTo>
                      <a:pt x="-96" y="163963"/>
                      <a:pt x="-492" y="161684"/>
                      <a:pt x="663" y="160066"/>
                    </a:cubicBezTo>
                    <a:cubicBezTo>
                      <a:pt x="15747" y="138793"/>
                      <a:pt x="27167" y="122443"/>
                      <a:pt x="37266" y="108041"/>
                    </a:cubicBezTo>
                    <a:cubicBezTo>
                      <a:pt x="50072" y="89708"/>
                      <a:pt x="61162" y="73886"/>
                      <a:pt x="75090" y="54530"/>
                    </a:cubicBezTo>
                    <a:cubicBezTo>
                      <a:pt x="83407" y="43002"/>
                      <a:pt x="89150" y="33918"/>
                      <a:pt x="93771" y="26618"/>
                    </a:cubicBezTo>
                    <a:cubicBezTo>
                      <a:pt x="102847" y="12282"/>
                      <a:pt x="107831" y="4388"/>
                      <a:pt x="119053" y="226"/>
                    </a:cubicBezTo>
                    <a:cubicBezTo>
                      <a:pt x="120934" y="-468"/>
                      <a:pt x="123013" y="490"/>
                      <a:pt x="123707" y="2373"/>
                    </a:cubicBezTo>
                    <a:cubicBezTo>
                      <a:pt x="124400" y="4256"/>
                      <a:pt x="123443" y="6337"/>
                      <a:pt x="121561" y="7030"/>
                    </a:cubicBezTo>
                    <a:cubicBezTo>
                      <a:pt x="112650" y="10333"/>
                      <a:pt x="108623" y="16675"/>
                      <a:pt x="99877" y="30516"/>
                    </a:cubicBezTo>
                    <a:cubicBezTo>
                      <a:pt x="95223" y="37882"/>
                      <a:pt x="89414" y="47065"/>
                      <a:pt x="80965" y="58791"/>
                    </a:cubicBezTo>
                    <a:cubicBezTo>
                      <a:pt x="67037" y="78114"/>
                      <a:pt x="55980" y="93903"/>
                      <a:pt x="43174" y="112203"/>
                    </a:cubicBezTo>
                    <a:cubicBezTo>
                      <a:pt x="33074" y="126638"/>
                      <a:pt x="21655" y="142988"/>
                      <a:pt x="6538" y="164261"/>
                    </a:cubicBezTo>
                    <a:cubicBezTo>
                      <a:pt x="5845" y="165252"/>
                      <a:pt x="4723" y="165780"/>
                      <a:pt x="3568" y="165780"/>
                    </a:cubicBezTo>
                    <a:close/>
                  </a:path>
                </a:pathLst>
              </a:custGeom>
              <a:grpFill/>
              <a:ln w="3294" cap="flat">
                <a:noFill/>
                <a:prstDash val="solid"/>
                <a:miter/>
              </a:ln>
            </p:spPr>
            <p:txBody>
              <a:bodyPr/>
              <a:lstStyle/>
              <a:p>
                <a:endParaRPr lang="en-US"/>
              </a:p>
            </p:txBody>
          </p:sp>
          <p:sp>
            <p:nvSpPr>
              <p:cNvPr id="371" name="Freeform 242">
                <a:extLst>
                  <a:ext uri="{FF2B5EF4-FFF2-40B4-BE49-F238E27FC236}">
                    <a16:creationId xmlns:a16="http://schemas.microsoft.com/office/drawing/2014/main" id="{191FC08B-B6F7-8C89-A7A3-5663228C8B7C}"/>
                  </a:ext>
                </a:extLst>
              </p:cNvPr>
              <p:cNvSpPr/>
              <p:nvPr/>
            </p:nvSpPr>
            <p:spPr>
              <a:xfrm rot="5400000">
                <a:off x="6504854" y="4933141"/>
                <a:ext cx="116623" cy="89321"/>
              </a:xfrm>
              <a:custGeom>
                <a:avLst/>
                <a:gdLst>
                  <a:gd name="csX0" fmla="*/ 3607 w 116623"/>
                  <a:gd name="csY0" fmla="*/ 89321 h 89321"/>
                  <a:gd name="csX1" fmla="*/ 1560 w 116623"/>
                  <a:gd name="csY1" fmla="*/ 88694 h 89321"/>
                  <a:gd name="csX2" fmla="*/ 636 w 116623"/>
                  <a:gd name="csY2" fmla="*/ 83640 h 89321"/>
                  <a:gd name="csX3" fmla="*/ 20571 w 116623"/>
                  <a:gd name="csY3" fmla="*/ 51302 h 89321"/>
                  <a:gd name="csX4" fmla="*/ 58197 w 116623"/>
                  <a:gd name="csY4" fmla="*/ 6676 h 89321"/>
                  <a:gd name="csX5" fmla="*/ 114372 w 116623"/>
                  <a:gd name="csY5" fmla="*/ 6181 h 89321"/>
                  <a:gd name="csX6" fmla="*/ 116352 w 116623"/>
                  <a:gd name="csY6" fmla="*/ 10904 h 89321"/>
                  <a:gd name="csX7" fmla="*/ 111632 w 116623"/>
                  <a:gd name="csY7" fmla="*/ 12886 h 89321"/>
                  <a:gd name="csX8" fmla="*/ 60672 w 116623"/>
                  <a:gd name="csY8" fmla="*/ 13514 h 89321"/>
                  <a:gd name="csX9" fmla="*/ 26842 w 116623"/>
                  <a:gd name="csY9" fmla="*/ 54968 h 89321"/>
                  <a:gd name="csX10" fmla="*/ 6610 w 116623"/>
                  <a:gd name="csY10" fmla="*/ 87769 h 89321"/>
                  <a:gd name="csX11" fmla="*/ 3640 w 116623"/>
                  <a:gd name="csY11" fmla="*/ 89321 h 89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6623" h="89321">
                    <a:moveTo>
                      <a:pt x="3607" y="89321"/>
                    </a:moveTo>
                    <a:cubicBezTo>
                      <a:pt x="2913" y="89321"/>
                      <a:pt x="2187" y="89123"/>
                      <a:pt x="1560" y="88694"/>
                    </a:cubicBezTo>
                    <a:cubicBezTo>
                      <a:pt x="-90" y="87571"/>
                      <a:pt x="-486" y="85291"/>
                      <a:pt x="636" y="83640"/>
                    </a:cubicBezTo>
                    <a:cubicBezTo>
                      <a:pt x="8260" y="72541"/>
                      <a:pt x="14795" y="61245"/>
                      <a:pt x="20571" y="51302"/>
                    </a:cubicBezTo>
                    <a:cubicBezTo>
                      <a:pt x="33245" y="29369"/>
                      <a:pt x="43279" y="12060"/>
                      <a:pt x="58197" y="6676"/>
                    </a:cubicBezTo>
                    <a:cubicBezTo>
                      <a:pt x="78957" y="-822"/>
                      <a:pt x="91235" y="-3332"/>
                      <a:pt x="114372" y="6181"/>
                    </a:cubicBezTo>
                    <a:cubicBezTo>
                      <a:pt x="116220" y="6941"/>
                      <a:pt x="117111" y="9054"/>
                      <a:pt x="116352" y="10904"/>
                    </a:cubicBezTo>
                    <a:cubicBezTo>
                      <a:pt x="115593" y="12754"/>
                      <a:pt x="113481" y="13646"/>
                      <a:pt x="111632" y="12886"/>
                    </a:cubicBezTo>
                    <a:cubicBezTo>
                      <a:pt x="90674" y="4265"/>
                      <a:pt x="80509" y="6346"/>
                      <a:pt x="60672" y="13514"/>
                    </a:cubicBezTo>
                    <a:cubicBezTo>
                      <a:pt x="48230" y="18006"/>
                      <a:pt x="38790" y="34324"/>
                      <a:pt x="26842" y="54968"/>
                    </a:cubicBezTo>
                    <a:cubicBezTo>
                      <a:pt x="21000" y="65043"/>
                      <a:pt x="14399" y="76439"/>
                      <a:pt x="6610" y="87769"/>
                    </a:cubicBezTo>
                    <a:cubicBezTo>
                      <a:pt x="5917" y="88793"/>
                      <a:pt x="4762" y="89321"/>
                      <a:pt x="3640" y="89321"/>
                    </a:cubicBezTo>
                    <a:close/>
                  </a:path>
                </a:pathLst>
              </a:custGeom>
              <a:grpFill/>
              <a:ln w="3294" cap="flat">
                <a:noFill/>
                <a:prstDash val="solid"/>
                <a:miter/>
              </a:ln>
            </p:spPr>
            <p:txBody>
              <a:bodyPr/>
              <a:lstStyle/>
              <a:p>
                <a:endParaRPr lang="en-US"/>
              </a:p>
            </p:txBody>
          </p:sp>
          <p:sp>
            <p:nvSpPr>
              <p:cNvPr id="372" name="Freeform 243">
                <a:extLst>
                  <a:ext uri="{FF2B5EF4-FFF2-40B4-BE49-F238E27FC236}">
                    <a16:creationId xmlns:a16="http://schemas.microsoft.com/office/drawing/2014/main" id="{ED08B1D4-20E2-86C7-5220-45A78BEF4FBA}"/>
                  </a:ext>
                </a:extLst>
              </p:cNvPr>
              <p:cNvSpPr/>
              <p:nvPr/>
            </p:nvSpPr>
            <p:spPr>
              <a:xfrm rot="5400000">
                <a:off x="6492852" y="5058957"/>
                <a:ext cx="96875" cy="59180"/>
              </a:xfrm>
              <a:custGeom>
                <a:avLst/>
                <a:gdLst>
                  <a:gd name="csX0" fmla="*/ 93260 w 96875"/>
                  <a:gd name="csY0" fmla="*/ 59148 h 59180"/>
                  <a:gd name="csX1" fmla="*/ 91643 w 96875"/>
                  <a:gd name="csY1" fmla="*/ 58751 h 59180"/>
                  <a:gd name="csX2" fmla="*/ 1605 w 96875"/>
                  <a:gd name="csY2" fmla="*/ 6627 h 59180"/>
                  <a:gd name="csX3" fmla="*/ 615 w 96875"/>
                  <a:gd name="csY3" fmla="*/ 1606 h 59180"/>
                  <a:gd name="csX4" fmla="*/ 5632 w 96875"/>
                  <a:gd name="csY4" fmla="*/ 615 h 59180"/>
                  <a:gd name="csX5" fmla="*/ 94878 w 96875"/>
                  <a:gd name="csY5" fmla="*/ 52310 h 59180"/>
                  <a:gd name="csX6" fmla="*/ 96495 w 96875"/>
                  <a:gd name="csY6" fmla="*/ 57166 h 59180"/>
                  <a:gd name="csX7" fmla="*/ 93260 w 96875"/>
                  <a:gd name="csY7" fmla="*/ 59181 h 591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6875" h="59180">
                    <a:moveTo>
                      <a:pt x="93260" y="59148"/>
                    </a:moveTo>
                    <a:cubicBezTo>
                      <a:pt x="92732" y="59148"/>
                      <a:pt x="92171" y="59015"/>
                      <a:pt x="91643" y="58751"/>
                    </a:cubicBezTo>
                    <a:cubicBezTo>
                      <a:pt x="64084" y="44944"/>
                      <a:pt x="26227" y="23044"/>
                      <a:pt x="1605" y="6627"/>
                    </a:cubicBezTo>
                    <a:cubicBezTo>
                      <a:pt x="-45" y="5504"/>
                      <a:pt x="-507" y="3258"/>
                      <a:pt x="615" y="1606"/>
                    </a:cubicBezTo>
                    <a:cubicBezTo>
                      <a:pt x="1737" y="-45"/>
                      <a:pt x="3981" y="-507"/>
                      <a:pt x="5632" y="615"/>
                    </a:cubicBezTo>
                    <a:cubicBezTo>
                      <a:pt x="30023" y="16900"/>
                      <a:pt x="67549" y="38635"/>
                      <a:pt x="94878" y="52310"/>
                    </a:cubicBezTo>
                    <a:cubicBezTo>
                      <a:pt x="96660" y="53202"/>
                      <a:pt x="97386" y="55382"/>
                      <a:pt x="96495" y="57166"/>
                    </a:cubicBezTo>
                    <a:cubicBezTo>
                      <a:pt x="95868" y="58421"/>
                      <a:pt x="94581" y="59181"/>
                      <a:pt x="93260" y="59181"/>
                    </a:cubicBezTo>
                    <a:close/>
                  </a:path>
                </a:pathLst>
              </a:custGeom>
              <a:grpFill/>
              <a:ln w="3294" cap="flat">
                <a:noFill/>
                <a:prstDash val="solid"/>
                <a:miter/>
              </a:ln>
            </p:spPr>
            <p:txBody>
              <a:bodyPr/>
              <a:lstStyle/>
              <a:p>
                <a:endParaRPr lang="en-US"/>
              </a:p>
            </p:txBody>
          </p:sp>
          <p:sp>
            <p:nvSpPr>
              <p:cNvPr id="373" name="Freeform 244">
                <a:extLst>
                  <a:ext uri="{FF2B5EF4-FFF2-40B4-BE49-F238E27FC236}">
                    <a16:creationId xmlns:a16="http://schemas.microsoft.com/office/drawing/2014/main" id="{1F135621-D39D-5AD8-4ACB-5592A5F51BD8}"/>
                  </a:ext>
                </a:extLst>
              </p:cNvPr>
              <p:cNvSpPr/>
              <p:nvPr/>
            </p:nvSpPr>
            <p:spPr>
              <a:xfrm rot="5400000">
                <a:off x="6292918" y="5477542"/>
                <a:ext cx="215835" cy="74960"/>
              </a:xfrm>
              <a:custGeom>
                <a:avLst/>
                <a:gdLst>
                  <a:gd name="csX0" fmla="*/ 212235 w 215835"/>
                  <a:gd name="csY0" fmla="*/ 74961 h 74960"/>
                  <a:gd name="csX1" fmla="*/ 211344 w 215835"/>
                  <a:gd name="csY1" fmla="*/ 74861 h 74960"/>
                  <a:gd name="csX2" fmla="*/ 206756 w 215835"/>
                  <a:gd name="csY2" fmla="*/ 73772 h 74960"/>
                  <a:gd name="csX3" fmla="*/ 145235 w 215835"/>
                  <a:gd name="csY3" fmla="*/ 57883 h 74960"/>
                  <a:gd name="csX4" fmla="*/ 2223 w 215835"/>
                  <a:gd name="csY4" fmla="*/ 6982 h 74960"/>
                  <a:gd name="csX5" fmla="*/ 276 w 215835"/>
                  <a:gd name="csY5" fmla="*/ 2225 h 74960"/>
                  <a:gd name="csX6" fmla="*/ 5029 w 215835"/>
                  <a:gd name="csY6" fmla="*/ 276 h 74960"/>
                  <a:gd name="csX7" fmla="*/ 147314 w 215835"/>
                  <a:gd name="csY7" fmla="*/ 50914 h 74960"/>
                  <a:gd name="csX8" fmla="*/ 208374 w 215835"/>
                  <a:gd name="csY8" fmla="*/ 66670 h 74960"/>
                  <a:gd name="csX9" fmla="*/ 213093 w 215835"/>
                  <a:gd name="csY9" fmla="*/ 67793 h 74960"/>
                  <a:gd name="csX10" fmla="*/ 215734 w 215835"/>
                  <a:gd name="csY10" fmla="*/ 72186 h 74960"/>
                  <a:gd name="csX11" fmla="*/ 212235 w 215835"/>
                  <a:gd name="csY11" fmla="*/ 74928 h 749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15835" h="74960">
                    <a:moveTo>
                      <a:pt x="212235" y="74961"/>
                    </a:moveTo>
                    <a:cubicBezTo>
                      <a:pt x="211938" y="74961"/>
                      <a:pt x="211641" y="74961"/>
                      <a:pt x="211344" y="74861"/>
                    </a:cubicBezTo>
                    <a:cubicBezTo>
                      <a:pt x="210585" y="74663"/>
                      <a:pt x="209001" y="74300"/>
                      <a:pt x="206756" y="73772"/>
                    </a:cubicBezTo>
                    <a:cubicBezTo>
                      <a:pt x="195369" y="71129"/>
                      <a:pt x="168734" y="64952"/>
                      <a:pt x="145235" y="57883"/>
                    </a:cubicBezTo>
                    <a:cubicBezTo>
                      <a:pt x="117576" y="49592"/>
                      <a:pt x="34898" y="20723"/>
                      <a:pt x="2223" y="6982"/>
                    </a:cubicBezTo>
                    <a:cubicBezTo>
                      <a:pt x="375" y="6189"/>
                      <a:pt x="-483" y="4075"/>
                      <a:pt x="276" y="2225"/>
                    </a:cubicBezTo>
                    <a:cubicBezTo>
                      <a:pt x="1035" y="375"/>
                      <a:pt x="3147" y="-484"/>
                      <a:pt x="5029" y="276"/>
                    </a:cubicBezTo>
                    <a:cubicBezTo>
                      <a:pt x="37539" y="13984"/>
                      <a:pt x="119788" y="42656"/>
                      <a:pt x="147314" y="50914"/>
                    </a:cubicBezTo>
                    <a:cubicBezTo>
                      <a:pt x="170583" y="57883"/>
                      <a:pt x="197086" y="64060"/>
                      <a:pt x="208374" y="66670"/>
                    </a:cubicBezTo>
                    <a:cubicBezTo>
                      <a:pt x="210684" y="67198"/>
                      <a:pt x="212334" y="67595"/>
                      <a:pt x="213093" y="67793"/>
                    </a:cubicBezTo>
                    <a:cubicBezTo>
                      <a:pt x="215041" y="68288"/>
                      <a:pt x="216196" y="70237"/>
                      <a:pt x="215734" y="72186"/>
                    </a:cubicBezTo>
                    <a:cubicBezTo>
                      <a:pt x="215338" y="73838"/>
                      <a:pt x="213852" y="74928"/>
                      <a:pt x="212235" y="74928"/>
                    </a:cubicBezTo>
                    <a:close/>
                  </a:path>
                </a:pathLst>
              </a:custGeom>
              <a:grpFill/>
              <a:ln w="3294" cap="flat">
                <a:noFill/>
                <a:prstDash val="solid"/>
                <a:miter/>
              </a:ln>
            </p:spPr>
            <p:txBody>
              <a:bodyPr/>
              <a:lstStyle/>
              <a:p>
                <a:endParaRPr lang="en-US"/>
              </a:p>
            </p:txBody>
          </p:sp>
          <p:sp>
            <p:nvSpPr>
              <p:cNvPr id="374" name="Freeform 245">
                <a:extLst>
                  <a:ext uri="{FF2B5EF4-FFF2-40B4-BE49-F238E27FC236}">
                    <a16:creationId xmlns:a16="http://schemas.microsoft.com/office/drawing/2014/main" id="{C3705676-5843-B5B2-3BBC-E25D7FE0EB0E}"/>
                  </a:ext>
                </a:extLst>
              </p:cNvPr>
              <p:cNvSpPr/>
              <p:nvPr/>
            </p:nvSpPr>
            <p:spPr>
              <a:xfrm rot="5400000">
                <a:off x="6367898" y="5506358"/>
                <a:ext cx="139190" cy="44488"/>
              </a:xfrm>
              <a:custGeom>
                <a:avLst/>
                <a:gdLst>
                  <a:gd name="csX0" fmla="*/ 135547 w 139190"/>
                  <a:gd name="csY0" fmla="*/ 44488 h 44488"/>
                  <a:gd name="csX1" fmla="*/ 134656 w 139190"/>
                  <a:gd name="csY1" fmla="*/ 44389 h 44488"/>
                  <a:gd name="csX2" fmla="*/ 2371 w 139190"/>
                  <a:gd name="csY2" fmla="*/ 7030 h 44488"/>
                  <a:gd name="csX3" fmla="*/ 225 w 139190"/>
                  <a:gd name="csY3" fmla="*/ 2373 h 44488"/>
                  <a:gd name="csX4" fmla="*/ 4879 w 139190"/>
                  <a:gd name="csY4" fmla="*/ 226 h 44488"/>
                  <a:gd name="csX5" fmla="*/ 136438 w 139190"/>
                  <a:gd name="csY5" fmla="*/ 37353 h 44488"/>
                  <a:gd name="csX6" fmla="*/ 139078 w 139190"/>
                  <a:gd name="csY6" fmla="*/ 41747 h 44488"/>
                  <a:gd name="csX7" fmla="*/ 135580 w 139190"/>
                  <a:gd name="csY7" fmla="*/ 44488 h 444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39190" h="44488">
                    <a:moveTo>
                      <a:pt x="135547" y="44488"/>
                    </a:moveTo>
                    <a:cubicBezTo>
                      <a:pt x="135250" y="44488"/>
                      <a:pt x="134953" y="44488"/>
                      <a:pt x="134656" y="44389"/>
                    </a:cubicBezTo>
                    <a:cubicBezTo>
                      <a:pt x="108120" y="37750"/>
                      <a:pt x="32637" y="18096"/>
                      <a:pt x="2371" y="7030"/>
                    </a:cubicBezTo>
                    <a:cubicBezTo>
                      <a:pt x="490" y="6337"/>
                      <a:pt x="-467" y="4256"/>
                      <a:pt x="225" y="2373"/>
                    </a:cubicBezTo>
                    <a:cubicBezTo>
                      <a:pt x="919" y="490"/>
                      <a:pt x="2998" y="-468"/>
                      <a:pt x="4879" y="226"/>
                    </a:cubicBezTo>
                    <a:cubicBezTo>
                      <a:pt x="34848" y="11192"/>
                      <a:pt x="110001" y="30747"/>
                      <a:pt x="136438" y="37353"/>
                    </a:cubicBezTo>
                    <a:cubicBezTo>
                      <a:pt x="138385" y="37849"/>
                      <a:pt x="139574" y="39798"/>
                      <a:pt x="139078" y="41747"/>
                    </a:cubicBezTo>
                    <a:cubicBezTo>
                      <a:pt x="138682" y="43398"/>
                      <a:pt x="137197" y="44488"/>
                      <a:pt x="135580" y="44488"/>
                    </a:cubicBezTo>
                    <a:close/>
                  </a:path>
                </a:pathLst>
              </a:custGeom>
              <a:grpFill/>
              <a:ln w="3294" cap="flat">
                <a:noFill/>
                <a:prstDash val="solid"/>
                <a:miter/>
              </a:ln>
            </p:spPr>
            <p:txBody>
              <a:bodyPr/>
              <a:lstStyle/>
              <a:p>
                <a:endParaRPr lang="en-US"/>
              </a:p>
            </p:txBody>
          </p:sp>
          <p:sp>
            <p:nvSpPr>
              <p:cNvPr id="375" name="Freeform 246">
                <a:extLst>
                  <a:ext uri="{FF2B5EF4-FFF2-40B4-BE49-F238E27FC236}">
                    <a16:creationId xmlns:a16="http://schemas.microsoft.com/office/drawing/2014/main" id="{0911816D-FE53-03C9-3370-E30B95EC735E}"/>
                  </a:ext>
                </a:extLst>
              </p:cNvPr>
              <p:cNvSpPr/>
              <p:nvPr/>
            </p:nvSpPr>
            <p:spPr>
              <a:xfrm rot="5400000">
                <a:off x="6421235" y="5556777"/>
                <a:ext cx="104765" cy="43340"/>
              </a:xfrm>
              <a:custGeom>
                <a:avLst/>
                <a:gdLst>
                  <a:gd name="csX0" fmla="*/ 101164 w 104765"/>
                  <a:gd name="csY0" fmla="*/ 43341 h 43340"/>
                  <a:gd name="csX1" fmla="*/ 99712 w 104765"/>
                  <a:gd name="csY1" fmla="*/ 43044 h 43340"/>
                  <a:gd name="csX2" fmla="*/ 2512 w 104765"/>
                  <a:gd name="csY2" fmla="*/ 7072 h 43340"/>
                  <a:gd name="csX3" fmla="*/ 169 w 104765"/>
                  <a:gd name="csY3" fmla="*/ 2514 h 43340"/>
                  <a:gd name="csX4" fmla="*/ 4723 w 104765"/>
                  <a:gd name="csY4" fmla="*/ 169 h 43340"/>
                  <a:gd name="csX5" fmla="*/ 102617 w 104765"/>
                  <a:gd name="csY5" fmla="*/ 36404 h 43340"/>
                  <a:gd name="csX6" fmla="*/ 104465 w 104765"/>
                  <a:gd name="csY6" fmla="*/ 41194 h 43340"/>
                  <a:gd name="csX7" fmla="*/ 101164 w 104765"/>
                  <a:gd name="csY7" fmla="*/ 43341 h 433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4765" h="43340">
                    <a:moveTo>
                      <a:pt x="101164" y="43341"/>
                    </a:moveTo>
                    <a:cubicBezTo>
                      <a:pt x="100669" y="43341"/>
                      <a:pt x="100174" y="43242"/>
                      <a:pt x="99712" y="43044"/>
                    </a:cubicBezTo>
                    <a:cubicBezTo>
                      <a:pt x="80701" y="34654"/>
                      <a:pt x="41227" y="19591"/>
                      <a:pt x="2512" y="7072"/>
                    </a:cubicBezTo>
                    <a:cubicBezTo>
                      <a:pt x="598" y="6445"/>
                      <a:pt x="-426" y="4430"/>
                      <a:pt x="169" y="2514"/>
                    </a:cubicBezTo>
                    <a:cubicBezTo>
                      <a:pt x="795" y="598"/>
                      <a:pt x="2809" y="-426"/>
                      <a:pt x="4723" y="169"/>
                    </a:cubicBezTo>
                    <a:cubicBezTo>
                      <a:pt x="43637" y="12754"/>
                      <a:pt x="83407" y="27948"/>
                      <a:pt x="102617" y="36404"/>
                    </a:cubicBezTo>
                    <a:cubicBezTo>
                      <a:pt x="104432" y="37197"/>
                      <a:pt x="105257" y="39344"/>
                      <a:pt x="104465" y="41194"/>
                    </a:cubicBezTo>
                    <a:cubicBezTo>
                      <a:pt x="103871" y="42548"/>
                      <a:pt x="102551" y="43341"/>
                      <a:pt x="101164" y="43341"/>
                    </a:cubicBezTo>
                    <a:close/>
                  </a:path>
                </a:pathLst>
              </a:custGeom>
              <a:grpFill/>
              <a:ln w="3294" cap="flat">
                <a:noFill/>
                <a:prstDash val="solid"/>
                <a:miter/>
              </a:ln>
            </p:spPr>
            <p:txBody>
              <a:bodyPr/>
              <a:lstStyle/>
              <a:p>
                <a:endParaRPr lang="en-US"/>
              </a:p>
            </p:txBody>
          </p:sp>
          <p:sp>
            <p:nvSpPr>
              <p:cNvPr id="376" name="Freeform 247">
                <a:extLst>
                  <a:ext uri="{FF2B5EF4-FFF2-40B4-BE49-F238E27FC236}">
                    <a16:creationId xmlns:a16="http://schemas.microsoft.com/office/drawing/2014/main" id="{C0FA7BA8-0A49-CFC6-8509-91713714A54E}"/>
                  </a:ext>
                </a:extLst>
              </p:cNvPr>
              <p:cNvSpPr/>
              <p:nvPr/>
            </p:nvSpPr>
            <p:spPr>
              <a:xfrm rot="5400000">
                <a:off x="6486117" y="5261941"/>
                <a:ext cx="138047" cy="64217"/>
              </a:xfrm>
              <a:custGeom>
                <a:avLst/>
                <a:gdLst>
                  <a:gd name="csX0" fmla="*/ 134401 w 138047"/>
                  <a:gd name="csY0" fmla="*/ 64217 h 64217"/>
                  <a:gd name="csX1" fmla="*/ 132883 w 138047"/>
                  <a:gd name="csY1" fmla="*/ 63887 h 64217"/>
                  <a:gd name="csX2" fmla="*/ 71559 w 138047"/>
                  <a:gd name="csY2" fmla="*/ 37032 h 64217"/>
                  <a:gd name="csX3" fmla="*/ 2149 w 138047"/>
                  <a:gd name="csY3" fmla="*/ 6941 h 64217"/>
                  <a:gd name="csX4" fmla="*/ 301 w 138047"/>
                  <a:gd name="csY4" fmla="*/ 2151 h 64217"/>
                  <a:gd name="csX5" fmla="*/ 5087 w 138047"/>
                  <a:gd name="csY5" fmla="*/ 301 h 64217"/>
                  <a:gd name="csX6" fmla="*/ 74430 w 138047"/>
                  <a:gd name="csY6" fmla="*/ 30360 h 64217"/>
                  <a:gd name="csX7" fmla="*/ 135952 w 138047"/>
                  <a:gd name="csY7" fmla="*/ 57314 h 64217"/>
                  <a:gd name="csX8" fmla="*/ 137701 w 138047"/>
                  <a:gd name="csY8" fmla="*/ 62136 h 64217"/>
                  <a:gd name="csX9" fmla="*/ 134434 w 138047"/>
                  <a:gd name="csY9" fmla="*/ 64217 h 642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8047" h="64217">
                    <a:moveTo>
                      <a:pt x="134401" y="64217"/>
                    </a:moveTo>
                    <a:cubicBezTo>
                      <a:pt x="133873" y="64217"/>
                      <a:pt x="133378" y="64118"/>
                      <a:pt x="132883" y="63887"/>
                    </a:cubicBezTo>
                    <a:cubicBezTo>
                      <a:pt x="118492" y="57149"/>
                      <a:pt x="96742" y="47834"/>
                      <a:pt x="71559" y="37032"/>
                    </a:cubicBezTo>
                    <a:cubicBezTo>
                      <a:pt x="50469" y="27982"/>
                      <a:pt x="26540" y="17742"/>
                      <a:pt x="2149" y="6941"/>
                    </a:cubicBezTo>
                    <a:cubicBezTo>
                      <a:pt x="334" y="6148"/>
                      <a:pt x="-491" y="4001"/>
                      <a:pt x="301" y="2151"/>
                    </a:cubicBezTo>
                    <a:cubicBezTo>
                      <a:pt x="1126" y="334"/>
                      <a:pt x="3238" y="-492"/>
                      <a:pt x="5087" y="301"/>
                    </a:cubicBezTo>
                    <a:cubicBezTo>
                      <a:pt x="29444" y="11069"/>
                      <a:pt x="53340" y="21342"/>
                      <a:pt x="74430" y="30360"/>
                    </a:cubicBezTo>
                    <a:cubicBezTo>
                      <a:pt x="99679" y="41194"/>
                      <a:pt x="121463" y="50542"/>
                      <a:pt x="135952" y="57314"/>
                    </a:cubicBezTo>
                    <a:cubicBezTo>
                      <a:pt x="137767" y="58173"/>
                      <a:pt x="138559" y="60320"/>
                      <a:pt x="137701" y="62136"/>
                    </a:cubicBezTo>
                    <a:cubicBezTo>
                      <a:pt x="137074" y="63458"/>
                      <a:pt x="135787" y="64217"/>
                      <a:pt x="134434" y="64217"/>
                    </a:cubicBezTo>
                    <a:close/>
                  </a:path>
                </a:pathLst>
              </a:custGeom>
              <a:grpFill/>
              <a:ln w="3294" cap="flat">
                <a:noFill/>
                <a:prstDash val="solid"/>
                <a:miter/>
              </a:ln>
            </p:spPr>
            <p:txBody>
              <a:bodyPr/>
              <a:lstStyle/>
              <a:p>
                <a:endParaRPr lang="en-US"/>
              </a:p>
            </p:txBody>
          </p:sp>
        </p:grpSp>
      </p:grpSp>
      <p:sp>
        <p:nvSpPr>
          <p:cNvPr id="749" name="TextBox 748">
            <a:extLst>
              <a:ext uri="{FF2B5EF4-FFF2-40B4-BE49-F238E27FC236}">
                <a16:creationId xmlns:a16="http://schemas.microsoft.com/office/drawing/2014/main" id="{D918822D-32DF-3A45-0AE1-576716BCCBFB}"/>
              </a:ext>
            </a:extLst>
          </p:cNvPr>
          <p:cNvSpPr txBox="1"/>
          <p:nvPr/>
        </p:nvSpPr>
        <p:spPr>
          <a:xfrm>
            <a:off x="7280434" y="1787772"/>
            <a:ext cx="670312" cy="307777"/>
          </a:xfrm>
          <a:prstGeom prst="rect">
            <a:avLst/>
          </a:prstGeom>
          <a:noFill/>
        </p:spPr>
        <p:txBody>
          <a:bodyPr wrap="none" rtlCol="0">
            <a:spAutoFit/>
          </a:bodyPr>
          <a:lstStyle/>
          <a:p>
            <a:pPr algn="ctr"/>
            <a:r>
              <a:rPr lang="en-US" sz="1400">
                <a:solidFill>
                  <a:schemeClr val="accent2">
                    <a:lumMod val="50000"/>
                  </a:schemeClr>
                </a:solidFill>
              </a:rPr>
              <a:t>Vision</a:t>
            </a:r>
          </a:p>
        </p:txBody>
      </p:sp>
      <p:sp>
        <p:nvSpPr>
          <p:cNvPr id="750" name="TextBox 749">
            <a:extLst>
              <a:ext uri="{FF2B5EF4-FFF2-40B4-BE49-F238E27FC236}">
                <a16:creationId xmlns:a16="http://schemas.microsoft.com/office/drawing/2014/main" id="{00E7785E-E2E7-560A-CD89-5B471D077261}"/>
              </a:ext>
            </a:extLst>
          </p:cNvPr>
          <p:cNvSpPr txBox="1"/>
          <p:nvPr/>
        </p:nvSpPr>
        <p:spPr>
          <a:xfrm>
            <a:off x="9839470" y="1787772"/>
            <a:ext cx="633508" cy="307777"/>
          </a:xfrm>
          <a:prstGeom prst="rect">
            <a:avLst/>
          </a:prstGeom>
          <a:noFill/>
        </p:spPr>
        <p:txBody>
          <a:bodyPr wrap="none" rtlCol="0">
            <a:spAutoFit/>
          </a:bodyPr>
          <a:lstStyle/>
          <a:p>
            <a:pPr algn="ctr"/>
            <a:r>
              <a:rPr lang="en-US" sz="1400">
                <a:solidFill>
                  <a:schemeClr val="accent2">
                    <a:lumMod val="50000"/>
                  </a:schemeClr>
                </a:solidFill>
              </a:rPr>
              <a:t>Smell</a:t>
            </a:r>
          </a:p>
        </p:txBody>
      </p:sp>
      <p:grpSp>
        <p:nvGrpSpPr>
          <p:cNvPr id="751" name="Group 750">
            <a:extLst>
              <a:ext uri="{FF2B5EF4-FFF2-40B4-BE49-F238E27FC236}">
                <a16:creationId xmlns:a16="http://schemas.microsoft.com/office/drawing/2014/main" id="{190296AB-1351-4D9A-3E40-C5B538164F16}"/>
              </a:ext>
            </a:extLst>
          </p:cNvPr>
          <p:cNvGrpSpPr/>
          <p:nvPr/>
        </p:nvGrpSpPr>
        <p:grpSpPr>
          <a:xfrm>
            <a:off x="9095789" y="2059497"/>
            <a:ext cx="889140" cy="981008"/>
            <a:chOff x="8845410" y="1887206"/>
            <a:chExt cx="936765" cy="1033554"/>
          </a:xfrm>
        </p:grpSpPr>
        <p:sp>
          <p:nvSpPr>
            <p:cNvPr id="752" name="Freeform 931">
              <a:extLst>
                <a:ext uri="{FF2B5EF4-FFF2-40B4-BE49-F238E27FC236}">
                  <a16:creationId xmlns:a16="http://schemas.microsoft.com/office/drawing/2014/main" id="{D79EADA9-BAC4-B1F8-2EF9-8958ACA20586}"/>
                </a:ext>
              </a:extLst>
            </p:cNvPr>
            <p:cNvSpPr/>
            <p:nvPr/>
          </p:nvSpPr>
          <p:spPr>
            <a:xfrm>
              <a:off x="9210017" y="1889081"/>
              <a:ext cx="564844" cy="422163"/>
            </a:xfrm>
            <a:custGeom>
              <a:avLst/>
              <a:gdLst>
                <a:gd name="csX0" fmla="*/ 658 w 564844"/>
                <a:gd name="csY0" fmla="*/ 0 h 422163"/>
                <a:gd name="csX1" fmla="*/ 564844 w 564844"/>
                <a:gd name="csY1" fmla="*/ 0 h 422163"/>
                <a:gd name="csX2" fmla="*/ 564844 w 564844"/>
                <a:gd name="csY2" fmla="*/ 393744 h 422163"/>
                <a:gd name="csX3" fmla="*/ 564276 w 564844"/>
                <a:gd name="csY3" fmla="*/ 393744 h 422163"/>
                <a:gd name="csX4" fmla="*/ 564830 w 564844"/>
                <a:gd name="csY4" fmla="*/ 413066 h 422163"/>
                <a:gd name="csX5" fmla="*/ 564806 w 564844"/>
                <a:gd name="csY5" fmla="*/ 422163 h 422163"/>
                <a:gd name="csX6" fmla="*/ 564799 w 564844"/>
                <a:gd name="csY6" fmla="*/ 422159 h 422163"/>
                <a:gd name="csX7" fmla="*/ 561529 w 564844"/>
                <a:gd name="csY7" fmla="*/ 395802 h 422163"/>
                <a:gd name="csX8" fmla="*/ 560891 w 564844"/>
                <a:gd name="csY8" fmla="*/ 393744 h 422163"/>
                <a:gd name="csX9" fmla="*/ 658 w 564844"/>
                <a:gd name="csY9" fmla="*/ 393744 h 422163"/>
                <a:gd name="csX10" fmla="*/ 658 w 564844"/>
                <a:gd name="csY10" fmla="*/ 103384 h 422163"/>
                <a:gd name="csX11" fmla="*/ 0 w 564844"/>
                <a:gd name="csY11" fmla="*/ 80465 h 422163"/>
                <a:gd name="csX12" fmla="*/ 658 w 564844"/>
                <a:gd name="csY12" fmla="*/ 72961 h 4221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64844" h="422163">
                  <a:moveTo>
                    <a:pt x="658" y="0"/>
                  </a:moveTo>
                  <a:lnTo>
                    <a:pt x="564844" y="0"/>
                  </a:lnTo>
                  <a:lnTo>
                    <a:pt x="564844" y="393744"/>
                  </a:lnTo>
                  <a:lnTo>
                    <a:pt x="564276" y="393744"/>
                  </a:lnTo>
                  <a:lnTo>
                    <a:pt x="564830" y="413066"/>
                  </a:lnTo>
                  <a:cubicBezTo>
                    <a:pt x="564873" y="418731"/>
                    <a:pt x="564806" y="422163"/>
                    <a:pt x="564806" y="422163"/>
                  </a:cubicBezTo>
                  <a:lnTo>
                    <a:pt x="564799" y="422159"/>
                  </a:lnTo>
                  <a:cubicBezTo>
                    <a:pt x="563457" y="420470"/>
                    <a:pt x="562988" y="404419"/>
                    <a:pt x="561529" y="395802"/>
                  </a:cubicBezTo>
                  <a:lnTo>
                    <a:pt x="560891" y="393744"/>
                  </a:lnTo>
                  <a:lnTo>
                    <a:pt x="658" y="393744"/>
                  </a:lnTo>
                  <a:lnTo>
                    <a:pt x="658" y="103384"/>
                  </a:lnTo>
                  <a:lnTo>
                    <a:pt x="0" y="80465"/>
                  </a:lnTo>
                  <a:lnTo>
                    <a:pt x="658" y="72961"/>
                  </a:lnTo>
                  <a:close/>
                </a:path>
              </a:pathLst>
            </a:custGeom>
            <a:blipFill>
              <a:blip r:embed="rId5"/>
              <a:stretch>
                <a:fillRect l="-64216" t="-52657" r="-20336" b="-219834"/>
              </a:stretch>
            </a:blipFill>
            <a:ln w="3175" cap="flat">
              <a:solidFill>
                <a:schemeClr val="accent4">
                  <a:lumMod val="75000"/>
                </a:schemeClr>
              </a:solidFill>
              <a:prstDash val="solid"/>
              <a:miter/>
            </a:ln>
          </p:spPr>
          <p:txBody>
            <a:bodyPr wrap="square">
              <a:noAutofit/>
            </a:bodyPr>
            <a:lstStyle/>
            <a:p>
              <a:endParaRPr lang="en-US"/>
            </a:p>
          </p:txBody>
        </p:sp>
        <p:sp>
          <p:nvSpPr>
            <p:cNvPr id="753" name="Freeform 46">
              <a:extLst>
                <a:ext uri="{FF2B5EF4-FFF2-40B4-BE49-F238E27FC236}">
                  <a16:creationId xmlns:a16="http://schemas.microsoft.com/office/drawing/2014/main" id="{3F9CA205-EEDC-919A-8ACC-28F1E4ACCBBE}"/>
                </a:ext>
              </a:extLst>
            </p:cNvPr>
            <p:cNvSpPr/>
            <p:nvPr/>
          </p:nvSpPr>
          <p:spPr>
            <a:xfrm>
              <a:off x="9656695" y="2431139"/>
              <a:ext cx="125037" cy="489621"/>
            </a:xfrm>
            <a:custGeom>
              <a:avLst/>
              <a:gdLst>
                <a:gd name="csX0" fmla="*/ 220977 w 222231"/>
                <a:gd name="csY0" fmla="*/ 154788 h 870214"/>
                <a:gd name="csX1" fmla="*/ 221762 w 222231"/>
                <a:gd name="csY1" fmla="*/ 865947 h 870214"/>
                <a:gd name="csX2" fmla="*/ 144427 w 222231"/>
                <a:gd name="csY2" fmla="*/ 869042 h 870214"/>
                <a:gd name="csX3" fmla="*/ 115359 w 222231"/>
                <a:gd name="csY3" fmla="*/ 304810 h 870214"/>
                <a:gd name="csX4" fmla="*/ 368 w 222231"/>
                <a:gd name="csY4" fmla="*/ 22453 h 870214"/>
                <a:gd name="csX5" fmla="*/ 163129 w 222231"/>
                <a:gd name="csY5" fmla="*/ 39263 h 870214"/>
                <a:gd name="csX6" fmla="*/ 220977 w 222231"/>
                <a:gd name="csY6" fmla="*/ 154794 h 8702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22231" h="870214">
                  <a:moveTo>
                    <a:pt x="220977" y="154788"/>
                  </a:moveTo>
                  <a:cubicBezTo>
                    <a:pt x="220977" y="154788"/>
                    <a:pt x="223166" y="860548"/>
                    <a:pt x="221762" y="865947"/>
                  </a:cubicBezTo>
                  <a:cubicBezTo>
                    <a:pt x="220352" y="871346"/>
                    <a:pt x="149312" y="870678"/>
                    <a:pt x="144427" y="869042"/>
                  </a:cubicBezTo>
                  <a:cubicBezTo>
                    <a:pt x="139541" y="867406"/>
                    <a:pt x="135269" y="422996"/>
                    <a:pt x="115359" y="304810"/>
                  </a:cubicBezTo>
                  <a:cubicBezTo>
                    <a:pt x="95449" y="186619"/>
                    <a:pt x="-6890" y="73061"/>
                    <a:pt x="368" y="22453"/>
                  </a:cubicBezTo>
                  <a:cubicBezTo>
                    <a:pt x="7632" y="-28149"/>
                    <a:pt x="132216" y="19879"/>
                    <a:pt x="163129" y="39263"/>
                  </a:cubicBezTo>
                  <a:cubicBezTo>
                    <a:pt x="194042" y="58647"/>
                    <a:pt x="214418" y="113195"/>
                    <a:pt x="220977" y="154794"/>
                  </a:cubicBezTo>
                  <a:close/>
                </a:path>
              </a:pathLst>
            </a:custGeom>
            <a:solidFill>
              <a:schemeClr val="accent4">
                <a:lumMod val="40000"/>
                <a:lumOff val="60000"/>
              </a:schemeClr>
            </a:solidFill>
            <a:ln w="3175" cap="flat">
              <a:solidFill>
                <a:schemeClr val="accent4">
                  <a:lumMod val="75000"/>
                </a:schemeClr>
              </a:solidFill>
              <a:prstDash val="solid"/>
              <a:miter/>
            </a:ln>
          </p:spPr>
          <p:txBody>
            <a:bodyPr/>
            <a:lstStyle/>
            <a:p>
              <a:endParaRPr lang="en-US"/>
            </a:p>
          </p:txBody>
        </p:sp>
        <p:sp>
          <p:nvSpPr>
            <p:cNvPr id="754" name="Freeform 48">
              <a:extLst>
                <a:ext uri="{FF2B5EF4-FFF2-40B4-BE49-F238E27FC236}">
                  <a16:creationId xmlns:a16="http://schemas.microsoft.com/office/drawing/2014/main" id="{12C7D46E-9DE7-77A5-86E6-5365D8E09210}"/>
                </a:ext>
              </a:extLst>
            </p:cNvPr>
            <p:cNvSpPr/>
            <p:nvPr/>
          </p:nvSpPr>
          <p:spPr>
            <a:xfrm>
              <a:off x="9110670" y="2653101"/>
              <a:ext cx="547482" cy="266244"/>
            </a:xfrm>
            <a:custGeom>
              <a:avLst/>
              <a:gdLst>
                <a:gd name="csX0" fmla="*/ 196525 w 973050"/>
                <a:gd name="csY0" fmla="*/ 472845 h 473201"/>
                <a:gd name="csX1" fmla="*/ 967975 w 973050"/>
                <a:gd name="csY1" fmla="*/ 473188 h 473201"/>
                <a:gd name="csX2" fmla="*/ 807850 w 973050"/>
                <a:gd name="csY2" fmla="*/ 78853 h 473201"/>
                <a:gd name="csX3" fmla="*/ 152715 w 973050"/>
                <a:gd name="csY3" fmla="*/ 34576 h 473201"/>
                <a:gd name="csX4" fmla="*/ 0 w 973050"/>
                <a:gd name="csY4" fmla="*/ 270456 h 473201"/>
                <a:gd name="csX5" fmla="*/ 196519 w 973050"/>
                <a:gd name="csY5" fmla="*/ 472845 h 473201"/>
              </a:gdLst>
              <a:ahLst/>
              <a:cxnLst>
                <a:cxn ang="0">
                  <a:pos x="csX0" y="csY0"/>
                </a:cxn>
                <a:cxn ang="0">
                  <a:pos x="csX1" y="csY1"/>
                </a:cxn>
                <a:cxn ang="0">
                  <a:pos x="csX2" y="csY2"/>
                </a:cxn>
                <a:cxn ang="0">
                  <a:pos x="csX3" y="csY3"/>
                </a:cxn>
                <a:cxn ang="0">
                  <a:pos x="csX4" y="csY4"/>
                </a:cxn>
                <a:cxn ang="0">
                  <a:pos x="csX5" y="csY5"/>
                </a:cxn>
              </a:cxnLst>
              <a:rect l="l" t="t" r="r" b="b"/>
              <a:pathLst>
                <a:path w="973050" h="473201">
                  <a:moveTo>
                    <a:pt x="196525" y="472845"/>
                  </a:moveTo>
                  <a:cubicBezTo>
                    <a:pt x="196525" y="472845"/>
                    <a:pt x="967117" y="473280"/>
                    <a:pt x="967975" y="473188"/>
                  </a:cubicBezTo>
                  <a:cubicBezTo>
                    <a:pt x="968833" y="473090"/>
                    <a:pt x="1015543" y="202517"/>
                    <a:pt x="807850" y="78853"/>
                  </a:cubicBezTo>
                  <a:cubicBezTo>
                    <a:pt x="600162" y="-44811"/>
                    <a:pt x="255029" y="7096"/>
                    <a:pt x="152715" y="34576"/>
                  </a:cubicBezTo>
                  <a:cubicBezTo>
                    <a:pt x="50394" y="62055"/>
                    <a:pt x="0" y="191063"/>
                    <a:pt x="0" y="270456"/>
                  </a:cubicBezTo>
                  <a:cubicBezTo>
                    <a:pt x="0" y="349849"/>
                    <a:pt x="154811" y="460723"/>
                    <a:pt x="196519" y="472845"/>
                  </a:cubicBezTo>
                  <a:close/>
                </a:path>
              </a:pathLst>
            </a:custGeom>
            <a:solidFill>
              <a:schemeClr val="accent2">
                <a:lumMod val="60000"/>
                <a:lumOff val="40000"/>
              </a:schemeClr>
            </a:solidFill>
            <a:ln w="3175" cap="flat">
              <a:noFill/>
              <a:prstDash val="solid"/>
              <a:miter/>
            </a:ln>
          </p:spPr>
          <p:txBody>
            <a:bodyPr/>
            <a:lstStyle/>
            <a:p>
              <a:endParaRPr lang="en-US"/>
            </a:p>
          </p:txBody>
        </p:sp>
        <p:sp>
          <p:nvSpPr>
            <p:cNvPr id="777" name="Freeform 49">
              <a:extLst>
                <a:ext uri="{FF2B5EF4-FFF2-40B4-BE49-F238E27FC236}">
                  <a16:creationId xmlns:a16="http://schemas.microsoft.com/office/drawing/2014/main" id="{C5F890E5-758F-8725-5CBE-7BDCE852340E}"/>
                </a:ext>
              </a:extLst>
            </p:cNvPr>
            <p:cNvSpPr/>
            <p:nvPr/>
          </p:nvSpPr>
          <p:spPr>
            <a:xfrm>
              <a:off x="8845410" y="1888019"/>
              <a:ext cx="905946" cy="1031447"/>
            </a:xfrm>
            <a:custGeom>
              <a:avLst/>
              <a:gdLst>
                <a:gd name="csX0" fmla="*/ 1572463 w 1610157"/>
                <a:gd name="csY0" fmla="*/ 1833163 h 1833214"/>
                <a:gd name="csX1" fmla="*/ 1585397 w 1610157"/>
                <a:gd name="csY1" fmla="*/ 1833163 h 1833214"/>
                <a:gd name="csX2" fmla="*/ 1586427 w 1610157"/>
                <a:gd name="csY2" fmla="*/ 1760254 h 1833214"/>
                <a:gd name="csX3" fmla="*/ 1592367 w 1610157"/>
                <a:gd name="csY3" fmla="*/ 1633404 h 1833214"/>
                <a:gd name="csX4" fmla="*/ 1604247 w 1610157"/>
                <a:gd name="csY4" fmla="*/ 1466608 h 1833214"/>
                <a:gd name="csX5" fmla="*/ 1608783 w 1610157"/>
                <a:gd name="csY5" fmla="*/ 1270973 h 1833214"/>
                <a:gd name="csX6" fmla="*/ 1562931 w 1610157"/>
                <a:gd name="csY6" fmla="*/ 1085670 h 1833214"/>
                <a:gd name="csX7" fmla="*/ 1479056 w 1610157"/>
                <a:gd name="csY7" fmla="*/ 999707 h 1833214"/>
                <a:gd name="csX8" fmla="*/ 1385660 w 1610157"/>
                <a:gd name="csY8" fmla="*/ 956361 h 1833214"/>
                <a:gd name="csX9" fmla="*/ 1265495 w 1610157"/>
                <a:gd name="csY9" fmla="*/ 884163 h 1833214"/>
                <a:gd name="csX10" fmla="*/ 1182833 w 1610157"/>
                <a:gd name="csY10" fmla="*/ 789468 h 1833214"/>
                <a:gd name="csX11" fmla="*/ 1107319 w 1610157"/>
                <a:gd name="csY11" fmla="*/ 669150 h 1833214"/>
                <a:gd name="csX12" fmla="*/ 1034839 w 1610157"/>
                <a:gd name="csY12" fmla="*/ 634414 h 1833214"/>
                <a:gd name="csX13" fmla="*/ 930091 w 1610157"/>
                <a:gd name="csY13" fmla="*/ 620920 h 1833214"/>
                <a:gd name="csX14" fmla="*/ 713135 w 1610157"/>
                <a:gd name="csY14" fmla="*/ 614228 h 1833214"/>
                <a:gd name="csX15" fmla="*/ 552077 w 1610157"/>
                <a:gd name="csY15" fmla="*/ 641358 h 1833214"/>
                <a:gd name="csX16" fmla="*/ 528048 w 1610157"/>
                <a:gd name="csY16" fmla="*/ 810 h 1833214"/>
                <a:gd name="csX17" fmla="*/ 487879 w 1610157"/>
                <a:gd name="csY17" fmla="*/ 283 h 1833214"/>
                <a:gd name="csX18" fmla="*/ 487646 w 1610157"/>
                <a:gd name="csY18" fmla="*/ 28308 h 1833214"/>
                <a:gd name="csX19" fmla="*/ 468631 w 1610157"/>
                <a:gd name="csY19" fmla="*/ 138110 h 1833214"/>
                <a:gd name="csX20" fmla="*/ 437889 w 1610157"/>
                <a:gd name="csY20" fmla="*/ 240263 h 1833214"/>
                <a:gd name="csX21" fmla="*/ 394575 w 1610157"/>
                <a:gd name="csY21" fmla="*/ 347105 h 1833214"/>
                <a:gd name="csX22" fmla="*/ 382456 w 1610157"/>
                <a:gd name="csY22" fmla="*/ 432749 h 1833214"/>
                <a:gd name="csX23" fmla="*/ 412536 w 1610157"/>
                <a:gd name="csY23" fmla="*/ 524202 h 1833214"/>
                <a:gd name="csX24" fmla="*/ 387710 w 1610157"/>
                <a:gd name="csY24" fmla="*/ 604949 h 1833214"/>
                <a:gd name="csX25" fmla="*/ 289815 w 1610157"/>
                <a:gd name="csY25" fmla="*/ 737867 h 1833214"/>
                <a:gd name="csX26" fmla="*/ 190222 w 1610157"/>
                <a:gd name="csY26" fmla="*/ 863296 h 1833214"/>
                <a:gd name="csX27" fmla="*/ 67219 w 1610157"/>
                <a:gd name="csY27" fmla="*/ 1007337 h 1833214"/>
                <a:gd name="csX28" fmla="*/ 1880 w 1610157"/>
                <a:gd name="csY28" fmla="*/ 1124670 h 1833214"/>
                <a:gd name="csX29" fmla="*/ 38507 w 1610157"/>
                <a:gd name="csY29" fmla="*/ 1235502 h 1833214"/>
                <a:gd name="csX30" fmla="*/ 107811 w 1610157"/>
                <a:gd name="csY30" fmla="*/ 1267100 h 1833214"/>
                <a:gd name="csX31" fmla="*/ 744097 w 1610157"/>
                <a:gd name="csY31" fmla="*/ 881454 h 1833214"/>
                <a:gd name="csX32" fmla="*/ 1455707 w 1610157"/>
                <a:gd name="csY32" fmla="*/ 1420364 h 1833214"/>
                <a:gd name="csX33" fmla="*/ 1549163 w 1610157"/>
                <a:gd name="csY33" fmla="*/ 1830314 h 1833214"/>
                <a:gd name="csX34" fmla="*/ 1572469 w 1610157"/>
                <a:gd name="csY34" fmla="*/ 1833170 h 18332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610157" h="1833214">
                  <a:moveTo>
                    <a:pt x="1572463" y="1833163"/>
                  </a:moveTo>
                  <a:cubicBezTo>
                    <a:pt x="1572463" y="1833163"/>
                    <a:pt x="1584680" y="1833261"/>
                    <a:pt x="1585397" y="1833163"/>
                  </a:cubicBezTo>
                  <a:cubicBezTo>
                    <a:pt x="1586114" y="1833065"/>
                    <a:pt x="1586427" y="1760254"/>
                    <a:pt x="1586427" y="1760254"/>
                  </a:cubicBezTo>
                  <a:cubicBezTo>
                    <a:pt x="1586427" y="1760254"/>
                    <a:pt x="1589394" y="1672270"/>
                    <a:pt x="1592367" y="1633404"/>
                  </a:cubicBezTo>
                  <a:cubicBezTo>
                    <a:pt x="1595334" y="1594537"/>
                    <a:pt x="1604247" y="1466608"/>
                    <a:pt x="1604247" y="1466608"/>
                  </a:cubicBezTo>
                  <a:cubicBezTo>
                    <a:pt x="1604247" y="1466608"/>
                    <a:pt x="1613589" y="1323615"/>
                    <a:pt x="1608783" y="1270973"/>
                  </a:cubicBezTo>
                  <a:cubicBezTo>
                    <a:pt x="1603977" y="1218330"/>
                    <a:pt x="1595371" y="1129542"/>
                    <a:pt x="1562931" y="1085670"/>
                  </a:cubicBezTo>
                  <a:cubicBezTo>
                    <a:pt x="1530498" y="1041797"/>
                    <a:pt x="1506456" y="1017032"/>
                    <a:pt x="1479056" y="999707"/>
                  </a:cubicBezTo>
                  <a:cubicBezTo>
                    <a:pt x="1451655" y="982382"/>
                    <a:pt x="1385660" y="956361"/>
                    <a:pt x="1385660" y="956361"/>
                  </a:cubicBezTo>
                  <a:cubicBezTo>
                    <a:pt x="1385660" y="956361"/>
                    <a:pt x="1302790" y="917869"/>
                    <a:pt x="1265495" y="884163"/>
                  </a:cubicBezTo>
                  <a:cubicBezTo>
                    <a:pt x="1228201" y="850457"/>
                    <a:pt x="1200923" y="824589"/>
                    <a:pt x="1182833" y="789468"/>
                  </a:cubicBezTo>
                  <a:cubicBezTo>
                    <a:pt x="1164744" y="754346"/>
                    <a:pt x="1139875" y="689692"/>
                    <a:pt x="1107319" y="669150"/>
                  </a:cubicBezTo>
                  <a:cubicBezTo>
                    <a:pt x="1074769" y="648608"/>
                    <a:pt x="1034839" y="634414"/>
                    <a:pt x="1034839" y="634414"/>
                  </a:cubicBezTo>
                  <a:cubicBezTo>
                    <a:pt x="1034839" y="634414"/>
                    <a:pt x="967097" y="622979"/>
                    <a:pt x="930091" y="620920"/>
                  </a:cubicBezTo>
                  <a:cubicBezTo>
                    <a:pt x="893091" y="618861"/>
                    <a:pt x="713135" y="614228"/>
                    <a:pt x="713135" y="614228"/>
                  </a:cubicBezTo>
                  <a:cubicBezTo>
                    <a:pt x="713135" y="614228"/>
                    <a:pt x="591364" y="624296"/>
                    <a:pt x="552077" y="641358"/>
                  </a:cubicBezTo>
                  <a:cubicBezTo>
                    <a:pt x="512791" y="658425"/>
                    <a:pt x="528048" y="810"/>
                    <a:pt x="528048" y="810"/>
                  </a:cubicBezTo>
                  <a:cubicBezTo>
                    <a:pt x="528048" y="810"/>
                    <a:pt x="489362" y="-581"/>
                    <a:pt x="487879" y="283"/>
                  </a:cubicBezTo>
                  <a:cubicBezTo>
                    <a:pt x="486401" y="1153"/>
                    <a:pt x="487646" y="28308"/>
                    <a:pt x="487646" y="28308"/>
                  </a:cubicBezTo>
                  <a:cubicBezTo>
                    <a:pt x="487646" y="28308"/>
                    <a:pt x="482098" y="80944"/>
                    <a:pt x="468631" y="138110"/>
                  </a:cubicBezTo>
                  <a:cubicBezTo>
                    <a:pt x="455163" y="195275"/>
                    <a:pt x="437889" y="240263"/>
                    <a:pt x="437889" y="240263"/>
                  </a:cubicBezTo>
                  <a:cubicBezTo>
                    <a:pt x="437889" y="240263"/>
                    <a:pt x="401661" y="325104"/>
                    <a:pt x="394575" y="347105"/>
                  </a:cubicBezTo>
                  <a:cubicBezTo>
                    <a:pt x="387495" y="369106"/>
                    <a:pt x="380059" y="404442"/>
                    <a:pt x="382456" y="432749"/>
                  </a:cubicBezTo>
                  <a:cubicBezTo>
                    <a:pt x="384853" y="461049"/>
                    <a:pt x="410544" y="504604"/>
                    <a:pt x="412536" y="524202"/>
                  </a:cubicBezTo>
                  <a:cubicBezTo>
                    <a:pt x="414528" y="543801"/>
                    <a:pt x="406326" y="574032"/>
                    <a:pt x="387710" y="604949"/>
                  </a:cubicBezTo>
                  <a:cubicBezTo>
                    <a:pt x="369093" y="635873"/>
                    <a:pt x="289815" y="737867"/>
                    <a:pt x="289815" y="737867"/>
                  </a:cubicBezTo>
                  <a:lnTo>
                    <a:pt x="190222" y="863296"/>
                  </a:lnTo>
                  <a:lnTo>
                    <a:pt x="67219" y="1007337"/>
                  </a:lnTo>
                  <a:cubicBezTo>
                    <a:pt x="67219" y="1007337"/>
                    <a:pt x="9610" y="1072175"/>
                    <a:pt x="1880" y="1124670"/>
                  </a:cubicBezTo>
                  <a:cubicBezTo>
                    <a:pt x="-5849" y="1177166"/>
                    <a:pt x="11014" y="1208451"/>
                    <a:pt x="38507" y="1235502"/>
                  </a:cubicBezTo>
                  <a:cubicBezTo>
                    <a:pt x="65993" y="1262552"/>
                    <a:pt x="99530" y="1266186"/>
                    <a:pt x="107811" y="1267100"/>
                  </a:cubicBezTo>
                  <a:cubicBezTo>
                    <a:pt x="116093" y="1268013"/>
                    <a:pt x="438404" y="893582"/>
                    <a:pt x="744097" y="881454"/>
                  </a:cubicBezTo>
                  <a:cubicBezTo>
                    <a:pt x="1049796" y="869326"/>
                    <a:pt x="1383171" y="1206398"/>
                    <a:pt x="1455707" y="1420364"/>
                  </a:cubicBezTo>
                  <a:cubicBezTo>
                    <a:pt x="1528236" y="1634335"/>
                    <a:pt x="1545933" y="1826827"/>
                    <a:pt x="1549163" y="1830314"/>
                  </a:cubicBezTo>
                  <a:cubicBezTo>
                    <a:pt x="1552394" y="1833801"/>
                    <a:pt x="1577539" y="1833170"/>
                    <a:pt x="1572469" y="1833170"/>
                  </a:cubicBezTo>
                  <a:close/>
                </a:path>
              </a:pathLst>
            </a:custGeom>
            <a:solidFill>
              <a:schemeClr val="accent4">
                <a:lumMod val="75000"/>
              </a:schemeClr>
            </a:solidFill>
            <a:ln w="3175" cap="flat">
              <a:solidFill>
                <a:srgbClr val="8D7A6B"/>
              </a:solidFill>
              <a:prstDash val="solid"/>
              <a:miter/>
            </a:ln>
          </p:spPr>
          <p:txBody>
            <a:bodyPr/>
            <a:lstStyle/>
            <a:p>
              <a:endParaRPr lang="en-US"/>
            </a:p>
          </p:txBody>
        </p:sp>
        <p:sp>
          <p:nvSpPr>
            <p:cNvPr id="780" name="Freeform 50">
              <a:extLst>
                <a:ext uri="{FF2B5EF4-FFF2-40B4-BE49-F238E27FC236}">
                  <a16:creationId xmlns:a16="http://schemas.microsoft.com/office/drawing/2014/main" id="{24F269D7-E0D9-A52D-C986-2351A66528F8}"/>
                </a:ext>
              </a:extLst>
            </p:cNvPr>
            <p:cNvSpPr/>
            <p:nvPr/>
          </p:nvSpPr>
          <p:spPr>
            <a:xfrm>
              <a:off x="9018104" y="2659704"/>
              <a:ext cx="208768" cy="259616"/>
            </a:xfrm>
            <a:custGeom>
              <a:avLst/>
              <a:gdLst>
                <a:gd name="csX0" fmla="*/ 109883 w 371050"/>
                <a:gd name="csY0" fmla="*/ 460643 h 461421"/>
                <a:gd name="csX1" fmla="*/ 164776 w 371050"/>
                <a:gd name="csY1" fmla="*/ 460912 h 461421"/>
                <a:gd name="csX2" fmla="*/ 361657 w 371050"/>
                <a:gd name="csY2" fmla="*/ 461237 h 461421"/>
                <a:gd name="csX3" fmla="*/ 368669 w 371050"/>
                <a:gd name="csY3" fmla="*/ 432520 h 461421"/>
                <a:gd name="csX4" fmla="*/ 294982 w 371050"/>
                <a:gd name="csY4" fmla="*/ 393218 h 461421"/>
                <a:gd name="csX5" fmla="*/ 240799 w 371050"/>
                <a:gd name="csY5" fmla="*/ 359445 h 461421"/>
                <a:gd name="csX6" fmla="*/ 214551 w 371050"/>
                <a:gd name="csY6" fmla="*/ 388500 h 461421"/>
                <a:gd name="csX7" fmla="*/ 104035 w 371050"/>
                <a:gd name="csY7" fmla="*/ 269260 h 461421"/>
                <a:gd name="csX8" fmla="*/ 74985 w 371050"/>
                <a:gd name="csY8" fmla="*/ 142930 h 461421"/>
                <a:gd name="csX9" fmla="*/ 51887 w 371050"/>
                <a:gd name="csY9" fmla="*/ 68575 h 461421"/>
                <a:gd name="csX10" fmla="*/ 35245 w 371050"/>
                <a:gd name="csY10" fmla="*/ 5563 h 461421"/>
                <a:gd name="csX11" fmla="*/ 1377 w 371050"/>
                <a:gd name="csY11" fmla="*/ 27215 h 461421"/>
                <a:gd name="csX12" fmla="*/ 6759 w 371050"/>
                <a:gd name="csY12" fmla="*/ 250710 h 461421"/>
                <a:gd name="csX13" fmla="*/ 109883 w 371050"/>
                <a:gd name="csY13" fmla="*/ 460636 h 4614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71050" h="461421">
                  <a:moveTo>
                    <a:pt x="109883" y="460643"/>
                  </a:moveTo>
                  <a:cubicBezTo>
                    <a:pt x="109883" y="460643"/>
                    <a:pt x="161877" y="460428"/>
                    <a:pt x="164776" y="460912"/>
                  </a:cubicBezTo>
                  <a:cubicBezTo>
                    <a:pt x="167675" y="461396"/>
                    <a:pt x="358843" y="461599"/>
                    <a:pt x="361657" y="461237"/>
                  </a:cubicBezTo>
                  <a:cubicBezTo>
                    <a:pt x="364470" y="460876"/>
                    <a:pt x="375952" y="442711"/>
                    <a:pt x="368669" y="432520"/>
                  </a:cubicBezTo>
                  <a:cubicBezTo>
                    <a:pt x="361381" y="422334"/>
                    <a:pt x="315014" y="400983"/>
                    <a:pt x="294982" y="393218"/>
                  </a:cubicBezTo>
                  <a:cubicBezTo>
                    <a:pt x="274943" y="385454"/>
                    <a:pt x="240799" y="359445"/>
                    <a:pt x="240799" y="359445"/>
                  </a:cubicBezTo>
                  <a:lnTo>
                    <a:pt x="214551" y="388500"/>
                  </a:lnTo>
                  <a:cubicBezTo>
                    <a:pt x="214551" y="388500"/>
                    <a:pt x="125318" y="298799"/>
                    <a:pt x="104035" y="269260"/>
                  </a:cubicBezTo>
                  <a:cubicBezTo>
                    <a:pt x="82758" y="239722"/>
                    <a:pt x="74985" y="142930"/>
                    <a:pt x="74985" y="142930"/>
                  </a:cubicBezTo>
                  <a:cubicBezTo>
                    <a:pt x="74985" y="142930"/>
                    <a:pt x="55443" y="93983"/>
                    <a:pt x="51887" y="68575"/>
                  </a:cubicBezTo>
                  <a:cubicBezTo>
                    <a:pt x="48326" y="43167"/>
                    <a:pt x="52304" y="19027"/>
                    <a:pt x="35245" y="5563"/>
                  </a:cubicBezTo>
                  <a:cubicBezTo>
                    <a:pt x="18185" y="-7901"/>
                    <a:pt x="5766" y="4534"/>
                    <a:pt x="1377" y="27215"/>
                  </a:cubicBezTo>
                  <a:cubicBezTo>
                    <a:pt x="-3012" y="49896"/>
                    <a:pt x="4276" y="229965"/>
                    <a:pt x="6759" y="250710"/>
                  </a:cubicBezTo>
                  <a:cubicBezTo>
                    <a:pt x="9242" y="271454"/>
                    <a:pt x="92982" y="444948"/>
                    <a:pt x="109883" y="460636"/>
                  </a:cubicBezTo>
                  <a:close/>
                </a:path>
              </a:pathLst>
            </a:custGeom>
            <a:solidFill>
              <a:schemeClr val="accent2"/>
            </a:solidFill>
            <a:ln w="3175" cap="flat">
              <a:noFill/>
              <a:prstDash val="solid"/>
              <a:miter/>
            </a:ln>
          </p:spPr>
          <p:txBody>
            <a:bodyPr/>
            <a:lstStyle/>
            <a:p>
              <a:endParaRPr lang="en-US"/>
            </a:p>
          </p:txBody>
        </p:sp>
        <p:sp>
          <p:nvSpPr>
            <p:cNvPr id="864" name="Freeform 51">
              <a:extLst>
                <a:ext uri="{FF2B5EF4-FFF2-40B4-BE49-F238E27FC236}">
                  <a16:creationId xmlns:a16="http://schemas.microsoft.com/office/drawing/2014/main" id="{AE05FF16-8C6F-A034-FA0A-89546312C08C}"/>
                </a:ext>
              </a:extLst>
            </p:cNvPr>
            <p:cNvSpPr/>
            <p:nvPr/>
          </p:nvSpPr>
          <p:spPr>
            <a:xfrm>
              <a:off x="8954101" y="2573063"/>
              <a:ext cx="711740" cy="244038"/>
            </a:xfrm>
            <a:custGeom>
              <a:avLst/>
              <a:gdLst>
                <a:gd name="csX0" fmla="*/ 63553 w 1264989"/>
                <a:gd name="csY0" fmla="*/ 103551 h 433734"/>
                <a:gd name="csX1" fmla="*/ 256180 w 1264989"/>
                <a:gd name="csY1" fmla="*/ 18214 h 433734"/>
                <a:gd name="csX2" fmla="*/ 640342 w 1264989"/>
                <a:gd name="csY2" fmla="*/ 8470 h 433734"/>
                <a:gd name="csX3" fmla="*/ 944992 w 1264989"/>
                <a:gd name="csY3" fmla="*/ 69110 h 433734"/>
                <a:gd name="csX4" fmla="*/ 1146985 w 1264989"/>
                <a:gd name="csY4" fmla="*/ 193050 h 433734"/>
                <a:gd name="csX5" fmla="*/ 1235514 w 1264989"/>
                <a:gd name="csY5" fmla="*/ 312013 h 433734"/>
                <a:gd name="csX6" fmla="*/ 1261039 w 1264989"/>
                <a:gd name="csY6" fmla="*/ 431320 h 433734"/>
                <a:gd name="csX7" fmla="*/ 1225675 w 1264989"/>
                <a:gd name="csY7" fmla="*/ 401818 h 433734"/>
                <a:gd name="csX8" fmla="*/ 1094642 w 1264989"/>
                <a:gd name="csY8" fmla="*/ 234478 h 433734"/>
                <a:gd name="csX9" fmla="*/ 885391 w 1264989"/>
                <a:gd name="csY9" fmla="*/ 146732 h 433734"/>
                <a:gd name="csX10" fmla="*/ 558066 w 1264989"/>
                <a:gd name="csY10" fmla="*/ 129530 h 433734"/>
                <a:gd name="csX11" fmla="*/ 365562 w 1264989"/>
                <a:gd name="csY11" fmla="*/ 188454 h 433734"/>
                <a:gd name="csX12" fmla="*/ 321077 w 1264989"/>
                <a:gd name="csY12" fmla="*/ 240894 h 433734"/>
                <a:gd name="csX13" fmla="*/ 298145 w 1264989"/>
                <a:gd name="csY13" fmla="*/ 284926 h 433734"/>
                <a:gd name="csX14" fmla="*/ 275955 w 1264989"/>
                <a:gd name="csY14" fmla="*/ 298513 h 433734"/>
                <a:gd name="csX15" fmla="*/ 185539 w 1264989"/>
                <a:gd name="csY15" fmla="*/ 294750 h 433734"/>
                <a:gd name="csX16" fmla="*/ 160866 w 1264989"/>
                <a:gd name="csY16" fmla="*/ 251870 h 433734"/>
                <a:gd name="csX17" fmla="*/ 157887 w 1264989"/>
                <a:gd name="csY17" fmla="*/ 189888 h 433734"/>
                <a:gd name="csX18" fmla="*/ 140827 w 1264989"/>
                <a:gd name="csY18" fmla="*/ 164173 h 433734"/>
                <a:gd name="csX19" fmla="*/ 134752 w 1264989"/>
                <a:gd name="csY19" fmla="*/ 241703 h 433734"/>
                <a:gd name="csX20" fmla="*/ 157519 w 1264989"/>
                <a:gd name="csY20" fmla="*/ 362579 h 433734"/>
                <a:gd name="csX21" fmla="*/ 130192 w 1264989"/>
                <a:gd name="csY21" fmla="*/ 402303 h 433734"/>
                <a:gd name="csX22" fmla="*/ 32156 w 1264989"/>
                <a:gd name="csY22" fmla="*/ 365729 h 433734"/>
                <a:gd name="csX23" fmla="*/ 194 w 1264989"/>
                <a:gd name="csY23" fmla="*/ 292770 h 433734"/>
                <a:gd name="csX24" fmla="*/ 52109 w 1264989"/>
                <a:gd name="csY24" fmla="*/ 179359 h 433734"/>
                <a:gd name="csX25" fmla="*/ 63553 w 1264989"/>
                <a:gd name="csY25" fmla="*/ 103564 h 4337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264989" h="433734">
                  <a:moveTo>
                    <a:pt x="63553" y="103551"/>
                  </a:moveTo>
                  <a:cubicBezTo>
                    <a:pt x="63553" y="103551"/>
                    <a:pt x="137443" y="44198"/>
                    <a:pt x="256180" y="18214"/>
                  </a:cubicBezTo>
                  <a:cubicBezTo>
                    <a:pt x="374916" y="-7776"/>
                    <a:pt x="560481" y="-1053"/>
                    <a:pt x="640342" y="8470"/>
                  </a:cubicBezTo>
                  <a:cubicBezTo>
                    <a:pt x="720202" y="17994"/>
                    <a:pt x="829768" y="25887"/>
                    <a:pt x="944992" y="69110"/>
                  </a:cubicBezTo>
                  <a:cubicBezTo>
                    <a:pt x="1060217" y="112340"/>
                    <a:pt x="1113026" y="158400"/>
                    <a:pt x="1146985" y="193050"/>
                  </a:cubicBezTo>
                  <a:cubicBezTo>
                    <a:pt x="1180945" y="227700"/>
                    <a:pt x="1217124" y="269642"/>
                    <a:pt x="1235514" y="312013"/>
                  </a:cubicBezTo>
                  <a:cubicBezTo>
                    <a:pt x="1253897" y="354385"/>
                    <a:pt x="1273568" y="421288"/>
                    <a:pt x="1261039" y="431320"/>
                  </a:cubicBezTo>
                  <a:cubicBezTo>
                    <a:pt x="1248509" y="441359"/>
                    <a:pt x="1233522" y="417856"/>
                    <a:pt x="1225675" y="401818"/>
                  </a:cubicBezTo>
                  <a:cubicBezTo>
                    <a:pt x="1217829" y="385781"/>
                    <a:pt x="1164903" y="279852"/>
                    <a:pt x="1094642" y="234478"/>
                  </a:cubicBezTo>
                  <a:cubicBezTo>
                    <a:pt x="1024387" y="189103"/>
                    <a:pt x="943822" y="157027"/>
                    <a:pt x="885391" y="146732"/>
                  </a:cubicBezTo>
                  <a:cubicBezTo>
                    <a:pt x="826961" y="136442"/>
                    <a:pt x="673756" y="120692"/>
                    <a:pt x="558066" y="129530"/>
                  </a:cubicBezTo>
                  <a:cubicBezTo>
                    <a:pt x="442376" y="138360"/>
                    <a:pt x="386520" y="176534"/>
                    <a:pt x="365562" y="188454"/>
                  </a:cubicBezTo>
                  <a:cubicBezTo>
                    <a:pt x="344604" y="200373"/>
                    <a:pt x="327704" y="223728"/>
                    <a:pt x="321077" y="240894"/>
                  </a:cubicBezTo>
                  <a:cubicBezTo>
                    <a:pt x="314457" y="258060"/>
                    <a:pt x="307168" y="276494"/>
                    <a:pt x="298145" y="284926"/>
                  </a:cubicBezTo>
                  <a:cubicBezTo>
                    <a:pt x="289122" y="293359"/>
                    <a:pt x="284647" y="295779"/>
                    <a:pt x="275955" y="298513"/>
                  </a:cubicBezTo>
                  <a:cubicBezTo>
                    <a:pt x="267263" y="301240"/>
                    <a:pt x="199613" y="302576"/>
                    <a:pt x="185539" y="294750"/>
                  </a:cubicBezTo>
                  <a:cubicBezTo>
                    <a:pt x="171464" y="286924"/>
                    <a:pt x="163845" y="264304"/>
                    <a:pt x="160866" y="251870"/>
                  </a:cubicBezTo>
                  <a:cubicBezTo>
                    <a:pt x="157887" y="239435"/>
                    <a:pt x="163514" y="208867"/>
                    <a:pt x="157887" y="189888"/>
                  </a:cubicBezTo>
                  <a:cubicBezTo>
                    <a:pt x="152253" y="170902"/>
                    <a:pt x="147288" y="163689"/>
                    <a:pt x="140827" y="164173"/>
                  </a:cubicBezTo>
                  <a:cubicBezTo>
                    <a:pt x="134366" y="164657"/>
                    <a:pt x="127715" y="201005"/>
                    <a:pt x="134752" y="241703"/>
                  </a:cubicBezTo>
                  <a:cubicBezTo>
                    <a:pt x="141789" y="282401"/>
                    <a:pt x="162159" y="331826"/>
                    <a:pt x="157519" y="362579"/>
                  </a:cubicBezTo>
                  <a:cubicBezTo>
                    <a:pt x="152885" y="393325"/>
                    <a:pt x="145100" y="398362"/>
                    <a:pt x="130192" y="402303"/>
                  </a:cubicBezTo>
                  <a:cubicBezTo>
                    <a:pt x="115290" y="406243"/>
                    <a:pt x="51447" y="387202"/>
                    <a:pt x="32156" y="365729"/>
                  </a:cubicBezTo>
                  <a:cubicBezTo>
                    <a:pt x="12865" y="344261"/>
                    <a:pt x="-1877" y="308655"/>
                    <a:pt x="194" y="292770"/>
                  </a:cubicBezTo>
                  <a:cubicBezTo>
                    <a:pt x="2266" y="276880"/>
                    <a:pt x="42007" y="207439"/>
                    <a:pt x="52109" y="179359"/>
                  </a:cubicBezTo>
                  <a:cubicBezTo>
                    <a:pt x="62211" y="151279"/>
                    <a:pt x="70940" y="116065"/>
                    <a:pt x="63553" y="103564"/>
                  </a:cubicBezTo>
                  <a:close/>
                </a:path>
              </a:pathLst>
            </a:custGeom>
            <a:solidFill>
              <a:schemeClr val="accent2">
                <a:lumMod val="60000"/>
                <a:lumOff val="40000"/>
              </a:schemeClr>
            </a:solidFill>
            <a:ln w="3175" cap="flat">
              <a:solidFill>
                <a:schemeClr val="tx1"/>
              </a:solidFill>
              <a:prstDash val="solid"/>
              <a:miter/>
            </a:ln>
          </p:spPr>
          <p:txBody>
            <a:bodyPr/>
            <a:lstStyle/>
            <a:p>
              <a:endParaRPr lang="en-US"/>
            </a:p>
          </p:txBody>
        </p:sp>
        <p:sp>
          <p:nvSpPr>
            <p:cNvPr id="926" name="Freeform 52">
              <a:extLst>
                <a:ext uri="{FF2B5EF4-FFF2-40B4-BE49-F238E27FC236}">
                  <a16:creationId xmlns:a16="http://schemas.microsoft.com/office/drawing/2014/main" id="{93D0CD37-3E77-1448-C549-EBE478475EDC}"/>
                </a:ext>
              </a:extLst>
            </p:cNvPr>
            <p:cNvSpPr/>
            <p:nvPr/>
          </p:nvSpPr>
          <p:spPr>
            <a:xfrm>
              <a:off x="8907704" y="2244116"/>
              <a:ext cx="822898" cy="676181"/>
            </a:xfrm>
            <a:custGeom>
              <a:avLst/>
              <a:gdLst>
                <a:gd name="csX0" fmla="*/ 0 w 1462553"/>
                <a:gd name="csY0" fmla="*/ 631068 h 1201790"/>
                <a:gd name="csX1" fmla="*/ 2483 w 1462553"/>
                <a:gd name="csY1" fmla="*/ 547857 h 1201790"/>
                <a:gd name="csX2" fmla="*/ 34775 w 1462553"/>
                <a:gd name="csY2" fmla="*/ 430377 h 1201790"/>
                <a:gd name="csX3" fmla="*/ 108720 w 1462553"/>
                <a:gd name="csY3" fmla="*/ 310972 h 1201790"/>
                <a:gd name="csX4" fmla="*/ 182249 w 1462553"/>
                <a:gd name="csY4" fmla="*/ 217269 h 1201790"/>
                <a:gd name="csX5" fmla="*/ 289081 w 1462553"/>
                <a:gd name="csY5" fmla="*/ 116568 h 1201790"/>
                <a:gd name="csX6" fmla="*/ 420482 w 1462553"/>
                <a:gd name="csY6" fmla="*/ 36691 h 1201790"/>
                <a:gd name="csX7" fmla="*/ 577677 w 1462553"/>
                <a:gd name="csY7" fmla="*/ 2575 h 1201790"/>
                <a:gd name="csX8" fmla="*/ 750792 w 1462553"/>
                <a:gd name="csY8" fmla="*/ 4652 h 1201790"/>
                <a:gd name="csX9" fmla="*/ 913989 w 1462553"/>
                <a:gd name="csY9" fmla="*/ 21634 h 1201790"/>
                <a:gd name="csX10" fmla="*/ 1000666 w 1462553"/>
                <a:gd name="csY10" fmla="*/ 81116 h 1201790"/>
                <a:gd name="csX11" fmla="*/ 1059703 w 1462553"/>
                <a:gd name="csY11" fmla="*/ 186278 h 1201790"/>
                <a:gd name="csX12" fmla="*/ 1099707 w 1462553"/>
                <a:gd name="csY12" fmla="*/ 242524 h 1201790"/>
                <a:gd name="csX13" fmla="*/ 1145577 w 1462553"/>
                <a:gd name="csY13" fmla="*/ 286317 h 1201790"/>
                <a:gd name="csX14" fmla="*/ 1166198 w 1462553"/>
                <a:gd name="csY14" fmla="*/ 318718 h 1201790"/>
                <a:gd name="csX15" fmla="*/ 1183472 w 1462553"/>
                <a:gd name="csY15" fmla="*/ 328027 h 1201790"/>
                <a:gd name="csX16" fmla="*/ 1199459 w 1462553"/>
                <a:gd name="csY16" fmla="*/ 360189 h 1201790"/>
                <a:gd name="csX17" fmla="*/ 1217261 w 1462553"/>
                <a:gd name="csY17" fmla="*/ 409712 h 1201790"/>
                <a:gd name="csX18" fmla="*/ 1269604 w 1462553"/>
                <a:gd name="csY18" fmla="*/ 434072 h 1201790"/>
                <a:gd name="csX19" fmla="*/ 1285352 w 1462553"/>
                <a:gd name="csY19" fmla="*/ 451912 h 1201790"/>
                <a:gd name="csX20" fmla="*/ 1315566 w 1462553"/>
                <a:gd name="csY20" fmla="*/ 450710 h 1201790"/>
                <a:gd name="csX21" fmla="*/ 1328739 w 1462553"/>
                <a:gd name="csY21" fmla="*/ 481885 h 1201790"/>
                <a:gd name="csX22" fmla="*/ 1349348 w 1462553"/>
                <a:gd name="csY22" fmla="*/ 499296 h 1201790"/>
                <a:gd name="csX23" fmla="*/ 1354963 w 1462553"/>
                <a:gd name="csY23" fmla="*/ 525722 h 1201790"/>
                <a:gd name="csX24" fmla="*/ 1372703 w 1462553"/>
                <a:gd name="csY24" fmla="*/ 547422 h 1201790"/>
                <a:gd name="csX25" fmla="*/ 1379844 w 1462553"/>
                <a:gd name="csY25" fmla="*/ 584731 h 1201790"/>
                <a:gd name="csX26" fmla="*/ 1417372 w 1462553"/>
                <a:gd name="csY26" fmla="*/ 614190 h 1201790"/>
                <a:gd name="csX27" fmla="*/ 1435578 w 1462553"/>
                <a:gd name="csY27" fmla="*/ 647896 h 1201790"/>
                <a:gd name="csX28" fmla="*/ 1437227 w 1462553"/>
                <a:gd name="csY28" fmla="*/ 682056 h 1201790"/>
                <a:gd name="csX29" fmla="*/ 1449112 w 1462553"/>
                <a:gd name="csY29" fmla="*/ 707789 h 1201790"/>
                <a:gd name="csX30" fmla="*/ 1456793 w 1462553"/>
                <a:gd name="csY30" fmla="*/ 780710 h 1201790"/>
                <a:gd name="csX31" fmla="*/ 1458215 w 1462553"/>
                <a:gd name="csY31" fmla="*/ 899821 h 1201790"/>
                <a:gd name="csX32" fmla="*/ 1459607 w 1462553"/>
                <a:gd name="csY32" fmla="*/ 1025722 h 1201790"/>
                <a:gd name="csX33" fmla="*/ 1457909 w 1462553"/>
                <a:gd name="csY33" fmla="*/ 1106861 h 1201790"/>
                <a:gd name="csX34" fmla="*/ 1459975 w 1462553"/>
                <a:gd name="csY34" fmla="*/ 1181933 h 1201790"/>
                <a:gd name="csX35" fmla="*/ 1461967 w 1462553"/>
                <a:gd name="csY35" fmla="*/ 1199945 h 1201790"/>
                <a:gd name="csX36" fmla="*/ 1328157 w 1462553"/>
                <a:gd name="csY36" fmla="*/ 1199252 h 1201790"/>
                <a:gd name="csX37" fmla="*/ 1303349 w 1462553"/>
                <a:gd name="csY37" fmla="*/ 1074791 h 1201790"/>
                <a:gd name="csX38" fmla="*/ 1257221 w 1462553"/>
                <a:gd name="csY38" fmla="*/ 952353 h 1201790"/>
                <a:gd name="csX39" fmla="*/ 1190497 w 1462553"/>
                <a:gd name="csY39" fmla="*/ 881099 h 1201790"/>
                <a:gd name="csX40" fmla="*/ 1168951 w 1462553"/>
                <a:gd name="csY40" fmla="*/ 863774 h 1201790"/>
                <a:gd name="csX41" fmla="*/ 1149746 w 1462553"/>
                <a:gd name="csY41" fmla="*/ 847865 h 1201790"/>
                <a:gd name="csX42" fmla="*/ 1131362 w 1462553"/>
                <a:gd name="csY42" fmla="*/ 839505 h 1201790"/>
                <a:gd name="csX43" fmla="*/ 1116491 w 1462553"/>
                <a:gd name="csY43" fmla="*/ 823939 h 1201790"/>
                <a:gd name="csX44" fmla="*/ 1099805 w 1462553"/>
                <a:gd name="csY44" fmla="*/ 819993 h 1201790"/>
                <a:gd name="csX45" fmla="*/ 1080894 w 1462553"/>
                <a:gd name="csY45" fmla="*/ 807902 h 1201790"/>
                <a:gd name="csX46" fmla="*/ 1062922 w 1462553"/>
                <a:gd name="csY46" fmla="*/ 806700 h 1201790"/>
                <a:gd name="csX47" fmla="*/ 1047051 w 1462553"/>
                <a:gd name="csY47" fmla="*/ 790620 h 1201790"/>
                <a:gd name="csX48" fmla="*/ 1024744 w 1462553"/>
                <a:gd name="csY48" fmla="*/ 787102 h 1201790"/>
                <a:gd name="csX49" fmla="*/ 1004724 w 1462553"/>
                <a:gd name="csY49" fmla="*/ 773123 h 1201790"/>
                <a:gd name="csX50" fmla="*/ 985752 w 1462553"/>
                <a:gd name="csY50" fmla="*/ 774625 h 1201790"/>
                <a:gd name="csX51" fmla="*/ 969171 w 1462553"/>
                <a:gd name="csY51" fmla="*/ 767503 h 1201790"/>
                <a:gd name="csX52" fmla="*/ 951903 w 1462553"/>
                <a:gd name="csY52" fmla="*/ 767546 h 1201790"/>
                <a:gd name="csX53" fmla="*/ 930883 w 1462553"/>
                <a:gd name="csY53" fmla="*/ 759316 h 1201790"/>
                <a:gd name="csX54" fmla="*/ 913321 w 1462553"/>
                <a:gd name="csY54" fmla="*/ 758329 h 1201790"/>
                <a:gd name="csX55" fmla="*/ 892945 w 1462553"/>
                <a:gd name="csY55" fmla="*/ 756999 h 1201790"/>
                <a:gd name="csX56" fmla="*/ 875677 w 1462553"/>
                <a:gd name="csY56" fmla="*/ 748984 h 1201790"/>
                <a:gd name="csX57" fmla="*/ 860573 w 1462553"/>
                <a:gd name="csY57" fmla="*/ 754603 h 1201790"/>
                <a:gd name="csX58" fmla="*/ 844647 w 1462553"/>
                <a:gd name="csY58" fmla="*/ 751000 h 1201790"/>
                <a:gd name="csX59" fmla="*/ 825504 w 1462553"/>
                <a:gd name="csY59" fmla="*/ 748683 h 1201790"/>
                <a:gd name="csX60" fmla="*/ 807586 w 1462553"/>
                <a:gd name="csY60" fmla="*/ 749241 h 1201790"/>
                <a:gd name="csX61" fmla="*/ 791366 w 1462553"/>
                <a:gd name="csY61" fmla="*/ 745595 h 1201790"/>
                <a:gd name="csX62" fmla="*/ 778138 w 1462553"/>
                <a:gd name="csY62" fmla="*/ 748726 h 1201790"/>
                <a:gd name="csX63" fmla="*/ 764321 w 1462553"/>
                <a:gd name="csY63" fmla="*/ 745595 h 1201790"/>
                <a:gd name="csX64" fmla="*/ 747629 w 1462553"/>
                <a:gd name="csY64" fmla="*/ 748745 h 1201790"/>
                <a:gd name="csX65" fmla="*/ 719763 w 1462553"/>
                <a:gd name="csY65" fmla="*/ 753678 h 1201790"/>
                <a:gd name="csX66" fmla="*/ 703543 w 1462553"/>
                <a:gd name="csY66" fmla="*/ 748316 h 1201790"/>
                <a:gd name="csX67" fmla="*/ 689021 w 1462553"/>
                <a:gd name="csY67" fmla="*/ 755608 h 1201790"/>
                <a:gd name="csX68" fmla="*/ 674266 w 1462553"/>
                <a:gd name="csY68" fmla="*/ 751919 h 1201790"/>
                <a:gd name="csX69" fmla="*/ 658574 w 1462553"/>
                <a:gd name="csY69" fmla="*/ 758654 h 1201790"/>
                <a:gd name="csX70" fmla="*/ 642299 w 1462553"/>
                <a:gd name="csY70" fmla="*/ 755351 h 1201790"/>
                <a:gd name="csX71" fmla="*/ 627544 w 1462553"/>
                <a:gd name="csY71" fmla="*/ 763667 h 1201790"/>
                <a:gd name="csX72" fmla="*/ 614898 w 1462553"/>
                <a:gd name="csY72" fmla="*/ 761780 h 1201790"/>
                <a:gd name="csX73" fmla="*/ 605532 w 1462553"/>
                <a:gd name="csY73" fmla="*/ 769330 h 1201790"/>
                <a:gd name="csX74" fmla="*/ 590716 w 1462553"/>
                <a:gd name="csY74" fmla="*/ 766327 h 1201790"/>
                <a:gd name="csX75" fmla="*/ 568997 w 1462553"/>
                <a:gd name="csY75" fmla="*/ 770660 h 1201790"/>
                <a:gd name="csX76" fmla="*/ 553047 w 1462553"/>
                <a:gd name="csY76" fmla="*/ 778007 h 1201790"/>
                <a:gd name="csX77" fmla="*/ 531065 w 1462553"/>
                <a:gd name="csY77" fmla="*/ 783523 h 1201790"/>
                <a:gd name="csX78" fmla="*/ 497204 w 1462553"/>
                <a:gd name="csY78" fmla="*/ 800535 h 1201790"/>
                <a:gd name="csX79" fmla="*/ 467559 w 1462553"/>
                <a:gd name="csY79" fmla="*/ 818700 h 1201790"/>
                <a:gd name="csX80" fmla="*/ 440606 w 1462553"/>
                <a:gd name="csY80" fmla="*/ 838323 h 1201790"/>
                <a:gd name="csX81" fmla="*/ 421603 w 1462553"/>
                <a:gd name="csY81" fmla="*/ 859337 h 1201790"/>
                <a:gd name="csX82" fmla="*/ 410852 w 1462553"/>
                <a:gd name="csY82" fmla="*/ 867439 h 1201790"/>
                <a:gd name="csX83" fmla="*/ 391886 w 1462553"/>
                <a:gd name="csY83" fmla="*/ 872157 h 1201790"/>
                <a:gd name="csX84" fmla="*/ 361910 w 1462553"/>
                <a:gd name="csY84" fmla="*/ 898105 h 1201790"/>
                <a:gd name="csX85" fmla="*/ 363081 w 1462553"/>
                <a:gd name="csY85" fmla="*/ 880694 h 1201790"/>
                <a:gd name="csX86" fmla="*/ 394056 w 1462553"/>
                <a:gd name="csY86" fmla="*/ 845573 h 1201790"/>
                <a:gd name="csX87" fmla="*/ 453485 w 1462553"/>
                <a:gd name="csY87" fmla="*/ 767436 h 1201790"/>
                <a:gd name="csX88" fmla="*/ 638621 w 1462553"/>
                <a:gd name="csY88" fmla="*/ 714132 h 1201790"/>
                <a:gd name="csX89" fmla="*/ 900810 w 1462553"/>
                <a:gd name="csY89" fmla="*/ 722178 h 1201790"/>
                <a:gd name="csX90" fmla="*/ 1137271 w 1462553"/>
                <a:gd name="csY90" fmla="*/ 794548 h 1201790"/>
                <a:gd name="csX91" fmla="*/ 1242160 w 1462553"/>
                <a:gd name="csY91" fmla="*/ 885474 h 1201790"/>
                <a:gd name="csX92" fmla="*/ 1306451 w 1462553"/>
                <a:gd name="csY92" fmla="*/ 986157 h 1201790"/>
                <a:gd name="csX93" fmla="*/ 1342403 w 1462553"/>
                <a:gd name="csY93" fmla="*/ 1017124 h 1201790"/>
                <a:gd name="csX94" fmla="*/ 1331277 w 1462553"/>
                <a:gd name="csY94" fmla="*/ 931866 h 1201790"/>
                <a:gd name="csX95" fmla="*/ 1261108 w 1462553"/>
                <a:gd name="csY95" fmla="*/ 809287 h 1201790"/>
                <a:gd name="csX96" fmla="*/ 1116381 w 1462553"/>
                <a:gd name="csY96" fmla="*/ 694901 h 1201790"/>
                <a:gd name="csX97" fmla="*/ 913443 w 1462553"/>
                <a:gd name="csY97" fmla="*/ 618413 h 1201790"/>
                <a:gd name="csX98" fmla="*/ 664244 w 1462553"/>
                <a:gd name="csY98" fmla="*/ 588844 h 1201790"/>
                <a:gd name="csX99" fmla="*/ 422437 w 1462553"/>
                <a:gd name="csY99" fmla="*/ 592839 h 1201790"/>
                <a:gd name="csX100" fmla="*/ 238674 w 1462553"/>
                <a:gd name="csY100" fmla="*/ 636804 h 1201790"/>
                <a:gd name="csX101" fmla="*/ 146873 w 1462553"/>
                <a:gd name="csY101" fmla="*/ 685310 h 1201790"/>
                <a:gd name="csX102" fmla="*/ 81908 w 1462553"/>
                <a:gd name="csY102" fmla="*/ 649802 h 1201790"/>
                <a:gd name="csX103" fmla="*/ 0 w 1462553"/>
                <a:gd name="csY103" fmla="*/ 631092 h 12017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Lst>
              <a:rect l="l" t="t" r="r" b="b"/>
              <a:pathLst>
                <a:path w="1462553" h="1201790">
                  <a:moveTo>
                    <a:pt x="0" y="631068"/>
                  </a:moveTo>
                  <a:cubicBezTo>
                    <a:pt x="0" y="631068"/>
                    <a:pt x="1821" y="585277"/>
                    <a:pt x="2483" y="547857"/>
                  </a:cubicBezTo>
                  <a:cubicBezTo>
                    <a:pt x="3145" y="510437"/>
                    <a:pt x="23680" y="455913"/>
                    <a:pt x="34775" y="430377"/>
                  </a:cubicBezTo>
                  <a:cubicBezTo>
                    <a:pt x="45870" y="404846"/>
                    <a:pt x="78169" y="350634"/>
                    <a:pt x="108720" y="310972"/>
                  </a:cubicBezTo>
                  <a:cubicBezTo>
                    <a:pt x="139272" y="271309"/>
                    <a:pt x="182249" y="217269"/>
                    <a:pt x="182249" y="217269"/>
                  </a:cubicBezTo>
                  <a:cubicBezTo>
                    <a:pt x="182249" y="217269"/>
                    <a:pt x="225655" y="164234"/>
                    <a:pt x="289081" y="116568"/>
                  </a:cubicBezTo>
                  <a:cubicBezTo>
                    <a:pt x="352507" y="68896"/>
                    <a:pt x="380741" y="57013"/>
                    <a:pt x="420482" y="36691"/>
                  </a:cubicBezTo>
                  <a:cubicBezTo>
                    <a:pt x="460228" y="16376"/>
                    <a:pt x="528491" y="10155"/>
                    <a:pt x="577677" y="2575"/>
                  </a:cubicBezTo>
                  <a:cubicBezTo>
                    <a:pt x="626858" y="-5006"/>
                    <a:pt x="718831" y="6779"/>
                    <a:pt x="750792" y="4652"/>
                  </a:cubicBezTo>
                  <a:cubicBezTo>
                    <a:pt x="782754" y="2526"/>
                    <a:pt x="884927" y="13930"/>
                    <a:pt x="913989" y="21634"/>
                  </a:cubicBezTo>
                  <a:cubicBezTo>
                    <a:pt x="943051" y="29337"/>
                    <a:pt x="972352" y="45755"/>
                    <a:pt x="1000666" y="81116"/>
                  </a:cubicBezTo>
                  <a:cubicBezTo>
                    <a:pt x="1028980" y="116476"/>
                    <a:pt x="1059703" y="186278"/>
                    <a:pt x="1059703" y="186278"/>
                  </a:cubicBezTo>
                  <a:cubicBezTo>
                    <a:pt x="1059703" y="186278"/>
                    <a:pt x="1077186" y="225481"/>
                    <a:pt x="1099707" y="242524"/>
                  </a:cubicBezTo>
                  <a:cubicBezTo>
                    <a:pt x="1122228" y="259567"/>
                    <a:pt x="1135230" y="269152"/>
                    <a:pt x="1145577" y="286317"/>
                  </a:cubicBezTo>
                  <a:cubicBezTo>
                    <a:pt x="1155931" y="303477"/>
                    <a:pt x="1160111" y="313748"/>
                    <a:pt x="1166198" y="318718"/>
                  </a:cubicBezTo>
                  <a:cubicBezTo>
                    <a:pt x="1172285" y="323694"/>
                    <a:pt x="1183472" y="328027"/>
                    <a:pt x="1183472" y="328027"/>
                  </a:cubicBezTo>
                  <a:lnTo>
                    <a:pt x="1199459" y="360189"/>
                  </a:lnTo>
                  <a:cubicBezTo>
                    <a:pt x="1199459" y="360189"/>
                    <a:pt x="1200575" y="392987"/>
                    <a:pt x="1217261" y="409712"/>
                  </a:cubicBezTo>
                  <a:cubicBezTo>
                    <a:pt x="1233946" y="426436"/>
                    <a:pt x="1269604" y="434072"/>
                    <a:pt x="1269604" y="434072"/>
                  </a:cubicBezTo>
                  <a:cubicBezTo>
                    <a:pt x="1269604" y="434072"/>
                    <a:pt x="1275403" y="448222"/>
                    <a:pt x="1285352" y="451912"/>
                  </a:cubicBezTo>
                  <a:cubicBezTo>
                    <a:pt x="1295307" y="455601"/>
                    <a:pt x="1315566" y="450710"/>
                    <a:pt x="1315566" y="450710"/>
                  </a:cubicBezTo>
                  <a:cubicBezTo>
                    <a:pt x="1315566" y="450710"/>
                    <a:pt x="1320715" y="472154"/>
                    <a:pt x="1328739" y="481885"/>
                  </a:cubicBezTo>
                  <a:cubicBezTo>
                    <a:pt x="1336763" y="491623"/>
                    <a:pt x="1349348" y="499296"/>
                    <a:pt x="1349348" y="499296"/>
                  </a:cubicBezTo>
                  <a:cubicBezTo>
                    <a:pt x="1349348" y="499296"/>
                    <a:pt x="1348116" y="513023"/>
                    <a:pt x="1354963" y="525722"/>
                  </a:cubicBezTo>
                  <a:cubicBezTo>
                    <a:pt x="1361810" y="538413"/>
                    <a:pt x="1372703" y="547422"/>
                    <a:pt x="1372703" y="547422"/>
                  </a:cubicBezTo>
                  <a:cubicBezTo>
                    <a:pt x="1372703" y="547422"/>
                    <a:pt x="1368547" y="567278"/>
                    <a:pt x="1379844" y="584731"/>
                  </a:cubicBezTo>
                  <a:cubicBezTo>
                    <a:pt x="1391148" y="602185"/>
                    <a:pt x="1408594" y="610379"/>
                    <a:pt x="1417372" y="614190"/>
                  </a:cubicBezTo>
                  <a:cubicBezTo>
                    <a:pt x="1426156" y="618008"/>
                    <a:pt x="1433886" y="631730"/>
                    <a:pt x="1435578" y="647896"/>
                  </a:cubicBezTo>
                  <a:cubicBezTo>
                    <a:pt x="1437276" y="664063"/>
                    <a:pt x="1433947" y="670522"/>
                    <a:pt x="1437227" y="682056"/>
                  </a:cubicBezTo>
                  <a:cubicBezTo>
                    <a:pt x="1440506" y="693589"/>
                    <a:pt x="1449112" y="707789"/>
                    <a:pt x="1449112" y="707789"/>
                  </a:cubicBezTo>
                  <a:cubicBezTo>
                    <a:pt x="1449112" y="707789"/>
                    <a:pt x="1453986" y="756993"/>
                    <a:pt x="1456793" y="780710"/>
                  </a:cubicBezTo>
                  <a:cubicBezTo>
                    <a:pt x="1459601" y="804427"/>
                    <a:pt x="1458215" y="899821"/>
                    <a:pt x="1458215" y="899821"/>
                  </a:cubicBezTo>
                  <a:lnTo>
                    <a:pt x="1459607" y="1025722"/>
                  </a:lnTo>
                  <a:lnTo>
                    <a:pt x="1457909" y="1106861"/>
                  </a:lnTo>
                  <a:lnTo>
                    <a:pt x="1459975" y="1181933"/>
                  </a:lnTo>
                  <a:cubicBezTo>
                    <a:pt x="1459975" y="1181933"/>
                    <a:pt x="1464033" y="1198155"/>
                    <a:pt x="1461967" y="1199945"/>
                  </a:cubicBezTo>
                  <a:cubicBezTo>
                    <a:pt x="1459778" y="1201838"/>
                    <a:pt x="1328402" y="1203187"/>
                    <a:pt x="1328157" y="1199252"/>
                  </a:cubicBezTo>
                  <a:cubicBezTo>
                    <a:pt x="1327826" y="1193945"/>
                    <a:pt x="1313476" y="1106138"/>
                    <a:pt x="1303349" y="1074791"/>
                  </a:cubicBezTo>
                  <a:cubicBezTo>
                    <a:pt x="1293222" y="1043439"/>
                    <a:pt x="1280411" y="989748"/>
                    <a:pt x="1257221" y="952353"/>
                  </a:cubicBezTo>
                  <a:cubicBezTo>
                    <a:pt x="1234038" y="914958"/>
                    <a:pt x="1204964" y="887190"/>
                    <a:pt x="1190497" y="881099"/>
                  </a:cubicBezTo>
                  <a:cubicBezTo>
                    <a:pt x="1176037" y="875007"/>
                    <a:pt x="1172285" y="868836"/>
                    <a:pt x="1168951" y="863774"/>
                  </a:cubicBezTo>
                  <a:cubicBezTo>
                    <a:pt x="1165610" y="858712"/>
                    <a:pt x="1153902" y="849409"/>
                    <a:pt x="1149746" y="847865"/>
                  </a:cubicBezTo>
                  <a:cubicBezTo>
                    <a:pt x="1145590" y="846320"/>
                    <a:pt x="1134464" y="842674"/>
                    <a:pt x="1131362" y="839505"/>
                  </a:cubicBezTo>
                  <a:cubicBezTo>
                    <a:pt x="1128260" y="836331"/>
                    <a:pt x="1121468" y="825913"/>
                    <a:pt x="1116491" y="823939"/>
                  </a:cubicBezTo>
                  <a:cubicBezTo>
                    <a:pt x="1111513" y="821966"/>
                    <a:pt x="1104666" y="821666"/>
                    <a:pt x="1099805" y="819993"/>
                  </a:cubicBezTo>
                  <a:cubicBezTo>
                    <a:pt x="1094944" y="818320"/>
                    <a:pt x="1084057" y="809225"/>
                    <a:pt x="1080894" y="807902"/>
                  </a:cubicBezTo>
                  <a:cubicBezTo>
                    <a:pt x="1077731" y="806572"/>
                    <a:pt x="1066961" y="810304"/>
                    <a:pt x="1062922" y="806700"/>
                  </a:cubicBezTo>
                  <a:cubicBezTo>
                    <a:pt x="1058882" y="803097"/>
                    <a:pt x="1052617" y="793145"/>
                    <a:pt x="1047051" y="790620"/>
                  </a:cubicBezTo>
                  <a:cubicBezTo>
                    <a:pt x="1041491" y="788089"/>
                    <a:pt x="1029078" y="790534"/>
                    <a:pt x="1024744" y="787102"/>
                  </a:cubicBezTo>
                  <a:cubicBezTo>
                    <a:pt x="1020410" y="783670"/>
                    <a:pt x="1008586" y="773252"/>
                    <a:pt x="1004724" y="773123"/>
                  </a:cubicBezTo>
                  <a:cubicBezTo>
                    <a:pt x="1000862" y="772995"/>
                    <a:pt x="988327" y="775483"/>
                    <a:pt x="985752" y="774625"/>
                  </a:cubicBezTo>
                  <a:cubicBezTo>
                    <a:pt x="983177" y="773767"/>
                    <a:pt x="973566" y="768447"/>
                    <a:pt x="969171" y="767503"/>
                  </a:cubicBezTo>
                  <a:cubicBezTo>
                    <a:pt x="964781" y="766560"/>
                    <a:pt x="957695" y="771708"/>
                    <a:pt x="951903" y="767546"/>
                  </a:cubicBezTo>
                  <a:cubicBezTo>
                    <a:pt x="946104" y="763385"/>
                    <a:pt x="934224" y="759439"/>
                    <a:pt x="930883" y="759316"/>
                  </a:cubicBezTo>
                  <a:cubicBezTo>
                    <a:pt x="927542" y="759187"/>
                    <a:pt x="916889" y="760431"/>
                    <a:pt x="913321" y="758329"/>
                  </a:cubicBezTo>
                  <a:cubicBezTo>
                    <a:pt x="909753" y="756227"/>
                    <a:pt x="899038" y="758372"/>
                    <a:pt x="892945" y="756999"/>
                  </a:cubicBezTo>
                  <a:cubicBezTo>
                    <a:pt x="886852" y="755627"/>
                    <a:pt x="878895" y="749149"/>
                    <a:pt x="875677" y="748984"/>
                  </a:cubicBezTo>
                  <a:cubicBezTo>
                    <a:pt x="872459" y="748812"/>
                    <a:pt x="865023" y="757343"/>
                    <a:pt x="860573" y="754603"/>
                  </a:cubicBezTo>
                  <a:cubicBezTo>
                    <a:pt x="856123" y="751858"/>
                    <a:pt x="850269" y="750399"/>
                    <a:pt x="844647" y="751000"/>
                  </a:cubicBezTo>
                  <a:cubicBezTo>
                    <a:pt x="839026" y="751600"/>
                    <a:pt x="829893" y="750785"/>
                    <a:pt x="825504" y="748683"/>
                  </a:cubicBezTo>
                  <a:cubicBezTo>
                    <a:pt x="821109" y="746581"/>
                    <a:pt x="812913" y="749541"/>
                    <a:pt x="807586" y="749241"/>
                  </a:cubicBezTo>
                  <a:cubicBezTo>
                    <a:pt x="802259" y="748941"/>
                    <a:pt x="796816" y="745637"/>
                    <a:pt x="791366" y="745595"/>
                  </a:cubicBezTo>
                  <a:cubicBezTo>
                    <a:pt x="785923" y="745552"/>
                    <a:pt x="781411" y="749370"/>
                    <a:pt x="778138" y="748726"/>
                  </a:cubicBezTo>
                  <a:cubicBezTo>
                    <a:pt x="774858" y="748083"/>
                    <a:pt x="769709" y="744737"/>
                    <a:pt x="764321" y="745595"/>
                  </a:cubicBezTo>
                  <a:cubicBezTo>
                    <a:pt x="758933" y="746453"/>
                    <a:pt x="752141" y="751490"/>
                    <a:pt x="747629" y="748745"/>
                  </a:cubicBezTo>
                  <a:cubicBezTo>
                    <a:pt x="743118" y="745999"/>
                    <a:pt x="719763" y="753678"/>
                    <a:pt x="719763" y="753678"/>
                  </a:cubicBezTo>
                  <a:lnTo>
                    <a:pt x="703543" y="748316"/>
                  </a:lnTo>
                  <a:lnTo>
                    <a:pt x="689021" y="755608"/>
                  </a:lnTo>
                  <a:lnTo>
                    <a:pt x="674266" y="751919"/>
                  </a:lnTo>
                  <a:lnTo>
                    <a:pt x="658574" y="758654"/>
                  </a:lnTo>
                  <a:lnTo>
                    <a:pt x="642299" y="755351"/>
                  </a:lnTo>
                  <a:lnTo>
                    <a:pt x="627544" y="763667"/>
                  </a:lnTo>
                  <a:lnTo>
                    <a:pt x="614898" y="761780"/>
                  </a:lnTo>
                  <a:lnTo>
                    <a:pt x="605532" y="769330"/>
                  </a:lnTo>
                  <a:lnTo>
                    <a:pt x="590716" y="766327"/>
                  </a:lnTo>
                  <a:lnTo>
                    <a:pt x="568997" y="770660"/>
                  </a:lnTo>
                  <a:cubicBezTo>
                    <a:pt x="568997" y="770660"/>
                    <a:pt x="559257" y="777487"/>
                    <a:pt x="553047" y="778007"/>
                  </a:cubicBezTo>
                  <a:cubicBezTo>
                    <a:pt x="546838" y="778522"/>
                    <a:pt x="537109" y="780765"/>
                    <a:pt x="531065" y="783523"/>
                  </a:cubicBezTo>
                  <a:cubicBezTo>
                    <a:pt x="525021" y="786281"/>
                    <a:pt x="505436" y="795927"/>
                    <a:pt x="497204" y="800535"/>
                  </a:cubicBezTo>
                  <a:cubicBezTo>
                    <a:pt x="488965" y="805144"/>
                    <a:pt x="473107" y="813785"/>
                    <a:pt x="467559" y="818700"/>
                  </a:cubicBezTo>
                  <a:cubicBezTo>
                    <a:pt x="462012" y="823609"/>
                    <a:pt x="444585" y="835982"/>
                    <a:pt x="440606" y="838323"/>
                  </a:cubicBezTo>
                  <a:cubicBezTo>
                    <a:pt x="436634" y="840658"/>
                    <a:pt x="424957" y="856457"/>
                    <a:pt x="421603" y="859337"/>
                  </a:cubicBezTo>
                  <a:cubicBezTo>
                    <a:pt x="418250" y="862217"/>
                    <a:pt x="410852" y="867439"/>
                    <a:pt x="410852" y="867439"/>
                  </a:cubicBezTo>
                  <a:cubicBezTo>
                    <a:pt x="410852" y="867439"/>
                    <a:pt x="402717" y="868254"/>
                    <a:pt x="391886" y="872157"/>
                  </a:cubicBezTo>
                  <a:cubicBezTo>
                    <a:pt x="381054" y="876061"/>
                    <a:pt x="361910" y="898105"/>
                    <a:pt x="361910" y="898105"/>
                  </a:cubicBezTo>
                  <a:lnTo>
                    <a:pt x="363081" y="880694"/>
                  </a:lnTo>
                  <a:cubicBezTo>
                    <a:pt x="363081" y="880694"/>
                    <a:pt x="383101" y="869118"/>
                    <a:pt x="394056" y="845573"/>
                  </a:cubicBezTo>
                  <a:cubicBezTo>
                    <a:pt x="405004" y="822028"/>
                    <a:pt x="412029" y="792526"/>
                    <a:pt x="453485" y="767436"/>
                  </a:cubicBezTo>
                  <a:cubicBezTo>
                    <a:pt x="494936" y="742347"/>
                    <a:pt x="556069" y="721124"/>
                    <a:pt x="638621" y="714132"/>
                  </a:cubicBezTo>
                  <a:cubicBezTo>
                    <a:pt x="721172" y="707139"/>
                    <a:pt x="846070" y="714634"/>
                    <a:pt x="900810" y="722178"/>
                  </a:cubicBezTo>
                  <a:cubicBezTo>
                    <a:pt x="955550" y="729728"/>
                    <a:pt x="1082881" y="761485"/>
                    <a:pt x="1137271" y="794548"/>
                  </a:cubicBezTo>
                  <a:cubicBezTo>
                    <a:pt x="1191662" y="827610"/>
                    <a:pt x="1220730" y="855451"/>
                    <a:pt x="1242160" y="885474"/>
                  </a:cubicBezTo>
                  <a:cubicBezTo>
                    <a:pt x="1263591" y="915497"/>
                    <a:pt x="1293394" y="966859"/>
                    <a:pt x="1306451" y="986157"/>
                  </a:cubicBezTo>
                  <a:cubicBezTo>
                    <a:pt x="1319508" y="1005455"/>
                    <a:pt x="1334201" y="1032389"/>
                    <a:pt x="1342403" y="1017124"/>
                  </a:cubicBezTo>
                  <a:cubicBezTo>
                    <a:pt x="1350599" y="1001858"/>
                    <a:pt x="1344272" y="965707"/>
                    <a:pt x="1331277" y="931866"/>
                  </a:cubicBezTo>
                  <a:cubicBezTo>
                    <a:pt x="1318282" y="898025"/>
                    <a:pt x="1292377" y="846853"/>
                    <a:pt x="1261108" y="809287"/>
                  </a:cubicBezTo>
                  <a:cubicBezTo>
                    <a:pt x="1229839" y="771720"/>
                    <a:pt x="1157653" y="717239"/>
                    <a:pt x="1116381" y="694901"/>
                  </a:cubicBezTo>
                  <a:cubicBezTo>
                    <a:pt x="1075102" y="672557"/>
                    <a:pt x="975619" y="633121"/>
                    <a:pt x="913443" y="618413"/>
                  </a:cubicBezTo>
                  <a:cubicBezTo>
                    <a:pt x="851268" y="603705"/>
                    <a:pt x="736264" y="592784"/>
                    <a:pt x="664244" y="588844"/>
                  </a:cubicBezTo>
                  <a:cubicBezTo>
                    <a:pt x="592230" y="584897"/>
                    <a:pt x="482572" y="586319"/>
                    <a:pt x="422437" y="592839"/>
                  </a:cubicBezTo>
                  <a:cubicBezTo>
                    <a:pt x="362309" y="599360"/>
                    <a:pt x="287800" y="615962"/>
                    <a:pt x="238674" y="636804"/>
                  </a:cubicBezTo>
                  <a:cubicBezTo>
                    <a:pt x="189555" y="657647"/>
                    <a:pt x="146873" y="685310"/>
                    <a:pt x="146873" y="685310"/>
                  </a:cubicBezTo>
                  <a:cubicBezTo>
                    <a:pt x="146873" y="685310"/>
                    <a:pt x="119907" y="662365"/>
                    <a:pt x="81908" y="649802"/>
                  </a:cubicBezTo>
                  <a:cubicBezTo>
                    <a:pt x="43909" y="637239"/>
                    <a:pt x="821" y="635370"/>
                    <a:pt x="0" y="631092"/>
                  </a:cubicBezTo>
                  <a:close/>
                </a:path>
              </a:pathLst>
            </a:custGeom>
            <a:solidFill>
              <a:schemeClr val="accent4">
                <a:lumMod val="40000"/>
                <a:lumOff val="60000"/>
              </a:schemeClr>
            </a:solidFill>
            <a:ln w="3175" cap="flat">
              <a:noFill/>
              <a:prstDash val="solid"/>
              <a:miter/>
            </a:ln>
          </p:spPr>
          <p:txBody>
            <a:bodyPr/>
            <a:lstStyle/>
            <a:p>
              <a:endParaRPr lang="en-US"/>
            </a:p>
          </p:txBody>
        </p:sp>
        <p:sp>
          <p:nvSpPr>
            <p:cNvPr id="927" name="Freeform 53">
              <a:extLst>
                <a:ext uri="{FF2B5EF4-FFF2-40B4-BE49-F238E27FC236}">
                  <a16:creationId xmlns:a16="http://schemas.microsoft.com/office/drawing/2014/main" id="{A7F5F840-112B-5E46-D1D2-D0D607F700A6}"/>
                </a:ext>
              </a:extLst>
            </p:cNvPr>
            <p:cNvSpPr/>
            <p:nvPr/>
          </p:nvSpPr>
          <p:spPr>
            <a:xfrm>
              <a:off x="8977438" y="2612265"/>
              <a:ext cx="73908" cy="159944"/>
            </a:xfrm>
            <a:custGeom>
              <a:avLst/>
              <a:gdLst>
                <a:gd name="csX0" fmla="*/ 130925 w 131357"/>
                <a:gd name="csY0" fmla="*/ 102331 h 284272"/>
                <a:gd name="csX1" fmla="*/ 103880 w 131357"/>
                <a:gd name="csY1" fmla="*/ 75912 h 284272"/>
                <a:gd name="csX2" fmla="*/ 66880 w 131357"/>
                <a:gd name="csY2" fmla="*/ 113994 h 284272"/>
                <a:gd name="csX3" fmla="*/ 76130 w 131357"/>
                <a:gd name="csY3" fmla="*/ 224635 h 284272"/>
                <a:gd name="csX4" fmla="*/ 57863 w 131357"/>
                <a:gd name="csY4" fmla="*/ 283988 h 284272"/>
                <a:gd name="csX5" fmla="*/ 953 w 131357"/>
                <a:gd name="csY5" fmla="*/ 227638 h 284272"/>
                <a:gd name="csX6" fmla="*/ 25540 w 131357"/>
                <a:gd name="csY6" fmla="*/ 133028 h 284272"/>
                <a:gd name="csX7" fmla="*/ 46148 w 131357"/>
                <a:gd name="csY7" fmla="*/ 53433 h 284272"/>
                <a:gd name="csX8" fmla="*/ 66524 w 131357"/>
                <a:gd name="csY8" fmla="*/ 20928 h 284272"/>
                <a:gd name="csX9" fmla="*/ 111487 w 131357"/>
                <a:gd name="csY9" fmla="*/ 0 h 284272"/>
                <a:gd name="csX10" fmla="*/ 130925 w 131357"/>
                <a:gd name="csY10" fmla="*/ 102325 h 284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1357" h="284272">
                  <a:moveTo>
                    <a:pt x="130925" y="102331"/>
                  </a:moveTo>
                  <a:cubicBezTo>
                    <a:pt x="130925" y="102331"/>
                    <a:pt x="121792" y="81403"/>
                    <a:pt x="103880" y="75912"/>
                  </a:cubicBezTo>
                  <a:cubicBezTo>
                    <a:pt x="85962" y="70421"/>
                    <a:pt x="69221" y="93837"/>
                    <a:pt x="66880" y="113994"/>
                  </a:cubicBezTo>
                  <a:cubicBezTo>
                    <a:pt x="64538" y="134150"/>
                    <a:pt x="71214" y="191358"/>
                    <a:pt x="76130" y="224635"/>
                  </a:cubicBezTo>
                  <a:cubicBezTo>
                    <a:pt x="81046" y="257918"/>
                    <a:pt x="82217" y="287506"/>
                    <a:pt x="57863" y="283988"/>
                  </a:cubicBezTo>
                  <a:cubicBezTo>
                    <a:pt x="33508" y="280470"/>
                    <a:pt x="5170" y="249853"/>
                    <a:pt x="953" y="227638"/>
                  </a:cubicBezTo>
                  <a:cubicBezTo>
                    <a:pt x="-3265" y="205422"/>
                    <a:pt x="6807" y="171802"/>
                    <a:pt x="25540" y="133028"/>
                  </a:cubicBezTo>
                  <a:cubicBezTo>
                    <a:pt x="44279" y="94260"/>
                    <a:pt x="45566" y="67161"/>
                    <a:pt x="46148" y="53433"/>
                  </a:cubicBezTo>
                  <a:cubicBezTo>
                    <a:pt x="46737" y="39706"/>
                    <a:pt x="55166" y="31819"/>
                    <a:pt x="66524" y="20928"/>
                  </a:cubicBezTo>
                  <a:cubicBezTo>
                    <a:pt x="77883" y="10038"/>
                    <a:pt x="111487" y="0"/>
                    <a:pt x="111487" y="0"/>
                  </a:cubicBezTo>
                  <a:cubicBezTo>
                    <a:pt x="111487" y="0"/>
                    <a:pt x="134787" y="76678"/>
                    <a:pt x="130925" y="102325"/>
                  </a:cubicBezTo>
                  <a:close/>
                </a:path>
              </a:pathLst>
            </a:custGeom>
            <a:solidFill>
              <a:schemeClr val="accent2"/>
            </a:solidFill>
            <a:ln w="3175" cap="flat">
              <a:noFill/>
              <a:prstDash val="solid"/>
              <a:miter/>
            </a:ln>
          </p:spPr>
          <p:txBody>
            <a:bodyPr/>
            <a:lstStyle/>
            <a:p>
              <a:endParaRPr lang="en-US"/>
            </a:p>
          </p:txBody>
        </p:sp>
        <p:sp>
          <p:nvSpPr>
            <p:cNvPr id="928" name="Freeform 54">
              <a:extLst>
                <a:ext uri="{FF2B5EF4-FFF2-40B4-BE49-F238E27FC236}">
                  <a16:creationId xmlns:a16="http://schemas.microsoft.com/office/drawing/2014/main" id="{18C68953-E9B0-E512-404E-A7F20B304C2E}"/>
                </a:ext>
              </a:extLst>
            </p:cNvPr>
            <p:cNvSpPr/>
            <p:nvPr/>
          </p:nvSpPr>
          <p:spPr>
            <a:xfrm>
              <a:off x="9033061" y="2583504"/>
              <a:ext cx="516246" cy="143944"/>
            </a:xfrm>
            <a:custGeom>
              <a:avLst/>
              <a:gdLst>
                <a:gd name="csX0" fmla="*/ 45219 w 917534"/>
                <a:gd name="csY0" fmla="*/ 237861 h 255835"/>
                <a:gd name="csX1" fmla="*/ 33872 w 917534"/>
                <a:gd name="csY1" fmla="*/ 184673 h 255835"/>
                <a:gd name="csX2" fmla="*/ 26087 w 917534"/>
                <a:gd name="csY2" fmla="*/ 122084 h 255835"/>
                <a:gd name="csX3" fmla="*/ 256 w 917534"/>
                <a:gd name="csY3" fmla="*/ 61561 h 255835"/>
                <a:gd name="csX4" fmla="*/ 198258 w 917534"/>
                <a:gd name="csY4" fmla="*/ 6663 h 255835"/>
                <a:gd name="csX5" fmla="*/ 432997 w 917534"/>
                <a:gd name="csY5" fmla="*/ 2177 h 255835"/>
                <a:gd name="csX6" fmla="*/ 659461 w 917534"/>
                <a:gd name="csY6" fmla="*/ 30349 h 255835"/>
                <a:gd name="csX7" fmla="*/ 859983 w 917534"/>
                <a:gd name="csY7" fmla="*/ 91767 h 255835"/>
                <a:gd name="csX8" fmla="*/ 917530 w 917534"/>
                <a:gd name="csY8" fmla="*/ 131614 h 255835"/>
                <a:gd name="csX9" fmla="*/ 778179 w 917534"/>
                <a:gd name="csY9" fmla="*/ 99771 h 255835"/>
                <a:gd name="csX10" fmla="*/ 601735 w 917534"/>
                <a:gd name="csY10" fmla="*/ 80669 h 255835"/>
                <a:gd name="csX11" fmla="*/ 438949 w 917534"/>
                <a:gd name="csY11" fmla="*/ 83457 h 255835"/>
                <a:gd name="csX12" fmla="*/ 245317 w 917534"/>
                <a:gd name="csY12" fmla="*/ 133262 h 255835"/>
                <a:gd name="csX13" fmla="*/ 169803 w 917534"/>
                <a:gd name="csY13" fmla="*/ 202709 h 255835"/>
                <a:gd name="csX14" fmla="*/ 145210 w 917534"/>
                <a:gd name="csY14" fmla="*/ 245951 h 255835"/>
                <a:gd name="csX15" fmla="*/ 128984 w 917534"/>
                <a:gd name="csY15" fmla="*/ 255836 h 255835"/>
                <a:gd name="csX16" fmla="*/ 45212 w 917534"/>
                <a:gd name="csY16" fmla="*/ 237873 h 2558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917534" h="255835">
                  <a:moveTo>
                    <a:pt x="45219" y="237861"/>
                  </a:moveTo>
                  <a:cubicBezTo>
                    <a:pt x="45219" y="237861"/>
                    <a:pt x="34620" y="213360"/>
                    <a:pt x="33872" y="184673"/>
                  </a:cubicBezTo>
                  <a:cubicBezTo>
                    <a:pt x="33124" y="155986"/>
                    <a:pt x="33455" y="140341"/>
                    <a:pt x="26087" y="122084"/>
                  </a:cubicBezTo>
                  <a:cubicBezTo>
                    <a:pt x="18719" y="103834"/>
                    <a:pt x="-2564" y="71323"/>
                    <a:pt x="256" y="61561"/>
                  </a:cubicBezTo>
                  <a:cubicBezTo>
                    <a:pt x="3069" y="51792"/>
                    <a:pt x="114965" y="18307"/>
                    <a:pt x="198258" y="6663"/>
                  </a:cubicBezTo>
                  <a:cubicBezTo>
                    <a:pt x="281558" y="-4981"/>
                    <a:pt x="432997" y="2177"/>
                    <a:pt x="432997" y="2177"/>
                  </a:cubicBezTo>
                  <a:cubicBezTo>
                    <a:pt x="432997" y="2177"/>
                    <a:pt x="566145" y="9666"/>
                    <a:pt x="659461" y="30349"/>
                  </a:cubicBezTo>
                  <a:cubicBezTo>
                    <a:pt x="752776" y="51032"/>
                    <a:pt x="820825" y="73940"/>
                    <a:pt x="859983" y="91767"/>
                  </a:cubicBezTo>
                  <a:cubicBezTo>
                    <a:pt x="899147" y="109595"/>
                    <a:pt x="917861" y="125970"/>
                    <a:pt x="917530" y="131614"/>
                  </a:cubicBezTo>
                  <a:cubicBezTo>
                    <a:pt x="917199" y="137252"/>
                    <a:pt x="830013" y="105293"/>
                    <a:pt x="778179" y="99771"/>
                  </a:cubicBezTo>
                  <a:cubicBezTo>
                    <a:pt x="726344" y="94255"/>
                    <a:pt x="646613" y="82612"/>
                    <a:pt x="601735" y="80669"/>
                  </a:cubicBezTo>
                  <a:cubicBezTo>
                    <a:pt x="556858" y="78726"/>
                    <a:pt x="464781" y="81153"/>
                    <a:pt x="438949" y="83457"/>
                  </a:cubicBezTo>
                  <a:cubicBezTo>
                    <a:pt x="413112" y="85761"/>
                    <a:pt x="303110" y="97356"/>
                    <a:pt x="245317" y="133262"/>
                  </a:cubicBezTo>
                  <a:cubicBezTo>
                    <a:pt x="187525" y="169168"/>
                    <a:pt x="181560" y="182210"/>
                    <a:pt x="169803" y="202709"/>
                  </a:cubicBezTo>
                  <a:cubicBezTo>
                    <a:pt x="158046" y="223208"/>
                    <a:pt x="150261" y="239522"/>
                    <a:pt x="145210" y="245951"/>
                  </a:cubicBezTo>
                  <a:cubicBezTo>
                    <a:pt x="140159" y="252379"/>
                    <a:pt x="128984" y="255836"/>
                    <a:pt x="128984" y="255836"/>
                  </a:cubicBezTo>
                  <a:cubicBezTo>
                    <a:pt x="128984" y="255836"/>
                    <a:pt x="54015" y="253384"/>
                    <a:pt x="45212" y="237873"/>
                  </a:cubicBezTo>
                  <a:close/>
                </a:path>
              </a:pathLst>
            </a:custGeom>
            <a:solidFill>
              <a:srgbClr val="F2ECDE"/>
            </a:solidFill>
            <a:ln w="3175" cap="flat">
              <a:solidFill>
                <a:schemeClr val="tx1"/>
              </a:solidFill>
              <a:prstDash val="solid"/>
              <a:miter/>
            </a:ln>
          </p:spPr>
          <p:txBody>
            <a:bodyPr/>
            <a:lstStyle/>
            <a:p>
              <a:endParaRPr lang="en-US"/>
            </a:p>
          </p:txBody>
        </p:sp>
        <p:sp>
          <p:nvSpPr>
            <p:cNvPr id="929" name="Freeform 55">
              <a:extLst>
                <a:ext uri="{FF2B5EF4-FFF2-40B4-BE49-F238E27FC236}">
                  <a16:creationId xmlns:a16="http://schemas.microsoft.com/office/drawing/2014/main" id="{B3B1EB18-1D16-D9B7-6C84-0307A5522594}"/>
                </a:ext>
              </a:extLst>
            </p:cNvPr>
            <p:cNvSpPr/>
            <p:nvPr/>
          </p:nvSpPr>
          <p:spPr>
            <a:xfrm>
              <a:off x="8855261" y="2312969"/>
              <a:ext cx="181604" cy="275643"/>
            </a:xfrm>
            <a:custGeom>
              <a:avLst/>
              <a:gdLst>
                <a:gd name="csX0" fmla="*/ 280557 w 322767"/>
                <a:gd name="csY0" fmla="*/ 4908 h 489906"/>
                <a:gd name="csX1" fmla="*/ 202805 w 322767"/>
                <a:gd name="csY1" fmla="*/ 103716 h 489906"/>
                <a:gd name="csX2" fmla="*/ 94140 w 322767"/>
                <a:gd name="csY2" fmla="*/ 224138 h 489906"/>
                <a:gd name="csX3" fmla="*/ 10418 w 322767"/>
                <a:gd name="csY3" fmla="*/ 344475 h 489906"/>
                <a:gd name="csX4" fmla="*/ 8542 w 322767"/>
                <a:gd name="csY4" fmla="*/ 438214 h 489906"/>
                <a:gd name="csX5" fmla="*/ 72361 w 322767"/>
                <a:gd name="csY5" fmla="*/ 489502 h 489906"/>
                <a:gd name="csX6" fmla="*/ 76106 w 322767"/>
                <a:gd name="csY6" fmla="*/ 407590 h 489906"/>
                <a:gd name="csX7" fmla="*/ 103390 w 322767"/>
                <a:gd name="csY7" fmla="*/ 320960 h 489906"/>
                <a:gd name="csX8" fmla="*/ 137932 w 322767"/>
                <a:gd name="csY8" fmla="*/ 258604 h 489906"/>
                <a:gd name="csX9" fmla="*/ 205435 w 322767"/>
                <a:gd name="csY9" fmla="*/ 156322 h 489906"/>
                <a:gd name="csX10" fmla="*/ 282016 w 322767"/>
                <a:gd name="csY10" fmla="*/ 65665 h 489906"/>
                <a:gd name="csX11" fmla="*/ 322768 w 322767"/>
                <a:gd name="csY11" fmla="*/ 15492 h 489906"/>
                <a:gd name="csX12" fmla="*/ 280563 w 322767"/>
                <a:gd name="csY12" fmla="*/ 4908 h 4899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2767" h="489906">
                  <a:moveTo>
                    <a:pt x="280557" y="4908"/>
                  </a:moveTo>
                  <a:cubicBezTo>
                    <a:pt x="280557" y="4908"/>
                    <a:pt x="229268" y="71125"/>
                    <a:pt x="202805" y="103716"/>
                  </a:cubicBezTo>
                  <a:cubicBezTo>
                    <a:pt x="176342" y="136307"/>
                    <a:pt x="116625" y="201236"/>
                    <a:pt x="94140" y="224138"/>
                  </a:cubicBezTo>
                  <a:cubicBezTo>
                    <a:pt x="71656" y="247034"/>
                    <a:pt x="20839" y="311792"/>
                    <a:pt x="10418" y="344475"/>
                  </a:cubicBezTo>
                  <a:cubicBezTo>
                    <a:pt x="-3" y="377151"/>
                    <a:pt x="-5747" y="412052"/>
                    <a:pt x="8542" y="438214"/>
                  </a:cubicBezTo>
                  <a:cubicBezTo>
                    <a:pt x="22831" y="464376"/>
                    <a:pt x="59947" y="493706"/>
                    <a:pt x="72361" y="489502"/>
                  </a:cubicBezTo>
                  <a:cubicBezTo>
                    <a:pt x="84774" y="485298"/>
                    <a:pt x="68848" y="443098"/>
                    <a:pt x="76106" y="407590"/>
                  </a:cubicBezTo>
                  <a:cubicBezTo>
                    <a:pt x="83364" y="372083"/>
                    <a:pt x="103390" y="320960"/>
                    <a:pt x="103390" y="320960"/>
                  </a:cubicBezTo>
                  <a:lnTo>
                    <a:pt x="137932" y="258604"/>
                  </a:lnTo>
                  <a:cubicBezTo>
                    <a:pt x="137932" y="258604"/>
                    <a:pt x="180143" y="190028"/>
                    <a:pt x="205435" y="156322"/>
                  </a:cubicBezTo>
                  <a:cubicBezTo>
                    <a:pt x="230727" y="122616"/>
                    <a:pt x="282016" y="65665"/>
                    <a:pt x="282016" y="65665"/>
                  </a:cubicBezTo>
                  <a:lnTo>
                    <a:pt x="322768" y="15492"/>
                  </a:lnTo>
                  <a:cubicBezTo>
                    <a:pt x="322768" y="15492"/>
                    <a:pt x="304635" y="-10566"/>
                    <a:pt x="280563" y="4908"/>
                  </a:cubicBezTo>
                  <a:close/>
                </a:path>
              </a:pathLst>
            </a:custGeom>
            <a:solidFill>
              <a:srgbClr val="F3ECDE"/>
            </a:solidFill>
            <a:ln w="3175" cap="flat">
              <a:solidFill>
                <a:schemeClr val="tx1"/>
              </a:solidFill>
              <a:prstDash val="solid"/>
              <a:miter/>
            </a:ln>
          </p:spPr>
          <p:txBody>
            <a:bodyPr rtlCol="0" anchor="ctr"/>
            <a:lstStyle/>
            <a:p>
              <a:endParaRPr lang="en-US"/>
            </a:p>
          </p:txBody>
        </p:sp>
        <p:sp>
          <p:nvSpPr>
            <p:cNvPr id="930" name="Freeform 56">
              <a:extLst>
                <a:ext uri="{FF2B5EF4-FFF2-40B4-BE49-F238E27FC236}">
                  <a16:creationId xmlns:a16="http://schemas.microsoft.com/office/drawing/2014/main" id="{BF4C1E6E-0C52-386D-551C-33BE3AB32DB2}"/>
                </a:ext>
              </a:extLst>
            </p:cNvPr>
            <p:cNvSpPr/>
            <p:nvPr/>
          </p:nvSpPr>
          <p:spPr>
            <a:xfrm>
              <a:off x="9009541" y="1888001"/>
              <a:ext cx="772506" cy="629947"/>
            </a:xfrm>
            <a:custGeom>
              <a:avLst/>
              <a:gdLst>
                <a:gd name="csX0" fmla="*/ 236979 w 1372990"/>
                <a:gd name="csY0" fmla="*/ 432 h 1119617"/>
                <a:gd name="csX1" fmla="*/ 313033 w 1372990"/>
                <a:gd name="csY1" fmla="*/ 3 h 1119617"/>
                <a:gd name="csX2" fmla="*/ 372297 w 1372990"/>
                <a:gd name="csY2" fmla="*/ 2436 h 1119617"/>
                <a:gd name="csX3" fmla="*/ 456338 w 1372990"/>
                <a:gd name="csY3" fmla="*/ 403628 h 1119617"/>
                <a:gd name="csX4" fmla="*/ 1075779 w 1372990"/>
                <a:gd name="csY4" fmla="*/ 506897 h 1119617"/>
                <a:gd name="csX5" fmla="*/ 1345409 w 1372990"/>
                <a:gd name="csY5" fmla="*/ 652789 h 1119617"/>
                <a:gd name="csX6" fmla="*/ 1358521 w 1372990"/>
                <a:gd name="csY6" fmla="*/ 720415 h 1119617"/>
                <a:gd name="csX7" fmla="*/ 1355824 w 1372990"/>
                <a:gd name="csY7" fmla="*/ 806304 h 1119617"/>
                <a:gd name="csX8" fmla="*/ 1369279 w 1372990"/>
                <a:gd name="csY8" fmla="*/ 911191 h 1119617"/>
                <a:gd name="csX9" fmla="*/ 1372675 w 1372990"/>
                <a:gd name="csY9" fmla="*/ 922198 h 1119617"/>
                <a:gd name="csX10" fmla="*/ 1371437 w 1372990"/>
                <a:gd name="csY10" fmla="*/ 1119561 h 1119617"/>
                <a:gd name="csX11" fmla="*/ 1311946 w 1372990"/>
                <a:gd name="csY11" fmla="*/ 1048331 h 1119617"/>
                <a:gd name="csX12" fmla="*/ 1208044 w 1372990"/>
                <a:gd name="csY12" fmla="*/ 1000009 h 1119617"/>
                <a:gd name="csX13" fmla="*/ 1128140 w 1372990"/>
                <a:gd name="csY13" fmla="*/ 970017 h 1119617"/>
                <a:gd name="csX14" fmla="*/ 968842 w 1372990"/>
                <a:gd name="csY14" fmla="*/ 879863 h 1119617"/>
                <a:gd name="csX15" fmla="*/ 876526 w 1372990"/>
                <a:gd name="csY15" fmla="*/ 758380 h 1119617"/>
                <a:gd name="csX16" fmla="*/ 787109 w 1372990"/>
                <a:gd name="csY16" fmla="*/ 650852 h 1119617"/>
                <a:gd name="csX17" fmla="*/ 658190 w 1372990"/>
                <a:gd name="csY17" fmla="*/ 621013 h 1119617"/>
                <a:gd name="csX18" fmla="*/ 414832 w 1372990"/>
                <a:gd name="csY18" fmla="*/ 615032 h 1119617"/>
                <a:gd name="csX19" fmla="*/ 286552 w 1372990"/>
                <a:gd name="csY19" fmla="*/ 634802 h 1119617"/>
                <a:gd name="csX20" fmla="*/ 160251 w 1372990"/>
                <a:gd name="csY20" fmla="*/ 686072 h 1119617"/>
                <a:gd name="csX21" fmla="*/ 58905 w 1372990"/>
                <a:gd name="csY21" fmla="*/ 760434 h 1119617"/>
                <a:gd name="csX22" fmla="*/ 32031 w 1372990"/>
                <a:gd name="csY22" fmla="*/ 778745 h 1119617"/>
                <a:gd name="csX23" fmla="*/ 3 w 1372990"/>
                <a:gd name="csY23" fmla="*/ 779946 h 1119617"/>
                <a:gd name="csX24" fmla="*/ 56447 w 1372990"/>
                <a:gd name="csY24" fmla="*/ 702753 h 1119617"/>
                <a:gd name="csX25" fmla="*/ 145331 w 1372990"/>
                <a:gd name="csY25" fmla="*/ 592480 h 1119617"/>
                <a:gd name="csX26" fmla="*/ 163598 w 1372990"/>
                <a:gd name="csY26" fmla="*/ 536988 h 1119617"/>
                <a:gd name="csX27" fmla="*/ 158338 w 1372990"/>
                <a:gd name="csY27" fmla="*/ 394712 h 1119617"/>
                <a:gd name="csX28" fmla="*/ 199875 w 1372990"/>
                <a:gd name="csY28" fmla="*/ 247784 h 1119617"/>
                <a:gd name="csX29" fmla="*/ 232829 w 1372990"/>
                <a:gd name="csY29" fmla="*/ 103989 h 1119617"/>
                <a:gd name="csX30" fmla="*/ 236985 w 1372990"/>
                <a:gd name="csY30" fmla="*/ 426 h 11196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1372990" h="1119617">
                  <a:moveTo>
                    <a:pt x="236979" y="432"/>
                  </a:moveTo>
                  <a:cubicBezTo>
                    <a:pt x="236979" y="432"/>
                    <a:pt x="279367" y="-40"/>
                    <a:pt x="313033" y="3"/>
                  </a:cubicBezTo>
                  <a:cubicBezTo>
                    <a:pt x="346698" y="46"/>
                    <a:pt x="372297" y="2436"/>
                    <a:pt x="372297" y="2436"/>
                  </a:cubicBezTo>
                  <a:cubicBezTo>
                    <a:pt x="372297" y="2436"/>
                    <a:pt x="367816" y="261077"/>
                    <a:pt x="456338" y="403628"/>
                  </a:cubicBezTo>
                  <a:cubicBezTo>
                    <a:pt x="544860" y="546180"/>
                    <a:pt x="951188" y="483395"/>
                    <a:pt x="1075779" y="506897"/>
                  </a:cubicBezTo>
                  <a:cubicBezTo>
                    <a:pt x="1200369" y="530400"/>
                    <a:pt x="1334633" y="622595"/>
                    <a:pt x="1345409" y="652789"/>
                  </a:cubicBezTo>
                  <a:cubicBezTo>
                    <a:pt x="1356179" y="682977"/>
                    <a:pt x="1358521" y="720415"/>
                    <a:pt x="1358521" y="720415"/>
                  </a:cubicBezTo>
                  <a:cubicBezTo>
                    <a:pt x="1358521" y="720415"/>
                    <a:pt x="1356235" y="777017"/>
                    <a:pt x="1355824" y="806304"/>
                  </a:cubicBezTo>
                  <a:cubicBezTo>
                    <a:pt x="1355413" y="835598"/>
                    <a:pt x="1367458" y="904762"/>
                    <a:pt x="1369279" y="911191"/>
                  </a:cubicBezTo>
                  <a:cubicBezTo>
                    <a:pt x="1371100" y="917620"/>
                    <a:pt x="1372136" y="917620"/>
                    <a:pt x="1372675" y="922198"/>
                  </a:cubicBezTo>
                  <a:cubicBezTo>
                    <a:pt x="1373214" y="926775"/>
                    <a:pt x="1373214" y="1117655"/>
                    <a:pt x="1371437" y="1119561"/>
                  </a:cubicBezTo>
                  <a:cubicBezTo>
                    <a:pt x="1369659" y="1121473"/>
                    <a:pt x="1351895" y="1074499"/>
                    <a:pt x="1311946" y="1048331"/>
                  </a:cubicBezTo>
                  <a:cubicBezTo>
                    <a:pt x="1271997" y="1022157"/>
                    <a:pt x="1246049" y="1008834"/>
                    <a:pt x="1208044" y="1000009"/>
                  </a:cubicBezTo>
                  <a:cubicBezTo>
                    <a:pt x="1170038" y="991184"/>
                    <a:pt x="1128140" y="970017"/>
                    <a:pt x="1128140" y="970017"/>
                  </a:cubicBezTo>
                  <a:cubicBezTo>
                    <a:pt x="1128140" y="970017"/>
                    <a:pt x="1030111" y="933719"/>
                    <a:pt x="968842" y="879863"/>
                  </a:cubicBezTo>
                  <a:cubicBezTo>
                    <a:pt x="907574" y="826007"/>
                    <a:pt x="901444" y="811146"/>
                    <a:pt x="876526" y="758380"/>
                  </a:cubicBezTo>
                  <a:cubicBezTo>
                    <a:pt x="851601" y="705615"/>
                    <a:pt x="826604" y="664739"/>
                    <a:pt x="787109" y="650852"/>
                  </a:cubicBezTo>
                  <a:cubicBezTo>
                    <a:pt x="747613" y="636966"/>
                    <a:pt x="658190" y="621013"/>
                    <a:pt x="658190" y="621013"/>
                  </a:cubicBezTo>
                  <a:lnTo>
                    <a:pt x="414832" y="615032"/>
                  </a:lnTo>
                  <a:cubicBezTo>
                    <a:pt x="414832" y="615032"/>
                    <a:pt x="334855" y="618464"/>
                    <a:pt x="286552" y="634802"/>
                  </a:cubicBezTo>
                  <a:cubicBezTo>
                    <a:pt x="238248" y="651140"/>
                    <a:pt x="203455" y="661332"/>
                    <a:pt x="160251" y="686072"/>
                  </a:cubicBezTo>
                  <a:cubicBezTo>
                    <a:pt x="117041" y="710818"/>
                    <a:pt x="58905" y="760434"/>
                    <a:pt x="58905" y="760434"/>
                  </a:cubicBezTo>
                  <a:cubicBezTo>
                    <a:pt x="58905" y="760434"/>
                    <a:pt x="40638" y="775485"/>
                    <a:pt x="32031" y="778745"/>
                  </a:cubicBezTo>
                  <a:cubicBezTo>
                    <a:pt x="23425" y="782005"/>
                    <a:pt x="-285" y="789421"/>
                    <a:pt x="3" y="779946"/>
                  </a:cubicBezTo>
                  <a:cubicBezTo>
                    <a:pt x="297" y="770472"/>
                    <a:pt x="56447" y="702753"/>
                    <a:pt x="56447" y="702753"/>
                  </a:cubicBezTo>
                  <a:cubicBezTo>
                    <a:pt x="56447" y="702753"/>
                    <a:pt x="132390" y="614352"/>
                    <a:pt x="145331" y="592480"/>
                  </a:cubicBezTo>
                  <a:cubicBezTo>
                    <a:pt x="158271" y="570608"/>
                    <a:pt x="163481" y="549508"/>
                    <a:pt x="163598" y="536988"/>
                  </a:cubicBezTo>
                  <a:cubicBezTo>
                    <a:pt x="163714" y="524467"/>
                    <a:pt x="159160" y="435189"/>
                    <a:pt x="158338" y="394712"/>
                  </a:cubicBezTo>
                  <a:cubicBezTo>
                    <a:pt x="157517" y="354228"/>
                    <a:pt x="191857" y="273940"/>
                    <a:pt x="199875" y="247784"/>
                  </a:cubicBezTo>
                  <a:cubicBezTo>
                    <a:pt x="207899" y="221622"/>
                    <a:pt x="232651" y="138859"/>
                    <a:pt x="232829" y="103989"/>
                  </a:cubicBezTo>
                  <a:cubicBezTo>
                    <a:pt x="233001" y="69124"/>
                    <a:pt x="238689" y="11708"/>
                    <a:pt x="236985" y="426"/>
                  </a:cubicBezTo>
                  <a:close/>
                </a:path>
              </a:pathLst>
            </a:custGeom>
            <a:solidFill>
              <a:schemeClr val="accent2">
                <a:lumMod val="20000"/>
                <a:lumOff val="80000"/>
              </a:schemeClr>
            </a:solidFill>
            <a:ln w="3175" cap="flat">
              <a:solidFill>
                <a:schemeClr val="accent4">
                  <a:lumMod val="75000"/>
                </a:schemeClr>
              </a:solidFill>
              <a:prstDash val="solid"/>
              <a:miter/>
            </a:ln>
          </p:spPr>
          <p:txBody>
            <a:bodyPr/>
            <a:lstStyle/>
            <a:p>
              <a:endParaRPr lang="en-US"/>
            </a:p>
          </p:txBody>
        </p:sp>
        <p:sp>
          <p:nvSpPr>
            <p:cNvPr id="931" name="Freeform 58">
              <a:extLst>
                <a:ext uri="{FF2B5EF4-FFF2-40B4-BE49-F238E27FC236}">
                  <a16:creationId xmlns:a16="http://schemas.microsoft.com/office/drawing/2014/main" id="{BA55F4A9-E0C7-8CC7-C8CD-7DF7812EF88E}"/>
                </a:ext>
              </a:extLst>
            </p:cNvPr>
            <p:cNvSpPr/>
            <p:nvPr/>
          </p:nvSpPr>
          <p:spPr>
            <a:xfrm>
              <a:off x="9054930" y="2634033"/>
              <a:ext cx="99327" cy="285611"/>
            </a:xfrm>
            <a:custGeom>
              <a:avLst/>
              <a:gdLst>
                <a:gd name="csX0" fmla="*/ 101713 w 176535"/>
                <a:gd name="csY0" fmla="*/ 209 h 507622"/>
                <a:gd name="csX1" fmla="*/ 24703 w 176535"/>
                <a:gd name="csY1" fmla="*/ 103546 h 507622"/>
                <a:gd name="csX2" fmla="*/ 576 w 176535"/>
                <a:gd name="csY2" fmla="*/ 233528 h 507622"/>
                <a:gd name="csX3" fmla="*/ 30300 w 176535"/>
                <a:gd name="csY3" fmla="*/ 336429 h 507622"/>
                <a:gd name="csX4" fmla="*/ 56909 w 176535"/>
                <a:gd name="csY4" fmla="*/ 373487 h 507622"/>
                <a:gd name="csX5" fmla="*/ 59171 w 176535"/>
                <a:gd name="csY5" fmla="*/ 408223 h 507622"/>
                <a:gd name="csX6" fmla="*/ 75287 w 176535"/>
                <a:gd name="csY6" fmla="*/ 469935 h 507622"/>
                <a:gd name="csX7" fmla="*/ 99157 w 176535"/>
                <a:gd name="csY7" fmla="*/ 506228 h 507622"/>
                <a:gd name="csX8" fmla="*/ 176412 w 176535"/>
                <a:gd name="csY8" fmla="*/ 506963 h 507622"/>
                <a:gd name="csX9" fmla="*/ 135317 w 176535"/>
                <a:gd name="csY9" fmla="*/ 401727 h 507622"/>
                <a:gd name="csX10" fmla="*/ 85696 w 176535"/>
                <a:gd name="csY10" fmla="*/ 331766 h 507622"/>
                <a:gd name="csX11" fmla="*/ 73368 w 176535"/>
                <a:gd name="csY11" fmla="*/ 335418 h 507622"/>
                <a:gd name="csX12" fmla="*/ 87682 w 176535"/>
                <a:gd name="csY12" fmla="*/ 259396 h 507622"/>
                <a:gd name="csX13" fmla="*/ 101106 w 176535"/>
                <a:gd name="csY13" fmla="*/ 190060 h 507622"/>
                <a:gd name="csX14" fmla="*/ 92506 w 176535"/>
                <a:gd name="csY14" fmla="*/ 82409 h 507622"/>
                <a:gd name="csX15" fmla="*/ 101707 w 176535"/>
                <a:gd name="csY15" fmla="*/ 222 h 5076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76535" h="507622">
                  <a:moveTo>
                    <a:pt x="101713" y="209"/>
                  </a:moveTo>
                  <a:cubicBezTo>
                    <a:pt x="93658" y="-3829"/>
                    <a:pt x="48389" y="51283"/>
                    <a:pt x="24703" y="103546"/>
                  </a:cubicBezTo>
                  <a:cubicBezTo>
                    <a:pt x="1017" y="155808"/>
                    <a:pt x="-1490" y="205883"/>
                    <a:pt x="576" y="233528"/>
                  </a:cubicBezTo>
                  <a:cubicBezTo>
                    <a:pt x="2635" y="261167"/>
                    <a:pt x="17114" y="310298"/>
                    <a:pt x="30300" y="336429"/>
                  </a:cubicBezTo>
                  <a:cubicBezTo>
                    <a:pt x="43485" y="362561"/>
                    <a:pt x="52116" y="374364"/>
                    <a:pt x="56909" y="373487"/>
                  </a:cubicBezTo>
                  <a:cubicBezTo>
                    <a:pt x="61703" y="372605"/>
                    <a:pt x="59895" y="391119"/>
                    <a:pt x="59171" y="408223"/>
                  </a:cubicBezTo>
                  <a:cubicBezTo>
                    <a:pt x="58454" y="425327"/>
                    <a:pt x="65743" y="448970"/>
                    <a:pt x="75287" y="469935"/>
                  </a:cubicBezTo>
                  <a:cubicBezTo>
                    <a:pt x="84831" y="490901"/>
                    <a:pt x="95896" y="504150"/>
                    <a:pt x="99157" y="506228"/>
                  </a:cubicBezTo>
                  <a:cubicBezTo>
                    <a:pt x="102418" y="508299"/>
                    <a:pt x="172734" y="507631"/>
                    <a:pt x="176412" y="506963"/>
                  </a:cubicBezTo>
                  <a:cubicBezTo>
                    <a:pt x="178594" y="506571"/>
                    <a:pt x="151286" y="428563"/>
                    <a:pt x="135317" y="401727"/>
                  </a:cubicBezTo>
                  <a:cubicBezTo>
                    <a:pt x="119349" y="374891"/>
                    <a:pt x="89484" y="333586"/>
                    <a:pt x="85696" y="331766"/>
                  </a:cubicBezTo>
                  <a:cubicBezTo>
                    <a:pt x="81907" y="329939"/>
                    <a:pt x="73368" y="335418"/>
                    <a:pt x="73368" y="335418"/>
                  </a:cubicBezTo>
                  <a:lnTo>
                    <a:pt x="87682" y="259396"/>
                  </a:lnTo>
                  <a:cubicBezTo>
                    <a:pt x="87682" y="259396"/>
                    <a:pt x="100965" y="194662"/>
                    <a:pt x="101106" y="190060"/>
                  </a:cubicBezTo>
                  <a:cubicBezTo>
                    <a:pt x="101247" y="185457"/>
                    <a:pt x="86223" y="128666"/>
                    <a:pt x="92506" y="82409"/>
                  </a:cubicBezTo>
                  <a:cubicBezTo>
                    <a:pt x="98789" y="36152"/>
                    <a:pt x="104999" y="773"/>
                    <a:pt x="101707" y="222"/>
                  </a:cubicBezTo>
                  <a:close/>
                </a:path>
              </a:pathLst>
            </a:custGeom>
            <a:solidFill>
              <a:srgbClr val="EBEBEB"/>
            </a:solidFill>
            <a:ln w="3175" cap="flat">
              <a:solidFill>
                <a:schemeClr val="accent4">
                  <a:lumMod val="75000"/>
                </a:schemeClr>
              </a:solidFill>
              <a:prstDash val="solid"/>
              <a:miter/>
            </a:ln>
          </p:spPr>
          <p:txBody>
            <a:bodyPr/>
            <a:lstStyle/>
            <a:p>
              <a:endParaRPr lang="en-US"/>
            </a:p>
          </p:txBody>
        </p:sp>
        <p:sp>
          <p:nvSpPr>
            <p:cNvPr id="934" name="Freeform 59">
              <a:extLst>
                <a:ext uri="{FF2B5EF4-FFF2-40B4-BE49-F238E27FC236}">
                  <a16:creationId xmlns:a16="http://schemas.microsoft.com/office/drawing/2014/main" id="{6470FB07-997F-F577-A9D0-6E3EEFFCCDDC}"/>
                </a:ext>
              </a:extLst>
            </p:cNvPr>
            <p:cNvSpPr/>
            <p:nvPr/>
          </p:nvSpPr>
          <p:spPr>
            <a:xfrm>
              <a:off x="9033291" y="1887206"/>
              <a:ext cx="110305" cy="404418"/>
            </a:xfrm>
            <a:custGeom>
              <a:avLst/>
              <a:gdLst>
                <a:gd name="csX0" fmla="*/ 0 w 196048"/>
                <a:gd name="csY0" fmla="*/ 718781 h 718781"/>
                <a:gd name="csX1" fmla="*/ 92917 w 196048"/>
                <a:gd name="csY1" fmla="*/ 607368 h 718781"/>
                <a:gd name="csX2" fmla="*/ 122482 w 196048"/>
                <a:gd name="csY2" fmla="*/ 531438 h 718781"/>
                <a:gd name="csX3" fmla="*/ 117406 w 196048"/>
                <a:gd name="csY3" fmla="*/ 385773 h 718781"/>
                <a:gd name="csX4" fmla="*/ 161346 w 196048"/>
                <a:gd name="csY4" fmla="*/ 235984 h 718781"/>
                <a:gd name="csX5" fmla="*/ 188495 w 196048"/>
                <a:gd name="csY5" fmla="*/ 117639 h 718781"/>
                <a:gd name="csX6" fmla="*/ 195863 w 196048"/>
                <a:gd name="csY6" fmla="*/ 17036 h 718781"/>
                <a:gd name="csX7" fmla="*/ 194515 w 196048"/>
                <a:gd name="csY7" fmla="*/ 1770 h 718781"/>
                <a:gd name="csX8" fmla="*/ 170626 w 196048"/>
                <a:gd name="csY8" fmla="*/ 2285 h 718781"/>
                <a:gd name="csX9" fmla="*/ 163252 w 196048"/>
                <a:gd name="csY9" fmla="*/ 78877 h 718781"/>
                <a:gd name="csX10" fmla="*/ 137102 w 196048"/>
                <a:gd name="csY10" fmla="*/ 206751 h 718781"/>
                <a:gd name="csX11" fmla="*/ 77372 w 196048"/>
                <a:gd name="csY11" fmla="*/ 352900 h 718781"/>
                <a:gd name="csX12" fmla="*/ 65547 w 196048"/>
                <a:gd name="csY12" fmla="*/ 429964 h 718781"/>
                <a:gd name="csX13" fmla="*/ 91918 w 196048"/>
                <a:gd name="csY13" fmla="*/ 504246 h 718781"/>
                <a:gd name="csX14" fmla="*/ 89809 w 196048"/>
                <a:gd name="csY14" fmla="*/ 563385 h 718781"/>
                <a:gd name="csX15" fmla="*/ 56738 w 196048"/>
                <a:gd name="csY15" fmla="*/ 635932 h 718781"/>
                <a:gd name="csX16" fmla="*/ 0 w 196048"/>
                <a:gd name="csY16" fmla="*/ 718781 h 7187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96048" h="718781">
                  <a:moveTo>
                    <a:pt x="0" y="718781"/>
                  </a:moveTo>
                  <a:cubicBezTo>
                    <a:pt x="0" y="718781"/>
                    <a:pt x="69728" y="646951"/>
                    <a:pt x="92917" y="607368"/>
                  </a:cubicBezTo>
                  <a:cubicBezTo>
                    <a:pt x="116101" y="567785"/>
                    <a:pt x="121550" y="558200"/>
                    <a:pt x="122482" y="531438"/>
                  </a:cubicBezTo>
                  <a:cubicBezTo>
                    <a:pt x="123420" y="504675"/>
                    <a:pt x="111607" y="429045"/>
                    <a:pt x="117406" y="385773"/>
                  </a:cubicBezTo>
                  <a:cubicBezTo>
                    <a:pt x="123205" y="342500"/>
                    <a:pt x="161346" y="235984"/>
                    <a:pt x="161346" y="235984"/>
                  </a:cubicBezTo>
                  <a:cubicBezTo>
                    <a:pt x="161346" y="235984"/>
                    <a:pt x="184572" y="163399"/>
                    <a:pt x="188495" y="117639"/>
                  </a:cubicBezTo>
                  <a:cubicBezTo>
                    <a:pt x="192418" y="71878"/>
                    <a:pt x="197034" y="32344"/>
                    <a:pt x="195863" y="17036"/>
                  </a:cubicBezTo>
                  <a:cubicBezTo>
                    <a:pt x="194692" y="1727"/>
                    <a:pt x="196623" y="3872"/>
                    <a:pt x="194515" y="1770"/>
                  </a:cubicBezTo>
                  <a:cubicBezTo>
                    <a:pt x="192406" y="-332"/>
                    <a:pt x="171797" y="-1018"/>
                    <a:pt x="170626" y="2285"/>
                  </a:cubicBezTo>
                  <a:cubicBezTo>
                    <a:pt x="169455" y="5588"/>
                    <a:pt x="171037" y="36677"/>
                    <a:pt x="163252" y="78877"/>
                  </a:cubicBezTo>
                  <a:cubicBezTo>
                    <a:pt x="155461" y="121077"/>
                    <a:pt x="147406" y="175313"/>
                    <a:pt x="137102" y="206751"/>
                  </a:cubicBezTo>
                  <a:cubicBezTo>
                    <a:pt x="126797" y="238184"/>
                    <a:pt x="86622" y="330213"/>
                    <a:pt x="77372" y="352900"/>
                  </a:cubicBezTo>
                  <a:cubicBezTo>
                    <a:pt x="68122" y="375587"/>
                    <a:pt x="58810" y="401100"/>
                    <a:pt x="65547" y="429964"/>
                  </a:cubicBezTo>
                  <a:cubicBezTo>
                    <a:pt x="72284" y="458829"/>
                    <a:pt x="88816" y="492970"/>
                    <a:pt x="91918" y="504246"/>
                  </a:cubicBezTo>
                  <a:cubicBezTo>
                    <a:pt x="95020" y="515528"/>
                    <a:pt x="96368" y="540912"/>
                    <a:pt x="89809" y="563385"/>
                  </a:cubicBezTo>
                  <a:cubicBezTo>
                    <a:pt x="83257" y="585857"/>
                    <a:pt x="56738" y="635932"/>
                    <a:pt x="56738" y="635932"/>
                  </a:cubicBezTo>
                  <a:cubicBezTo>
                    <a:pt x="56738" y="635932"/>
                    <a:pt x="932" y="708271"/>
                    <a:pt x="0" y="718781"/>
                  </a:cubicBezTo>
                  <a:close/>
                </a:path>
              </a:pathLst>
            </a:custGeom>
            <a:solidFill>
              <a:srgbClr val="F3ECDE"/>
            </a:solidFill>
            <a:ln w="3175" cap="flat">
              <a:solidFill>
                <a:schemeClr val="tx1"/>
              </a:solidFill>
              <a:prstDash val="solid"/>
              <a:miter/>
            </a:ln>
          </p:spPr>
          <p:txBody>
            <a:bodyPr/>
            <a:lstStyle/>
            <a:p>
              <a:endParaRPr lang="en-US"/>
            </a:p>
          </p:txBody>
        </p:sp>
        <p:sp>
          <p:nvSpPr>
            <p:cNvPr id="935" name="Freeform 60">
              <a:extLst>
                <a:ext uri="{FF2B5EF4-FFF2-40B4-BE49-F238E27FC236}">
                  <a16:creationId xmlns:a16="http://schemas.microsoft.com/office/drawing/2014/main" id="{9D83E138-582F-0D4A-DD26-8148179021AC}"/>
                </a:ext>
              </a:extLst>
            </p:cNvPr>
            <p:cNvSpPr/>
            <p:nvPr/>
          </p:nvSpPr>
          <p:spPr>
            <a:xfrm>
              <a:off x="8874714" y="2426589"/>
              <a:ext cx="64615" cy="131587"/>
            </a:xfrm>
            <a:custGeom>
              <a:avLst/>
              <a:gdLst>
                <a:gd name="csX0" fmla="*/ 114300 w 114843"/>
                <a:gd name="csY0" fmla="*/ 130 h 233873"/>
                <a:gd name="csX1" fmla="*/ 76068 w 114843"/>
                <a:gd name="csY1" fmla="*/ 47649 h 233873"/>
                <a:gd name="csX2" fmla="*/ 15198 w 114843"/>
                <a:gd name="csY2" fmla="*/ 140880 h 233873"/>
                <a:gd name="csX3" fmla="*/ 271 w 114843"/>
                <a:gd name="csY3" fmla="*/ 209284 h 233873"/>
                <a:gd name="csX4" fmla="*/ 12979 w 114843"/>
                <a:gd name="csY4" fmla="*/ 233859 h 233873"/>
                <a:gd name="csX5" fmla="*/ 33937 w 114843"/>
                <a:gd name="csY5" fmla="*/ 152333 h 233873"/>
                <a:gd name="csX6" fmla="*/ 76147 w 114843"/>
                <a:gd name="csY6" fmla="*/ 70808 h 233873"/>
                <a:gd name="csX7" fmla="*/ 114300 w 114843"/>
                <a:gd name="csY7" fmla="*/ 130 h 233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4843" h="233873">
                  <a:moveTo>
                    <a:pt x="114300" y="130"/>
                  </a:moveTo>
                  <a:cubicBezTo>
                    <a:pt x="110199" y="-2015"/>
                    <a:pt x="91760" y="22817"/>
                    <a:pt x="76068" y="47649"/>
                  </a:cubicBezTo>
                  <a:cubicBezTo>
                    <a:pt x="60375" y="72481"/>
                    <a:pt x="26323" y="118235"/>
                    <a:pt x="15198" y="140880"/>
                  </a:cubicBezTo>
                  <a:cubicBezTo>
                    <a:pt x="4072" y="163524"/>
                    <a:pt x="-1310" y="196930"/>
                    <a:pt x="271" y="209284"/>
                  </a:cubicBezTo>
                  <a:cubicBezTo>
                    <a:pt x="1853" y="221633"/>
                    <a:pt x="9288" y="232787"/>
                    <a:pt x="12979" y="233859"/>
                  </a:cubicBezTo>
                  <a:cubicBezTo>
                    <a:pt x="16669" y="234931"/>
                    <a:pt x="26501" y="175278"/>
                    <a:pt x="33937" y="152333"/>
                  </a:cubicBezTo>
                  <a:cubicBezTo>
                    <a:pt x="41372" y="129389"/>
                    <a:pt x="76147" y="70808"/>
                    <a:pt x="76147" y="70808"/>
                  </a:cubicBezTo>
                  <a:cubicBezTo>
                    <a:pt x="76147" y="70808"/>
                    <a:pt x="120197" y="3304"/>
                    <a:pt x="114300" y="130"/>
                  </a:cubicBezTo>
                  <a:close/>
                </a:path>
              </a:pathLst>
            </a:custGeom>
            <a:solidFill>
              <a:schemeClr val="accent6"/>
            </a:solidFill>
            <a:ln w="3175" cap="flat">
              <a:solidFill>
                <a:schemeClr val="accent6">
                  <a:lumMod val="75000"/>
                </a:schemeClr>
              </a:solidFill>
              <a:prstDash val="solid"/>
              <a:miter/>
            </a:ln>
          </p:spPr>
          <p:txBody>
            <a:bodyPr/>
            <a:lstStyle/>
            <a:p>
              <a:endParaRPr lang="en-US"/>
            </a:p>
          </p:txBody>
        </p:sp>
        <p:sp>
          <p:nvSpPr>
            <p:cNvPr id="936" name="Freeform 61">
              <a:extLst>
                <a:ext uri="{FF2B5EF4-FFF2-40B4-BE49-F238E27FC236}">
                  <a16:creationId xmlns:a16="http://schemas.microsoft.com/office/drawing/2014/main" id="{389BEE5B-8CCE-D132-849D-6B4ACE35C80B}"/>
                </a:ext>
              </a:extLst>
            </p:cNvPr>
            <p:cNvSpPr/>
            <p:nvPr/>
          </p:nvSpPr>
          <p:spPr>
            <a:xfrm>
              <a:off x="8956601" y="2803447"/>
              <a:ext cx="124522" cy="115942"/>
            </a:xfrm>
            <a:custGeom>
              <a:avLst/>
              <a:gdLst>
                <a:gd name="csX0" fmla="*/ 75065 w 221315"/>
                <a:gd name="csY0" fmla="*/ 206060 h 206066"/>
                <a:gd name="csX1" fmla="*/ 219547 w 221315"/>
                <a:gd name="csY1" fmla="*/ 204970 h 206066"/>
                <a:gd name="csX2" fmla="*/ 204480 w 221315"/>
                <a:gd name="csY2" fmla="*/ 84523 h 206066"/>
                <a:gd name="csX3" fmla="*/ 138240 w 221315"/>
                <a:gd name="csY3" fmla="*/ 3439 h 206066"/>
                <a:gd name="csX4" fmla="*/ 30764 w 221315"/>
                <a:gd name="csY4" fmla="*/ 41220 h 206066"/>
                <a:gd name="csX5" fmla="*/ 3026 w 221315"/>
                <a:gd name="csY5" fmla="*/ 135952 h 206066"/>
                <a:gd name="csX6" fmla="*/ 52538 w 221315"/>
                <a:gd name="csY6" fmla="*/ 164945 h 206066"/>
                <a:gd name="csX7" fmla="*/ 75059 w 221315"/>
                <a:gd name="csY7" fmla="*/ 206067 h 206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21315" h="206066">
                  <a:moveTo>
                    <a:pt x="75065" y="206060"/>
                  </a:moveTo>
                  <a:cubicBezTo>
                    <a:pt x="75065" y="206060"/>
                    <a:pt x="216403" y="205515"/>
                    <a:pt x="219547" y="204970"/>
                  </a:cubicBezTo>
                  <a:cubicBezTo>
                    <a:pt x="222692" y="204424"/>
                    <a:pt x="223691" y="134377"/>
                    <a:pt x="204480" y="84523"/>
                  </a:cubicBezTo>
                  <a:cubicBezTo>
                    <a:pt x="185269" y="34669"/>
                    <a:pt x="161337" y="11259"/>
                    <a:pt x="138240" y="3439"/>
                  </a:cubicBezTo>
                  <a:cubicBezTo>
                    <a:pt x="115142" y="-4387"/>
                    <a:pt x="62063" y="-1599"/>
                    <a:pt x="30764" y="41220"/>
                  </a:cubicBezTo>
                  <a:cubicBezTo>
                    <a:pt x="-535" y="84039"/>
                    <a:pt x="-3931" y="125221"/>
                    <a:pt x="3026" y="135952"/>
                  </a:cubicBezTo>
                  <a:cubicBezTo>
                    <a:pt x="9984" y="146689"/>
                    <a:pt x="36146" y="144746"/>
                    <a:pt x="52538" y="164945"/>
                  </a:cubicBezTo>
                  <a:cubicBezTo>
                    <a:pt x="68935" y="185138"/>
                    <a:pt x="72742" y="194662"/>
                    <a:pt x="75059" y="206067"/>
                  </a:cubicBezTo>
                  <a:close/>
                </a:path>
              </a:pathLst>
            </a:custGeom>
            <a:solidFill>
              <a:schemeClr val="accent2">
                <a:lumMod val="60000"/>
                <a:lumOff val="40000"/>
              </a:schemeClr>
            </a:solidFill>
            <a:ln w="3175" cap="flat">
              <a:noFill/>
              <a:prstDash val="solid"/>
              <a:miter/>
            </a:ln>
          </p:spPr>
          <p:txBody>
            <a:bodyPr/>
            <a:lstStyle/>
            <a:p>
              <a:endParaRPr lang="en-US"/>
            </a:p>
          </p:txBody>
        </p:sp>
        <p:sp>
          <p:nvSpPr>
            <p:cNvPr id="937" name="Freeform 62">
              <a:extLst>
                <a:ext uri="{FF2B5EF4-FFF2-40B4-BE49-F238E27FC236}">
                  <a16:creationId xmlns:a16="http://schemas.microsoft.com/office/drawing/2014/main" id="{C862FB58-8ADD-550E-8074-25804C7C5FB4}"/>
                </a:ext>
              </a:extLst>
            </p:cNvPr>
            <p:cNvSpPr/>
            <p:nvPr/>
          </p:nvSpPr>
          <p:spPr>
            <a:xfrm>
              <a:off x="9096225" y="2732052"/>
              <a:ext cx="67640" cy="165236"/>
            </a:xfrm>
            <a:custGeom>
              <a:avLst/>
              <a:gdLst>
                <a:gd name="csX0" fmla="*/ 6 w 120217"/>
                <a:gd name="csY0" fmla="*/ 160734 h 293678"/>
                <a:gd name="csX1" fmla="*/ 16747 w 120217"/>
                <a:gd name="csY1" fmla="*/ 75134 h 293678"/>
                <a:gd name="csX2" fmla="*/ 26641 w 120217"/>
                <a:gd name="csY2" fmla="*/ 30489 h 293678"/>
                <a:gd name="csX3" fmla="*/ 56855 w 120217"/>
                <a:gd name="csY3" fmla="*/ 4412 h 293678"/>
                <a:gd name="csX4" fmla="*/ 73191 w 120217"/>
                <a:gd name="csY4" fmla="*/ 0 h 293678"/>
                <a:gd name="csX5" fmla="*/ 67748 w 120217"/>
                <a:gd name="csY5" fmla="*/ 27357 h 293678"/>
                <a:gd name="csX6" fmla="*/ 47838 w 120217"/>
                <a:gd name="csY6" fmla="*/ 94603 h 293678"/>
                <a:gd name="csX7" fmla="*/ 60484 w 120217"/>
                <a:gd name="csY7" fmla="*/ 182392 h 293678"/>
                <a:gd name="csX8" fmla="*/ 92942 w 120217"/>
                <a:gd name="csY8" fmla="*/ 224488 h 293678"/>
                <a:gd name="csX9" fmla="*/ 111209 w 120217"/>
                <a:gd name="csY9" fmla="*/ 239711 h 293678"/>
                <a:gd name="csX10" fmla="*/ 117296 w 120217"/>
                <a:gd name="csY10" fmla="*/ 288897 h 293678"/>
                <a:gd name="csX11" fmla="*/ 88780 w 120217"/>
                <a:gd name="csY11" fmla="*/ 291471 h 293678"/>
                <a:gd name="csX12" fmla="*/ 56230 w 120217"/>
                <a:gd name="csY12" fmla="*/ 217581 h 293678"/>
                <a:gd name="csX13" fmla="*/ 0 w 120217"/>
                <a:gd name="csY13" fmla="*/ 160734 h 2936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20217" h="293678">
                  <a:moveTo>
                    <a:pt x="6" y="160734"/>
                  </a:moveTo>
                  <a:cubicBezTo>
                    <a:pt x="6" y="160734"/>
                    <a:pt x="12591" y="96448"/>
                    <a:pt x="16747" y="75134"/>
                  </a:cubicBezTo>
                  <a:cubicBezTo>
                    <a:pt x="20903" y="53819"/>
                    <a:pt x="26641" y="30489"/>
                    <a:pt x="26641" y="30489"/>
                  </a:cubicBezTo>
                  <a:cubicBezTo>
                    <a:pt x="26641" y="30489"/>
                    <a:pt x="50474" y="8745"/>
                    <a:pt x="56855" y="4412"/>
                  </a:cubicBezTo>
                  <a:cubicBezTo>
                    <a:pt x="63236" y="86"/>
                    <a:pt x="73191" y="0"/>
                    <a:pt x="73191" y="0"/>
                  </a:cubicBezTo>
                  <a:lnTo>
                    <a:pt x="67748" y="27357"/>
                  </a:lnTo>
                  <a:cubicBezTo>
                    <a:pt x="67748" y="27357"/>
                    <a:pt x="51706" y="60934"/>
                    <a:pt x="47838" y="94603"/>
                  </a:cubicBezTo>
                  <a:cubicBezTo>
                    <a:pt x="43976" y="128272"/>
                    <a:pt x="53698" y="166477"/>
                    <a:pt x="60484" y="182392"/>
                  </a:cubicBezTo>
                  <a:cubicBezTo>
                    <a:pt x="67276" y="198301"/>
                    <a:pt x="85096" y="217367"/>
                    <a:pt x="92942" y="224488"/>
                  </a:cubicBezTo>
                  <a:cubicBezTo>
                    <a:pt x="100788" y="231609"/>
                    <a:pt x="111209" y="239711"/>
                    <a:pt x="111209" y="239711"/>
                  </a:cubicBezTo>
                  <a:cubicBezTo>
                    <a:pt x="111209" y="239711"/>
                    <a:pt x="126436" y="279937"/>
                    <a:pt x="117296" y="288897"/>
                  </a:cubicBezTo>
                  <a:cubicBezTo>
                    <a:pt x="108162" y="297862"/>
                    <a:pt x="88780" y="291471"/>
                    <a:pt x="88780" y="291471"/>
                  </a:cubicBezTo>
                  <a:cubicBezTo>
                    <a:pt x="88780" y="291471"/>
                    <a:pt x="68814" y="242107"/>
                    <a:pt x="56230" y="217581"/>
                  </a:cubicBezTo>
                  <a:cubicBezTo>
                    <a:pt x="43639" y="193049"/>
                    <a:pt x="7760" y="149005"/>
                    <a:pt x="0" y="160734"/>
                  </a:cubicBezTo>
                  <a:close/>
                </a:path>
              </a:pathLst>
            </a:custGeom>
            <a:solidFill>
              <a:srgbClr val="D3D3D3"/>
            </a:solidFill>
            <a:ln w="3175" cap="flat">
              <a:solidFill>
                <a:schemeClr val="tx1"/>
              </a:solidFill>
              <a:prstDash val="solid"/>
              <a:miter/>
            </a:ln>
          </p:spPr>
          <p:txBody>
            <a:bodyPr/>
            <a:lstStyle/>
            <a:p>
              <a:endParaRPr lang="en-US"/>
            </a:p>
          </p:txBody>
        </p:sp>
        <p:sp>
          <p:nvSpPr>
            <p:cNvPr id="938" name="Freeform 568">
              <a:extLst>
                <a:ext uri="{FF2B5EF4-FFF2-40B4-BE49-F238E27FC236}">
                  <a16:creationId xmlns:a16="http://schemas.microsoft.com/office/drawing/2014/main" id="{4BAFC190-492C-5CD7-6FE7-C4C478DAF5F0}"/>
                </a:ext>
              </a:extLst>
            </p:cNvPr>
            <p:cNvSpPr/>
            <p:nvPr/>
          </p:nvSpPr>
          <p:spPr>
            <a:xfrm>
              <a:off x="8988073" y="2836174"/>
              <a:ext cx="79008" cy="83071"/>
            </a:xfrm>
            <a:custGeom>
              <a:avLst/>
              <a:gdLst>
                <a:gd name="csX0" fmla="*/ 52917 w 140421"/>
                <a:gd name="csY0" fmla="*/ 6 h 147644"/>
                <a:gd name="csX1" fmla="*/ 28704 w 140421"/>
                <a:gd name="csY1" fmla="*/ 5571 h 147644"/>
                <a:gd name="csX2" fmla="*/ 4343 w 140421"/>
                <a:gd name="csY2" fmla="*/ 60548 h 147644"/>
                <a:gd name="csX3" fmla="*/ 53407 w 140421"/>
                <a:gd name="csY3" fmla="*/ 101204 h 147644"/>
                <a:gd name="csX4" fmla="*/ 70687 w 140421"/>
                <a:gd name="csY4" fmla="*/ 147644 h 147644"/>
                <a:gd name="csX5" fmla="*/ 140421 w 140421"/>
                <a:gd name="csY5" fmla="*/ 147191 h 147644"/>
                <a:gd name="csX6" fmla="*/ 122265 w 140421"/>
                <a:gd name="csY6" fmla="*/ 53249 h 147644"/>
                <a:gd name="csX7" fmla="*/ 52923 w 140421"/>
                <a:gd name="csY7" fmla="*/ 0 h 1476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40421" h="147644">
                  <a:moveTo>
                    <a:pt x="52917" y="6"/>
                  </a:moveTo>
                  <a:cubicBezTo>
                    <a:pt x="43366" y="-117"/>
                    <a:pt x="34827" y="1924"/>
                    <a:pt x="28704" y="5571"/>
                  </a:cubicBezTo>
                  <a:cubicBezTo>
                    <a:pt x="6924" y="18520"/>
                    <a:pt x="-7714" y="48028"/>
                    <a:pt x="4343" y="60548"/>
                  </a:cubicBezTo>
                  <a:cubicBezTo>
                    <a:pt x="16401" y="73068"/>
                    <a:pt x="33148" y="73418"/>
                    <a:pt x="53407" y="101204"/>
                  </a:cubicBezTo>
                  <a:cubicBezTo>
                    <a:pt x="65348" y="117585"/>
                    <a:pt x="69376" y="135590"/>
                    <a:pt x="70687" y="147644"/>
                  </a:cubicBezTo>
                  <a:cubicBezTo>
                    <a:pt x="96501" y="147516"/>
                    <a:pt x="119206" y="147399"/>
                    <a:pt x="140421" y="147191"/>
                  </a:cubicBezTo>
                  <a:cubicBezTo>
                    <a:pt x="139913" y="131613"/>
                    <a:pt x="137099" y="94046"/>
                    <a:pt x="122265" y="53249"/>
                  </a:cubicBezTo>
                  <a:cubicBezTo>
                    <a:pt x="108295" y="14843"/>
                    <a:pt x="77320" y="325"/>
                    <a:pt x="52923" y="0"/>
                  </a:cubicBezTo>
                  <a:close/>
                </a:path>
              </a:pathLst>
            </a:custGeom>
            <a:solidFill>
              <a:schemeClr val="accent2"/>
            </a:solidFill>
            <a:ln w="3175" cap="flat">
              <a:noFill/>
              <a:prstDash val="solid"/>
              <a:miter/>
            </a:ln>
          </p:spPr>
          <p:txBody>
            <a:bodyPr/>
            <a:lstStyle/>
            <a:p>
              <a:endParaRPr lang="en-US"/>
            </a:p>
          </p:txBody>
        </p:sp>
        <p:sp>
          <p:nvSpPr>
            <p:cNvPr id="939" name="Freeform 600">
              <a:extLst>
                <a:ext uri="{FF2B5EF4-FFF2-40B4-BE49-F238E27FC236}">
                  <a16:creationId xmlns:a16="http://schemas.microsoft.com/office/drawing/2014/main" id="{8A037B15-1198-9B9F-1D5B-78F276A6C706}"/>
                </a:ext>
              </a:extLst>
            </p:cNvPr>
            <p:cNvSpPr/>
            <p:nvPr/>
          </p:nvSpPr>
          <p:spPr>
            <a:xfrm>
              <a:off x="9134798" y="2678378"/>
              <a:ext cx="509023" cy="241176"/>
            </a:xfrm>
            <a:custGeom>
              <a:avLst/>
              <a:gdLst>
                <a:gd name="csX0" fmla="*/ 385138 w 904697"/>
                <a:gd name="csY0" fmla="*/ 125 h 428646"/>
                <a:gd name="csX1" fmla="*/ 185597 w 904697"/>
                <a:gd name="csY1" fmla="*/ 21966 h 428646"/>
                <a:gd name="csX2" fmla="*/ 18036 w 904697"/>
                <a:gd name="csY2" fmla="*/ 136199 h 428646"/>
                <a:gd name="csX3" fmla="*/ 16234 w 904697"/>
                <a:gd name="csY3" fmla="*/ 274853 h 428646"/>
                <a:gd name="csX4" fmla="*/ 124874 w 904697"/>
                <a:gd name="csY4" fmla="*/ 352750 h 428646"/>
                <a:gd name="csX5" fmla="*/ 186480 w 904697"/>
                <a:gd name="csY5" fmla="*/ 394748 h 428646"/>
                <a:gd name="csX6" fmla="*/ 177512 w 904697"/>
                <a:gd name="csY6" fmla="*/ 427467 h 428646"/>
                <a:gd name="csX7" fmla="*/ 904698 w 904697"/>
                <a:gd name="csY7" fmla="*/ 428503 h 428646"/>
                <a:gd name="csX8" fmla="*/ 893842 w 904697"/>
                <a:gd name="csY8" fmla="*/ 364388 h 428646"/>
                <a:gd name="csX9" fmla="*/ 881312 w 904697"/>
                <a:gd name="csY9" fmla="*/ 308638 h 428646"/>
                <a:gd name="csX10" fmla="*/ 830415 w 904697"/>
                <a:gd name="csY10" fmla="*/ 189148 h 428646"/>
                <a:gd name="csX11" fmla="*/ 685504 w 904697"/>
                <a:gd name="csY11" fmla="*/ 66746 h 428646"/>
                <a:gd name="csX12" fmla="*/ 457680 w 904697"/>
                <a:gd name="csY12" fmla="*/ 4298 h 428646"/>
                <a:gd name="csX13" fmla="*/ 385144 w 904697"/>
                <a:gd name="csY13" fmla="*/ 125 h 4286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904697" h="428646">
                  <a:moveTo>
                    <a:pt x="385138" y="125"/>
                  </a:moveTo>
                  <a:cubicBezTo>
                    <a:pt x="316465" y="-1083"/>
                    <a:pt x="257041" y="6498"/>
                    <a:pt x="185597" y="21966"/>
                  </a:cubicBezTo>
                  <a:cubicBezTo>
                    <a:pt x="90338" y="42594"/>
                    <a:pt x="43739" y="84138"/>
                    <a:pt x="18036" y="136199"/>
                  </a:cubicBezTo>
                  <a:cubicBezTo>
                    <a:pt x="-7667" y="188265"/>
                    <a:pt x="-3731" y="229865"/>
                    <a:pt x="16234" y="274853"/>
                  </a:cubicBezTo>
                  <a:cubicBezTo>
                    <a:pt x="36199" y="319841"/>
                    <a:pt x="106779" y="344262"/>
                    <a:pt x="124874" y="352750"/>
                  </a:cubicBezTo>
                  <a:cubicBezTo>
                    <a:pt x="142970" y="361244"/>
                    <a:pt x="181055" y="379255"/>
                    <a:pt x="186480" y="394748"/>
                  </a:cubicBezTo>
                  <a:cubicBezTo>
                    <a:pt x="190323" y="405736"/>
                    <a:pt x="182465" y="419941"/>
                    <a:pt x="177512" y="427467"/>
                  </a:cubicBezTo>
                  <a:cubicBezTo>
                    <a:pt x="221077" y="426652"/>
                    <a:pt x="867005" y="429275"/>
                    <a:pt x="904698" y="428503"/>
                  </a:cubicBezTo>
                  <a:lnTo>
                    <a:pt x="893842" y="364388"/>
                  </a:lnTo>
                  <a:cubicBezTo>
                    <a:pt x="893842" y="364388"/>
                    <a:pt x="886529" y="327679"/>
                    <a:pt x="881312" y="308638"/>
                  </a:cubicBezTo>
                  <a:cubicBezTo>
                    <a:pt x="876102" y="289598"/>
                    <a:pt x="862033" y="238126"/>
                    <a:pt x="830415" y="189148"/>
                  </a:cubicBezTo>
                  <a:cubicBezTo>
                    <a:pt x="798797" y="140176"/>
                    <a:pt x="754411" y="102940"/>
                    <a:pt x="685504" y="66746"/>
                  </a:cubicBezTo>
                  <a:cubicBezTo>
                    <a:pt x="616592" y="30552"/>
                    <a:pt x="560607" y="13858"/>
                    <a:pt x="457680" y="4298"/>
                  </a:cubicBezTo>
                  <a:cubicBezTo>
                    <a:pt x="431946" y="1908"/>
                    <a:pt x="408034" y="529"/>
                    <a:pt x="385144" y="125"/>
                  </a:cubicBezTo>
                  <a:close/>
                </a:path>
              </a:pathLst>
            </a:custGeom>
            <a:solidFill>
              <a:srgbClr val="DED5BF"/>
            </a:solidFill>
            <a:ln w="3175" cap="flat">
              <a:noFill/>
              <a:prstDash val="solid"/>
              <a:miter/>
            </a:ln>
          </p:spPr>
          <p:txBody>
            <a:bodyPr/>
            <a:lstStyle/>
            <a:p>
              <a:endParaRPr lang="en-US"/>
            </a:p>
          </p:txBody>
        </p:sp>
        <p:grpSp>
          <p:nvGrpSpPr>
            <p:cNvPr id="940" name="Group 939">
              <a:extLst>
                <a:ext uri="{FF2B5EF4-FFF2-40B4-BE49-F238E27FC236}">
                  <a16:creationId xmlns:a16="http://schemas.microsoft.com/office/drawing/2014/main" id="{3F8534A2-B65E-A855-CADA-DB1BA4D1A5D6}"/>
                </a:ext>
              </a:extLst>
            </p:cNvPr>
            <p:cNvGrpSpPr/>
            <p:nvPr/>
          </p:nvGrpSpPr>
          <p:grpSpPr>
            <a:xfrm>
              <a:off x="9670516" y="2240069"/>
              <a:ext cx="103203" cy="223867"/>
              <a:chOff x="7929044" y="2144775"/>
              <a:chExt cx="580056" cy="1258250"/>
            </a:xfrm>
          </p:grpSpPr>
          <p:sp>
            <p:nvSpPr>
              <p:cNvPr id="1201" name="Freeform 608">
                <a:extLst>
                  <a:ext uri="{FF2B5EF4-FFF2-40B4-BE49-F238E27FC236}">
                    <a16:creationId xmlns:a16="http://schemas.microsoft.com/office/drawing/2014/main" id="{7F2BD71A-D21B-C002-35B8-BE1D94D78DCB}"/>
                  </a:ext>
                </a:extLst>
              </p:cNvPr>
              <p:cNvSpPr/>
              <p:nvPr/>
            </p:nvSpPr>
            <p:spPr>
              <a:xfrm>
                <a:off x="7929044" y="2434718"/>
                <a:ext cx="160214" cy="104926"/>
              </a:xfrm>
              <a:custGeom>
                <a:avLst/>
                <a:gdLst>
                  <a:gd name="csX0" fmla="*/ 9996 w 50663"/>
                  <a:gd name="csY0" fmla="*/ 25600 h 33179"/>
                  <a:gd name="csX1" fmla="*/ 164 w 50663"/>
                  <a:gd name="csY1" fmla="*/ 10334 h 33179"/>
                  <a:gd name="csX2" fmla="*/ 17260 w 50663"/>
                  <a:gd name="csY2" fmla="*/ 6473 h 33179"/>
                  <a:gd name="csX3" fmla="*/ 44189 w 50663"/>
                  <a:gd name="csY3" fmla="*/ 468 h 33179"/>
                  <a:gd name="csX4" fmla="*/ 9996 w 50663"/>
                  <a:gd name="csY4" fmla="*/ 25600 h 33179"/>
                </a:gdLst>
                <a:ahLst/>
                <a:cxnLst>
                  <a:cxn ang="0">
                    <a:pos x="csX0" y="csY0"/>
                  </a:cxn>
                  <a:cxn ang="0">
                    <a:pos x="csX1" y="csY1"/>
                  </a:cxn>
                  <a:cxn ang="0">
                    <a:pos x="csX2" y="csY2"/>
                  </a:cxn>
                  <a:cxn ang="0">
                    <a:pos x="csX3" y="csY3"/>
                  </a:cxn>
                  <a:cxn ang="0">
                    <a:pos x="csX4" y="csY4"/>
                  </a:cxn>
                </a:cxnLst>
                <a:rect l="l" t="t" r="r" b="b"/>
                <a:pathLst>
                  <a:path w="50663" h="33179">
                    <a:moveTo>
                      <a:pt x="9996" y="25600"/>
                    </a:moveTo>
                    <a:cubicBezTo>
                      <a:pt x="7918" y="24025"/>
                      <a:pt x="-1338" y="21329"/>
                      <a:pt x="164" y="10334"/>
                    </a:cubicBezTo>
                    <a:cubicBezTo>
                      <a:pt x="771" y="5873"/>
                      <a:pt x="14391" y="6866"/>
                      <a:pt x="17260" y="6473"/>
                    </a:cubicBezTo>
                    <a:cubicBezTo>
                      <a:pt x="25174" y="5389"/>
                      <a:pt x="36527" y="-1892"/>
                      <a:pt x="44189" y="468"/>
                    </a:cubicBezTo>
                    <a:cubicBezTo>
                      <a:pt x="61065" y="5671"/>
                      <a:pt x="43300" y="50757"/>
                      <a:pt x="9996" y="25600"/>
                    </a:cubicBezTo>
                    <a:close/>
                  </a:path>
                </a:pathLst>
              </a:custGeom>
              <a:solidFill>
                <a:srgbClr val="DEBC9A"/>
              </a:solidFill>
              <a:ln w="612" cap="flat">
                <a:noFill/>
                <a:prstDash val="solid"/>
                <a:miter/>
              </a:ln>
            </p:spPr>
            <p:txBody>
              <a:bodyPr/>
              <a:lstStyle/>
              <a:p>
                <a:endParaRPr lang="en-US"/>
              </a:p>
            </p:txBody>
          </p:sp>
          <p:sp>
            <p:nvSpPr>
              <p:cNvPr id="1202" name="Freeform 609">
                <a:extLst>
                  <a:ext uri="{FF2B5EF4-FFF2-40B4-BE49-F238E27FC236}">
                    <a16:creationId xmlns:a16="http://schemas.microsoft.com/office/drawing/2014/main" id="{980FF7C5-A9A2-93B5-A1AE-C591E5AA5ECB}"/>
                  </a:ext>
                </a:extLst>
              </p:cNvPr>
              <p:cNvSpPr/>
              <p:nvPr/>
            </p:nvSpPr>
            <p:spPr>
              <a:xfrm>
                <a:off x="8091359" y="2336352"/>
                <a:ext cx="137449" cy="139007"/>
              </a:xfrm>
              <a:custGeom>
                <a:avLst/>
                <a:gdLst>
                  <a:gd name="csX0" fmla="*/ 10853 w 43465"/>
                  <a:gd name="csY0" fmla="*/ 41714 h 43956"/>
                  <a:gd name="csX1" fmla="*/ 22678 w 43465"/>
                  <a:gd name="csY1" fmla="*/ 11869 h 43956"/>
                  <a:gd name="csX2" fmla="*/ 32517 w 43465"/>
                  <a:gd name="csY2" fmla="*/ 35 h 43956"/>
                  <a:gd name="csX3" fmla="*/ 42821 w 43465"/>
                  <a:gd name="csY3" fmla="*/ 19162 h 43956"/>
                  <a:gd name="csX4" fmla="*/ 21391 w 43465"/>
                  <a:gd name="csY4" fmla="*/ 25854 h 43956"/>
                  <a:gd name="csX5" fmla="*/ 10853 w 43465"/>
                  <a:gd name="csY5" fmla="*/ 41720 h 43956"/>
                </a:gdLst>
                <a:ahLst/>
                <a:cxnLst>
                  <a:cxn ang="0">
                    <a:pos x="csX0" y="csY0"/>
                  </a:cxn>
                  <a:cxn ang="0">
                    <a:pos x="csX1" y="csY1"/>
                  </a:cxn>
                  <a:cxn ang="0">
                    <a:pos x="csX2" y="csY2"/>
                  </a:cxn>
                  <a:cxn ang="0">
                    <a:pos x="csX3" y="csY3"/>
                  </a:cxn>
                  <a:cxn ang="0">
                    <a:pos x="csX4" y="csY4"/>
                  </a:cxn>
                  <a:cxn ang="0">
                    <a:pos x="csX5" y="csY5"/>
                  </a:cxn>
                </a:cxnLst>
                <a:rect l="l" t="t" r="r" b="b"/>
                <a:pathLst>
                  <a:path w="43465" h="43956">
                    <a:moveTo>
                      <a:pt x="10853" y="41714"/>
                    </a:moveTo>
                    <a:cubicBezTo>
                      <a:pt x="-12698" y="29445"/>
                      <a:pt x="7145" y="25774"/>
                      <a:pt x="22678" y="11869"/>
                    </a:cubicBezTo>
                    <a:cubicBezTo>
                      <a:pt x="26203" y="8719"/>
                      <a:pt x="26896" y="666"/>
                      <a:pt x="32517" y="35"/>
                    </a:cubicBezTo>
                    <a:cubicBezTo>
                      <a:pt x="39885" y="-799"/>
                      <a:pt x="45402" y="13487"/>
                      <a:pt x="42821" y="19162"/>
                    </a:cubicBezTo>
                    <a:cubicBezTo>
                      <a:pt x="40320" y="24653"/>
                      <a:pt x="26252" y="19174"/>
                      <a:pt x="21391" y="25854"/>
                    </a:cubicBezTo>
                    <a:cubicBezTo>
                      <a:pt x="15414" y="34066"/>
                      <a:pt x="26332" y="49785"/>
                      <a:pt x="10853" y="41720"/>
                    </a:cubicBezTo>
                    <a:close/>
                  </a:path>
                </a:pathLst>
              </a:custGeom>
              <a:solidFill>
                <a:srgbClr val="DEBC9A"/>
              </a:solidFill>
              <a:ln w="612" cap="flat">
                <a:noFill/>
                <a:prstDash val="solid"/>
                <a:miter/>
              </a:ln>
            </p:spPr>
            <p:txBody>
              <a:bodyPr/>
              <a:lstStyle/>
              <a:p>
                <a:endParaRPr lang="en-US"/>
              </a:p>
            </p:txBody>
          </p:sp>
          <p:sp>
            <p:nvSpPr>
              <p:cNvPr id="1203" name="Freeform 611">
                <a:extLst>
                  <a:ext uri="{FF2B5EF4-FFF2-40B4-BE49-F238E27FC236}">
                    <a16:creationId xmlns:a16="http://schemas.microsoft.com/office/drawing/2014/main" id="{1A661244-BF0B-6B55-D454-2E22DB35ACD0}"/>
                  </a:ext>
                </a:extLst>
              </p:cNvPr>
              <p:cNvSpPr/>
              <p:nvPr/>
            </p:nvSpPr>
            <p:spPr>
              <a:xfrm>
                <a:off x="8406288" y="2464491"/>
                <a:ext cx="60449" cy="114835"/>
              </a:xfrm>
              <a:custGeom>
                <a:avLst/>
                <a:gdLst>
                  <a:gd name="csX0" fmla="*/ 10362 w 19115"/>
                  <a:gd name="csY0" fmla="*/ 0 h 36314"/>
                  <a:gd name="csX1" fmla="*/ 2375 w 19115"/>
                  <a:gd name="csY1" fmla="*/ 29238 h 36314"/>
                  <a:gd name="csX2" fmla="*/ 19116 w 19115"/>
                  <a:gd name="csY2" fmla="*/ 33957 h 36314"/>
                  <a:gd name="csX3" fmla="*/ 10362 w 19115"/>
                  <a:gd name="csY3" fmla="*/ 0 h 36314"/>
                </a:gdLst>
                <a:ahLst/>
                <a:cxnLst>
                  <a:cxn ang="0">
                    <a:pos x="csX0" y="csY0"/>
                  </a:cxn>
                  <a:cxn ang="0">
                    <a:pos x="csX1" y="csY1"/>
                  </a:cxn>
                  <a:cxn ang="0">
                    <a:pos x="csX2" y="csY2"/>
                  </a:cxn>
                  <a:cxn ang="0">
                    <a:pos x="csX3" y="csY3"/>
                  </a:cxn>
                </a:cxnLst>
                <a:rect l="l" t="t" r="r" b="b"/>
                <a:pathLst>
                  <a:path w="19115" h="36314">
                    <a:moveTo>
                      <a:pt x="10362" y="0"/>
                    </a:moveTo>
                    <a:cubicBezTo>
                      <a:pt x="1927" y="362"/>
                      <a:pt x="-3302" y="24042"/>
                      <a:pt x="2375" y="29238"/>
                    </a:cubicBezTo>
                    <a:cubicBezTo>
                      <a:pt x="6470" y="33847"/>
                      <a:pt x="14825" y="39638"/>
                      <a:pt x="19116" y="33957"/>
                    </a:cubicBezTo>
                    <a:cubicBezTo>
                      <a:pt x="17816" y="24250"/>
                      <a:pt x="19471" y="3885"/>
                      <a:pt x="10362" y="0"/>
                    </a:cubicBezTo>
                    <a:close/>
                  </a:path>
                </a:pathLst>
              </a:custGeom>
              <a:solidFill>
                <a:srgbClr val="DEBC9A"/>
              </a:solidFill>
              <a:ln w="612" cap="flat">
                <a:noFill/>
                <a:prstDash val="solid"/>
                <a:miter/>
              </a:ln>
            </p:spPr>
            <p:txBody>
              <a:bodyPr/>
              <a:lstStyle/>
              <a:p>
                <a:endParaRPr lang="en-US"/>
              </a:p>
            </p:txBody>
          </p:sp>
          <p:sp>
            <p:nvSpPr>
              <p:cNvPr id="1204" name="Freeform 612">
                <a:extLst>
                  <a:ext uri="{FF2B5EF4-FFF2-40B4-BE49-F238E27FC236}">
                    <a16:creationId xmlns:a16="http://schemas.microsoft.com/office/drawing/2014/main" id="{A0E64CFB-7186-34C7-0269-7EE75E186108}"/>
                  </a:ext>
                </a:extLst>
              </p:cNvPr>
              <p:cNvSpPr/>
              <p:nvPr/>
            </p:nvSpPr>
            <p:spPr>
              <a:xfrm>
                <a:off x="8209380" y="2166083"/>
                <a:ext cx="51460" cy="164100"/>
              </a:xfrm>
              <a:custGeom>
                <a:avLst/>
                <a:gdLst>
                  <a:gd name="csX0" fmla="*/ 8020 w 16273"/>
                  <a:gd name="csY0" fmla="*/ 51286 h 51892"/>
                  <a:gd name="csX1" fmla="*/ 4446 w 16273"/>
                  <a:gd name="csY1" fmla="*/ 25295 h 51892"/>
                  <a:gd name="csX2" fmla="*/ 872 w 16273"/>
                  <a:gd name="csY2" fmla="*/ 678 h 51892"/>
                  <a:gd name="csX3" fmla="*/ 16216 w 16273"/>
                  <a:gd name="csY3" fmla="*/ 14657 h 51892"/>
                  <a:gd name="csX4" fmla="*/ 8958 w 16273"/>
                  <a:gd name="csY4" fmla="*/ 31552 h 51892"/>
                  <a:gd name="csX5" fmla="*/ 8020 w 16273"/>
                  <a:gd name="csY5" fmla="*/ 51280 h 51892"/>
                </a:gdLst>
                <a:ahLst/>
                <a:cxnLst>
                  <a:cxn ang="0">
                    <a:pos x="csX0" y="csY0"/>
                  </a:cxn>
                  <a:cxn ang="0">
                    <a:pos x="csX1" y="csY1"/>
                  </a:cxn>
                  <a:cxn ang="0">
                    <a:pos x="csX2" y="csY2"/>
                  </a:cxn>
                  <a:cxn ang="0">
                    <a:pos x="csX3" y="csY3"/>
                  </a:cxn>
                  <a:cxn ang="0">
                    <a:pos x="csX4" y="csY4"/>
                  </a:cxn>
                  <a:cxn ang="0">
                    <a:pos x="csX5" y="csY5"/>
                  </a:cxn>
                </a:cxnLst>
                <a:rect l="l" t="t" r="r" b="b"/>
                <a:pathLst>
                  <a:path w="16273" h="51892">
                    <a:moveTo>
                      <a:pt x="8020" y="51286"/>
                    </a:moveTo>
                    <a:cubicBezTo>
                      <a:pt x="701" y="46095"/>
                      <a:pt x="-470" y="36621"/>
                      <a:pt x="4446" y="25295"/>
                    </a:cubicBezTo>
                    <a:cubicBezTo>
                      <a:pt x="9362" y="13976"/>
                      <a:pt x="-3345" y="4153"/>
                      <a:pt x="872" y="678"/>
                    </a:cubicBezTo>
                    <a:cubicBezTo>
                      <a:pt x="5090" y="-2797"/>
                      <a:pt x="17209" y="7885"/>
                      <a:pt x="16216" y="14657"/>
                    </a:cubicBezTo>
                    <a:cubicBezTo>
                      <a:pt x="15222" y="21434"/>
                      <a:pt x="5795" y="25853"/>
                      <a:pt x="8958" y="31552"/>
                    </a:cubicBezTo>
                    <a:cubicBezTo>
                      <a:pt x="12121" y="37258"/>
                      <a:pt x="17448" y="55441"/>
                      <a:pt x="8020" y="51280"/>
                    </a:cubicBezTo>
                    <a:close/>
                  </a:path>
                </a:pathLst>
              </a:custGeom>
              <a:solidFill>
                <a:srgbClr val="DEBC9A"/>
              </a:solidFill>
              <a:ln w="612" cap="flat">
                <a:noFill/>
                <a:prstDash val="solid"/>
                <a:miter/>
              </a:ln>
            </p:spPr>
            <p:txBody>
              <a:bodyPr/>
              <a:lstStyle/>
              <a:p>
                <a:endParaRPr lang="en-US"/>
              </a:p>
            </p:txBody>
          </p:sp>
          <p:sp>
            <p:nvSpPr>
              <p:cNvPr id="1205" name="Freeform 613">
                <a:extLst>
                  <a:ext uri="{FF2B5EF4-FFF2-40B4-BE49-F238E27FC236}">
                    <a16:creationId xmlns:a16="http://schemas.microsoft.com/office/drawing/2014/main" id="{A4F077C4-A9F5-6C15-E617-475E05E19412}"/>
                  </a:ext>
                </a:extLst>
              </p:cNvPr>
              <p:cNvSpPr/>
              <p:nvPr/>
            </p:nvSpPr>
            <p:spPr>
              <a:xfrm>
                <a:off x="8345322" y="2227661"/>
                <a:ext cx="87875" cy="103368"/>
              </a:xfrm>
              <a:custGeom>
                <a:avLst/>
                <a:gdLst>
                  <a:gd name="csX0" fmla="*/ 3203 w 27789"/>
                  <a:gd name="csY0" fmla="*/ 18435 h 32686"/>
                  <a:gd name="csX1" fmla="*/ 9228 w 27789"/>
                  <a:gd name="csY1" fmla="*/ 295 h 32686"/>
                  <a:gd name="csX2" fmla="*/ 27790 w 27789"/>
                  <a:gd name="csY2" fmla="*/ 25470 h 32686"/>
                  <a:gd name="csX3" fmla="*/ 16897 w 27789"/>
                  <a:gd name="csY3" fmla="*/ 29288 h 32686"/>
                  <a:gd name="csX4" fmla="*/ 3197 w 27789"/>
                  <a:gd name="csY4" fmla="*/ 18435 h 32686"/>
                </a:gdLst>
                <a:ahLst/>
                <a:cxnLst>
                  <a:cxn ang="0">
                    <a:pos x="csX0" y="csY0"/>
                  </a:cxn>
                  <a:cxn ang="0">
                    <a:pos x="csX1" y="csY1"/>
                  </a:cxn>
                  <a:cxn ang="0">
                    <a:pos x="csX2" y="csY2"/>
                  </a:cxn>
                  <a:cxn ang="0">
                    <a:pos x="csX3" y="csY3"/>
                  </a:cxn>
                  <a:cxn ang="0">
                    <a:pos x="csX4" y="csY4"/>
                  </a:cxn>
                </a:cxnLst>
                <a:rect l="l" t="t" r="r" b="b"/>
                <a:pathLst>
                  <a:path w="27789" h="32686">
                    <a:moveTo>
                      <a:pt x="3203" y="18435"/>
                    </a:moveTo>
                    <a:cubicBezTo>
                      <a:pt x="-3767" y="9818"/>
                      <a:pt x="1738" y="-2022"/>
                      <a:pt x="9228" y="295"/>
                    </a:cubicBezTo>
                    <a:cubicBezTo>
                      <a:pt x="16725" y="2611"/>
                      <a:pt x="27790" y="17362"/>
                      <a:pt x="27790" y="25470"/>
                    </a:cubicBezTo>
                    <a:cubicBezTo>
                      <a:pt x="27790" y="33578"/>
                      <a:pt x="20765" y="34859"/>
                      <a:pt x="16897" y="29288"/>
                    </a:cubicBezTo>
                    <a:cubicBezTo>
                      <a:pt x="13035" y="23711"/>
                      <a:pt x="4545" y="27143"/>
                      <a:pt x="3197" y="18435"/>
                    </a:cubicBezTo>
                    <a:close/>
                  </a:path>
                </a:pathLst>
              </a:custGeom>
              <a:solidFill>
                <a:srgbClr val="DEBC9A"/>
              </a:solidFill>
              <a:ln w="612" cap="flat">
                <a:noFill/>
                <a:prstDash val="solid"/>
                <a:miter/>
              </a:ln>
            </p:spPr>
            <p:txBody>
              <a:bodyPr/>
              <a:lstStyle/>
              <a:p>
                <a:endParaRPr lang="en-US"/>
              </a:p>
            </p:txBody>
          </p:sp>
          <p:sp>
            <p:nvSpPr>
              <p:cNvPr id="1206" name="Freeform 614">
                <a:extLst>
                  <a:ext uri="{FF2B5EF4-FFF2-40B4-BE49-F238E27FC236}">
                    <a16:creationId xmlns:a16="http://schemas.microsoft.com/office/drawing/2014/main" id="{6983ECD0-590E-4656-F3ED-DCE93B2D558F}"/>
                  </a:ext>
                </a:extLst>
              </p:cNvPr>
              <p:cNvSpPr/>
              <p:nvPr/>
            </p:nvSpPr>
            <p:spPr>
              <a:xfrm>
                <a:off x="8433342" y="2870411"/>
                <a:ext cx="66119" cy="117314"/>
              </a:xfrm>
              <a:custGeom>
                <a:avLst/>
                <a:gdLst>
                  <a:gd name="csX0" fmla="*/ 466 w 20907"/>
                  <a:gd name="csY0" fmla="*/ 15331 h 37098"/>
                  <a:gd name="csX1" fmla="*/ 13865 w 20907"/>
                  <a:gd name="csY1" fmla="*/ 1695 h 37098"/>
                  <a:gd name="csX2" fmla="*/ 19456 w 20907"/>
                  <a:gd name="csY2" fmla="*/ 32466 h 37098"/>
                  <a:gd name="csX3" fmla="*/ 7999 w 20907"/>
                  <a:gd name="csY3" fmla="*/ 31099 h 37098"/>
                  <a:gd name="csX4" fmla="*/ 472 w 20907"/>
                  <a:gd name="csY4" fmla="*/ 15331 h 37098"/>
                </a:gdLst>
                <a:ahLst/>
                <a:cxnLst>
                  <a:cxn ang="0">
                    <a:pos x="csX0" y="csY0"/>
                  </a:cxn>
                  <a:cxn ang="0">
                    <a:pos x="csX1" y="csY1"/>
                  </a:cxn>
                  <a:cxn ang="0">
                    <a:pos x="csX2" y="csY2"/>
                  </a:cxn>
                  <a:cxn ang="0">
                    <a:pos x="csX3" y="csY3"/>
                  </a:cxn>
                  <a:cxn ang="0">
                    <a:pos x="csX4" y="csY4"/>
                  </a:cxn>
                </a:cxnLst>
                <a:rect l="l" t="t" r="r" b="b"/>
                <a:pathLst>
                  <a:path w="20907" h="37098">
                    <a:moveTo>
                      <a:pt x="466" y="15331"/>
                    </a:moveTo>
                    <a:cubicBezTo>
                      <a:pt x="-1999" y="4526"/>
                      <a:pt x="8152" y="-3686"/>
                      <a:pt x="13865" y="1695"/>
                    </a:cubicBezTo>
                    <a:cubicBezTo>
                      <a:pt x="19579" y="7070"/>
                      <a:pt x="23023" y="25185"/>
                      <a:pt x="19456" y="32466"/>
                    </a:cubicBezTo>
                    <a:cubicBezTo>
                      <a:pt x="15888" y="39740"/>
                      <a:pt x="9011" y="37809"/>
                      <a:pt x="7999" y="31099"/>
                    </a:cubicBezTo>
                    <a:cubicBezTo>
                      <a:pt x="6982" y="24394"/>
                      <a:pt x="-2152" y="23739"/>
                      <a:pt x="472" y="15331"/>
                    </a:cubicBezTo>
                    <a:close/>
                  </a:path>
                </a:pathLst>
              </a:custGeom>
              <a:solidFill>
                <a:srgbClr val="DEBC9A"/>
              </a:solidFill>
              <a:ln w="612" cap="flat">
                <a:noFill/>
                <a:prstDash val="solid"/>
                <a:miter/>
              </a:ln>
            </p:spPr>
            <p:txBody>
              <a:bodyPr/>
              <a:lstStyle/>
              <a:p>
                <a:endParaRPr lang="en-US"/>
              </a:p>
            </p:txBody>
          </p:sp>
          <p:sp>
            <p:nvSpPr>
              <p:cNvPr id="1207" name="Freeform 615">
                <a:extLst>
                  <a:ext uri="{FF2B5EF4-FFF2-40B4-BE49-F238E27FC236}">
                    <a16:creationId xmlns:a16="http://schemas.microsoft.com/office/drawing/2014/main" id="{BB1671ED-A1AC-F91A-4CDD-88F24D8C90BA}"/>
                  </a:ext>
                </a:extLst>
              </p:cNvPr>
              <p:cNvSpPr/>
              <p:nvPr/>
            </p:nvSpPr>
            <p:spPr>
              <a:xfrm>
                <a:off x="8249271" y="2144775"/>
                <a:ext cx="26714" cy="35513"/>
              </a:xfrm>
              <a:custGeom>
                <a:avLst/>
                <a:gdLst>
                  <a:gd name="csX0" fmla="*/ 87 w 8448"/>
                  <a:gd name="csY0" fmla="*/ 387 h 11229"/>
                  <a:gd name="csX1" fmla="*/ 7228 w 8448"/>
                  <a:gd name="csY1" fmla="*/ 10247 h 11229"/>
                  <a:gd name="csX2" fmla="*/ 87 w 8448"/>
                  <a:gd name="csY2" fmla="*/ 387 h 11229"/>
                </a:gdLst>
                <a:ahLst/>
                <a:cxnLst>
                  <a:cxn ang="0">
                    <a:pos x="csX0" y="csY0"/>
                  </a:cxn>
                  <a:cxn ang="0">
                    <a:pos x="csX1" y="csY1"/>
                  </a:cxn>
                  <a:cxn ang="0">
                    <a:pos x="csX2" y="csY2"/>
                  </a:cxn>
                </a:cxnLst>
                <a:rect l="l" t="t" r="r" b="b"/>
                <a:pathLst>
                  <a:path w="8448" h="11229">
                    <a:moveTo>
                      <a:pt x="87" y="387"/>
                    </a:moveTo>
                    <a:cubicBezTo>
                      <a:pt x="-612" y="4462"/>
                      <a:pt x="3017" y="14365"/>
                      <a:pt x="7228" y="10247"/>
                    </a:cubicBezTo>
                    <a:cubicBezTo>
                      <a:pt x="11445" y="6129"/>
                      <a:pt x="3660" y="-1844"/>
                      <a:pt x="87" y="387"/>
                    </a:cubicBezTo>
                    <a:close/>
                  </a:path>
                </a:pathLst>
              </a:custGeom>
              <a:solidFill>
                <a:srgbClr val="DEBC9A"/>
              </a:solidFill>
              <a:ln w="612" cap="flat">
                <a:noFill/>
                <a:prstDash val="solid"/>
                <a:miter/>
              </a:ln>
            </p:spPr>
            <p:txBody>
              <a:bodyPr/>
              <a:lstStyle/>
              <a:p>
                <a:endParaRPr lang="en-US"/>
              </a:p>
            </p:txBody>
          </p:sp>
          <p:sp>
            <p:nvSpPr>
              <p:cNvPr id="1208" name="Freeform 617">
                <a:extLst>
                  <a:ext uri="{FF2B5EF4-FFF2-40B4-BE49-F238E27FC236}">
                    <a16:creationId xmlns:a16="http://schemas.microsoft.com/office/drawing/2014/main" id="{63D559A1-6339-331D-B673-645560F86ACC}"/>
                  </a:ext>
                </a:extLst>
              </p:cNvPr>
              <p:cNvSpPr/>
              <p:nvPr/>
            </p:nvSpPr>
            <p:spPr>
              <a:xfrm>
                <a:off x="8091542" y="2355320"/>
                <a:ext cx="278355" cy="299947"/>
              </a:xfrm>
              <a:custGeom>
                <a:avLst/>
                <a:gdLst>
                  <a:gd name="csX0" fmla="*/ 80976 w 88021"/>
                  <a:gd name="csY0" fmla="*/ 0 h 94849"/>
                  <a:gd name="csX1" fmla="*/ 78573 w 88021"/>
                  <a:gd name="csY1" fmla="*/ 975 h 94849"/>
                  <a:gd name="csX2" fmla="*/ 83195 w 88021"/>
                  <a:gd name="csY2" fmla="*/ 2433 h 94849"/>
                  <a:gd name="csX3" fmla="*/ 80976 w 88021"/>
                  <a:gd name="csY3" fmla="*/ 0 h 94849"/>
                  <a:gd name="csX4" fmla="*/ 53722 w 88021"/>
                  <a:gd name="csY4" fmla="*/ 319 h 94849"/>
                  <a:gd name="csX5" fmla="*/ 53146 w 88021"/>
                  <a:gd name="csY5" fmla="*/ 399 h 94849"/>
                  <a:gd name="csX6" fmla="*/ 56990 w 88021"/>
                  <a:gd name="csY6" fmla="*/ 11950 h 94849"/>
                  <a:gd name="csX7" fmla="*/ 53722 w 88021"/>
                  <a:gd name="csY7" fmla="*/ 319 h 94849"/>
                  <a:gd name="csX8" fmla="*/ 71352 w 88021"/>
                  <a:gd name="csY8" fmla="*/ 7189 h 94849"/>
                  <a:gd name="csX9" fmla="*/ 69262 w 88021"/>
                  <a:gd name="csY9" fmla="*/ 7955 h 94849"/>
                  <a:gd name="csX10" fmla="*/ 72848 w 88021"/>
                  <a:gd name="csY10" fmla="*/ 12637 h 94849"/>
                  <a:gd name="csX11" fmla="*/ 71346 w 88021"/>
                  <a:gd name="csY11" fmla="*/ 7189 h 94849"/>
                  <a:gd name="csX12" fmla="*/ 84777 w 88021"/>
                  <a:gd name="csY12" fmla="*/ 8022 h 94849"/>
                  <a:gd name="csX13" fmla="*/ 84354 w 88021"/>
                  <a:gd name="csY13" fmla="*/ 13948 h 94849"/>
                  <a:gd name="csX14" fmla="*/ 86095 w 88021"/>
                  <a:gd name="csY14" fmla="*/ 8304 h 94849"/>
                  <a:gd name="csX15" fmla="*/ 84777 w 88021"/>
                  <a:gd name="csY15" fmla="*/ 8022 h 94849"/>
                  <a:gd name="csX16" fmla="*/ 18898 w 88021"/>
                  <a:gd name="csY16" fmla="*/ 15045 h 94849"/>
                  <a:gd name="csX17" fmla="*/ 16961 w 88021"/>
                  <a:gd name="csY17" fmla="*/ 15805 h 94849"/>
                  <a:gd name="csX18" fmla="*/ 20554 w 88021"/>
                  <a:gd name="csY18" fmla="*/ 20487 h 94849"/>
                  <a:gd name="csX19" fmla="*/ 18898 w 88021"/>
                  <a:gd name="csY19" fmla="*/ 15045 h 94849"/>
                  <a:gd name="csX20" fmla="*/ 29638 w 88021"/>
                  <a:gd name="csY20" fmla="*/ 18875 h 94849"/>
                  <a:gd name="csX21" fmla="*/ 31023 w 88021"/>
                  <a:gd name="csY21" fmla="*/ 25329 h 94849"/>
                  <a:gd name="csX22" fmla="*/ 33316 w 88021"/>
                  <a:gd name="csY22" fmla="*/ 29300 h 94849"/>
                  <a:gd name="csX23" fmla="*/ 32568 w 88021"/>
                  <a:gd name="csY23" fmla="*/ 24814 h 94849"/>
                  <a:gd name="csX24" fmla="*/ 29810 w 88021"/>
                  <a:gd name="csY24" fmla="*/ 18882 h 94849"/>
                  <a:gd name="csX25" fmla="*/ 29644 w 88021"/>
                  <a:gd name="csY25" fmla="*/ 18882 h 94849"/>
                  <a:gd name="csX26" fmla="*/ 47874 w 88021"/>
                  <a:gd name="csY26" fmla="*/ 19513 h 94849"/>
                  <a:gd name="csX27" fmla="*/ 45472 w 88021"/>
                  <a:gd name="csY27" fmla="*/ 20487 h 94849"/>
                  <a:gd name="csX28" fmla="*/ 50094 w 88021"/>
                  <a:gd name="csY28" fmla="*/ 21946 h 94849"/>
                  <a:gd name="csX29" fmla="*/ 47874 w 88021"/>
                  <a:gd name="csY29" fmla="*/ 19513 h 94849"/>
                  <a:gd name="csX30" fmla="*/ 39519 w 88021"/>
                  <a:gd name="csY30" fmla="*/ 24336 h 94849"/>
                  <a:gd name="csX31" fmla="*/ 37460 w 88021"/>
                  <a:gd name="csY31" fmla="*/ 25414 h 94849"/>
                  <a:gd name="csX32" fmla="*/ 45055 w 88021"/>
                  <a:gd name="csY32" fmla="*/ 34938 h 94849"/>
                  <a:gd name="csX33" fmla="*/ 45018 w 88021"/>
                  <a:gd name="csY33" fmla="*/ 32983 h 94849"/>
                  <a:gd name="csX34" fmla="*/ 46134 w 88021"/>
                  <a:gd name="csY34" fmla="*/ 27204 h 94849"/>
                  <a:gd name="csX35" fmla="*/ 43240 w 88021"/>
                  <a:gd name="csY35" fmla="*/ 27510 h 94849"/>
                  <a:gd name="csX36" fmla="*/ 39519 w 88021"/>
                  <a:gd name="csY36" fmla="*/ 24342 h 94849"/>
                  <a:gd name="csX37" fmla="*/ 49493 w 88021"/>
                  <a:gd name="csY37" fmla="*/ 26885 h 94849"/>
                  <a:gd name="csX38" fmla="*/ 51828 w 88021"/>
                  <a:gd name="csY38" fmla="*/ 33412 h 94849"/>
                  <a:gd name="csX39" fmla="*/ 49658 w 88021"/>
                  <a:gd name="csY39" fmla="*/ 26891 h 94849"/>
                  <a:gd name="csX40" fmla="*/ 49493 w 88021"/>
                  <a:gd name="csY40" fmla="*/ 26891 h 94849"/>
                  <a:gd name="csX41" fmla="*/ 17752 w 88021"/>
                  <a:gd name="csY41" fmla="*/ 31261 h 94849"/>
                  <a:gd name="csX42" fmla="*/ 15355 w 88021"/>
                  <a:gd name="csY42" fmla="*/ 32235 h 94849"/>
                  <a:gd name="csX43" fmla="*/ 19971 w 88021"/>
                  <a:gd name="csY43" fmla="*/ 33688 h 94849"/>
                  <a:gd name="csX44" fmla="*/ 17752 w 88021"/>
                  <a:gd name="csY44" fmla="*/ 31255 h 94849"/>
                  <a:gd name="csX45" fmla="*/ 74006 w 88021"/>
                  <a:gd name="csY45" fmla="*/ 32125 h 94849"/>
                  <a:gd name="csX46" fmla="*/ 71205 w 88021"/>
                  <a:gd name="csY46" fmla="*/ 37830 h 94849"/>
                  <a:gd name="csX47" fmla="*/ 75257 w 88021"/>
                  <a:gd name="csY47" fmla="*/ 32284 h 94849"/>
                  <a:gd name="csX48" fmla="*/ 74006 w 88021"/>
                  <a:gd name="csY48" fmla="*/ 32125 h 94849"/>
                  <a:gd name="csX49" fmla="*/ 34352 w 88021"/>
                  <a:gd name="csY49" fmla="*/ 38327 h 94849"/>
                  <a:gd name="csX50" fmla="*/ 32875 w 88021"/>
                  <a:gd name="csY50" fmla="*/ 39007 h 94849"/>
                  <a:gd name="csX51" fmla="*/ 38845 w 88021"/>
                  <a:gd name="csY51" fmla="*/ 42421 h 94849"/>
                  <a:gd name="csX52" fmla="*/ 34352 w 88021"/>
                  <a:gd name="csY52" fmla="*/ 38327 h 94849"/>
                  <a:gd name="csX53" fmla="*/ 52840 w 88021"/>
                  <a:gd name="csY53" fmla="*/ 40043 h 94849"/>
                  <a:gd name="csX54" fmla="*/ 47586 w 88021"/>
                  <a:gd name="csY54" fmla="*/ 50351 h 94849"/>
                  <a:gd name="csX55" fmla="*/ 54777 w 88021"/>
                  <a:gd name="csY55" fmla="*/ 40521 h 94849"/>
                  <a:gd name="csX56" fmla="*/ 52840 w 88021"/>
                  <a:gd name="csY56" fmla="*/ 40043 h 94849"/>
                  <a:gd name="csX57" fmla="*/ 66920 w 88021"/>
                  <a:gd name="csY57" fmla="*/ 40343 h 94849"/>
                  <a:gd name="csX58" fmla="*/ 68410 w 88021"/>
                  <a:gd name="csY58" fmla="*/ 44952 h 94849"/>
                  <a:gd name="csX59" fmla="*/ 66920 w 88021"/>
                  <a:gd name="csY59" fmla="*/ 40343 h 94849"/>
                  <a:gd name="csX60" fmla="*/ 6332 w 88021"/>
                  <a:gd name="csY60" fmla="*/ 41336 h 94849"/>
                  <a:gd name="csX61" fmla="*/ 791 w 88021"/>
                  <a:gd name="csY61" fmla="*/ 45871 h 94849"/>
                  <a:gd name="csX62" fmla="*/ 7153 w 88021"/>
                  <a:gd name="csY62" fmla="*/ 41403 h 94849"/>
                  <a:gd name="csX63" fmla="*/ 6332 w 88021"/>
                  <a:gd name="csY63" fmla="*/ 41336 h 94849"/>
                  <a:gd name="csX64" fmla="*/ 39691 w 88021"/>
                  <a:gd name="csY64" fmla="*/ 46079 h 94849"/>
                  <a:gd name="csX65" fmla="*/ 39268 w 88021"/>
                  <a:gd name="csY65" fmla="*/ 52005 h 94849"/>
                  <a:gd name="csX66" fmla="*/ 41009 w 88021"/>
                  <a:gd name="csY66" fmla="*/ 46367 h 94849"/>
                  <a:gd name="csX67" fmla="*/ 39691 w 88021"/>
                  <a:gd name="csY67" fmla="*/ 46079 h 94849"/>
                  <a:gd name="csX68" fmla="*/ 29246 w 88021"/>
                  <a:gd name="csY68" fmla="*/ 46717 h 94849"/>
                  <a:gd name="csX69" fmla="*/ 26843 w 88021"/>
                  <a:gd name="csY69" fmla="*/ 47691 h 94849"/>
                  <a:gd name="csX70" fmla="*/ 31465 w 88021"/>
                  <a:gd name="csY70" fmla="*/ 49143 h 94849"/>
                  <a:gd name="csX71" fmla="*/ 29246 w 88021"/>
                  <a:gd name="csY71" fmla="*/ 46710 h 94849"/>
                  <a:gd name="csX72" fmla="*/ 59092 w 88021"/>
                  <a:gd name="csY72" fmla="*/ 46864 h 94849"/>
                  <a:gd name="csX73" fmla="*/ 57002 w 88021"/>
                  <a:gd name="csY73" fmla="*/ 47630 h 94849"/>
                  <a:gd name="csX74" fmla="*/ 60588 w 88021"/>
                  <a:gd name="csY74" fmla="*/ 52312 h 94849"/>
                  <a:gd name="csX75" fmla="*/ 59086 w 88021"/>
                  <a:gd name="csY75" fmla="*/ 46864 h 94849"/>
                  <a:gd name="csX76" fmla="*/ 68398 w 88021"/>
                  <a:gd name="csY76" fmla="*/ 48770 h 94849"/>
                  <a:gd name="csX77" fmla="*/ 65050 w 88021"/>
                  <a:gd name="csY77" fmla="*/ 52833 h 94849"/>
                  <a:gd name="csX78" fmla="*/ 71297 w 88021"/>
                  <a:gd name="csY78" fmla="*/ 49952 h 94849"/>
                  <a:gd name="csX79" fmla="*/ 68398 w 88021"/>
                  <a:gd name="csY79" fmla="*/ 48770 h 94849"/>
                  <a:gd name="csX80" fmla="*/ 16207 w 88021"/>
                  <a:gd name="csY80" fmla="*/ 49315 h 94849"/>
                  <a:gd name="csX81" fmla="*/ 15784 w 88021"/>
                  <a:gd name="csY81" fmla="*/ 55241 h 94849"/>
                  <a:gd name="csX82" fmla="*/ 17525 w 88021"/>
                  <a:gd name="csY82" fmla="*/ 49597 h 94849"/>
                  <a:gd name="csX83" fmla="*/ 16207 w 88021"/>
                  <a:gd name="csY83" fmla="*/ 49315 h 94849"/>
                  <a:gd name="csX84" fmla="*/ 48028 w 88021"/>
                  <a:gd name="csY84" fmla="*/ 52244 h 94849"/>
                  <a:gd name="csX85" fmla="*/ 46881 w 88021"/>
                  <a:gd name="csY85" fmla="*/ 52698 h 94849"/>
                  <a:gd name="csX86" fmla="*/ 47905 w 88021"/>
                  <a:gd name="csY86" fmla="*/ 55787 h 94849"/>
                  <a:gd name="csX87" fmla="*/ 49260 w 88021"/>
                  <a:gd name="csY87" fmla="*/ 57313 h 94849"/>
                  <a:gd name="csX88" fmla="*/ 50296 w 88021"/>
                  <a:gd name="csY88" fmla="*/ 53966 h 94849"/>
                  <a:gd name="csX89" fmla="*/ 49842 w 88021"/>
                  <a:gd name="csY89" fmla="*/ 53825 h 94849"/>
                  <a:gd name="csX90" fmla="*/ 48022 w 88021"/>
                  <a:gd name="csY90" fmla="*/ 52251 h 94849"/>
                  <a:gd name="csX91" fmla="*/ 81356 w 88021"/>
                  <a:gd name="csY91" fmla="*/ 54959 h 94849"/>
                  <a:gd name="csX92" fmla="*/ 78953 w 88021"/>
                  <a:gd name="csY92" fmla="*/ 55934 h 94849"/>
                  <a:gd name="csX93" fmla="*/ 83575 w 88021"/>
                  <a:gd name="csY93" fmla="*/ 57392 h 94849"/>
                  <a:gd name="csX94" fmla="*/ 81356 w 88021"/>
                  <a:gd name="csY94" fmla="*/ 54959 h 94849"/>
                  <a:gd name="csX95" fmla="*/ 54109 w 88021"/>
                  <a:gd name="csY95" fmla="*/ 55284 h 94849"/>
                  <a:gd name="csX96" fmla="*/ 53532 w 88021"/>
                  <a:gd name="csY96" fmla="*/ 55358 h 94849"/>
                  <a:gd name="csX97" fmla="*/ 57376 w 88021"/>
                  <a:gd name="csY97" fmla="*/ 66910 h 94849"/>
                  <a:gd name="csX98" fmla="*/ 54109 w 88021"/>
                  <a:gd name="csY98" fmla="*/ 55284 h 94849"/>
                  <a:gd name="csX99" fmla="*/ 21620 w 88021"/>
                  <a:gd name="csY99" fmla="*/ 60095 h 94849"/>
                  <a:gd name="csX100" fmla="*/ 23956 w 88021"/>
                  <a:gd name="csY100" fmla="*/ 66621 h 94849"/>
                  <a:gd name="csX101" fmla="*/ 21786 w 88021"/>
                  <a:gd name="csY101" fmla="*/ 60101 h 94849"/>
                  <a:gd name="csX102" fmla="*/ 21620 w 88021"/>
                  <a:gd name="csY102" fmla="*/ 60101 h 94849"/>
                  <a:gd name="csX103" fmla="*/ 71585 w 88021"/>
                  <a:gd name="csY103" fmla="*/ 62154 h 94849"/>
                  <a:gd name="csX104" fmla="*/ 69648 w 88021"/>
                  <a:gd name="csY104" fmla="*/ 62914 h 94849"/>
                  <a:gd name="csX105" fmla="*/ 71156 w 88021"/>
                  <a:gd name="csY105" fmla="*/ 68092 h 94849"/>
                  <a:gd name="csX106" fmla="*/ 69850 w 88021"/>
                  <a:gd name="csY106" fmla="*/ 73461 h 94849"/>
                  <a:gd name="csX107" fmla="*/ 73908 w 88021"/>
                  <a:gd name="csY107" fmla="*/ 67908 h 94849"/>
                  <a:gd name="csX108" fmla="*/ 73013 w 88021"/>
                  <a:gd name="csY108" fmla="*/ 67755 h 94849"/>
                  <a:gd name="csX109" fmla="*/ 73234 w 88021"/>
                  <a:gd name="csY109" fmla="*/ 67596 h 94849"/>
                  <a:gd name="csX110" fmla="*/ 71585 w 88021"/>
                  <a:gd name="csY110" fmla="*/ 62148 h 94849"/>
                  <a:gd name="csX111" fmla="*/ 81534 w 88021"/>
                  <a:gd name="csY111" fmla="*/ 64967 h 94849"/>
                  <a:gd name="csX112" fmla="*/ 81111 w 88021"/>
                  <a:gd name="csY112" fmla="*/ 70893 h 94849"/>
                  <a:gd name="csX113" fmla="*/ 82852 w 88021"/>
                  <a:gd name="csY113" fmla="*/ 65255 h 94849"/>
                  <a:gd name="csX114" fmla="*/ 81534 w 88021"/>
                  <a:gd name="csY114" fmla="*/ 64967 h 94849"/>
                  <a:gd name="csX115" fmla="*/ 35841 w 88021"/>
                  <a:gd name="csY115" fmla="*/ 69091 h 94849"/>
                  <a:gd name="csX116" fmla="*/ 32482 w 88021"/>
                  <a:gd name="csY116" fmla="*/ 80796 h 94849"/>
                  <a:gd name="csX117" fmla="*/ 35841 w 88021"/>
                  <a:gd name="csY117" fmla="*/ 69091 h 94849"/>
                  <a:gd name="csX118" fmla="*/ 19285 w 88021"/>
                  <a:gd name="csY118" fmla="*/ 70004 h 94849"/>
                  <a:gd name="csX119" fmla="*/ 17348 w 88021"/>
                  <a:gd name="csY119" fmla="*/ 70764 h 94849"/>
                  <a:gd name="csX120" fmla="*/ 20940 w 88021"/>
                  <a:gd name="csY120" fmla="*/ 75452 h 94849"/>
                  <a:gd name="csX121" fmla="*/ 19285 w 88021"/>
                  <a:gd name="csY121" fmla="*/ 70004 h 94849"/>
                  <a:gd name="csX122" fmla="*/ 55420 w 88021"/>
                  <a:gd name="csY122" fmla="*/ 71923 h 94849"/>
                  <a:gd name="csX123" fmla="*/ 55310 w 88021"/>
                  <a:gd name="csY123" fmla="*/ 71923 h 94849"/>
                  <a:gd name="csX124" fmla="*/ 56800 w 88021"/>
                  <a:gd name="csY124" fmla="*/ 76531 h 94849"/>
                  <a:gd name="csX125" fmla="*/ 55420 w 88021"/>
                  <a:gd name="csY125" fmla="*/ 71923 h 94849"/>
                  <a:gd name="csX126" fmla="*/ 5014 w 88021"/>
                  <a:gd name="csY126" fmla="*/ 74086 h 94849"/>
                  <a:gd name="csX127" fmla="*/ 2237 w 88021"/>
                  <a:gd name="csY127" fmla="*/ 85840 h 94849"/>
                  <a:gd name="csX128" fmla="*/ 5554 w 88021"/>
                  <a:gd name="csY128" fmla="*/ 74123 h 94849"/>
                  <a:gd name="csX129" fmla="*/ 5020 w 88021"/>
                  <a:gd name="csY129" fmla="*/ 74086 h 94849"/>
                  <a:gd name="csX130" fmla="*/ 48255 w 88021"/>
                  <a:gd name="csY130" fmla="*/ 74478 h 94849"/>
                  <a:gd name="csX131" fmla="*/ 45858 w 88021"/>
                  <a:gd name="csY131" fmla="*/ 75452 h 94849"/>
                  <a:gd name="csX132" fmla="*/ 50474 w 88021"/>
                  <a:gd name="csY132" fmla="*/ 76911 h 94849"/>
                  <a:gd name="csX133" fmla="*/ 48255 w 88021"/>
                  <a:gd name="csY133" fmla="*/ 74478 h 94849"/>
                  <a:gd name="csX134" fmla="*/ 49873 w 88021"/>
                  <a:gd name="csY134" fmla="*/ 81844 h 94849"/>
                  <a:gd name="csX135" fmla="*/ 52208 w 88021"/>
                  <a:gd name="csY135" fmla="*/ 88371 h 94849"/>
                  <a:gd name="csX136" fmla="*/ 50044 w 88021"/>
                  <a:gd name="csY136" fmla="*/ 81850 h 94849"/>
                  <a:gd name="csX137" fmla="*/ 49873 w 88021"/>
                  <a:gd name="csY137" fmla="*/ 81850 h 94849"/>
                  <a:gd name="csX138" fmla="*/ 10605 w 88021"/>
                  <a:gd name="csY138" fmla="*/ 89192 h 94849"/>
                  <a:gd name="csX139" fmla="*/ 10494 w 88021"/>
                  <a:gd name="csY139" fmla="*/ 89192 h 94849"/>
                  <a:gd name="csX140" fmla="*/ 11984 w 88021"/>
                  <a:gd name="csY140" fmla="*/ 93801 h 94849"/>
                  <a:gd name="csX141" fmla="*/ 10605 w 88021"/>
                  <a:gd name="csY141" fmla="*/ 89192 h 94849"/>
                  <a:gd name="csX142" fmla="*/ 49487 w 88021"/>
                  <a:gd name="csY142" fmla="*/ 90240 h 94849"/>
                  <a:gd name="csX143" fmla="*/ 49376 w 88021"/>
                  <a:gd name="csY143" fmla="*/ 90240 h 94849"/>
                  <a:gd name="csX144" fmla="*/ 50866 w 88021"/>
                  <a:gd name="csY144" fmla="*/ 94849 h 94849"/>
                  <a:gd name="csX145" fmla="*/ 49487 w 88021"/>
                  <a:gd name="csY145" fmla="*/ 90234 h 948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88021" h="94849">
                    <a:moveTo>
                      <a:pt x="80976" y="0"/>
                    </a:moveTo>
                    <a:cubicBezTo>
                      <a:pt x="80008" y="12"/>
                      <a:pt x="79008" y="417"/>
                      <a:pt x="78573" y="975"/>
                    </a:cubicBezTo>
                    <a:cubicBezTo>
                      <a:pt x="77586" y="2255"/>
                      <a:pt x="81926" y="4474"/>
                      <a:pt x="83195" y="2433"/>
                    </a:cubicBezTo>
                    <a:cubicBezTo>
                      <a:pt x="83391" y="631"/>
                      <a:pt x="82214" y="-12"/>
                      <a:pt x="80976" y="0"/>
                    </a:cubicBezTo>
                    <a:close/>
                    <a:moveTo>
                      <a:pt x="53722" y="319"/>
                    </a:moveTo>
                    <a:cubicBezTo>
                      <a:pt x="53526" y="319"/>
                      <a:pt x="53336" y="349"/>
                      <a:pt x="53146" y="399"/>
                    </a:cubicBezTo>
                    <a:cubicBezTo>
                      <a:pt x="51252" y="4076"/>
                      <a:pt x="51730" y="14610"/>
                      <a:pt x="56990" y="11950"/>
                    </a:cubicBezTo>
                    <a:cubicBezTo>
                      <a:pt x="62004" y="9419"/>
                      <a:pt x="57676" y="258"/>
                      <a:pt x="53722" y="319"/>
                    </a:cubicBezTo>
                    <a:close/>
                    <a:moveTo>
                      <a:pt x="71352" y="7189"/>
                    </a:moveTo>
                    <a:cubicBezTo>
                      <a:pt x="70690" y="7170"/>
                      <a:pt x="69979" y="7397"/>
                      <a:pt x="69262" y="7955"/>
                    </a:cubicBezTo>
                    <a:cubicBezTo>
                      <a:pt x="65756" y="10694"/>
                      <a:pt x="70433" y="14629"/>
                      <a:pt x="72848" y="12637"/>
                    </a:cubicBezTo>
                    <a:cubicBezTo>
                      <a:pt x="75655" y="10988"/>
                      <a:pt x="73939" y="7256"/>
                      <a:pt x="71346" y="7189"/>
                    </a:cubicBezTo>
                    <a:close/>
                    <a:moveTo>
                      <a:pt x="84777" y="8022"/>
                    </a:moveTo>
                    <a:cubicBezTo>
                      <a:pt x="81902" y="8077"/>
                      <a:pt x="80621" y="12839"/>
                      <a:pt x="84354" y="13948"/>
                    </a:cubicBezTo>
                    <a:cubicBezTo>
                      <a:pt x="88620" y="15223"/>
                      <a:pt x="89117" y="9125"/>
                      <a:pt x="86095" y="8304"/>
                    </a:cubicBezTo>
                    <a:cubicBezTo>
                      <a:pt x="85629" y="8096"/>
                      <a:pt x="85187" y="8010"/>
                      <a:pt x="84777" y="8022"/>
                    </a:cubicBezTo>
                    <a:close/>
                    <a:moveTo>
                      <a:pt x="18898" y="15045"/>
                    </a:moveTo>
                    <a:cubicBezTo>
                      <a:pt x="18285" y="15064"/>
                      <a:pt x="17623" y="15290"/>
                      <a:pt x="16961" y="15805"/>
                    </a:cubicBezTo>
                    <a:cubicBezTo>
                      <a:pt x="13455" y="18545"/>
                      <a:pt x="18132" y="22479"/>
                      <a:pt x="20554" y="20487"/>
                    </a:cubicBezTo>
                    <a:cubicBezTo>
                      <a:pt x="23410" y="18808"/>
                      <a:pt x="21571" y="14959"/>
                      <a:pt x="18898" y="15045"/>
                    </a:cubicBezTo>
                    <a:close/>
                    <a:moveTo>
                      <a:pt x="29638" y="18875"/>
                    </a:moveTo>
                    <a:cubicBezTo>
                      <a:pt x="26714" y="18888"/>
                      <a:pt x="28964" y="24367"/>
                      <a:pt x="31023" y="25329"/>
                    </a:cubicBezTo>
                    <a:cubicBezTo>
                      <a:pt x="29656" y="26953"/>
                      <a:pt x="31900" y="29251"/>
                      <a:pt x="33316" y="29300"/>
                    </a:cubicBezTo>
                    <a:cubicBezTo>
                      <a:pt x="34750" y="29355"/>
                      <a:pt x="34352" y="25555"/>
                      <a:pt x="32568" y="24814"/>
                    </a:cubicBezTo>
                    <a:cubicBezTo>
                      <a:pt x="34536" y="22491"/>
                      <a:pt x="33187" y="19090"/>
                      <a:pt x="29810" y="18882"/>
                    </a:cubicBezTo>
                    <a:cubicBezTo>
                      <a:pt x="29755" y="18882"/>
                      <a:pt x="29699" y="18882"/>
                      <a:pt x="29644" y="18882"/>
                    </a:cubicBezTo>
                    <a:close/>
                    <a:moveTo>
                      <a:pt x="47874" y="19513"/>
                    </a:moveTo>
                    <a:cubicBezTo>
                      <a:pt x="46912" y="19525"/>
                      <a:pt x="45907" y="19930"/>
                      <a:pt x="45472" y="20487"/>
                    </a:cubicBezTo>
                    <a:cubicBezTo>
                      <a:pt x="44485" y="21768"/>
                      <a:pt x="48825" y="23993"/>
                      <a:pt x="50094" y="21946"/>
                    </a:cubicBezTo>
                    <a:cubicBezTo>
                      <a:pt x="50290" y="20144"/>
                      <a:pt x="49113" y="19501"/>
                      <a:pt x="47874" y="19513"/>
                    </a:cubicBezTo>
                    <a:close/>
                    <a:moveTo>
                      <a:pt x="39519" y="24336"/>
                    </a:moveTo>
                    <a:cubicBezTo>
                      <a:pt x="38845" y="24348"/>
                      <a:pt x="38152" y="24673"/>
                      <a:pt x="37460" y="25414"/>
                    </a:cubicBezTo>
                    <a:cubicBezTo>
                      <a:pt x="33439" y="29723"/>
                      <a:pt x="41591" y="37328"/>
                      <a:pt x="45055" y="34938"/>
                    </a:cubicBezTo>
                    <a:cubicBezTo>
                      <a:pt x="45128" y="34374"/>
                      <a:pt x="45104" y="33706"/>
                      <a:pt x="45018" y="32983"/>
                    </a:cubicBezTo>
                    <a:cubicBezTo>
                      <a:pt x="48702" y="33516"/>
                      <a:pt x="49002" y="27982"/>
                      <a:pt x="46134" y="27204"/>
                    </a:cubicBezTo>
                    <a:cubicBezTo>
                      <a:pt x="44975" y="26689"/>
                      <a:pt x="43957" y="26916"/>
                      <a:pt x="43240" y="27510"/>
                    </a:cubicBezTo>
                    <a:cubicBezTo>
                      <a:pt x="42241" y="25684"/>
                      <a:pt x="40929" y="24317"/>
                      <a:pt x="39519" y="24342"/>
                    </a:cubicBezTo>
                    <a:close/>
                    <a:moveTo>
                      <a:pt x="49493" y="26885"/>
                    </a:moveTo>
                    <a:cubicBezTo>
                      <a:pt x="46097" y="26904"/>
                      <a:pt x="49677" y="34282"/>
                      <a:pt x="51828" y="33412"/>
                    </a:cubicBezTo>
                    <a:cubicBezTo>
                      <a:pt x="54611" y="31126"/>
                      <a:pt x="53330" y="27112"/>
                      <a:pt x="49658" y="26891"/>
                    </a:cubicBezTo>
                    <a:cubicBezTo>
                      <a:pt x="49603" y="26891"/>
                      <a:pt x="49548" y="26891"/>
                      <a:pt x="49493" y="26891"/>
                    </a:cubicBezTo>
                    <a:close/>
                    <a:moveTo>
                      <a:pt x="17752" y="31261"/>
                    </a:moveTo>
                    <a:cubicBezTo>
                      <a:pt x="16790" y="31273"/>
                      <a:pt x="15784" y="31678"/>
                      <a:pt x="15355" y="32235"/>
                    </a:cubicBezTo>
                    <a:cubicBezTo>
                      <a:pt x="14368" y="33516"/>
                      <a:pt x="18702" y="35735"/>
                      <a:pt x="19971" y="33688"/>
                    </a:cubicBezTo>
                    <a:cubicBezTo>
                      <a:pt x="20167" y="31886"/>
                      <a:pt x="18990" y="31243"/>
                      <a:pt x="17752" y="31255"/>
                    </a:cubicBezTo>
                    <a:close/>
                    <a:moveTo>
                      <a:pt x="74006" y="32125"/>
                    </a:moveTo>
                    <a:cubicBezTo>
                      <a:pt x="71217" y="32180"/>
                      <a:pt x="69501" y="35103"/>
                      <a:pt x="71205" y="37830"/>
                    </a:cubicBezTo>
                    <a:cubicBezTo>
                      <a:pt x="73148" y="40956"/>
                      <a:pt x="77249" y="33559"/>
                      <a:pt x="75257" y="32284"/>
                    </a:cubicBezTo>
                    <a:cubicBezTo>
                      <a:pt x="74822" y="32168"/>
                      <a:pt x="74405" y="32113"/>
                      <a:pt x="74006" y="32125"/>
                    </a:cubicBezTo>
                    <a:close/>
                    <a:moveTo>
                      <a:pt x="34352" y="38327"/>
                    </a:moveTo>
                    <a:cubicBezTo>
                      <a:pt x="33659" y="38345"/>
                      <a:pt x="33108" y="38548"/>
                      <a:pt x="32875" y="39007"/>
                    </a:cubicBezTo>
                    <a:cubicBezTo>
                      <a:pt x="32323" y="42568"/>
                      <a:pt x="35958" y="44700"/>
                      <a:pt x="38845" y="42421"/>
                    </a:cubicBezTo>
                    <a:cubicBezTo>
                      <a:pt x="41101" y="40643"/>
                      <a:pt x="36828" y="38272"/>
                      <a:pt x="34352" y="38327"/>
                    </a:cubicBezTo>
                    <a:close/>
                    <a:moveTo>
                      <a:pt x="52840" y="40043"/>
                    </a:moveTo>
                    <a:cubicBezTo>
                      <a:pt x="48396" y="40129"/>
                      <a:pt x="44767" y="47979"/>
                      <a:pt x="47586" y="50351"/>
                    </a:cubicBezTo>
                    <a:cubicBezTo>
                      <a:pt x="51681" y="49762"/>
                      <a:pt x="59993" y="43266"/>
                      <a:pt x="54777" y="40521"/>
                    </a:cubicBezTo>
                    <a:cubicBezTo>
                      <a:pt x="54127" y="40178"/>
                      <a:pt x="53477" y="40031"/>
                      <a:pt x="52840" y="40043"/>
                    </a:cubicBezTo>
                    <a:close/>
                    <a:moveTo>
                      <a:pt x="66920" y="40343"/>
                    </a:moveTo>
                    <a:cubicBezTo>
                      <a:pt x="64107" y="41918"/>
                      <a:pt x="66798" y="44897"/>
                      <a:pt x="68410" y="44952"/>
                    </a:cubicBezTo>
                    <a:cubicBezTo>
                      <a:pt x="70022" y="45013"/>
                      <a:pt x="69323" y="40190"/>
                      <a:pt x="66920" y="40343"/>
                    </a:cubicBezTo>
                    <a:close/>
                    <a:moveTo>
                      <a:pt x="6332" y="41336"/>
                    </a:moveTo>
                    <a:cubicBezTo>
                      <a:pt x="3445" y="41336"/>
                      <a:pt x="-1557" y="43401"/>
                      <a:pt x="791" y="45871"/>
                    </a:cubicBezTo>
                    <a:cubicBezTo>
                      <a:pt x="3384" y="48598"/>
                      <a:pt x="8545" y="43701"/>
                      <a:pt x="7153" y="41403"/>
                    </a:cubicBezTo>
                    <a:cubicBezTo>
                      <a:pt x="6908" y="41360"/>
                      <a:pt x="6632" y="41336"/>
                      <a:pt x="6332" y="41336"/>
                    </a:cubicBezTo>
                    <a:close/>
                    <a:moveTo>
                      <a:pt x="39691" y="46079"/>
                    </a:moveTo>
                    <a:cubicBezTo>
                      <a:pt x="36816" y="46134"/>
                      <a:pt x="35535" y="50896"/>
                      <a:pt x="39268" y="52005"/>
                    </a:cubicBezTo>
                    <a:cubicBezTo>
                      <a:pt x="43535" y="53280"/>
                      <a:pt x="44031" y="47182"/>
                      <a:pt x="41009" y="46367"/>
                    </a:cubicBezTo>
                    <a:cubicBezTo>
                      <a:pt x="40543" y="46159"/>
                      <a:pt x="40102" y="46073"/>
                      <a:pt x="39691" y="46079"/>
                    </a:cubicBezTo>
                    <a:close/>
                    <a:moveTo>
                      <a:pt x="29246" y="46717"/>
                    </a:moveTo>
                    <a:cubicBezTo>
                      <a:pt x="28277" y="46729"/>
                      <a:pt x="27278" y="47133"/>
                      <a:pt x="26843" y="47691"/>
                    </a:cubicBezTo>
                    <a:cubicBezTo>
                      <a:pt x="25856" y="48972"/>
                      <a:pt x="30196" y="51190"/>
                      <a:pt x="31465" y="49143"/>
                    </a:cubicBezTo>
                    <a:cubicBezTo>
                      <a:pt x="31661" y="47342"/>
                      <a:pt x="30484" y="46698"/>
                      <a:pt x="29246" y="46710"/>
                    </a:cubicBezTo>
                    <a:close/>
                    <a:moveTo>
                      <a:pt x="59092" y="46864"/>
                    </a:moveTo>
                    <a:cubicBezTo>
                      <a:pt x="58430" y="46845"/>
                      <a:pt x="57719" y="47072"/>
                      <a:pt x="57002" y="47630"/>
                    </a:cubicBezTo>
                    <a:cubicBezTo>
                      <a:pt x="53490" y="50369"/>
                      <a:pt x="58173" y="54304"/>
                      <a:pt x="60588" y="52312"/>
                    </a:cubicBezTo>
                    <a:cubicBezTo>
                      <a:pt x="63395" y="50663"/>
                      <a:pt x="61679" y="46931"/>
                      <a:pt x="59086" y="46864"/>
                    </a:cubicBezTo>
                    <a:close/>
                    <a:moveTo>
                      <a:pt x="68398" y="48770"/>
                    </a:moveTo>
                    <a:cubicBezTo>
                      <a:pt x="66540" y="48855"/>
                      <a:pt x="64928" y="50418"/>
                      <a:pt x="65050" y="52833"/>
                    </a:cubicBezTo>
                    <a:cubicBezTo>
                      <a:pt x="65234" y="56510"/>
                      <a:pt x="72413" y="52030"/>
                      <a:pt x="71297" y="49952"/>
                    </a:cubicBezTo>
                    <a:cubicBezTo>
                      <a:pt x="70408" y="49088"/>
                      <a:pt x="69372" y="48727"/>
                      <a:pt x="68398" y="48770"/>
                    </a:cubicBezTo>
                    <a:close/>
                    <a:moveTo>
                      <a:pt x="16207" y="49315"/>
                    </a:moveTo>
                    <a:cubicBezTo>
                      <a:pt x="13332" y="49370"/>
                      <a:pt x="12051" y="54132"/>
                      <a:pt x="15784" y="55241"/>
                    </a:cubicBezTo>
                    <a:cubicBezTo>
                      <a:pt x="20051" y="56516"/>
                      <a:pt x="20547" y="50418"/>
                      <a:pt x="17525" y="49597"/>
                    </a:cubicBezTo>
                    <a:cubicBezTo>
                      <a:pt x="17059" y="49389"/>
                      <a:pt x="16618" y="49303"/>
                      <a:pt x="16207" y="49315"/>
                    </a:cubicBezTo>
                    <a:close/>
                    <a:moveTo>
                      <a:pt x="48028" y="52244"/>
                    </a:moveTo>
                    <a:cubicBezTo>
                      <a:pt x="47660" y="52257"/>
                      <a:pt x="47268" y="52391"/>
                      <a:pt x="46881" y="52698"/>
                    </a:cubicBezTo>
                    <a:cubicBezTo>
                      <a:pt x="45269" y="53954"/>
                      <a:pt x="46569" y="55639"/>
                      <a:pt x="47905" y="55787"/>
                    </a:cubicBezTo>
                    <a:cubicBezTo>
                      <a:pt x="47966" y="56430"/>
                      <a:pt x="48371" y="57049"/>
                      <a:pt x="49260" y="57313"/>
                    </a:cubicBezTo>
                    <a:cubicBezTo>
                      <a:pt x="51792" y="58066"/>
                      <a:pt x="52086" y="54451"/>
                      <a:pt x="50296" y="53966"/>
                    </a:cubicBezTo>
                    <a:cubicBezTo>
                      <a:pt x="50143" y="53899"/>
                      <a:pt x="49989" y="53850"/>
                      <a:pt x="49842" y="53825"/>
                    </a:cubicBezTo>
                    <a:cubicBezTo>
                      <a:pt x="49713" y="52986"/>
                      <a:pt x="48953" y="52220"/>
                      <a:pt x="48022" y="52251"/>
                    </a:cubicBezTo>
                    <a:close/>
                    <a:moveTo>
                      <a:pt x="81356" y="54959"/>
                    </a:moveTo>
                    <a:cubicBezTo>
                      <a:pt x="80388" y="54971"/>
                      <a:pt x="79388" y="55376"/>
                      <a:pt x="78953" y="55934"/>
                    </a:cubicBezTo>
                    <a:cubicBezTo>
                      <a:pt x="77966" y="57214"/>
                      <a:pt x="82306" y="59439"/>
                      <a:pt x="83575" y="57392"/>
                    </a:cubicBezTo>
                    <a:cubicBezTo>
                      <a:pt x="83771" y="55590"/>
                      <a:pt x="82594" y="54947"/>
                      <a:pt x="81356" y="54959"/>
                    </a:cubicBezTo>
                    <a:close/>
                    <a:moveTo>
                      <a:pt x="54109" y="55284"/>
                    </a:moveTo>
                    <a:cubicBezTo>
                      <a:pt x="53912" y="55284"/>
                      <a:pt x="53722" y="55309"/>
                      <a:pt x="53532" y="55358"/>
                    </a:cubicBezTo>
                    <a:cubicBezTo>
                      <a:pt x="51638" y="59035"/>
                      <a:pt x="52116" y="69569"/>
                      <a:pt x="57376" y="66910"/>
                    </a:cubicBezTo>
                    <a:cubicBezTo>
                      <a:pt x="62390" y="64378"/>
                      <a:pt x="58062" y="55223"/>
                      <a:pt x="54109" y="55284"/>
                    </a:cubicBezTo>
                    <a:close/>
                    <a:moveTo>
                      <a:pt x="21620" y="60095"/>
                    </a:moveTo>
                    <a:cubicBezTo>
                      <a:pt x="18224" y="60113"/>
                      <a:pt x="21804" y="67492"/>
                      <a:pt x="23956" y="66621"/>
                    </a:cubicBezTo>
                    <a:cubicBezTo>
                      <a:pt x="26738" y="64336"/>
                      <a:pt x="25457" y="60328"/>
                      <a:pt x="21786" y="60101"/>
                    </a:cubicBezTo>
                    <a:cubicBezTo>
                      <a:pt x="21730" y="60101"/>
                      <a:pt x="21675" y="60101"/>
                      <a:pt x="21620" y="60101"/>
                    </a:cubicBezTo>
                    <a:close/>
                    <a:moveTo>
                      <a:pt x="71585" y="62154"/>
                    </a:moveTo>
                    <a:cubicBezTo>
                      <a:pt x="70966" y="62172"/>
                      <a:pt x="70310" y="62399"/>
                      <a:pt x="69648" y="62914"/>
                    </a:cubicBezTo>
                    <a:cubicBezTo>
                      <a:pt x="67018" y="64967"/>
                      <a:pt x="68986" y="67694"/>
                      <a:pt x="71156" y="68092"/>
                    </a:cubicBezTo>
                    <a:cubicBezTo>
                      <a:pt x="69323" y="68950"/>
                      <a:pt x="68477" y="71267"/>
                      <a:pt x="69850" y="73461"/>
                    </a:cubicBezTo>
                    <a:cubicBezTo>
                      <a:pt x="71793" y="76586"/>
                      <a:pt x="75894" y="69183"/>
                      <a:pt x="73908" y="67908"/>
                    </a:cubicBezTo>
                    <a:cubicBezTo>
                      <a:pt x="73602" y="67829"/>
                      <a:pt x="73301" y="67774"/>
                      <a:pt x="73013" y="67755"/>
                    </a:cubicBezTo>
                    <a:cubicBezTo>
                      <a:pt x="73087" y="67706"/>
                      <a:pt x="73160" y="67657"/>
                      <a:pt x="73234" y="67596"/>
                    </a:cubicBezTo>
                    <a:cubicBezTo>
                      <a:pt x="76097" y="65917"/>
                      <a:pt x="74258" y="62062"/>
                      <a:pt x="71585" y="62148"/>
                    </a:cubicBezTo>
                    <a:close/>
                    <a:moveTo>
                      <a:pt x="81534" y="64967"/>
                    </a:moveTo>
                    <a:cubicBezTo>
                      <a:pt x="78659" y="65022"/>
                      <a:pt x="77378" y="69784"/>
                      <a:pt x="81111" y="70893"/>
                    </a:cubicBezTo>
                    <a:cubicBezTo>
                      <a:pt x="85377" y="72168"/>
                      <a:pt x="85874" y="66070"/>
                      <a:pt x="82852" y="65255"/>
                    </a:cubicBezTo>
                    <a:cubicBezTo>
                      <a:pt x="82386" y="65047"/>
                      <a:pt x="81945" y="64961"/>
                      <a:pt x="81534" y="64967"/>
                    </a:cubicBezTo>
                    <a:close/>
                    <a:moveTo>
                      <a:pt x="35841" y="69091"/>
                    </a:moveTo>
                    <a:cubicBezTo>
                      <a:pt x="32200" y="71052"/>
                      <a:pt x="26647" y="80018"/>
                      <a:pt x="32482" y="80796"/>
                    </a:cubicBezTo>
                    <a:cubicBezTo>
                      <a:pt x="38324" y="81575"/>
                      <a:pt x="39795" y="70525"/>
                      <a:pt x="35841" y="69091"/>
                    </a:cubicBezTo>
                    <a:close/>
                    <a:moveTo>
                      <a:pt x="19285" y="70004"/>
                    </a:moveTo>
                    <a:cubicBezTo>
                      <a:pt x="18665" y="70023"/>
                      <a:pt x="18009" y="70250"/>
                      <a:pt x="17348" y="70764"/>
                    </a:cubicBezTo>
                    <a:cubicBezTo>
                      <a:pt x="13841" y="73504"/>
                      <a:pt x="18524" y="77444"/>
                      <a:pt x="20940" y="75452"/>
                    </a:cubicBezTo>
                    <a:cubicBezTo>
                      <a:pt x="23802" y="73773"/>
                      <a:pt x="21957" y="69919"/>
                      <a:pt x="19285" y="70004"/>
                    </a:cubicBezTo>
                    <a:close/>
                    <a:moveTo>
                      <a:pt x="55420" y="71923"/>
                    </a:moveTo>
                    <a:cubicBezTo>
                      <a:pt x="55384" y="71923"/>
                      <a:pt x="55347" y="71923"/>
                      <a:pt x="55310" y="71923"/>
                    </a:cubicBezTo>
                    <a:cubicBezTo>
                      <a:pt x="52496" y="73497"/>
                      <a:pt x="55188" y="76470"/>
                      <a:pt x="56800" y="76531"/>
                    </a:cubicBezTo>
                    <a:cubicBezTo>
                      <a:pt x="58387" y="76592"/>
                      <a:pt x="57725" y="71923"/>
                      <a:pt x="55420" y="71923"/>
                    </a:cubicBezTo>
                    <a:close/>
                    <a:moveTo>
                      <a:pt x="5014" y="74086"/>
                    </a:moveTo>
                    <a:cubicBezTo>
                      <a:pt x="-380" y="74049"/>
                      <a:pt x="-1606" y="84467"/>
                      <a:pt x="2237" y="85840"/>
                    </a:cubicBezTo>
                    <a:cubicBezTo>
                      <a:pt x="5866" y="83867"/>
                      <a:pt x="11395" y="74876"/>
                      <a:pt x="5554" y="74123"/>
                    </a:cubicBezTo>
                    <a:cubicBezTo>
                      <a:pt x="5370" y="74098"/>
                      <a:pt x="5192" y="74086"/>
                      <a:pt x="5020" y="74086"/>
                    </a:cubicBezTo>
                    <a:close/>
                    <a:moveTo>
                      <a:pt x="48255" y="74478"/>
                    </a:moveTo>
                    <a:cubicBezTo>
                      <a:pt x="47286" y="74490"/>
                      <a:pt x="46287" y="74895"/>
                      <a:pt x="45858" y="75452"/>
                    </a:cubicBezTo>
                    <a:cubicBezTo>
                      <a:pt x="44871" y="76733"/>
                      <a:pt x="49205" y="78952"/>
                      <a:pt x="50474" y="76911"/>
                    </a:cubicBezTo>
                    <a:cubicBezTo>
                      <a:pt x="50670" y="75109"/>
                      <a:pt x="49493" y="74466"/>
                      <a:pt x="48255" y="74478"/>
                    </a:cubicBezTo>
                    <a:close/>
                    <a:moveTo>
                      <a:pt x="49873" y="81844"/>
                    </a:moveTo>
                    <a:cubicBezTo>
                      <a:pt x="46477" y="81863"/>
                      <a:pt x="50057" y="89241"/>
                      <a:pt x="52208" y="88371"/>
                    </a:cubicBezTo>
                    <a:cubicBezTo>
                      <a:pt x="54991" y="86085"/>
                      <a:pt x="53716" y="82077"/>
                      <a:pt x="50044" y="81850"/>
                    </a:cubicBezTo>
                    <a:cubicBezTo>
                      <a:pt x="49989" y="81850"/>
                      <a:pt x="49928" y="81850"/>
                      <a:pt x="49873" y="81850"/>
                    </a:cubicBezTo>
                    <a:close/>
                    <a:moveTo>
                      <a:pt x="10605" y="89192"/>
                    </a:moveTo>
                    <a:cubicBezTo>
                      <a:pt x="10568" y="89192"/>
                      <a:pt x="10531" y="89192"/>
                      <a:pt x="10494" y="89192"/>
                    </a:cubicBezTo>
                    <a:cubicBezTo>
                      <a:pt x="7681" y="90767"/>
                      <a:pt x="10372" y="93739"/>
                      <a:pt x="11984" y="93801"/>
                    </a:cubicBezTo>
                    <a:cubicBezTo>
                      <a:pt x="13578" y="93862"/>
                      <a:pt x="12916" y="89192"/>
                      <a:pt x="10605" y="89192"/>
                    </a:cubicBezTo>
                    <a:close/>
                    <a:moveTo>
                      <a:pt x="49487" y="90240"/>
                    </a:moveTo>
                    <a:cubicBezTo>
                      <a:pt x="49450" y="90240"/>
                      <a:pt x="49413" y="90240"/>
                      <a:pt x="49376" y="90240"/>
                    </a:cubicBezTo>
                    <a:cubicBezTo>
                      <a:pt x="46563" y="91815"/>
                      <a:pt x="49254" y="94794"/>
                      <a:pt x="50866" y="94849"/>
                    </a:cubicBezTo>
                    <a:cubicBezTo>
                      <a:pt x="52454" y="94910"/>
                      <a:pt x="51798" y="90234"/>
                      <a:pt x="49487" y="90234"/>
                    </a:cubicBezTo>
                    <a:close/>
                  </a:path>
                </a:pathLst>
              </a:custGeom>
              <a:solidFill>
                <a:srgbClr val="DEBC9A"/>
              </a:solidFill>
              <a:ln w="612" cap="flat">
                <a:noFill/>
                <a:prstDash val="solid"/>
                <a:miter/>
              </a:ln>
            </p:spPr>
            <p:txBody>
              <a:bodyPr/>
              <a:lstStyle/>
              <a:p>
                <a:endParaRPr lang="en-US"/>
              </a:p>
            </p:txBody>
          </p:sp>
          <p:sp>
            <p:nvSpPr>
              <p:cNvPr id="1209" name="Freeform 619">
                <a:extLst>
                  <a:ext uri="{FF2B5EF4-FFF2-40B4-BE49-F238E27FC236}">
                    <a16:creationId xmlns:a16="http://schemas.microsoft.com/office/drawing/2014/main" id="{598E3E5A-BB43-FC42-4307-14CDCED153D7}"/>
                  </a:ext>
                </a:extLst>
              </p:cNvPr>
              <p:cNvSpPr/>
              <p:nvPr/>
            </p:nvSpPr>
            <p:spPr>
              <a:xfrm>
                <a:off x="8287869" y="2174870"/>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1210" name="Freeform 620">
                <a:extLst>
                  <a:ext uri="{FF2B5EF4-FFF2-40B4-BE49-F238E27FC236}">
                    <a16:creationId xmlns:a16="http://schemas.microsoft.com/office/drawing/2014/main" id="{0247592E-D1F1-9E89-3086-EF3752D537B8}"/>
                  </a:ext>
                </a:extLst>
              </p:cNvPr>
              <p:cNvSpPr/>
              <p:nvPr/>
            </p:nvSpPr>
            <p:spPr>
              <a:xfrm>
                <a:off x="8335904" y="2330593"/>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3" y="-778"/>
                      <a:pt x="-1267" y="2587"/>
                      <a:pt x="676" y="5712"/>
                    </a:cubicBezTo>
                    <a:cubicBezTo>
                      <a:pt x="2620" y="8837"/>
                      <a:pt x="6720" y="1434"/>
                      <a:pt x="4734" y="160"/>
                    </a:cubicBezTo>
                    <a:close/>
                  </a:path>
                </a:pathLst>
              </a:custGeom>
              <a:solidFill>
                <a:srgbClr val="DEBC9A"/>
              </a:solidFill>
              <a:ln w="612" cap="flat">
                <a:noFill/>
                <a:prstDash val="solid"/>
                <a:miter/>
              </a:ln>
            </p:spPr>
            <p:txBody>
              <a:bodyPr/>
              <a:lstStyle/>
              <a:p>
                <a:endParaRPr lang="en-US"/>
              </a:p>
            </p:txBody>
          </p:sp>
          <p:sp>
            <p:nvSpPr>
              <p:cNvPr id="1211" name="Freeform 625">
                <a:extLst>
                  <a:ext uri="{FF2B5EF4-FFF2-40B4-BE49-F238E27FC236}">
                    <a16:creationId xmlns:a16="http://schemas.microsoft.com/office/drawing/2014/main" id="{7C68276E-F216-0E87-2E83-F37DD2B17D32}"/>
                  </a:ext>
                </a:extLst>
              </p:cNvPr>
              <p:cNvSpPr/>
              <p:nvPr/>
            </p:nvSpPr>
            <p:spPr>
              <a:xfrm>
                <a:off x="8327092" y="2318381"/>
                <a:ext cx="18898" cy="19296"/>
              </a:xfrm>
              <a:custGeom>
                <a:avLst/>
                <a:gdLst>
                  <a:gd name="csX0" fmla="*/ 4044 w 5976"/>
                  <a:gd name="csY0" fmla="*/ 289 h 6101"/>
                  <a:gd name="csX1" fmla="*/ 2310 w 5976"/>
                  <a:gd name="csY1" fmla="*/ 5927 h 6101"/>
                  <a:gd name="csX2" fmla="*/ 4044 w 5976"/>
                  <a:gd name="csY2" fmla="*/ 289 h 6101"/>
                </a:gdLst>
                <a:ahLst/>
                <a:cxnLst>
                  <a:cxn ang="0">
                    <a:pos x="csX0" y="csY0"/>
                  </a:cxn>
                  <a:cxn ang="0">
                    <a:pos x="csX1" y="csY1"/>
                  </a:cxn>
                  <a:cxn ang="0">
                    <a:pos x="csX2" y="csY2"/>
                  </a:cxn>
                </a:cxnLst>
                <a:rect l="l" t="t" r="r" b="b"/>
                <a:pathLst>
                  <a:path w="5976" h="6101">
                    <a:moveTo>
                      <a:pt x="4044" y="289"/>
                    </a:moveTo>
                    <a:cubicBezTo>
                      <a:pt x="317" y="-1378"/>
                      <a:pt x="-1957" y="4652"/>
                      <a:pt x="2310" y="5927"/>
                    </a:cubicBezTo>
                    <a:cubicBezTo>
                      <a:pt x="6576" y="7202"/>
                      <a:pt x="7073" y="1104"/>
                      <a:pt x="4044" y="289"/>
                    </a:cubicBezTo>
                    <a:close/>
                  </a:path>
                </a:pathLst>
              </a:custGeom>
              <a:solidFill>
                <a:srgbClr val="DEBC9A"/>
              </a:solidFill>
              <a:ln w="612" cap="flat">
                <a:noFill/>
                <a:prstDash val="solid"/>
                <a:miter/>
              </a:ln>
            </p:spPr>
            <p:txBody>
              <a:bodyPr/>
              <a:lstStyle/>
              <a:p>
                <a:endParaRPr lang="en-US"/>
              </a:p>
            </p:txBody>
          </p:sp>
          <p:sp>
            <p:nvSpPr>
              <p:cNvPr id="1212" name="Freeform 626">
                <a:extLst>
                  <a:ext uri="{FF2B5EF4-FFF2-40B4-BE49-F238E27FC236}">
                    <a16:creationId xmlns:a16="http://schemas.microsoft.com/office/drawing/2014/main" id="{54BAFF78-3AAD-CFA9-677C-6C37FCE0F2F7}"/>
                  </a:ext>
                </a:extLst>
              </p:cNvPr>
              <p:cNvSpPr/>
              <p:nvPr/>
            </p:nvSpPr>
            <p:spPr>
              <a:xfrm>
                <a:off x="8305708" y="2189208"/>
                <a:ext cx="20469" cy="20040"/>
              </a:xfrm>
              <a:custGeom>
                <a:avLst/>
                <a:gdLst>
                  <a:gd name="csX0" fmla="*/ 5597 w 6474"/>
                  <a:gd name="csY0" fmla="*/ 297 h 6338"/>
                  <a:gd name="csX1" fmla="*/ 877 w 6474"/>
                  <a:gd name="csY1" fmla="*/ 5304 h 6338"/>
                  <a:gd name="csX2" fmla="*/ 5597 w 6474"/>
                  <a:gd name="csY2" fmla="*/ 297 h 6338"/>
                </a:gdLst>
                <a:ahLst/>
                <a:cxnLst>
                  <a:cxn ang="0">
                    <a:pos x="csX0" y="csY0"/>
                  </a:cxn>
                  <a:cxn ang="0">
                    <a:pos x="csX1" y="csY1"/>
                  </a:cxn>
                  <a:cxn ang="0">
                    <a:pos x="csX2" y="csY2"/>
                  </a:cxn>
                </a:cxnLst>
                <a:rect l="l" t="t" r="r" b="b"/>
                <a:pathLst>
                  <a:path w="6474" h="6338">
                    <a:moveTo>
                      <a:pt x="5597" y="297"/>
                    </a:moveTo>
                    <a:cubicBezTo>
                      <a:pt x="3114" y="-917"/>
                      <a:pt x="-2059" y="1755"/>
                      <a:pt x="877" y="5304"/>
                    </a:cubicBezTo>
                    <a:cubicBezTo>
                      <a:pt x="3813" y="8852"/>
                      <a:pt x="8411" y="2301"/>
                      <a:pt x="5597" y="297"/>
                    </a:cubicBezTo>
                    <a:close/>
                  </a:path>
                </a:pathLst>
              </a:custGeom>
              <a:solidFill>
                <a:srgbClr val="DEBC9A"/>
              </a:solidFill>
              <a:ln w="612" cap="flat">
                <a:noFill/>
                <a:prstDash val="solid"/>
                <a:miter/>
              </a:ln>
            </p:spPr>
            <p:txBody>
              <a:bodyPr/>
              <a:lstStyle/>
              <a:p>
                <a:endParaRPr lang="en-US"/>
              </a:p>
            </p:txBody>
          </p:sp>
          <p:sp>
            <p:nvSpPr>
              <p:cNvPr id="1213" name="Freeform 627">
                <a:extLst>
                  <a:ext uri="{FF2B5EF4-FFF2-40B4-BE49-F238E27FC236}">
                    <a16:creationId xmlns:a16="http://schemas.microsoft.com/office/drawing/2014/main" id="{A04BFF9B-71E4-7DB9-C144-4E824D58A24C}"/>
                  </a:ext>
                </a:extLst>
              </p:cNvPr>
              <p:cNvSpPr/>
              <p:nvPr/>
            </p:nvSpPr>
            <p:spPr>
              <a:xfrm>
                <a:off x="8287705" y="2207665"/>
                <a:ext cx="18898" cy="19296"/>
              </a:xfrm>
              <a:custGeom>
                <a:avLst/>
                <a:gdLst>
                  <a:gd name="csX0" fmla="*/ 4044 w 5976"/>
                  <a:gd name="csY0" fmla="*/ 289 h 6101"/>
                  <a:gd name="csX1" fmla="*/ 2310 w 5976"/>
                  <a:gd name="csY1" fmla="*/ 5927 h 6101"/>
                  <a:gd name="csX2" fmla="*/ 4044 w 5976"/>
                  <a:gd name="csY2" fmla="*/ 289 h 6101"/>
                </a:gdLst>
                <a:ahLst/>
                <a:cxnLst>
                  <a:cxn ang="0">
                    <a:pos x="csX0" y="csY0"/>
                  </a:cxn>
                  <a:cxn ang="0">
                    <a:pos x="csX1" y="csY1"/>
                  </a:cxn>
                  <a:cxn ang="0">
                    <a:pos x="csX2" y="csY2"/>
                  </a:cxn>
                </a:cxnLst>
                <a:rect l="l" t="t" r="r" b="b"/>
                <a:pathLst>
                  <a:path w="5976" h="6101">
                    <a:moveTo>
                      <a:pt x="4044" y="289"/>
                    </a:moveTo>
                    <a:cubicBezTo>
                      <a:pt x="317" y="-1378"/>
                      <a:pt x="-1957" y="4653"/>
                      <a:pt x="2310" y="5927"/>
                    </a:cubicBezTo>
                    <a:cubicBezTo>
                      <a:pt x="6576" y="7202"/>
                      <a:pt x="7073" y="1104"/>
                      <a:pt x="4044" y="289"/>
                    </a:cubicBezTo>
                    <a:close/>
                  </a:path>
                </a:pathLst>
              </a:custGeom>
              <a:solidFill>
                <a:srgbClr val="DEBC9A"/>
              </a:solidFill>
              <a:ln w="612" cap="flat">
                <a:noFill/>
                <a:prstDash val="solid"/>
                <a:miter/>
              </a:ln>
            </p:spPr>
            <p:txBody>
              <a:bodyPr/>
              <a:lstStyle/>
              <a:p>
                <a:endParaRPr lang="en-US"/>
              </a:p>
            </p:txBody>
          </p:sp>
          <p:sp>
            <p:nvSpPr>
              <p:cNvPr id="1214" name="Freeform 628">
                <a:extLst>
                  <a:ext uri="{FF2B5EF4-FFF2-40B4-BE49-F238E27FC236}">
                    <a16:creationId xmlns:a16="http://schemas.microsoft.com/office/drawing/2014/main" id="{585C37CA-AB8E-E7E0-E0ED-C1A7E5DB8CA5}"/>
                  </a:ext>
                </a:extLst>
              </p:cNvPr>
              <p:cNvSpPr/>
              <p:nvPr/>
            </p:nvSpPr>
            <p:spPr>
              <a:xfrm>
                <a:off x="8261900" y="2226128"/>
                <a:ext cx="20475" cy="17801"/>
              </a:xfrm>
              <a:custGeom>
                <a:avLst/>
                <a:gdLst>
                  <a:gd name="csX0" fmla="*/ 281 w 6475"/>
                  <a:gd name="csY0" fmla="*/ 1332 h 5629"/>
                  <a:gd name="csX1" fmla="*/ 6037 w 6475"/>
                  <a:gd name="csY1" fmla="*/ 4120 h 5629"/>
                  <a:gd name="csX2" fmla="*/ 281 w 6475"/>
                  <a:gd name="csY2" fmla="*/ 1332 h 5629"/>
                </a:gdLst>
                <a:ahLst/>
                <a:cxnLst>
                  <a:cxn ang="0">
                    <a:pos x="csX0" y="csY0"/>
                  </a:cxn>
                  <a:cxn ang="0">
                    <a:pos x="csX1" y="csY1"/>
                  </a:cxn>
                  <a:cxn ang="0">
                    <a:pos x="csX2" y="csY2"/>
                  </a:cxn>
                </a:cxnLst>
                <a:rect l="l" t="t" r="r" b="b"/>
                <a:pathLst>
                  <a:path w="6475" h="5629">
                    <a:moveTo>
                      <a:pt x="281" y="1332"/>
                    </a:moveTo>
                    <a:cubicBezTo>
                      <a:pt x="3218" y="-1702"/>
                      <a:pt x="7938" y="970"/>
                      <a:pt x="6037" y="4120"/>
                    </a:cubicBezTo>
                    <a:cubicBezTo>
                      <a:pt x="4131" y="7277"/>
                      <a:pt x="-1288" y="5064"/>
                      <a:pt x="281" y="1332"/>
                    </a:cubicBezTo>
                    <a:close/>
                  </a:path>
                </a:pathLst>
              </a:custGeom>
              <a:solidFill>
                <a:srgbClr val="DEBC9A"/>
              </a:solidFill>
              <a:ln w="612" cap="flat">
                <a:noFill/>
                <a:prstDash val="solid"/>
                <a:miter/>
              </a:ln>
            </p:spPr>
            <p:txBody>
              <a:bodyPr/>
              <a:lstStyle/>
              <a:p>
                <a:endParaRPr lang="en-US"/>
              </a:p>
            </p:txBody>
          </p:sp>
          <p:sp>
            <p:nvSpPr>
              <p:cNvPr id="1215" name="Freeform 629">
                <a:extLst>
                  <a:ext uri="{FF2B5EF4-FFF2-40B4-BE49-F238E27FC236}">
                    <a16:creationId xmlns:a16="http://schemas.microsoft.com/office/drawing/2014/main" id="{E1EBD106-B042-E87E-6912-F1D2154FB1B5}"/>
                  </a:ext>
                </a:extLst>
              </p:cNvPr>
              <p:cNvSpPr/>
              <p:nvPr/>
            </p:nvSpPr>
            <p:spPr>
              <a:xfrm>
                <a:off x="8249492" y="2257554"/>
                <a:ext cx="11348" cy="14584"/>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9"/>
                      <a:pt x="1226" y="4"/>
                    </a:cubicBezTo>
                    <a:close/>
                  </a:path>
                </a:pathLst>
              </a:custGeom>
              <a:solidFill>
                <a:srgbClr val="DEBC9A"/>
              </a:solidFill>
              <a:ln w="612" cap="flat">
                <a:noFill/>
                <a:prstDash val="solid"/>
                <a:miter/>
              </a:ln>
            </p:spPr>
            <p:txBody>
              <a:bodyPr/>
              <a:lstStyle/>
              <a:p>
                <a:endParaRPr lang="en-US"/>
              </a:p>
            </p:txBody>
          </p:sp>
          <p:sp>
            <p:nvSpPr>
              <p:cNvPr id="1216" name="Freeform 630">
                <a:extLst>
                  <a:ext uri="{FF2B5EF4-FFF2-40B4-BE49-F238E27FC236}">
                    <a16:creationId xmlns:a16="http://schemas.microsoft.com/office/drawing/2014/main" id="{EC32594D-1807-AAF5-5C04-1F1537573A1A}"/>
                  </a:ext>
                </a:extLst>
              </p:cNvPr>
              <p:cNvSpPr/>
              <p:nvPr/>
            </p:nvSpPr>
            <p:spPr>
              <a:xfrm>
                <a:off x="8277802" y="2280187"/>
                <a:ext cx="27603" cy="34958"/>
              </a:xfrm>
              <a:custGeom>
                <a:avLst/>
                <a:gdLst>
                  <a:gd name="csX0" fmla="*/ 8685 w 8728"/>
                  <a:gd name="csY0" fmla="*/ 10601 h 11055"/>
                  <a:gd name="csX1" fmla="*/ 1090 w 8728"/>
                  <a:gd name="csY1" fmla="*/ 1077 h 11055"/>
                  <a:gd name="csX2" fmla="*/ 8685 w 8728"/>
                  <a:gd name="csY2" fmla="*/ 10601 h 11055"/>
                </a:gdLst>
                <a:ahLst/>
                <a:cxnLst>
                  <a:cxn ang="0">
                    <a:pos x="csX0" y="csY0"/>
                  </a:cxn>
                  <a:cxn ang="0">
                    <a:pos x="csX1" y="csY1"/>
                  </a:cxn>
                  <a:cxn ang="0">
                    <a:pos x="csX2" y="csY2"/>
                  </a:cxn>
                </a:cxnLst>
                <a:rect l="l" t="t" r="r" b="b"/>
                <a:pathLst>
                  <a:path w="8728" h="11055">
                    <a:moveTo>
                      <a:pt x="8685" y="10601"/>
                    </a:moveTo>
                    <a:cubicBezTo>
                      <a:pt x="9200" y="6501"/>
                      <a:pt x="5111" y="-3231"/>
                      <a:pt x="1090" y="1077"/>
                    </a:cubicBezTo>
                    <a:cubicBezTo>
                      <a:pt x="-2931" y="5386"/>
                      <a:pt x="5215" y="12991"/>
                      <a:pt x="8685" y="10601"/>
                    </a:cubicBezTo>
                    <a:close/>
                  </a:path>
                </a:pathLst>
              </a:custGeom>
              <a:solidFill>
                <a:srgbClr val="DEBC9A"/>
              </a:solidFill>
              <a:ln w="612" cap="flat">
                <a:noFill/>
                <a:prstDash val="solid"/>
                <a:miter/>
              </a:ln>
            </p:spPr>
            <p:txBody>
              <a:bodyPr/>
              <a:lstStyle/>
              <a:p>
                <a:endParaRPr lang="en-US"/>
              </a:p>
            </p:txBody>
          </p:sp>
          <p:sp>
            <p:nvSpPr>
              <p:cNvPr id="1217" name="Freeform 631">
                <a:extLst>
                  <a:ext uri="{FF2B5EF4-FFF2-40B4-BE49-F238E27FC236}">
                    <a16:creationId xmlns:a16="http://schemas.microsoft.com/office/drawing/2014/main" id="{9D89EDF6-4576-ADE9-A48F-A04BD264DECA}"/>
                  </a:ext>
                </a:extLst>
              </p:cNvPr>
              <p:cNvSpPr/>
              <p:nvPr/>
            </p:nvSpPr>
            <p:spPr>
              <a:xfrm>
                <a:off x="8296057" y="2335734"/>
                <a:ext cx="20129" cy="17296"/>
              </a:xfrm>
              <a:custGeom>
                <a:avLst/>
                <a:gdLst>
                  <a:gd name="csX0" fmla="*/ 6247 w 6365"/>
                  <a:gd name="csY0" fmla="*/ 1188 h 5470"/>
                  <a:gd name="csX1" fmla="*/ 6 w 6365"/>
                  <a:gd name="csY1" fmla="*/ 4068 h 5470"/>
                  <a:gd name="csX2" fmla="*/ 6247 w 6365"/>
                  <a:gd name="csY2" fmla="*/ 1188 h 5470"/>
                </a:gdLst>
                <a:ahLst/>
                <a:cxnLst>
                  <a:cxn ang="0">
                    <a:pos x="csX0" y="csY0"/>
                  </a:cxn>
                  <a:cxn ang="0">
                    <a:pos x="csX1" y="csY1"/>
                  </a:cxn>
                  <a:cxn ang="0">
                    <a:pos x="csX2" y="csY2"/>
                  </a:cxn>
                </a:cxnLst>
                <a:rect l="l" t="t" r="r" b="b"/>
                <a:pathLst>
                  <a:path w="6365" h="5470">
                    <a:moveTo>
                      <a:pt x="6247" y="1188"/>
                    </a:moveTo>
                    <a:cubicBezTo>
                      <a:pt x="3666" y="-1325"/>
                      <a:pt x="-178" y="391"/>
                      <a:pt x="6" y="4068"/>
                    </a:cubicBezTo>
                    <a:cubicBezTo>
                      <a:pt x="190" y="7745"/>
                      <a:pt x="7368" y="3265"/>
                      <a:pt x="6247" y="1188"/>
                    </a:cubicBezTo>
                    <a:close/>
                  </a:path>
                </a:pathLst>
              </a:custGeom>
              <a:solidFill>
                <a:srgbClr val="DEBC9A"/>
              </a:solidFill>
              <a:ln w="612" cap="flat">
                <a:noFill/>
                <a:prstDash val="solid"/>
                <a:miter/>
              </a:ln>
            </p:spPr>
            <p:txBody>
              <a:bodyPr/>
              <a:lstStyle/>
              <a:p>
                <a:endParaRPr lang="en-US"/>
              </a:p>
            </p:txBody>
          </p:sp>
          <p:sp>
            <p:nvSpPr>
              <p:cNvPr id="1218" name="Freeform 632">
                <a:extLst>
                  <a:ext uri="{FF2B5EF4-FFF2-40B4-BE49-F238E27FC236}">
                    <a16:creationId xmlns:a16="http://schemas.microsoft.com/office/drawing/2014/main" id="{079BD99B-55B3-14CC-6358-7B9EE60482CE}"/>
                  </a:ext>
                </a:extLst>
              </p:cNvPr>
              <p:cNvSpPr/>
              <p:nvPr/>
            </p:nvSpPr>
            <p:spPr>
              <a:xfrm>
                <a:off x="8266599" y="2329729"/>
                <a:ext cx="19901" cy="18936"/>
              </a:xfrm>
              <a:custGeom>
                <a:avLst/>
                <a:gdLst>
                  <a:gd name="csX0" fmla="*/ 4851 w 6292"/>
                  <a:gd name="csY0" fmla="*/ 5446 h 5987"/>
                  <a:gd name="csX1" fmla="*/ 1259 w 6292"/>
                  <a:gd name="csY1" fmla="*/ 763 h 5987"/>
                  <a:gd name="csX2" fmla="*/ 4851 w 6292"/>
                  <a:gd name="csY2" fmla="*/ 5446 h 5987"/>
                </a:gdLst>
                <a:ahLst/>
                <a:cxnLst>
                  <a:cxn ang="0">
                    <a:pos x="csX0" y="csY0"/>
                  </a:cxn>
                  <a:cxn ang="0">
                    <a:pos x="csX1" y="csY1"/>
                  </a:cxn>
                  <a:cxn ang="0">
                    <a:pos x="csX2" y="csY2"/>
                  </a:cxn>
                </a:cxnLst>
                <a:rect l="l" t="t" r="r" b="b"/>
                <a:pathLst>
                  <a:path w="6292" h="5987">
                    <a:moveTo>
                      <a:pt x="4851" y="5446"/>
                    </a:moveTo>
                    <a:cubicBezTo>
                      <a:pt x="8370" y="3380"/>
                      <a:pt x="4771" y="-1976"/>
                      <a:pt x="1259" y="763"/>
                    </a:cubicBezTo>
                    <a:cubicBezTo>
                      <a:pt x="-2247" y="3497"/>
                      <a:pt x="2430" y="7437"/>
                      <a:pt x="4851" y="5446"/>
                    </a:cubicBezTo>
                    <a:close/>
                  </a:path>
                </a:pathLst>
              </a:custGeom>
              <a:solidFill>
                <a:srgbClr val="DEBC9A"/>
              </a:solidFill>
              <a:ln w="612" cap="flat">
                <a:noFill/>
                <a:prstDash val="solid"/>
                <a:miter/>
              </a:ln>
            </p:spPr>
            <p:txBody>
              <a:bodyPr/>
              <a:lstStyle/>
              <a:p>
                <a:endParaRPr lang="en-US"/>
              </a:p>
            </p:txBody>
          </p:sp>
          <p:sp>
            <p:nvSpPr>
              <p:cNvPr id="1219" name="Freeform 633">
                <a:extLst>
                  <a:ext uri="{FF2B5EF4-FFF2-40B4-BE49-F238E27FC236}">
                    <a16:creationId xmlns:a16="http://schemas.microsoft.com/office/drawing/2014/main" id="{2A9B96B6-0C79-C792-D341-5A47233C4246}"/>
                  </a:ext>
                </a:extLst>
              </p:cNvPr>
              <p:cNvSpPr/>
              <p:nvPr/>
            </p:nvSpPr>
            <p:spPr>
              <a:xfrm>
                <a:off x="8256753" y="2346735"/>
                <a:ext cx="15133" cy="10307"/>
              </a:xfrm>
              <a:custGeom>
                <a:avLst/>
                <a:gdLst>
                  <a:gd name="csX0" fmla="*/ 4765 w 4786"/>
                  <a:gd name="csY0" fmla="*/ 2433 h 3260"/>
                  <a:gd name="csX1" fmla="*/ 143 w 4786"/>
                  <a:gd name="csY1" fmla="*/ 974 h 3260"/>
                  <a:gd name="csX2" fmla="*/ 4765 w 4786"/>
                  <a:gd name="csY2" fmla="*/ 2433 h 3260"/>
                </a:gdLst>
                <a:ahLst/>
                <a:cxnLst>
                  <a:cxn ang="0">
                    <a:pos x="csX0" y="csY0"/>
                  </a:cxn>
                  <a:cxn ang="0">
                    <a:pos x="csX1" y="csY1"/>
                  </a:cxn>
                  <a:cxn ang="0">
                    <a:pos x="csX2" y="csY2"/>
                  </a:cxn>
                </a:cxnLst>
                <a:rect l="l" t="t" r="r" b="b"/>
                <a:pathLst>
                  <a:path w="4786" h="3260">
                    <a:moveTo>
                      <a:pt x="4765" y="2433"/>
                    </a:moveTo>
                    <a:cubicBezTo>
                      <a:pt x="3496" y="4473"/>
                      <a:pt x="-838" y="2255"/>
                      <a:pt x="143" y="974"/>
                    </a:cubicBezTo>
                    <a:cubicBezTo>
                      <a:pt x="1130" y="-307"/>
                      <a:pt x="5108" y="-773"/>
                      <a:pt x="4765" y="2433"/>
                    </a:cubicBezTo>
                    <a:close/>
                  </a:path>
                </a:pathLst>
              </a:custGeom>
              <a:solidFill>
                <a:srgbClr val="DEBC9A"/>
              </a:solidFill>
              <a:ln w="612" cap="flat">
                <a:noFill/>
                <a:prstDash val="solid"/>
                <a:miter/>
              </a:ln>
            </p:spPr>
            <p:txBody>
              <a:bodyPr/>
              <a:lstStyle/>
              <a:p>
                <a:endParaRPr lang="en-US"/>
              </a:p>
            </p:txBody>
          </p:sp>
          <p:sp>
            <p:nvSpPr>
              <p:cNvPr id="1220" name="Freeform 634">
                <a:extLst>
                  <a:ext uri="{FF2B5EF4-FFF2-40B4-BE49-F238E27FC236}">
                    <a16:creationId xmlns:a16="http://schemas.microsoft.com/office/drawing/2014/main" id="{07D9E7AE-78CD-EDC1-4746-193AD9EB0DB3}"/>
                  </a:ext>
                </a:extLst>
              </p:cNvPr>
              <p:cNvSpPr/>
              <p:nvPr/>
            </p:nvSpPr>
            <p:spPr>
              <a:xfrm>
                <a:off x="8221876" y="2337683"/>
                <a:ext cx="15139" cy="10313"/>
              </a:xfrm>
              <a:custGeom>
                <a:avLst/>
                <a:gdLst>
                  <a:gd name="csX0" fmla="*/ 4767 w 4787"/>
                  <a:gd name="csY0" fmla="*/ 2433 h 3262"/>
                  <a:gd name="csX1" fmla="*/ 145 w 4787"/>
                  <a:gd name="csY1" fmla="*/ 974 h 3262"/>
                  <a:gd name="csX2" fmla="*/ 4767 w 4787"/>
                  <a:gd name="csY2" fmla="*/ 2433 h 3262"/>
                </a:gdLst>
                <a:ahLst/>
                <a:cxnLst>
                  <a:cxn ang="0">
                    <a:pos x="csX0" y="csY0"/>
                  </a:cxn>
                  <a:cxn ang="0">
                    <a:pos x="csX1" y="csY1"/>
                  </a:cxn>
                  <a:cxn ang="0">
                    <a:pos x="csX2" y="csY2"/>
                  </a:cxn>
                </a:cxnLst>
                <a:rect l="l" t="t" r="r" b="b"/>
                <a:pathLst>
                  <a:path w="4787" h="3262">
                    <a:moveTo>
                      <a:pt x="4767" y="2433"/>
                    </a:moveTo>
                    <a:cubicBezTo>
                      <a:pt x="3498" y="4479"/>
                      <a:pt x="-842" y="2255"/>
                      <a:pt x="145" y="974"/>
                    </a:cubicBezTo>
                    <a:cubicBezTo>
                      <a:pt x="1132" y="-307"/>
                      <a:pt x="5110" y="-773"/>
                      <a:pt x="4767" y="2433"/>
                    </a:cubicBezTo>
                    <a:close/>
                  </a:path>
                </a:pathLst>
              </a:custGeom>
              <a:solidFill>
                <a:srgbClr val="DEBC9A"/>
              </a:solidFill>
              <a:ln w="612" cap="flat">
                <a:noFill/>
                <a:prstDash val="solid"/>
                <a:miter/>
              </a:ln>
            </p:spPr>
            <p:txBody>
              <a:bodyPr/>
              <a:lstStyle/>
              <a:p>
                <a:endParaRPr lang="en-US"/>
              </a:p>
            </p:txBody>
          </p:sp>
          <p:sp>
            <p:nvSpPr>
              <p:cNvPr id="1221" name="Freeform 635">
                <a:extLst>
                  <a:ext uri="{FF2B5EF4-FFF2-40B4-BE49-F238E27FC236}">
                    <a16:creationId xmlns:a16="http://schemas.microsoft.com/office/drawing/2014/main" id="{A44C2151-E792-48A3-49AA-BC971F3017DD}"/>
                  </a:ext>
                </a:extLst>
              </p:cNvPr>
              <p:cNvSpPr/>
              <p:nvPr/>
            </p:nvSpPr>
            <p:spPr>
              <a:xfrm>
                <a:off x="8236233" y="2346723"/>
                <a:ext cx="11802" cy="11228"/>
              </a:xfrm>
              <a:custGeom>
                <a:avLst/>
                <a:gdLst>
                  <a:gd name="csX0" fmla="*/ 2876 w 3732"/>
                  <a:gd name="csY0" fmla="*/ 3232 h 3551"/>
                  <a:gd name="csX1" fmla="*/ 749 w 3732"/>
                  <a:gd name="csY1" fmla="*/ 450 h 3551"/>
                  <a:gd name="csX2" fmla="*/ 2876 w 3732"/>
                  <a:gd name="csY2" fmla="*/ 3232 h 3551"/>
                </a:gdLst>
                <a:ahLst/>
                <a:cxnLst>
                  <a:cxn ang="0">
                    <a:pos x="csX0" y="csY0"/>
                  </a:cxn>
                  <a:cxn ang="0">
                    <a:pos x="csX1" y="csY1"/>
                  </a:cxn>
                  <a:cxn ang="0">
                    <a:pos x="csX2" y="csY2"/>
                  </a:cxn>
                </a:cxnLst>
                <a:rect l="l" t="t" r="r" b="b"/>
                <a:pathLst>
                  <a:path w="3732" h="3551">
                    <a:moveTo>
                      <a:pt x="2876" y="3232"/>
                    </a:moveTo>
                    <a:cubicBezTo>
                      <a:pt x="4966" y="2006"/>
                      <a:pt x="2827" y="-1168"/>
                      <a:pt x="749" y="450"/>
                    </a:cubicBezTo>
                    <a:cubicBezTo>
                      <a:pt x="-1335" y="2074"/>
                      <a:pt x="1442" y="4409"/>
                      <a:pt x="2876" y="3232"/>
                    </a:cubicBezTo>
                    <a:close/>
                  </a:path>
                </a:pathLst>
              </a:custGeom>
              <a:solidFill>
                <a:srgbClr val="DEBC9A"/>
              </a:solidFill>
              <a:ln w="612" cap="flat">
                <a:noFill/>
                <a:prstDash val="solid"/>
                <a:miter/>
              </a:ln>
            </p:spPr>
            <p:txBody>
              <a:bodyPr/>
              <a:lstStyle/>
              <a:p>
                <a:endParaRPr lang="en-US"/>
              </a:p>
            </p:txBody>
          </p:sp>
          <p:sp>
            <p:nvSpPr>
              <p:cNvPr id="1222" name="Freeform 636">
                <a:extLst>
                  <a:ext uri="{FF2B5EF4-FFF2-40B4-BE49-F238E27FC236}">
                    <a16:creationId xmlns:a16="http://schemas.microsoft.com/office/drawing/2014/main" id="{3547465B-1DE4-CEB2-363B-13698E0A2AA0}"/>
                  </a:ext>
                </a:extLst>
              </p:cNvPr>
              <p:cNvSpPr/>
              <p:nvPr/>
            </p:nvSpPr>
            <p:spPr>
              <a:xfrm>
                <a:off x="8324670" y="3023945"/>
                <a:ext cx="160183" cy="252127"/>
              </a:xfrm>
              <a:custGeom>
                <a:avLst/>
                <a:gdLst>
                  <a:gd name="csX0" fmla="*/ 49154 w 50652"/>
                  <a:gd name="csY0" fmla="*/ 32628 h 79727"/>
                  <a:gd name="csX1" fmla="*/ 49179 w 50652"/>
                  <a:gd name="csY1" fmla="*/ 32518 h 79727"/>
                  <a:gd name="csX2" fmla="*/ 44385 w 50652"/>
                  <a:gd name="csY2" fmla="*/ 33235 h 79727"/>
                  <a:gd name="csX3" fmla="*/ 49154 w 50652"/>
                  <a:gd name="csY3" fmla="*/ 32628 h 79727"/>
                  <a:gd name="csX4" fmla="*/ 43233 w 50652"/>
                  <a:gd name="csY4" fmla="*/ 60910 h 79727"/>
                  <a:gd name="csX5" fmla="*/ 42981 w 50652"/>
                  <a:gd name="csY5" fmla="*/ 59703 h 79727"/>
                  <a:gd name="csX6" fmla="*/ 39892 w 50652"/>
                  <a:gd name="csY6" fmla="*/ 61352 h 79727"/>
                  <a:gd name="csX7" fmla="*/ 43239 w 50652"/>
                  <a:gd name="csY7" fmla="*/ 60910 h 79727"/>
                  <a:gd name="csX8" fmla="*/ 50638 w 50652"/>
                  <a:gd name="csY8" fmla="*/ 11455 h 79727"/>
                  <a:gd name="csX9" fmla="*/ 50380 w 50652"/>
                  <a:gd name="csY9" fmla="*/ 10247 h 79727"/>
                  <a:gd name="csX10" fmla="*/ 47291 w 50652"/>
                  <a:gd name="csY10" fmla="*/ 11890 h 79727"/>
                  <a:gd name="csX11" fmla="*/ 50638 w 50652"/>
                  <a:gd name="csY11" fmla="*/ 11448 h 79727"/>
                  <a:gd name="csX12" fmla="*/ 40333 w 50652"/>
                  <a:gd name="csY12" fmla="*/ 42078 h 79727"/>
                  <a:gd name="csX13" fmla="*/ 39610 w 50652"/>
                  <a:gd name="csY13" fmla="*/ 39872 h 79727"/>
                  <a:gd name="csX14" fmla="*/ 28975 w 50652"/>
                  <a:gd name="csY14" fmla="*/ 45804 h 79727"/>
                  <a:gd name="csX15" fmla="*/ 40340 w 50652"/>
                  <a:gd name="csY15" fmla="*/ 42078 h 79727"/>
                  <a:gd name="csX16" fmla="*/ 43472 w 50652"/>
                  <a:gd name="csY16" fmla="*/ 21321 h 79727"/>
                  <a:gd name="csX17" fmla="*/ 43037 w 50652"/>
                  <a:gd name="csY17" fmla="*/ 19281 h 79727"/>
                  <a:gd name="csX18" fmla="*/ 37826 w 50652"/>
                  <a:gd name="csY18" fmla="*/ 22063 h 79727"/>
                  <a:gd name="csX19" fmla="*/ 43472 w 50652"/>
                  <a:gd name="csY19" fmla="*/ 21321 h 79727"/>
                  <a:gd name="csX20" fmla="*/ 34289 w 50652"/>
                  <a:gd name="csY20" fmla="*/ 59262 h 79727"/>
                  <a:gd name="csX21" fmla="*/ 33854 w 50652"/>
                  <a:gd name="csY21" fmla="*/ 57227 h 79727"/>
                  <a:gd name="csX22" fmla="*/ 28644 w 50652"/>
                  <a:gd name="csY22" fmla="*/ 60003 h 79727"/>
                  <a:gd name="csX23" fmla="*/ 34283 w 50652"/>
                  <a:gd name="csY23" fmla="*/ 59262 h 79727"/>
                  <a:gd name="csX24" fmla="*/ 31328 w 50652"/>
                  <a:gd name="csY24" fmla="*/ 77144 h 79727"/>
                  <a:gd name="csX25" fmla="*/ 30899 w 50652"/>
                  <a:gd name="csY25" fmla="*/ 75110 h 79727"/>
                  <a:gd name="csX26" fmla="*/ 25689 w 50652"/>
                  <a:gd name="csY26" fmla="*/ 77886 h 79727"/>
                  <a:gd name="csX27" fmla="*/ 31328 w 50652"/>
                  <a:gd name="csY27" fmla="*/ 77144 h 79727"/>
                  <a:gd name="csX28" fmla="*/ 41339 w 50652"/>
                  <a:gd name="csY28" fmla="*/ 2176 h 79727"/>
                  <a:gd name="csX29" fmla="*/ 41081 w 50652"/>
                  <a:gd name="csY29" fmla="*/ 969 h 79727"/>
                  <a:gd name="csX30" fmla="*/ 37992 w 50652"/>
                  <a:gd name="csY30" fmla="*/ 2617 h 79727"/>
                  <a:gd name="csX31" fmla="*/ 41339 w 50652"/>
                  <a:gd name="csY31" fmla="*/ 2176 h 79727"/>
                  <a:gd name="csX32" fmla="*/ 40340 w 50652"/>
                  <a:gd name="csY32" fmla="*/ 8207 h 79727"/>
                  <a:gd name="csX33" fmla="*/ 40082 w 50652"/>
                  <a:gd name="csY33" fmla="*/ 6993 h 79727"/>
                  <a:gd name="csX34" fmla="*/ 36992 w 50652"/>
                  <a:gd name="csY34" fmla="*/ 8642 h 79727"/>
                  <a:gd name="csX35" fmla="*/ 40340 w 50652"/>
                  <a:gd name="csY35" fmla="*/ 8200 h 79727"/>
                  <a:gd name="csX36" fmla="*/ 29367 w 50652"/>
                  <a:gd name="csY36" fmla="*/ 65188 h 79727"/>
                  <a:gd name="csX37" fmla="*/ 29109 w 50652"/>
                  <a:gd name="csY37" fmla="*/ 63987 h 79727"/>
                  <a:gd name="csX38" fmla="*/ 26014 w 50652"/>
                  <a:gd name="csY38" fmla="*/ 65635 h 79727"/>
                  <a:gd name="csX39" fmla="*/ 29367 w 50652"/>
                  <a:gd name="csY39" fmla="*/ 65188 h 79727"/>
                  <a:gd name="csX40" fmla="*/ 34534 w 50652"/>
                  <a:gd name="csY40" fmla="*/ 31617 h 79727"/>
                  <a:gd name="csX41" fmla="*/ 34277 w 50652"/>
                  <a:gd name="csY41" fmla="*/ 30410 h 79727"/>
                  <a:gd name="csX42" fmla="*/ 31181 w 50652"/>
                  <a:gd name="csY42" fmla="*/ 32052 h 79727"/>
                  <a:gd name="csX43" fmla="*/ 34534 w 50652"/>
                  <a:gd name="csY43" fmla="*/ 31611 h 79727"/>
                  <a:gd name="csX44" fmla="*/ 35901 w 50652"/>
                  <a:gd name="csY44" fmla="*/ 21009 h 79727"/>
                  <a:gd name="csX45" fmla="*/ 35644 w 50652"/>
                  <a:gd name="csY45" fmla="*/ 19801 h 79727"/>
                  <a:gd name="csX46" fmla="*/ 32554 w 50652"/>
                  <a:gd name="csY46" fmla="*/ 21444 h 79727"/>
                  <a:gd name="csX47" fmla="*/ 35901 w 50652"/>
                  <a:gd name="csY47" fmla="*/ 21003 h 79727"/>
                  <a:gd name="csX48" fmla="*/ 33860 w 50652"/>
                  <a:gd name="csY48" fmla="*/ 12760 h 79727"/>
                  <a:gd name="csX49" fmla="*/ 33419 w 50652"/>
                  <a:gd name="csY49" fmla="*/ 10725 h 79727"/>
                  <a:gd name="csX50" fmla="*/ 28208 w 50652"/>
                  <a:gd name="csY50" fmla="*/ 13508 h 79727"/>
                  <a:gd name="csX51" fmla="*/ 33860 w 50652"/>
                  <a:gd name="csY51" fmla="*/ 12760 h 79727"/>
                  <a:gd name="csX52" fmla="*/ 25946 w 50652"/>
                  <a:gd name="csY52" fmla="*/ 55070 h 79727"/>
                  <a:gd name="csX53" fmla="*/ 20166 w 50652"/>
                  <a:gd name="csY53" fmla="*/ 53685 h 79727"/>
                  <a:gd name="csX54" fmla="*/ 19902 w 50652"/>
                  <a:gd name="csY54" fmla="*/ 54359 h 79727"/>
                  <a:gd name="csX55" fmla="*/ 16378 w 50652"/>
                  <a:gd name="csY55" fmla="*/ 54231 h 79727"/>
                  <a:gd name="csX56" fmla="*/ 21196 w 50652"/>
                  <a:gd name="csY56" fmla="*/ 59133 h 79727"/>
                  <a:gd name="csX57" fmla="*/ 21588 w 50652"/>
                  <a:gd name="csY57" fmla="*/ 57570 h 79727"/>
                  <a:gd name="csX58" fmla="*/ 25444 w 50652"/>
                  <a:gd name="csY58" fmla="*/ 56320 h 79727"/>
                  <a:gd name="csX59" fmla="*/ 25946 w 50652"/>
                  <a:gd name="csY59" fmla="*/ 55070 h 79727"/>
                  <a:gd name="csX60" fmla="*/ 20846 w 50652"/>
                  <a:gd name="csY60" fmla="*/ 76942 h 79727"/>
                  <a:gd name="csX61" fmla="*/ 20589 w 50652"/>
                  <a:gd name="csY61" fmla="*/ 75735 h 79727"/>
                  <a:gd name="csX62" fmla="*/ 17499 w 50652"/>
                  <a:gd name="csY62" fmla="*/ 77383 h 79727"/>
                  <a:gd name="csX63" fmla="*/ 20846 w 50652"/>
                  <a:gd name="csY63" fmla="*/ 76942 h 79727"/>
                  <a:gd name="csX64" fmla="*/ 25450 w 50652"/>
                  <a:gd name="csY64" fmla="*/ 36078 h 79727"/>
                  <a:gd name="csX65" fmla="*/ 25015 w 50652"/>
                  <a:gd name="csY65" fmla="*/ 34044 h 79727"/>
                  <a:gd name="csX66" fmla="*/ 19804 w 50652"/>
                  <a:gd name="csY66" fmla="*/ 36820 h 79727"/>
                  <a:gd name="csX67" fmla="*/ 25450 w 50652"/>
                  <a:gd name="csY67" fmla="*/ 36078 h 79727"/>
                  <a:gd name="csX68" fmla="*/ 28975 w 50652"/>
                  <a:gd name="csY68" fmla="*/ 4389 h 79727"/>
                  <a:gd name="csX69" fmla="*/ 28711 w 50652"/>
                  <a:gd name="csY69" fmla="*/ 3181 h 79727"/>
                  <a:gd name="csX70" fmla="*/ 25622 w 50652"/>
                  <a:gd name="csY70" fmla="*/ 4830 h 79727"/>
                  <a:gd name="csX71" fmla="*/ 28975 w 50652"/>
                  <a:gd name="csY71" fmla="*/ 4389 h 79727"/>
                  <a:gd name="csX72" fmla="*/ 21986 w 50652"/>
                  <a:gd name="csY72" fmla="*/ 45369 h 79727"/>
                  <a:gd name="csX73" fmla="*/ 18560 w 50652"/>
                  <a:gd name="csY73" fmla="*/ 41140 h 79727"/>
                  <a:gd name="csX74" fmla="*/ 20387 w 50652"/>
                  <a:gd name="csY74" fmla="*/ 47771 h 79727"/>
                  <a:gd name="csX75" fmla="*/ 21986 w 50652"/>
                  <a:gd name="csY75" fmla="*/ 45375 h 79727"/>
                  <a:gd name="csX76" fmla="*/ 25376 w 50652"/>
                  <a:gd name="csY76" fmla="*/ 21070 h 79727"/>
                  <a:gd name="csX77" fmla="*/ 24806 w 50652"/>
                  <a:gd name="csY77" fmla="*/ 18545 h 79727"/>
                  <a:gd name="csX78" fmla="*/ 22618 w 50652"/>
                  <a:gd name="csY78" fmla="*/ 22859 h 79727"/>
                  <a:gd name="csX79" fmla="*/ 25382 w 50652"/>
                  <a:gd name="csY79" fmla="*/ 21064 h 79727"/>
                  <a:gd name="csX80" fmla="*/ 21925 w 50652"/>
                  <a:gd name="csY80" fmla="*/ 24447 h 79727"/>
                  <a:gd name="csX81" fmla="*/ 21662 w 50652"/>
                  <a:gd name="csY81" fmla="*/ 23239 h 79727"/>
                  <a:gd name="csX82" fmla="*/ 18572 w 50652"/>
                  <a:gd name="csY82" fmla="*/ 24888 h 79727"/>
                  <a:gd name="csX83" fmla="*/ 21925 w 50652"/>
                  <a:gd name="csY83" fmla="*/ 24447 h 79727"/>
                  <a:gd name="csX84" fmla="*/ 20748 w 50652"/>
                  <a:gd name="csY84" fmla="*/ 31482 h 79727"/>
                  <a:gd name="csX85" fmla="*/ 20178 w 50652"/>
                  <a:gd name="csY85" fmla="*/ 28957 h 79727"/>
                  <a:gd name="csX86" fmla="*/ 17990 w 50652"/>
                  <a:gd name="csY86" fmla="*/ 33278 h 79727"/>
                  <a:gd name="csX87" fmla="*/ 20754 w 50652"/>
                  <a:gd name="csY87" fmla="*/ 31482 h 79727"/>
                  <a:gd name="csX88" fmla="*/ 15323 w 50652"/>
                  <a:gd name="csY88" fmla="*/ 28442 h 79727"/>
                  <a:gd name="csX89" fmla="*/ 15066 w 50652"/>
                  <a:gd name="csY89" fmla="*/ 27241 h 79727"/>
                  <a:gd name="csX90" fmla="*/ 11976 w 50652"/>
                  <a:gd name="csY90" fmla="*/ 28884 h 79727"/>
                  <a:gd name="csX91" fmla="*/ 15323 w 50652"/>
                  <a:gd name="csY91" fmla="*/ 28442 h 79727"/>
                  <a:gd name="csX92" fmla="*/ 8899 w 50652"/>
                  <a:gd name="csY92" fmla="*/ 57944 h 79727"/>
                  <a:gd name="csX93" fmla="*/ 8642 w 50652"/>
                  <a:gd name="csY93" fmla="*/ 56737 h 79727"/>
                  <a:gd name="csX94" fmla="*/ 5546 w 50652"/>
                  <a:gd name="csY94" fmla="*/ 58385 h 79727"/>
                  <a:gd name="csX95" fmla="*/ 8899 w 50652"/>
                  <a:gd name="csY95" fmla="*/ 57944 h 79727"/>
                  <a:gd name="csX96" fmla="*/ 3535 w 50652"/>
                  <a:gd name="csY96" fmla="*/ 38873 h 79727"/>
                  <a:gd name="csX97" fmla="*/ 3278 w 50652"/>
                  <a:gd name="csY97" fmla="*/ 37659 h 79727"/>
                  <a:gd name="csX98" fmla="*/ 189 w 50652"/>
                  <a:gd name="csY98" fmla="*/ 39308 h 79727"/>
                  <a:gd name="csX99" fmla="*/ 3535 w 50652"/>
                  <a:gd name="csY99" fmla="*/ 38867 h 797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50652" h="79727">
                    <a:moveTo>
                      <a:pt x="49154" y="32628"/>
                    </a:moveTo>
                    <a:cubicBezTo>
                      <a:pt x="49154" y="32591"/>
                      <a:pt x="49154" y="32555"/>
                      <a:pt x="49179" y="32518"/>
                    </a:cubicBezTo>
                    <a:cubicBezTo>
                      <a:pt x="48082" y="29484"/>
                      <a:pt x="44710" y="31654"/>
                      <a:pt x="44385" y="33235"/>
                    </a:cubicBezTo>
                    <a:cubicBezTo>
                      <a:pt x="44066" y="34791"/>
                      <a:pt x="48786" y="34908"/>
                      <a:pt x="49154" y="32628"/>
                    </a:cubicBezTo>
                    <a:close/>
                    <a:moveTo>
                      <a:pt x="43233" y="60910"/>
                    </a:moveTo>
                    <a:cubicBezTo>
                      <a:pt x="43282" y="60549"/>
                      <a:pt x="43208" y="60144"/>
                      <a:pt x="42981" y="59703"/>
                    </a:cubicBezTo>
                    <a:cubicBezTo>
                      <a:pt x="41719" y="57387"/>
                      <a:pt x="38960" y="59740"/>
                      <a:pt x="39892" y="61352"/>
                    </a:cubicBezTo>
                    <a:cubicBezTo>
                      <a:pt x="40603" y="63184"/>
                      <a:pt x="43031" y="62485"/>
                      <a:pt x="43239" y="60910"/>
                    </a:cubicBezTo>
                    <a:close/>
                    <a:moveTo>
                      <a:pt x="50638" y="11455"/>
                    </a:moveTo>
                    <a:cubicBezTo>
                      <a:pt x="50687" y="11087"/>
                      <a:pt x="50613" y="10682"/>
                      <a:pt x="50380" y="10247"/>
                    </a:cubicBezTo>
                    <a:cubicBezTo>
                      <a:pt x="49117" y="7931"/>
                      <a:pt x="46365" y="10284"/>
                      <a:pt x="47291" y="11890"/>
                    </a:cubicBezTo>
                    <a:cubicBezTo>
                      <a:pt x="47996" y="13728"/>
                      <a:pt x="50423" y="13023"/>
                      <a:pt x="50638" y="11448"/>
                    </a:cubicBezTo>
                    <a:close/>
                    <a:moveTo>
                      <a:pt x="40333" y="42078"/>
                    </a:moveTo>
                    <a:cubicBezTo>
                      <a:pt x="40438" y="41416"/>
                      <a:pt x="40223" y="40675"/>
                      <a:pt x="39610" y="39872"/>
                    </a:cubicBezTo>
                    <a:cubicBezTo>
                      <a:pt x="36012" y="35202"/>
                      <a:pt x="27178" y="41998"/>
                      <a:pt x="28975" y="45804"/>
                    </a:cubicBezTo>
                    <a:cubicBezTo>
                      <a:pt x="32260" y="46778"/>
                      <a:pt x="39861" y="45277"/>
                      <a:pt x="40340" y="42078"/>
                    </a:cubicBezTo>
                    <a:close/>
                    <a:moveTo>
                      <a:pt x="43472" y="21321"/>
                    </a:moveTo>
                    <a:cubicBezTo>
                      <a:pt x="43552" y="20708"/>
                      <a:pt x="43435" y="20016"/>
                      <a:pt x="43037" y="19281"/>
                    </a:cubicBezTo>
                    <a:cubicBezTo>
                      <a:pt x="40910" y="15371"/>
                      <a:pt x="36263" y="19354"/>
                      <a:pt x="37826" y="22063"/>
                    </a:cubicBezTo>
                    <a:cubicBezTo>
                      <a:pt x="39015" y="25158"/>
                      <a:pt x="43116" y="23969"/>
                      <a:pt x="43472" y="21321"/>
                    </a:cubicBezTo>
                    <a:close/>
                    <a:moveTo>
                      <a:pt x="34289" y="59262"/>
                    </a:moveTo>
                    <a:cubicBezTo>
                      <a:pt x="34369" y="58649"/>
                      <a:pt x="34252" y="57963"/>
                      <a:pt x="33854" y="57227"/>
                    </a:cubicBezTo>
                    <a:cubicBezTo>
                      <a:pt x="31727" y="53317"/>
                      <a:pt x="27080" y="57289"/>
                      <a:pt x="28644" y="60003"/>
                    </a:cubicBezTo>
                    <a:cubicBezTo>
                      <a:pt x="29839" y="63098"/>
                      <a:pt x="33934" y="61915"/>
                      <a:pt x="34283" y="59262"/>
                    </a:cubicBezTo>
                    <a:close/>
                    <a:moveTo>
                      <a:pt x="31328" y="77144"/>
                    </a:moveTo>
                    <a:cubicBezTo>
                      <a:pt x="31408" y="76532"/>
                      <a:pt x="31292" y="75839"/>
                      <a:pt x="30899" y="75110"/>
                    </a:cubicBezTo>
                    <a:cubicBezTo>
                      <a:pt x="28772" y="71200"/>
                      <a:pt x="24120" y="75177"/>
                      <a:pt x="25689" y="77886"/>
                    </a:cubicBezTo>
                    <a:cubicBezTo>
                      <a:pt x="26878" y="80981"/>
                      <a:pt x="30979" y="79792"/>
                      <a:pt x="31328" y="77144"/>
                    </a:cubicBezTo>
                    <a:close/>
                    <a:moveTo>
                      <a:pt x="41339" y="2176"/>
                    </a:moveTo>
                    <a:cubicBezTo>
                      <a:pt x="41388" y="1815"/>
                      <a:pt x="41314" y="1404"/>
                      <a:pt x="41081" y="969"/>
                    </a:cubicBezTo>
                    <a:cubicBezTo>
                      <a:pt x="39818" y="-1348"/>
                      <a:pt x="37060" y="1012"/>
                      <a:pt x="37992" y="2617"/>
                    </a:cubicBezTo>
                    <a:cubicBezTo>
                      <a:pt x="38703" y="4456"/>
                      <a:pt x="41130" y="3745"/>
                      <a:pt x="41339" y="2176"/>
                    </a:cubicBezTo>
                    <a:close/>
                    <a:moveTo>
                      <a:pt x="40340" y="8207"/>
                    </a:moveTo>
                    <a:cubicBezTo>
                      <a:pt x="40388" y="7839"/>
                      <a:pt x="40315" y="7428"/>
                      <a:pt x="40082" y="6993"/>
                    </a:cubicBezTo>
                    <a:cubicBezTo>
                      <a:pt x="38819" y="4671"/>
                      <a:pt x="36061" y="7036"/>
                      <a:pt x="36992" y="8642"/>
                    </a:cubicBezTo>
                    <a:cubicBezTo>
                      <a:pt x="37704" y="10474"/>
                      <a:pt x="40131" y="9775"/>
                      <a:pt x="40340" y="8200"/>
                    </a:cubicBezTo>
                    <a:close/>
                    <a:moveTo>
                      <a:pt x="29367" y="65188"/>
                    </a:moveTo>
                    <a:cubicBezTo>
                      <a:pt x="29416" y="64826"/>
                      <a:pt x="29342" y="64422"/>
                      <a:pt x="29109" y="63987"/>
                    </a:cubicBezTo>
                    <a:cubicBezTo>
                      <a:pt x="27853" y="61664"/>
                      <a:pt x="25088" y="64030"/>
                      <a:pt x="26014" y="65635"/>
                    </a:cubicBezTo>
                    <a:cubicBezTo>
                      <a:pt x="26719" y="67468"/>
                      <a:pt x="29159" y="66763"/>
                      <a:pt x="29367" y="65188"/>
                    </a:cubicBezTo>
                    <a:close/>
                    <a:moveTo>
                      <a:pt x="34534" y="31617"/>
                    </a:moveTo>
                    <a:cubicBezTo>
                      <a:pt x="34583" y="31255"/>
                      <a:pt x="34510" y="30845"/>
                      <a:pt x="34277" y="30410"/>
                    </a:cubicBezTo>
                    <a:cubicBezTo>
                      <a:pt x="33014" y="28093"/>
                      <a:pt x="30256" y="30446"/>
                      <a:pt x="31181" y="32052"/>
                    </a:cubicBezTo>
                    <a:cubicBezTo>
                      <a:pt x="31886" y="33890"/>
                      <a:pt x="34326" y="33186"/>
                      <a:pt x="34534" y="31611"/>
                    </a:cubicBezTo>
                    <a:close/>
                    <a:moveTo>
                      <a:pt x="35901" y="21009"/>
                    </a:moveTo>
                    <a:cubicBezTo>
                      <a:pt x="35950" y="20647"/>
                      <a:pt x="35877" y="20243"/>
                      <a:pt x="35644" y="19801"/>
                    </a:cubicBezTo>
                    <a:cubicBezTo>
                      <a:pt x="34381" y="17485"/>
                      <a:pt x="31623" y="19838"/>
                      <a:pt x="32554" y="21444"/>
                    </a:cubicBezTo>
                    <a:cubicBezTo>
                      <a:pt x="33259" y="23282"/>
                      <a:pt x="35693" y="22578"/>
                      <a:pt x="35901" y="21003"/>
                    </a:cubicBezTo>
                    <a:close/>
                    <a:moveTo>
                      <a:pt x="33860" y="12760"/>
                    </a:moveTo>
                    <a:cubicBezTo>
                      <a:pt x="33940" y="12147"/>
                      <a:pt x="33817" y="11461"/>
                      <a:pt x="33419" y="10725"/>
                    </a:cubicBezTo>
                    <a:cubicBezTo>
                      <a:pt x="31292" y="6815"/>
                      <a:pt x="26645" y="10793"/>
                      <a:pt x="28208" y="13508"/>
                    </a:cubicBezTo>
                    <a:cubicBezTo>
                      <a:pt x="29398" y="16602"/>
                      <a:pt x="33505" y="15413"/>
                      <a:pt x="33860" y="12760"/>
                    </a:cubicBezTo>
                    <a:close/>
                    <a:moveTo>
                      <a:pt x="25946" y="55070"/>
                    </a:moveTo>
                    <a:cubicBezTo>
                      <a:pt x="26363" y="52227"/>
                      <a:pt x="21870" y="50186"/>
                      <a:pt x="20166" y="53685"/>
                    </a:cubicBezTo>
                    <a:cubicBezTo>
                      <a:pt x="20056" y="53918"/>
                      <a:pt x="19964" y="54145"/>
                      <a:pt x="19902" y="54359"/>
                    </a:cubicBezTo>
                    <a:cubicBezTo>
                      <a:pt x="18958" y="53808"/>
                      <a:pt x="17708" y="53679"/>
                      <a:pt x="16378" y="54231"/>
                    </a:cubicBezTo>
                    <a:cubicBezTo>
                      <a:pt x="12982" y="55640"/>
                      <a:pt x="19614" y="60886"/>
                      <a:pt x="21196" y="59133"/>
                    </a:cubicBezTo>
                    <a:cubicBezTo>
                      <a:pt x="21441" y="58594"/>
                      <a:pt x="21564" y="58067"/>
                      <a:pt x="21588" y="57570"/>
                    </a:cubicBezTo>
                    <a:cubicBezTo>
                      <a:pt x="22992" y="58085"/>
                      <a:pt x="24794" y="57742"/>
                      <a:pt x="25444" y="56320"/>
                    </a:cubicBezTo>
                    <a:cubicBezTo>
                      <a:pt x="25726" y="55897"/>
                      <a:pt x="25885" y="55475"/>
                      <a:pt x="25946" y="55070"/>
                    </a:cubicBezTo>
                    <a:close/>
                    <a:moveTo>
                      <a:pt x="20846" y="76942"/>
                    </a:moveTo>
                    <a:cubicBezTo>
                      <a:pt x="20895" y="76581"/>
                      <a:pt x="20822" y="76164"/>
                      <a:pt x="20589" y="75735"/>
                    </a:cubicBezTo>
                    <a:cubicBezTo>
                      <a:pt x="19326" y="73412"/>
                      <a:pt x="16568" y="75772"/>
                      <a:pt x="17499" y="77383"/>
                    </a:cubicBezTo>
                    <a:cubicBezTo>
                      <a:pt x="18210" y="79216"/>
                      <a:pt x="20638" y="78517"/>
                      <a:pt x="20846" y="76942"/>
                    </a:cubicBezTo>
                    <a:close/>
                    <a:moveTo>
                      <a:pt x="25450" y="36078"/>
                    </a:moveTo>
                    <a:cubicBezTo>
                      <a:pt x="25530" y="35466"/>
                      <a:pt x="25413" y="34779"/>
                      <a:pt x="25015" y="34044"/>
                    </a:cubicBezTo>
                    <a:cubicBezTo>
                      <a:pt x="22888" y="30134"/>
                      <a:pt x="18241" y="34105"/>
                      <a:pt x="19804" y="36820"/>
                    </a:cubicBezTo>
                    <a:cubicBezTo>
                      <a:pt x="21000" y="39915"/>
                      <a:pt x="25101" y="38726"/>
                      <a:pt x="25450" y="36078"/>
                    </a:cubicBezTo>
                    <a:close/>
                    <a:moveTo>
                      <a:pt x="28975" y="4389"/>
                    </a:moveTo>
                    <a:cubicBezTo>
                      <a:pt x="29024" y="4027"/>
                      <a:pt x="28950" y="3616"/>
                      <a:pt x="28711" y="3181"/>
                    </a:cubicBezTo>
                    <a:cubicBezTo>
                      <a:pt x="27448" y="865"/>
                      <a:pt x="24696" y="3218"/>
                      <a:pt x="25622" y="4830"/>
                    </a:cubicBezTo>
                    <a:cubicBezTo>
                      <a:pt x="26333" y="6662"/>
                      <a:pt x="28760" y="5964"/>
                      <a:pt x="28975" y="4389"/>
                    </a:cubicBezTo>
                    <a:close/>
                    <a:moveTo>
                      <a:pt x="21986" y="45369"/>
                    </a:moveTo>
                    <a:cubicBezTo>
                      <a:pt x="22367" y="43445"/>
                      <a:pt x="21079" y="41422"/>
                      <a:pt x="18560" y="41140"/>
                    </a:cubicBezTo>
                    <a:cubicBezTo>
                      <a:pt x="14907" y="40717"/>
                      <a:pt x="18155" y="48531"/>
                      <a:pt x="20387" y="47771"/>
                    </a:cubicBezTo>
                    <a:cubicBezTo>
                      <a:pt x="21288" y="47103"/>
                      <a:pt x="21809" y="46245"/>
                      <a:pt x="21986" y="45375"/>
                    </a:cubicBezTo>
                    <a:close/>
                    <a:moveTo>
                      <a:pt x="25376" y="21070"/>
                    </a:moveTo>
                    <a:cubicBezTo>
                      <a:pt x="25523" y="20114"/>
                      <a:pt x="25291" y="19060"/>
                      <a:pt x="24806" y="18545"/>
                    </a:cubicBezTo>
                    <a:cubicBezTo>
                      <a:pt x="23703" y="17362"/>
                      <a:pt x="20810" y="21278"/>
                      <a:pt x="22618" y="22859"/>
                    </a:cubicBezTo>
                    <a:cubicBezTo>
                      <a:pt x="24365" y="23344"/>
                      <a:pt x="25186" y="22290"/>
                      <a:pt x="25382" y="21064"/>
                    </a:cubicBezTo>
                    <a:close/>
                    <a:moveTo>
                      <a:pt x="21925" y="24447"/>
                    </a:moveTo>
                    <a:cubicBezTo>
                      <a:pt x="21974" y="24085"/>
                      <a:pt x="21901" y="23675"/>
                      <a:pt x="21662" y="23239"/>
                    </a:cubicBezTo>
                    <a:cubicBezTo>
                      <a:pt x="20399" y="20923"/>
                      <a:pt x="17640" y="23282"/>
                      <a:pt x="18572" y="24888"/>
                    </a:cubicBezTo>
                    <a:cubicBezTo>
                      <a:pt x="19283" y="26720"/>
                      <a:pt x="21711" y="26022"/>
                      <a:pt x="21925" y="24447"/>
                    </a:cubicBezTo>
                    <a:close/>
                    <a:moveTo>
                      <a:pt x="20748" y="31482"/>
                    </a:moveTo>
                    <a:cubicBezTo>
                      <a:pt x="20895" y="30532"/>
                      <a:pt x="20662" y="29472"/>
                      <a:pt x="20178" y="28957"/>
                    </a:cubicBezTo>
                    <a:cubicBezTo>
                      <a:pt x="19075" y="27774"/>
                      <a:pt x="16175" y="31697"/>
                      <a:pt x="17990" y="33278"/>
                    </a:cubicBezTo>
                    <a:cubicBezTo>
                      <a:pt x="19737" y="33768"/>
                      <a:pt x="20558" y="32714"/>
                      <a:pt x="20754" y="31482"/>
                    </a:cubicBezTo>
                    <a:close/>
                    <a:moveTo>
                      <a:pt x="15323" y="28442"/>
                    </a:moveTo>
                    <a:cubicBezTo>
                      <a:pt x="15372" y="28081"/>
                      <a:pt x="15299" y="27676"/>
                      <a:pt x="15066" y="27241"/>
                    </a:cubicBezTo>
                    <a:cubicBezTo>
                      <a:pt x="13809" y="24919"/>
                      <a:pt x="11051" y="27278"/>
                      <a:pt x="11976" y="28884"/>
                    </a:cubicBezTo>
                    <a:cubicBezTo>
                      <a:pt x="12681" y="30722"/>
                      <a:pt x="15115" y="30017"/>
                      <a:pt x="15323" y="28442"/>
                    </a:cubicBezTo>
                    <a:close/>
                    <a:moveTo>
                      <a:pt x="8899" y="57944"/>
                    </a:moveTo>
                    <a:cubicBezTo>
                      <a:pt x="8948" y="57583"/>
                      <a:pt x="8875" y="57172"/>
                      <a:pt x="8642" y="56737"/>
                    </a:cubicBezTo>
                    <a:cubicBezTo>
                      <a:pt x="7379" y="54420"/>
                      <a:pt x="4621" y="56780"/>
                      <a:pt x="5546" y="58385"/>
                    </a:cubicBezTo>
                    <a:cubicBezTo>
                      <a:pt x="6257" y="60218"/>
                      <a:pt x="8691" y="59519"/>
                      <a:pt x="8899" y="57944"/>
                    </a:cubicBezTo>
                    <a:close/>
                    <a:moveTo>
                      <a:pt x="3535" y="38873"/>
                    </a:moveTo>
                    <a:cubicBezTo>
                      <a:pt x="3584" y="38511"/>
                      <a:pt x="3511" y="38095"/>
                      <a:pt x="3278" y="37659"/>
                    </a:cubicBezTo>
                    <a:cubicBezTo>
                      <a:pt x="2015" y="35343"/>
                      <a:pt x="-743" y="37702"/>
                      <a:pt x="189" y="39308"/>
                    </a:cubicBezTo>
                    <a:cubicBezTo>
                      <a:pt x="900" y="41147"/>
                      <a:pt x="3327" y="40442"/>
                      <a:pt x="3535" y="38867"/>
                    </a:cubicBezTo>
                    <a:close/>
                  </a:path>
                </a:pathLst>
              </a:custGeom>
              <a:solidFill>
                <a:srgbClr val="DEBC9A"/>
              </a:solidFill>
              <a:ln w="612" cap="flat">
                <a:noFill/>
                <a:prstDash val="solid"/>
                <a:miter/>
              </a:ln>
            </p:spPr>
            <p:txBody>
              <a:bodyPr/>
              <a:lstStyle/>
              <a:p>
                <a:endParaRPr lang="en-US"/>
              </a:p>
            </p:txBody>
          </p:sp>
          <p:sp>
            <p:nvSpPr>
              <p:cNvPr id="1223" name="Freeform 637">
                <a:extLst>
                  <a:ext uri="{FF2B5EF4-FFF2-40B4-BE49-F238E27FC236}">
                    <a16:creationId xmlns:a16="http://schemas.microsoft.com/office/drawing/2014/main" id="{3E0E5384-BFF1-A6D3-55B2-7BBB3FF8C87D}"/>
                  </a:ext>
                </a:extLst>
              </p:cNvPr>
              <p:cNvSpPr/>
              <p:nvPr/>
            </p:nvSpPr>
            <p:spPr>
              <a:xfrm>
                <a:off x="8073508" y="3052394"/>
                <a:ext cx="323917" cy="275296"/>
              </a:xfrm>
              <a:custGeom>
                <a:avLst/>
                <a:gdLst>
                  <a:gd name="csX0" fmla="*/ 102396 w 102430"/>
                  <a:gd name="csY0" fmla="*/ 73929 h 87054"/>
                  <a:gd name="csX1" fmla="*/ 101096 w 102430"/>
                  <a:gd name="csY1" fmla="*/ 71686 h 87054"/>
                  <a:gd name="csX2" fmla="*/ 100287 w 102430"/>
                  <a:gd name="csY2" fmla="*/ 76461 h 87054"/>
                  <a:gd name="csX3" fmla="*/ 102396 w 102430"/>
                  <a:gd name="csY3" fmla="*/ 73929 h 87054"/>
                  <a:gd name="csX4" fmla="*/ 98350 w 102430"/>
                  <a:gd name="csY4" fmla="*/ 46983 h 87054"/>
                  <a:gd name="csX5" fmla="*/ 98190 w 102430"/>
                  <a:gd name="csY5" fmla="*/ 46419 h 87054"/>
                  <a:gd name="csX6" fmla="*/ 87273 w 102430"/>
                  <a:gd name="csY6" fmla="*/ 51806 h 87054"/>
                  <a:gd name="csX7" fmla="*/ 98350 w 102430"/>
                  <a:gd name="csY7" fmla="*/ 46983 h 87054"/>
                  <a:gd name="csX8" fmla="*/ 93955 w 102430"/>
                  <a:gd name="csY8" fmla="*/ 65380 h 87054"/>
                  <a:gd name="csX9" fmla="*/ 92913 w 102430"/>
                  <a:gd name="csY9" fmla="*/ 63419 h 87054"/>
                  <a:gd name="csX10" fmla="*/ 88763 w 102430"/>
                  <a:gd name="csY10" fmla="*/ 67611 h 87054"/>
                  <a:gd name="csX11" fmla="*/ 93955 w 102430"/>
                  <a:gd name="csY11" fmla="*/ 65380 h 87054"/>
                  <a:gd name="csX12" fmla="*/ 94966 w 102430"/>
                  <a:gd name="csY12" fmla="*/ 78783 h 87054"/>
                  <a:gd name="csX13" fmla="*/ 89032 w 102430"/>
                  <a:gd name="csY13" fmla="*/ 79175 h 87054"/>
                  <a:gd name="csX14" fmla="*/ 94862 w 102430"/>
                  <a:gd name="csY14" fmla="*/ 80125 h 87054"/>
                  <a:gd name="csX15" fmla="*/ 94960 w 102430"/>
                  <a:gd name="csY15" fmla="*/ 78777 h 87054"/>
                  <a:gd name="csX16" fmla="*/ 79004 w 102430"/>
                  <a:gd name="csY16" fmla="*/ 14509 h 87054"/>
                  <a:gd name="csX17" fmla="*/ 77986 w 102430"/>
                  <a:gd name="csY17" fmla="*/ 12695 h 87054"/>
                  <a:gd name="csX18" fmla="*/ 73836 w 102430"/>
                  <a:gd name="csY18" fmla="*/ 16893 h 87054"/>
                  <a:gd name="csX19" fmla="*/ 79004 w 102430"/>
                  <a:gd name="csY19" fmla="*/ 14509 h 87054"/>
                  <a:gd name="csX20" fmla="*/ 76675 w 102430"/>
                  <a:gd name="csY20" fmla="*/ 25669 h 87054"/>
                  <a:gd name="csX21" fmla="*/ 70471 w 102430"/>
                  <a:gd name="csY21" fmla="*/ 27918 h 87054"/>
                  <a:gd name="csX22" fmla="*/ 66842 w 102430"/>
                  <a:gd name="csY22" fmla="*/ 30731 h 87054"/>
                  <a:gd name="csX23" fmla="*/ 71188 w 102430"/>
                  <a:gd name="csY23" fmla="*/ 29376 h 87054"/>
                  <a:gd name="csX24" fmla="*/ 76687 w 102430"/>
                  <a:gd name="csY24" fmla="*/ 25828 h 87054"/>
                  <a:gd name="csX25" fmla="*/ 76668 w 102430"/>
                  <a:gd name="csY25" fmla="*/ 25662 h 87054"/>
                  <a:gd name="csX26" fmla="*/ 78538 w 102430"/>
                  <a:gd name="csY26" fmla="*/ 43815 h 87054"/>
                  <a:gd name="csX27" fmla="*/ 77238 w 102430"/>
                  <a:gd name="csY27" fmla="*/ 41572 h 87054"/>
                  <a:gd name="csX28" fmla="*/ 76423 w 102430"/>
                  <a:gd name="csY28" fmla="*/ 46346 h 87054"/>
                  <a:gd name="csX29" fmla="*/ 78532 w 102430"/>
                  <a:gd name="csY29" fmla="*/ 43815 h 87054"/>
                  <a:gd name="csX30" fmla="*/ 72616 w 102430"/>
                  <a:gd name="csY30" fmla="*/ 36197 h 87054"/>
                  <a:gd name="csX31" fmla="*/ 71268 w 102430"/>
                  <a:gd name="csY31" fmla="*/ 34303 h 87054"/>
                  <a:gd name="csX32" fmla="*/ 62876 w 102430"/>
                  <a:gd name="csY32" fmla="*/ 43128 h 87054"/>
                  <a:gd name="csX33" fmla="*/ 64807 w 102430"/>
                  <a:gd name="csY33" fmla="*/ 42822 h 87054"/>
                  <a:gd name="csX34" fmla="*/ 70686 w 102430"/>
                  <a:gd name="csY34" fmla="*/ 43141 h 87054"/>
                  <a:gd name="csX35" fmla="*/ 69987 w 102430"/>
                  <a:gd name="csY35" fmla="*/ 40315 h 87054"/>
                  <a:gd name="csX36" fmla="*/ 72616 w 102430"/>
                  <a:gd name="csY36" fmla="*/ 36197 h 87054"/>
                  <a:gd name="csX37" fmla="*/ 71446 w 102430"/>
                  <a:gd name="csY37" fmla="*/ 46425 h 87054"/>
                  <a:gd name="csX38" fmla="*/ 65297 w 102430"/>
                  <a:gd name="csY38" fmla="*/ 49637 h 87054"/>
                  <a:gd name="csX39" fmla="*/ 71458 w 102430"/>
                  <a:gd name="csY39" fmla="*/ 46591 h 87054"/>
                  <a:gd name="csX40" fmla="*/ 71440 w 102430"/>
                  <a:gd name="csY40" fmla="*/ 46425 h 87054"/>
                  <a:gd name="csX41" fmla="*/ 62778 w 102430"/>
                  <a:gd name="csY41" fmla="*/ 15588 h 87054"/>
                  <a:gd name="csX42" fmla="*/ 61485 w 102430"/>
                  <a:gd name="csY42" fmla="*/ 13351 h 87054"/>
                  <a:gd name="csX43" fmla="*/ 60675 w 102430"/>
                  <a:gd name="csY43" fmla="*/ 18119 h 87054"/>
                  <a:gd name="csX44" fmla="*/ 62778 w 102430"/>
                  <a:gd name="csY44" fmla="*/ 15588 h 87054"/>
                  <a:gd name="csX45" fmla="*/ 69607 w 102430"/>
                  <a:gd name="csY45" fmla="*/ 71417 h 87054"/>
                  <a:gd name="csX46" fmla="*/ 63569 w 102430"/>
                  <a:gd name="csY46" fmla="*/ 69419 h 87054"/>
                  <a:gd name="csX47" fmla="*/ 69619 w 102430"/>
                  <a:gd name="csY47" fmla="*/ 72673 h 87054"/>
                  <a:gd name="csX48" fmla="*/ 69607 w 102430"/>
                  <a:gd name="csY48" fmla="*/ 71417 h 87054"/>
                  <a:gd name="csX49" fmla="*/ 58039 w 102430"/>
                  <a:gd name="csY49" fmla="*/ 32998 h 87054"/>
                  <a:gd name="csX50" fmla="*/ 57163 w 102430"/>
                  <a:gd name="csY50" fmla="*/ 31632 h 87054"/>
                  <a:gd name="csX51" fmla="*/ 54595 w 102430"/>
                  <a:gd name="csY51" fmla="*/ 38011 h 87054"/>
                  <a:gd name="csX52" fmla="*/ 58039 w 102430"/>
                  <a:gd name="csY52" fmla="*/ 32998 h 87054"/>
                  <a:gd name="csX53" fmla="*/ 58867 w 102430"/>
                  <a:gd name="csY53" fmla="*/ 51536 h 87054"/>
                  <a:gd name="csX54" fmla="*/ 47931 w 102430"/>
                  <a:gd name="csY54" fmla="*/ 47743 h 87054"/>
                  <a:gd name="csX55" fmla="*/ 58659 w 102430"/>
                  <a:gd name="csY55" fmla="*/ 53516 h 87054"/>
                  <a:gd name="csX56" fmla="*/ 58867 w 102430"/>
                  <a:gd name="csY56" fmla="*/ 51536 h 87054"/>
                  <a:gd name="csX57" fmla="*/ 60498 w 102430"/>
                  <a:gd name="csY57" fmla="*/ 65521 h 87054"/>
                  <a:gd name="csX58" fmla="*/ 56133 w 102430"/>
                  <a:gd name="csY58" fmla="*/ 67629 h 87054"/>
                  <a:gd name="csX59" fmla="*/ 60498 w 102430"/>
                  <a:gd name="csY59" fmla="*/ 65521 h 87054"/>
                  <a:gd name="csX60" fmla="*/ 51229 w 102430"/>
                  <a:gd name="csY60" fmla="*/ 5660 h 87054"/>
                  <a:gd name="csX61" fmla="*/ 45976 w 102430"/>
                  <a:gd name="csY61" fmla="*/ 794 h 87054"/>
                  <a:gd name="csX62" fmla="*/ 51272 w 102430"/>
                  <a:gd name="csY62" fmla="*/ 6481 h 87054"/>
                  <a:gd name="csX63" fmla="*/ 51229 w 102430"/>
                  <a:gd name="csY63" fmla="*/ 5660 h 87054"/>
                  <a:gd name="csX64" fmla="*/ 51094 w 102430"/>
                  <a:gd name="csY64" fmla="*/ 39341 h 87054"/>
                  <a:gd name="csX65" fmla="*/ 45161 w 102430"/>
                  <a:gd name="csY65" fmla="*/ 39733 h 87054"/>
                  <a:gd name="csX66" fmla="*/ 50990 w 102430"/>
                  <a:gd name="csY66" fmla="*/ 40683 h 87054"/>
                  <a:gd name="csX67" fmla="*/ 51094 w 102430"/>
                  <a:gd name="csY67" fmla="*/ 39335 h 87054"/>
                  <a:gd name="csX68" fmla="*/ 49029 w 102430"/>
                  <a:gd name="csY68" fmla="*/ 29088 h 87054"/>
                  <a:gd name="csX69" fmla="*/ 47729 w 102430"/>
                  <a:gd name="csY69" fmla="*/ 26839 h 87054"/>
                  <a:gd name="csX70" fmla="*/ 46920 w 102430"/>
                  <a:gd name="csY70" fmla="*/ 31619 h 87054"/>
                  <a:gd name="csX71" fmla="*/ 49022 w 102430"/>
                  <a:gd name="csY71" fmla="*/ 29088 h 87054"/>
                  <a:gd name="csX72" fmla="*/ 52964 w 102430"/>
                  <a:gd name="csY72" fmla="*/ 58664 h 87054"/>
                  <a:gd name="csX73" fmla="*/ 51922 w 102430"/>
                  <a:gd name="csY73" fmla="*/ 56703 h 87054"/>
                  <a:gd name="csX74" fmla="*/ 47772 w 102430"/>
                  <a:gd name="csY74" fmla="*/ 60894 h 87054"/>
                  <a:gd name="csX75" fmla="*/ 52964 w 102430"/>
                  <a:gd name="csY75" fmla="*/ 58664 h 87054"/>
                  <a:gd name="csX76" fmla="*/ 52351 w 102430"/>
                  <a:gd name="csY76" fmla="*/ 68138 h 87054"/>
                  <a:gd name="csX77" fmla="*/ 47870 w 102430"/>
                  <a:gd name="csY77" fmla="*/ 65380 h 87054"/>
                  <a:gd name="csX78" fmla="*/ 51579 w 102430"/>
                  <a:gd name="csY78" fmla="*/ 71172 h 87054"/>
                  <a:gd name="csX79" fmla="*/ 52351 w 102430"/>
                  <a:gd name="csY79" fmla="*/ 68138 h 87054"/>
                  <a:gd name="csX80" fmla="*/ 44676 w 102430"/>
                  <a:gd name="csY80" fmla="*/ 16525 h 87054"/>
                  <a:gd name="csX81" fmla="*/ 38743 w 102430"/>
                  <a:gd name="csY81" fmla="*/ 16917 h 87054"/>
                  <a:gd name="csX82" fmla="*/ 44572 w 102430"/>
                  <a:gd name="csY82" fmla="*/ 17867 h 87054"/>
                  <a:gd name="csX83" fmla="*/ 44670 w 102430"/>
                  <a:gd name="csY83" fmla="*/ 16525 h 87054"/>
                  <a:gd name="csX84" fmla="*/ 46123 w 102430"/>
                  <a:gd name="csY84" fmla="*/ 48442 h 87054"/>
                  <a:gd name="csX85" fmla="*/ 45522 w 102430"/>
                  <a:gd name="csY85" fmla="*/ 47369 h 87054"/>
                  <a:gd name="csX86" fmla="*/ 42598 w 102430"/>
                  <a:gd name="csY86" fmla="*/ 48803 h 87054"/>
                  <a:gd name="csX87" fmla="*/ 41268 w 102430"/>
                  <a:gd name="csY87" fmla="*/ 50354 h 87054"/>
                  <a:gd name="csX88" fmla="*/ 44725 w 102430"/>
                  <a:gd name="csY88" fmla="*/ 50917 h 87054"/>
                  <a:gd name="csX89" fmla="*/ 44805 w 102430"/>
                  <a:gd name="csY89" fmla="*/ 50452 h 87054"/>
                  <a:gd name="csX90" fmla="*/ 46117 w 102430"/>
                  <a:gd name="csY90" fmla="*/ 48435 h 87054"/>
                  <a:gd name="csX91" fmla="*/ 47993 w 102430"/>
                  <a:gd name="csY91" fmla="*/ 81823 h 87054"/>
                  <a:gd name="csX92" fmla="*/ 46699 w 102430"/>
                  <a:gd name="csY92" fmla="*/ 79574 h 87054"/>
                  <a:gd name="csX93" fmla="*/ 45884 w 102430"/>
                  <a:gd name="csY93" fmla="*/ 84354 h 87054"/>
                  <a:gd name="csX94" fmla="*/ 47993 w 102430"/>
                  <a:gd name="csY94" fmla="*/ 81823 h 87054"/>
                  <a:gd name="csX95" fmla="*/ 43941 w 102430"/>
                  <a:gd name="csY95" fmla="*/ 54876 h 87054"/>
                  <a:gd name="csX96" fmla="*/ 43794 w 102430"/>
                  <a:gd name="csY96" fmla="*/ 54313 h 87054"/>
                  <a:gd name="csX97" fmla="*/ 32870 w 102430"/>
                  <a:gd name="csY97" fmla="*/ 59699 h 87054"/>
                  <a:gd name="csX98" fmla="*/ 43941 w 102430"/>
                  <a:gd name="csY98" fmla="*/ 54876 h 87054"/>
                  <a:gd name="csX99" fmla="*/ 34734 w 102430"/>
                  <a:gd name="csY99" fmla="*/ 23358 h 87054"/>
                  <a:gd name="csX100" fmla="*/ 28585 w 102430"/>
                  <a:gd name="csY100" fmla="*/ 26569 h 87054"/>
                  <a:gd name="csX101" fmla="*/ 34752 w 102430"/>
                  <a:gd name="csY101" fmla="*/ 23530 h 87054"/>
                  <a:gd name="csX102" fmla="*/ 34734 w 102430"/>
                  <a:gd name="csY102" fmla="*/ 23364 h 87054"/>
                  <a:gd name="csX103" fmla="*/ 39527 w 102430"/>
                  <a:gd name="csY103" fmla="*/ 73127 h 87054"/>
                  <a:gd name="csX104" fmla="*/ 38510 w 102430"/>
                  <a:gd name="csY104" fmla="*/ 71313 h 87054"/>
                  <a:gd name="csX105" fmla="*/ 33581 w 102430"/>
                  <a:gd name="csY105" fmla="*/ 73513 h 87054"/>
                  <a:gd name="csX106" fmla="*/ 28083 w 102430"/>
                  <a:gd name="csY106" fmla="*/ 72955 h 87054"/>
                  <a:gd name="csX107" fmla="*/ 34139 w 102430"/>
                  <a:gd name="csY107" fmla="*/ 76215 h 87054"/>
                  <a:gd name="csX108" fmla="*/ 34170 w 102430"/>
                  <a:gd name="csY108" fmla="*/ 75308 h 87054"/>
                  <a:gd name="csX109" fmla="*/ 34354 w 102430"/>
                  <a:gd name="csY109" fmla="*/ 75504 h 87054"/>
                  <a:gd name="csX110" fmla="*/ 39527 w 102430"/>
                  <a:gd name="csY110" fmla="*/ 73120 h 87054"/>
                  <a:gd name="csX111" fmla="*/ 38099 w 102430"/>
                  <a:gd name="csY111" fmla="*/ 83367 h 87054"/>
                  <a:gd name="csX112" fmla="*/ 32165 w 102430"/>
                  <a:gd name="csY112" fmla="*/ 83759 h 87054"/>
                  <a:gd name="csX113" fmla="*/ 37995 w 102430"/>
                  <a:gd name="csY113" fmla="*/ 84709 h 87054"/>
                  <a:gd name="csX114" fmla="*/ 38099 w 102430"/>
                  <a:gd name="csY114" fmla="*/ 83367 h 87054"/>
                  <a:gd name="csX115" fmla="*/ 27764 w 102430"/>
                  <a:gd name="csY115" fmla="*/ 38679 h 87054"/>
                  <a:gd name="csX116" fmla="*/ 15706 w 102430"/>
                  <a:gd name="csY116" fmla="*/ 36957 h 87054"/>
                  <a:gd name="csX117" fmla="*/ 27764 w 102430"/>
                  <a:gd name="csY117" fmla="*/ 38679 h 87054"/>
                  <a:gd name="csX118" fmla="*/ 24595 w 102430"/>
                  <a:gd name="csY118" fmla="*/ 22402 h 87054"/>
                  <a:gd name="csX119" fmla="*/ 23577 w 102430"/>
                  <a:gd name="csY119" fmla="*/ 20588 h 87054"/>
                  <a:gd name="csX120" fmla="*/ 19421 w 102430"/>
                  <a:gd name="csY120" fmla="*/ 24786 h 87054"/>
                  <a:gd name="csX121" fmla="*/ 24595 w 102430"/>
                  <a:gd name="csY121" fmla="*/ 22402 h 87054"/>
                  <a:gd name="csX122" fmla="*/ 27641 w 102430"/>
                  <a:gd name="csY122" fmla="*/ 58455 h 87054"/>
                  <a:gd name="csX123" fmla="*/ 27617 w 102430"/>
                  <a:gd name="csY123" fmla="*/ 58351 h 87054"/>
                  <a:gd name="csX124" fmla="*/ 23252 w 102430"/>
                  <a:gd name="csY124" fmla="*/ 60453 h 87054"/>
                  <a:gd name="csX125" fmla="*/ 27641 w 102430"/>
                  <a:gd name="csY125" fmla="*/ 58455 h 87054"/>
                  <a:gd name="csX126" fmla="*/ 18600 w 102430"/>
                  <a:gd name="csY126" fmla="*/ 8828 h 87054"/>
                  <a:gd name="csX127" fmla="*/ 6573 w 102430"/>
                  <a:gd name="csY127" fmla="*/ 7682 h 87054"/>
                  <a:gd name="csX128" fmla="*/ 18636 w 102430"/>
                  <a:gd name="csY128" fmla="*/ 9361 h 87054"/>
                  <a:gd name="csX129" fmla="*/ 18600 w 102430"/>
                  <a:gd name="csY129" fmla="*/ 8828 h 87054"/>
                  <a:gd name="csX130" fmla="*/ 24123 w 102430"/>
                  <a:gd name="csY130" fmla="*/ 51708 h 87054"/>
                  <a:gd name="csX131" fmla="*/ 22829 w 102430"/>
                  <a:gd name="csY131" fmla="*/ 49471 h 87054"/>
                  <a:gd name="csX132" fmla="*/ 22020 w 102430"/>
                  <a:gd name="csY132" fmla="*/ 54239 h 87054"/>
                  <a:gd name="csX133" fmla="*/ 24123 w 102430"/>
                  <a:gd name="csY133" fmla="*/ 51708 h 87054"/>
                  <a:gd name="csX134" fmla="*/ 17043 w 102430"/>
                  <a:gd name="csY134" fmla="*/ 54313 h 87054"/>
                  <a:gd name="csX135" fmla="*/ 10894 w 102430"/>
                  <a:gd name="csY135" fmla="*/ 57524 h 87054"/>
                  <a:gd name="csX136" fmla="*/ 17061 w 102430"/>
                  <a:gd name="csY136" fmla="*/ 54484 h 87054"/>
                  <a:gd name="csX137" fmla="*/ 17043 w 102430"/>
                  <a:gd name="csY137" fmla="*/ 54313 h 87054"/>
                  <a:gd name="csX138" fmla="*/ 4397 w 102430"/>
                  <a:gd name="csY138" fmla="*/ 16433 h 87054"/>
                  <a:gd name="csX139" fmla="*/ 4366 w 102430"/>
                  <a:gd name="csY139" fmla="*/ 16329 h 87054"/>
                  <a:gd name="csX140" fmla="*/ 8 w 102430"/>
                  <a:gd name="csY140" fmla="*/ 18437 h 87054"/>
                  <a:gd name="csX141" fmla="*/ 4397 w 102430"/>
                  <a:gd name="csY141" fmla="*/ 16433 h 87054"/>
                  <a:gd name="csX142" fmla="*/ 8675 w 102430"/>
                  <a:gd name="csY142" fmla="*/ 55079 h 87054"/>
                  <a:gd name="csX143" fmla="*/ 8651 w 102430"/>
                  <a:gd name="csY143" fmla="*/ 54968 h 87054"/>
                  <a:gd name="csX144" fmla="*/ 4286 w 102430"/>
                  <a:gd name="csY144" fmla="*/ 57070 h 87054"/>
                  <a:gd name="csX145" fmla="*/ 8675 w 102430"/>
                  <a:gd name="csY145" fmla="*/ 55079 h 87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102430" h="87054">
                    <a:moveTo>
                      <a:pt x="102396" y="73929"/>
                    </a:moveTo>
                    <a:cubicBezTo>
                      <a:pt x="102255" y="72979"/>
                      <a:pt x="101715" y="72036"/>
                      <a:pt x="101096" y="71686"/>
                    </a:cubicBezTo>
                    <a:cubicBezTo>
                      <a:pt x="99692" y="70884"/>
                      <a:pt x="98086" y="75486"/>
                      <a:pt x="100287" y="76461"/>
                    </a:cubicBezTo>
                    <a:cubicBezTo>
                      <a:pt x="102101" y="76405"/>
                      <a:pt x="102573" y="75155"/>
                      <a:pt x="102396" y="73929"/>
                    </a:cubicBezTo>
                    <a:close/>
                    <a:moveTo>
                      <a:pt x="98350" y="46983"/>
                    </a:moveTo>
                    <a:cubicBezTo>
                      <a:pt x="98319" y="46787"/>
                      <a:pt x="98264" y="46603"/>
                      <a:pt x="98190" y="46419"/>
                    </a:cubicBezTo>
                    <a:cubicBezTo>
                      <a:pt x="94292" y="45046"/>
                      <a:pt x="83914" y="46959"/>
                      <a:pt x="87273" y="51806"/>
                    </a:cubicBezTo>
                    <a:cubicBezTo>
                      <a:pt x="90467" y="56427"/>
                      <a:pt x="98951" y="50887"/>
                      <a:pt x="98350" y="46983"/>
                    </a:cubicBezTo>
                    <a:close/>
                    <a:moveTo>
                      <a:pt x="93955" y="65380"/>
                    </a:moveTo>
                    <a:cubicBezTo>
                      <a:pt x="93881" y="64725"/>
                      <a:pt x="93562" y="64051"/>
                      <a:pt x="92913" y="63419"/>
                    </a:cubicBezTo>
                    <a:cubicBezTo>
                      <a:pt x="89725" y="60318"/>
                      <a:pt x="86464" y="65491"/>
                      <a:pt x="88763" y="67611"/>
                    </a:cubicBezTo>
                    <a:cubicBezTo>
                      <a:pt x="90779" y="70161"/>
                      <a:pt x="94243" y="67954"/>
                      <a:pt x="93955" y="65380"/>
                    </a:cubicBezTo>
                    <a:close/>
                    <a:moveTo>
                      <a:pt x="94966" y="78783"/>
                    </a:moveTo>
                    <a:cubicBezTo>
                      <a:pt x="94519" y="75946"/>
                      <a:pt x="89627" y="75327"/>
                      <a:pt x="89032" y="79175"/>
                    </a:cubicBezTo>
                    <a:cubicBezTo>
                      <a:pt x="88352" y="83575"/>
                      <a:pt x="94464" y="83232"/>
                      <a:pt x="94862" y="80125"/>
                    </a:cubicBezTo>
                    <a:cubicBezTo>
                      <a:pt x="95003" y="79635"/>
                      <a:pt x="95027" y="79188"/>
                      <a:pt x="94960" y="78777"/>
                    </a:cubicBezTo>
                    <a:close/>
                    <a:moveTo>
                      <a:pt x="79004" y="14509"/>
                    </a:moveTo>
                    <a:cubicBezTo>
                      <a:pt x="78893" y="13896"/>
                      <a:pt x="78581" y="13277"/>
                      <a:pt x="77986" y="12695"/>
                    </a:cubicBezTo>
                    <a:cubicBezTo>
                      <a:pt x="74793" y="9594"/>
                      <a:pt x="71538" y="14772"/>
                      <a:pt x="73836" y="16893"/>
                    </a:cubicBezTo>
                    <a:cubicBezTo>
                      <a:pt x="75890" y="19497"/>
                      <a:pt x="79451" y="17144"/>
                      <a:pt x="79004" y="14509"/>
                    </a:cubicBezTo>
                    <a:close/>
                    <a:moveTo>
                      <a:pt x="76675" y="25669"/>
                    </a:moveTo>
                    <a:cubicBezTo>
                      <a:pt x="76258" y="22770"/>
                      <a:pt x="71139" y="25748"/>
                      <a:pt x="70471" y="27918"/>
                    </a:cubicBezTo>
                    <a:cubicBezTo>
                      <a:pt x="68675" y="26784"/>
                      <a:pt x="66707" y="29327"/>
                      <a:pt x="66842" y="30731"/>
                    </a:cubicBezTo>
                    <a:cubicBezTo>
                      <a:pt x="66989" y="32159"/>
                      <a:pt x="70698" y="31245"/>
                      <a:pt x="71188" y="29376"/>
                    </a:cubicBezTo>
                    <a:cubicBezTo>
                      <a:pt x="73763" y="31000"/>
                      <a:pt x="76944" y="29205"/>
                      <a:pt x="76687" y="25828"/>
                    </a:cubicBezTo>
                    <a:cubicBezTo>
                      <a:pt x="76687" y="25773"/>
                      <a:pt x="76687" y="25718"/>
                      <a:pt x="76668" y="25662"/>
                    </a:cubicBezTo>
                    <a:close/>
                    <a:moveTo>
                      <a:pt x="78538" y="43815"/>
                    </a:moveTo>
                    <a:cubicBezTo>
                      <a:pt x="78397" y="42859"/>
                      <a:pt x="77858" y="41921"/>
                      <a:pt x="77238" y="41572"/>
                    </a:cubicBezTo>
                    <a:cubicBezTo>
                      <a:pt x="75835" y="40769"/>
                      <a:pt x="74229" y="45371"/>
                      <a:pt x="76423" y="46346"/>
                    </a:cubicBezTo>
                    <a:cubicBezTo>
                      <a:pt x="78238" y="46291"/>
                      <a:pt x="78716" y="45040"/>
                      <a:pt x="78532" y="43815"/>
                    </a:cubicBezTo>
                    <a:close/>
                    <a:moveTo>
                      <a:pt x="72616" y="36197"/>
                    </a:moveTo>
                    <a:cubicBezTo>
                      <a:pt x="72512" y="35535"/>
                      <a:pt x="72095" y="34892"/>
                      <a:pt x="71268" y="34303"/>
                    </a:cubicBezTo>
                    <a:cubicBezTo>
                      <a:pt x="66450" y="30915"/>
                      <a:pt x="60026" y="40027"/>
                      <a:pt x="62876" y="43128"/>
                    </a:cubicBezTo>
                    <a:cubicBezTo>
                      <a:pt x="63440" y="43128"/>
                      <a:pt x="64102" y="43012"/>
                      <a:pt x="64807" y="42822"/>
                    </a:cubicBezTo>
                    <a:cubicBezTo>
                      <a:pt x="64782" y="46542"/>
                      <a:pt x="70305" y="46088"/>
                      <a:pt x="70686" y="43141"/>
                    </a:cubicBezTo>
                    <a:cubicBezTo>
                      <a:pt x="71041" y="41921"/>
                      <a:pt x="70686" y="40953"/>
                      <a:pt x="69987" y="40315"/>
                    </a:cubicBezTo>
                    <a:cubicBezTo>
                      <a:pt x="71666" y="39077"/>
                      <a:pt x="72837" y="37588"/>
                      <a:pt x="72616" y="36197"/>
                    </a:cubicBezTo>
                    <a:close/>
                    <a:moveTo>
                      <a:pt x="71446" y="46425"/>
                    </a:moveTo>
                    <a:cubicBezTo>
                      <a:pt x="70968" y="43067"/>
                      <a:pt x="64145" y="47620"/>
                      <a:pt x="65297" y="49637"/>
                    </a:cubicBezTo>
                    <a:cubicBezTo>
                      <a:pt x="67946" y="52076"/>
                      <a:pt x="71740" y="50262"/>
                      <a:pt x="71458" y="46591"/>
                    </a:cubicBezTo>
                    <a:cubicBezTo>
                      <a:pt x="71458" y="46536"/>
                      <a:pt x="71458" y="46480"/>
                      <a:pt x="71440" y="46425"/>
                    </a:cubicBezTo>
                    <a:close/>
                    <a:moveTo>
                      <a:pt x="62778" y="15588"/>
                    </a:moveTo>
                    <a:cubicBezTo>
                      <a:pt x="62637" y="14631"/>
                      <a:pt x="62098" y="13700"/>
                      <a:pt x="61485" y="13351"/>
                    </a:cubicBezTo>
                    <a:cubicBezTo>
                      <a:pt x="60081" y="12548"/>
                      <a:pt x="58475" y="17144"/>
                      <a:pt x="60675" y="18119"/>
                    </a:cubicBezTo>
                    <a:cubicBezTo>
                      <a:pt x="62490" y="18063"/>
                      <a:pt x="62962" y="16813"/>
                      <a:pt x="62778" y="15588"/>
                    </a:cubicBezTo>
                    <a:close/>
                    <a:moveTo>
                      <a:pt x="69607" y="71417"/>
                    </a:moveTo>
                    <a:cubicBezTo>
                      <a:pt x="69165" y="68665"/>
                      <a:pt x="66039" y="67360"/>
                      <a:pt x="63569" y="69419"/>
                    </a:cubicBezTo>
                    <a:cubicBezTo>
                      <a:pt x="60743" y="71772"/>
                      <a:pt x="68632" y="74818"/>
                      <a:pt x="69619" y="72673"/>
                    </a:cubicBezTo>
                    <a:cubicBezTo>
                      <a:pt x="69680" y="72226"/>
                      <a:pt x="69674" y="71803"/>
                      <a:pt x="69607" y="71417"/>
                    </a:cubicBezTo>
                    <a:close/>
                    <a:moveTo>
                      <a:pt x="58039" y="32998"/>
                    </a:moveTo>
                    <a:cubicBezTo>
                      <a:pt x="57929" y="32312"/>
                      <a:pt x="57653" y="31797"/>
                      <a:pt x="57163" y="31632"/>
                    </a:cubicBezTo>
                    <a:cubicBezTo>
                      <a:pt x="53559" y="31570"/>
                      <a:pt x="51940" y="35462"/>
                      <a:pt x="54595" y="38011"/>
                    </a:cubicBezTo>
                    <a:cubicBezTo>
                      <a:pt x="56666" y="40003"/>
                      <a:pt x="58432" y="35443"/>
                      <a:pt x="58039" y="32998"/>
                    </a:cubicBezTo>
                    <a:close/>
                    <a:moveTo>
                      <a:pt x="58867" y="51536"/>
                    </a:moveTo>
                    <a:cubicBezTo>
                      <a:pt x="58174" y="47149"/>
                      <a:pt x="49899" y="44630"/>
                      <a:pt x="47931" y="47743"/>
                    </a:cubicBezTo>
                    <a:cubicBezTo>
                      <a:pt x="49071" y="51720"/>
                      <a:pt x="56648" y="59056"/>
                      <a:pt x="58659" y="53516"/>
                    </a:cubicBezTo>
                    <a:cubicBezTo>
                      <a:pt x="58910" y="52823"/>
                      <a:pt x="58971" y="52161"/>
                      <a:pt x="58867" y="51536"/>
                    </a:cubicBezTo>
                    <a:close/>
                    <a:moveTo>
                      <a:pt x="60498" y="65521"/>
                    </a:moveTo>
                    <a:cubicBezTo>
                      <a:pt x="58548" y="62954"/>
                      <a:pt x="55974" y="66024"/>
                      <a:pt x="56133" y="67629"/>
                    </a:cubicBezTo>
                    <a:cubicBezTo>
                      <a:pt x="56293" y="69235"/>
                      <a:pt x="60976" y="67881"/>
                      <a:pt x="60498" y="65521"/>
                    </a:cubicBezTo>
                    <a:close/>
                    <a:moveTo>
                      <a:pt x="51229" y="5660"/>
                    </a:moveTo>
                    <a:cubicBezTo>
                      <a:pt x="50831" y="2798"/>
                      <a:pt x="48103" y="-1872"/>
                      <a:pt x="45976" y="794"/>
                    </a:cubicBezTo>
                    <a:cubicBezTo>
                      <a:pt x="43628" y="3729"/>
                      <a:pt x="49188" y="8178"/>
                      <a:pt x="51272" y="6481"/>
                    </a:cubicBezTo>
                    <a:cubicBezTo>
                      <a:pt x="51297" y="6236"/>
                      <a:pt x="51272" y="5954"/>
                      <a:pt x="51229" y="5660"/>
                    </a:cubicBezTo>
                    <a:close/>
                    <a:moveTo>
                      <a:pt x="51094" y="39341"/>
                    </a:moveTo>
                    <a:cubicBezTo>
                      <a:pt x="50647" y="36504"/>
                      <a:pt x="45755" y="35885"/>
                      <a:pt x="45161" y="39733"/>
                    </a:cubicBezTo>
                    <a:cubicBezTo>
                      <a:pt x="44480" y="44127"/>
                      <a:pt x="50586" y="43790"/>
                      <a:pt x="50990" y="40683"/>
                    </a:cubicBezTo>
                    <a:cubicBezTo>
                      <a:pt x="51131" y="40193"/>
                      <a:pt x="51162" y="39739"/>
                      <a:pt x="51094" y="39335"/>
                    </a:cubicBezTo>
                    <a:close/>
                    <a:moveTo>
                      <a:pt x="49029" y="29088"/>
                    </a:moveTo>
                    <a:cubicBezTo>
                      <a:pt x="48881" y="28132"/>
                      <a:pt x="48348" y="27195"/>
                      <a:pt x="47729" y="26839"/>
                    </a:cubicBezTo>
                    <a:cubicBezTo>
                      <a:pt x="46325" y="26042"/>
                      <a:pt x="44719" y="30639"/>
                      <a:pt x="46920" y="31619"/>
                    </a:cubicBezTo>
                    <a:cubicBezTo>
                      <a:pt x="48734" y="31564"/>
                      <a:pt x="49206" y="30314"/>
                      <a:pt x="49022" y="29088"/>
                    </a:cubicBezTo>
                    <a:close/>
                    <a:moveTo>
                      <a:pt x="52964" y="58664"/>
                    </a:moveTo>
                    <a:cubicBezTo>
                      <a:pt x="52890" y="58008"/>
                      <a:pt x="52572" y="57328"/>
                      <a:pt x="51922" y="56703"/>
                    </a:cubicBezTo>
                    <a:cubicBezTo>
                      <a:pt x="48728" y="53602"/>
                      <a:pt x="45467" y="58774"/>
                      <a:pt x="47772" y="60894"/>
                    </a:cubicBezTo>
                    <a:cubicBezTo>
                      <a:pt x="49789" y="63444"/>
                      <a:pt x="53258" y="61238"/>
                      <a:pt x="52964" y="58664"/>
                    </a:cubicBezTo>
                    <a:close/>
                    <a:moveTo>
                      <a:pt x="52351" y="68138"/>
                    </a:moveTo>
                    <a:cubicBezTo>
                      <a:pt x="52014" y="66312"/>
                      <a:pt x="50242" y="64933"/>
                      <a:pt x="47870" y="65380"/>
                    </a:cubicBezTo>
                    <a:cubicBezTo>
                      <a:pt x="44253" y="66067"/>
                      <a:pt x="49672" y="72563"/>
                      <a:pt x="51579" y="71172"/>
                    </a:cubicBezTo>
                    <a:cubicBezTo>
                      <a:pt x="52314" y="70173"/>
                      <a:pt x="52529" y="69094"/>
                      <a:pt x="52351" y="68138"/>
                    </a:cubicBezTo>
                    <a:close/>
                    <a:moveTo>
                      <a:pt x="44676" y="16525"/>
                    </a:moveTo>
                    <a:cubicBezTo>
                      <a:pt x="44229" y="13688"/>
                      <a:pt x="39337" y="13069"/>
                      <a:pt x="38743" y="16917"/>
                    </a:cubicBezTo>
                    <a:cubicBezTo>
                      <a:pt x="38062" y="21318"/>
                      <a:pt x="44174" y="20974"/>
                      <a:pt x="44572" y="17867"/>
                    </a:cubicBezTo>
                    <a:cubicBezTo>
                      <a:pt x="44713" y="17377"/>
                      <a:pt x="44738" y="16930"/>
                      <a:pt x="44670" y="16525"/>
                    </a:cubicBezTo>
                    <a:close/>
                    <a:moveTo>
                      <a:pt x="46123" y="48442"/>
                    </a:moveTo>
                    <a:cubicBezTo>
                      <a:pt x="46062" y="48080"/>
                      <a:pt x="45872" y="47712"/>
                      <a:pt x="45522" y="47369"/>
                    </a:cubicBezTo>
                    <a:cubicBezTo>
                      <a:pt x="44057" y="45941"/>
                      <a:pt x="42568" y="47461"/>
                      <a:pt x="42598" y="48803"/>
                    </a:cubicBezTo>
                    <a:cubicBezTo>
                      <a:pt x="41973" y="48950"/>
                      <a:pt x="41415" y="49441"/>
                      <a:pt x="41268" y="50354"/>
                    </a:cubicBezTo>
                    <a:cubicBezTo>
                      <a:pt x="40863" y="52964"/>
                      <a:pt x="44492" y="52762"/>
                      <a:pt x="44725" y="50917"/>
                    </a:cubicBezTo>
                    <a:cubicBezTo>
                      <a:pt x="44774" y="50758"/>
                      <a:pt x="44799" y="50599"/>
                      <a:pt x="44805" y="50452"/>
                    </a:cubicBezTo>
                    <a:cubicBezTo>
                      <a:pt x="45620" y="50207"/>
                      <a:pt x="46276" y="49349"/>
                      <a:pt x="46117" y="48435"/>
                    </a:cubicBezTo>
                    <a:close/>
                    <a:moveTo>
                      <a:pt x="47993" y="81823"/>
                    </a:moveTo>
                    <a:cubicBezTo>
                      <a:pt x="47852" y="80867"/>
                      <a:pt x="47312" y="79929"/>
                      <a:pt x="46699" y="79574"/>
                    </a:cubicBezTo>
                    <a:cubicBezTo>
                      <a:pt x="45295" y="78777"/>
                      <a:pt x="43683" y="83373"/>
                      <a:pt x="45884" y="84354"/>
                    </a:cubicBezTo>
                    <a:cubicBezTo>
                      <a:pt x="47698" y="84299"/>
                      <a:pt x="48177" y="83048"/>
                      <a:pt x="47993" y="81823"/>
                    </a:cubicBezTo>
                    <a:close/>
                    <a:moveTo>
                      <a:pt x="43941" y="54876"/>
                    </a:moveTo>
                    <a:cubicBezTo>
                      <a:pt x="43910" y="54680"/>
                      <a:pt x="43867" y="54496"/>
                      <a:pt x="43794" y="54313"/>
                    </a:cubicBezTo>
                    <a:cubicBezTo>
                      <a:pt x="39895" y="52934"/>
                      <a:pt x="29517" y="54852"/>
                      <a:pt x="32870" y="59699"/>
                    </a:cubicBezTo>
                    <a:cubicBezTo>
                      <a:pt x="36064" y="64314"/>
                      <a:pt x="44541" y="58780"/>
                      <a:pt x="43941" y="54876"/>
                    </a:cubicBezTo>
                    <a:close/>
                    <a:moveTo>
                      <a:pt x="34734" y="23358"/>
                    </a:moveTo>
                    <a:cubicBezTo>
                      <a:pt x="34256" y="20000"/>
                      <a:pt x="27433" y="24553"/>
                      <a:pt x="28585" y="26569"/>
                    </a:cubicBezTo>
                    <a:cubicBezTo>
                      <a:pt x="31233" y="29015"/>
                      <a:pt x="35028" y="27195"/>
                      <a:pt x="34752" y="23530"/>
                    </a:cubicBezTo>
                    <a:cubicBezTo>
                      <a:pt x="34752" y="23475"/>
                      <a:pt x="34752" y="23420"/>
                      <a:pt x="34734" y="23364"/>
                    </a:cubicBezTo>
                    <a:close/>
                    <a:moveTo>
                      <a:pt x="39527" y="73127"/>
                    </a:moveTo>
                    <a:cubicBezTo>
                      <a:pt x="39423" y="72520"/>
                      <a:pt x="39110" y="71895"/>
                      <a:pt x="38510" y="71313"/>
                    </a:cubicBezTo>
                    <a:cubicBezTo>
                      <a:pt x="36113" y="68984"/>
                      <a:pt x="33679" y="71313"/>
                      <a:pt x="33581" y="73513"/>
                    </a:cubicBezTo>
                    <a:cubicBezTo>
                      <a:pt x="32484" y="71815"/>
                      <a:pt x="30075" y="71294"/>
                      <a:pt x="28083" y="72955"/>
                    </a:cubicBezTo>
                    <a:cubicBezTo>
                      <a:pt x="25251" y="75308"/>
                      <a:pt x="33146" y="78360"/>
                      <a:pt x="34139" y="76215"/>
                    </a:cubicBezTo>
                    <a:cubicBezTo>
                      <a:pt x="34176" y="75903"/>
                      <a:pt x="34188" y="75602"/>
                      <a:pt x="34170" y="75308"/>
                    </a:cubicBezTo>
                    <a:cubicBezTo>
                      <a:pt x="34225" y="75376"/>
                      <a:pt x="34286" y="75443"/>
                      <a:pt x="34354" y="75504"/>
                    </a:cubicBezTo>
                    <a:cubicBezTo>
                      <a:pt x="36407" y="78109"/>
                      <a:pt x="39975" y="75762"/>
                      <a:pt x="39527" y="73120"/>
                    </a:cubicBezTo>
                    <a:close/>
                    <a:moveTo>
                      <a:pt x="38099" y="83367"/>
                    </a:moveTo>
                    <a:cubicBezTo>
                      <a:pt x="37651" y="80530"/>
                      <a:pt x="32760" y="79911"/>
                      <a:pt x="32165" y="83759"/>
                    </a:cubicBezTo>
                    <a:cubicBezTo>
                      <a:pt x="31485" y="88159"/>
                      <a:pt x="37596" y="87816"/>
                      <a:pt x="37995" y="84709"/>
                    </a:cubicBezTo>
                    <a:cubicBezTo>
                      <a:pt x="38136" y="84219"/>
                      <a:pt x="38166" y="83765"/>
                      <a:pt x="38099" y="83367"/>
                    </a:cubicBezTo>
                    <a:close/>
                    <a:moveTo>
                      <a:pt x="27764" y="38679"/>
                    </a:moveTo>
                    <a:cubicBezTo>
                      <a:pt x="25324" y="35339"/>
                      <a:pt x="15676" y="31062"/>
                      <a:pt x="15706" y="36957"/>
                    </a:cubicBezTo>
                    <a:cubicBezTo>
                      <a:pt x="15731" y="42853"/>
                      <a:pt x="26881" y="42797"/>
                      <a:pt x="27764" y="38679"/>
                    </a:cubicBezTo>
                    <a:close/>
                    <a:moveTo>
                      <a:pt x="24595" y="22402"/>
                    </a:moveTo>
                    <a:cubicBezTo>
                      <a:pt x="24490" y="21796"/>
                      <a:pt x="24178" y="21170"/>
                      <a:pt x="23577" y="20588"/>
                    </a:cubicBezTo>
                    <a:cubicBezTo>
                      <a:pt x="20383" y="17487"/>
                      <a:pt x="17122" y="22666"/>
                      <a:pt x="19421" y="24786"/>
                    </a:cubicBezTo>
                    <a:cubicBezTo>
                      <a:pt x="21475" y="27391"/>
                      <a:pt x="25042" y="25037"/>
                      <a:pt x="24595" y="22402"/>
                    </a:cubicBezTo>
                    <a:close/>
                    <a:moveTo>
                      <a:pt x="27641" y="58455"/>
                    </a:moveTo>
                    <a:cubicBezTo>
                      <a:pt x="27641" y="58419"/>
                      <a:pt x="27617" y="58382"/>
                      <a:pt x="27617" y="58351"/>
                    </a:cubicBezTo>
                    <a:cubicBezTo>
                      <a:pt x="25667" y="55777"/>
                      <a:pt x="23093" y="58848"/>
                      <a:pt x="23252" y="60453"/>
                    </a:cubicBezTo>
                    <a:cubicBezTo>
                      <a:pt x="23412" y="62034"/>
                      <a:pt x="27948" y="60741"/>
                      <a:pt x="27641" y="58455"/>
                    </a:cubicBezTo>
                    <a:close/>
                    <a:moveTo>
                      <a:pt x="18600" y="8828"/>
                    </a:moveTo>
                    <a:cubicBezTo>
                      <a:pt x="17895" y="3484"/>
                      <a:pt x="7406" y="3692"/>
                      <a:pt x="6573" y="7682"/>
                    </a:cubicBezTo>
                    <a:cubicBezTo>
                      <a:pt x="9025" y="11010"/>
                      <a:pt x="18685" y="15250"/>
                      <a:pt x="18636" y="9361"/>
                    </a:cubicBezTo>
                    <a:cubicBezTo>
                      <a:pt x="18636" y="9177"/>
                      <a:pt x="18636" y="9000"/>
                      <a:pt x="18600" y="8828"/>
                    </a:cubicBezTo>
                    <a:close/>
                    <a:moveTo>
                      <a:pt x="24123" y="51708"/>
                    </a:moveTo>
                    <a:cubicBezTo>
                      <a:pt x="23976" y="50752"/>
                      <a:pt x="23442" y="49820"/>
                      <a:pt x="22829" y="49471"/>
                    </a:cubicBezTo>
                    <a:cubicBezTo>
                      <a:pt x="21425" y="48668"/>
                      <a:pt x="19820" y="53265"/>
                      <a:pt x="22020" y="54239"/>
                    </a:cubicBezTo>
                    <a:cubicBezTo>
                      <a:pt x="23835" y="54184"/>
                      <a:pt x="24307" y="52934"/>
                      <a:pt x="24123" y="51708"/>
                    </a:cubicBezTo>
                    <a:close/>
                    <a:moveTo>
                      <a:pt x="17043" y="54313"/>
                    </a:moveTo>
                    <a:cubicBezTo>
                      <a:pt x="16565" y="50954"/>
                      <a:pt x="9742" y="55508"/>
                      <a:pt x="10894" y="57524"/>
                    </a:cubicBezTo>
                    <a:cubicBezTo>
                      <a:pt x="13542" y="59963"/>
                      <a:pt x="17337" y="58155"/>
                      <a:pt x="17061" y="54484"/>
                    </a:cubicBezTo>
                    <a:cubicBezTo>
                      <a:pt x="17061" y="54423"/>
                      <a:pt x="17061" y="54368"/>
                      <a:pt x="17043" y="54313"/>
                    </a:cubicBezTo>
                    <a:close/>
                    <a:moveTo>
                      <a:pt x="4397" y="16433"/>
                    </a:moveTo>
                    <a:cubicBezTo>
                      <a:pt x="4397" y="16396"/>
                      <a:pt x="4366" y="16366"/>
                      <a:pt x="4366" y="16329"/>
                    </a:cubicBezTo>
                    <a:cubicBezTo>
                      <a:pt x="2417" y="13761"/>
                      <a:pt x="-158" y="16832"/>
                      <a:pt x="8" y="18437"/>
                    </a:cubicBezTo>
                    <a:cubicBezTo>
                      <a:pt x="167" y="20018"/>
                      <a:pt x="4703" y="18725"/>
                      <a:pt x="4397" y="16433"/>
                    </a:cubicBezTo>
                    <a:close/>
                    <a:moveTo>
                      <a:pt x="8675" y="55079"/>
                    </a:moveTo>
                    <a:cubicBezTo>
                      <a:pt x="8675" y="55042"/>
                      <a:pt x="8675" y="55005"/>
                      <a:pt x="8651" y="54968"/>
                    </a:cubicBezTo>
                    <a:cubicBezTo>
                      <a:pt x="6708" y="52394"/>
                      <a:pt x="4127" y="55465"/>
                      <a:pt x="4286" y="57070"/>
                    </a:cubicBezTo>
                    <a:cubicBezTo>
                      <a:pt x="4446" y="58651"/>
                      <a:pt x="8988" y="57364"/>
                      <a:pt x="8675" y="55079"/>
                    </a:cubicBezTo>
                    <a:close/>
                  </a:path>
                </a:pathLst>
              </a:custGeom>
              <a:solidFill>
                <a:srgbClr val="DEBC9A"/>
              </a:solidFill>
              <a:ln w="612" cap="flat">
                <a:noFill/>
                <a:prstDash val="solid"/>
                <a:miter/>
              </a:ln>
            </p:spPr>
            <p:txBody>
              <a:bodyPr/>
              <a:lstStyle/>
              <a:p>
                <a:endParaRPr lang="en-US"/>
              </a:p>
            </p:txBody>
          </p:sp>
          <p:sp>
            <p:nvSpPr>
              <p:cNvPr id="1224" name="Freeform 638">
                <a:extLst>
                  <a:ext uri="{FF2B5EF4-FFF2-40B4-BE49-F238E27FC236}">
                    <a16:creationId xmlns:a16="http://schemas.microsoft.com/office/drawing/2014/main" id="{D34667B7-938A-5120-61C8-3442BC05F99C}"/>
                  </a:ext>
                </a:extLst>
              </p:cNvPr>
              <p:cNvSpPr/>
              <p:nvPr/>
            </p:nvSpPr>
            <p:spPr>
              <a:xfrm>
                <a:off x="8204138" y="2709414"/>
                <a:ext cx="234641" cy="370804"/>
              </a:xfrm>
              <a:custGeom>
                <a:avLst/>
                <a:gdLst>
                  <a:gd name="csX0" fmla="*/ 36913 w 74197"/>
                  <a:gd name="csY0" fmla="*/ 116732 h 117256"/>
                  <a:gd name="csX1" fmla="*/ 38114 w 74197"/>
                  <a:gd name="csY1" fmla="*/ 114551 h 117256"/>
                  <a:gd name="csX2" fmla="*/ 34154 w 74197"/>
                  <a:gd name="csY2" fmla="*/ 116022 h 117256"/>
                  <a:gd name="csX3" fmla="*/ 36913 w 74197"/>
                  <a:gd name="csY3" fmla="*/ 116732 h 117256"/>
                  <a:gd name="csX4" fmla="*/ 55891 w 74197"/>
                  <a:gd name="csY4" fmla="*/ 100786 h 117256"/>
                  <a:gd name="csX5" fmla="*/ 56259 w 74197"/>
                  <a:gd name="csY5" fmla="*/ 100388 h 117256"/>
                  <a:gd name="csX6" fmla="*/ 47849 w 74197"/>
                  <a:gd name="csY6" fmla="*/ 93151 h 117256"/>
                  <a:gd name="csX7" fmla="*/ 55891 w 74197"/>
                  <a:gd name="csY7" fmla="*/ 100786 h 117256"/>
                  <a:gd name="csX8" fmla="*/ 40119 w 74197"/>
                  <a:gd name="csY8" fmla="*/ 105315 h 117256"/>
                  <a:gd name="csX9" fmla="*/ 41204 w 74197"/>
                  <a:gd name="csY9" fmla="*/ 103489 h 117256"/>
                  <a:gd name="csX10" fmla="*/ 36367 w 74197"/>
                  <a:gd name="csY10" fmla="*/ 101718 h 117256"/>
                  <a:gd name="csX11" fmla="*/ 40113 w 74197"/>
                  <a:gd name="csY11" fmla="*/ 105315 h 117256"/>
                  <a:gd name="csX12" fmla="*/ 30280 w 74197"/>
                  <a:gd name="csY12" fmla="*/ 112357 h 117256"/>
                  <a:gd name="csX13" fmla="*/ 27644 w 74197"/>
                  <a:gd name="csY13" fmla="*/ 107264 h 117256"/>
                  <a:gd name="csX14" fmla="*/ 29214 w 74197"/>
                  <a:gd name="csY14" fmla="*/ 112884 h 117256"/>
                  <a:gd name="csX15" fmla="*/ 30280 w 74197"/>
                  <a:gd name="csY15" fmla="*/ 112357 h 117256"/>
                  <a:gd name="csX16" fmla="*/ 73061 w 74197"/>
                  <a:gd name="csY16" fmla="*/ 68705 h 117256"/>
                  <a:gd name="csX17" fmla="*/ 74042 w 74197"/>
                  <a:gd name="csY17" fmla="*/ 66970 h 117256"/>
                  <a:gd name="csX18" fmla="*/ 69205 w 74197"/>
                  <a:gd name="csY18" fmla="*/ 65205 h 117256"/>
                  <a:gd name="csX19" fmla="*/ 73061 w 74197"/>
                  <a:gd name="csY19" fmla="*/ 68705 h 117256"/>
                  <a:gd name="csX20" fmla="*/ 63627 w 74197"/>
                  <a:gd name="csY20" fmla="*/ 71756 h 117256"/>
                  <a:gd name="csX21" fmla="*/ 59465 w 74197"/>
                  <a:gd name="csY21" fmla="*/ 67277 h 117256"/>
                  <a:gd name="csX22" fmla="*/ 55891 w 74197"/>
                  <a:gd name="csY22" fmla="*/ 65346 h 117256"/>
                  <a:gd name="csX23" fmla="*/ 58637 w 74197"/>
                  <a:gd name="csY23" fmla="*/ 68588 h 117256"/>
                  <a:gd name="csX24" fmla="*/ 63511 w 74197"/>
                  <a:gd name="csY24" fmla="*/ 71855 h 117256"/>
                  <a:gd name="csX25" fmla="*/ 63627 w 74197"/>
                  <a:gd name="csY25" fmla="*/ 71763 h 117256"/>
                  <a:gd name="csX26" fmla="*/ 50509 w 74197"/>
                  <a:gd name="csY26" fmla="*/ 81727 h 117256"/>
                  <a:gd name="csX27" fmla="*/ 51717 w 74197"/>
                  <a:gd name="csY27" fmla="*/ 79546 h 117256"/>
                  <a:gd name="csX28" fmla="*/ 47751 w 74197"/>
                  <a:gd name="csY28" fmla="*/ 81010 h 117256"/>
                  <a:gd name="csX29" fmla="*/ 50515 w 74197"/>
                  <a:gd name="csY29" fmla="*/ 81727 h 117256"/>
                  <a:gd name="csX30" fmla="*/ 53991 w 74197"/>
                  <a:gd name="csY30" fmla="*/ 72976 h 117256"/>
                  <a:gd name="csX31" fmla="*/ 54904 w 74197"/>
                  <a:gd name="csY31" fmla="*/ 70911 h 117256"/>
                  <a:gd name="csX32" fmla="*/ 44863 w 74197"/>
                  <a:gd name="csY32" fmla="*/ 67497 h 117256"/>
                  <a:gd name="csX33" fmla="*/ 45856 w 74197"/>
                  <a:gd name="csY33" fmla="*/ 69072 h 117256"/>
                  <a:gd name="csX34" fmla="*/ 47928 w 74197"/>
                  <a:gd name="csY34" fmla="*/ 74441 h 117256"/>
                  <a:gd name="csX35" fmla="*/ 49810 w 74197"/>
                  <a:gd name="csY35" fmla="*/ 72522 h 117256"/>
                  <a:gd name="csX36" fmla="*/ 53991 w 74197"/>
                  <a:gd name="csY36" fmla="*/ 72976 h 117256"/>
                  <a:gd name="csX37" fmla="*/ 45728 w 74197"/>
                  <a:gd name="csY37" fmla="*/ 76629 h 117256"/>
                  <a:gd name="csX38" fmla="*/ 40861 w 74197"/>
                  <a:gd name="csY38" fmla="*/ 72639 h 117256"/>
                  <a:gd name="csX39" fmla="*/ 45611 w 74197"/>
                  <a:gd name="csY39" fmla="*/ 76720 h 117256"/>
                  <a:gd name="csX40" fmla="*/ 45734 w 74197"/>
                  <a:gd name="csY40" fmla="*/ 76629 h 117256"/>
                  <a:gd name="csX41" fmla="*/ 65852 w 74197"/>
                  <a:gd name="csY41" fmla="*/ 54787 h 117256"/>
                  <a:gd name="csX42" fmla="*/ 67054 w 74197"/>
                  <a:gd name="csY42" fmla="*/ 52611 h 117256"/>
                  <a:gd name="csX43" fmla="*/ 63094 w 74197"/>
                  <a:gd name="csY43" fmla="*/ 54076 h 117256"/>
                  <a:gd name="csX44" fmla="*/ 65852 w 74197"/>
                  <a:gd name="csY44" fmla="*/ 54787 h 117256"/>
                  <a:gd name="csX45" fmla="*/ 25928 w 74197"/>
                  <a:gd name="csY45" fmla="*/ 86446 h 117256"/>
                  <a:gd name="csX46" fmla="*/ 25076 w 74197"/>
                  <a:gd name="csY46" fmla="*/ 80165 h 117256"/>
                  <a:gd name="csX47" fmla="*/ 24972 w 74197"/>
                  <a:gd name="csY47" fmla="*/ 87034 h 117256"/>
                  <a:gd name="csX48" fmla="*/ 25928 w 74197"/>
                  <a:gd name="csY48" fmla="*/ 86446 h 117256"/>
                  <a:gd name="csX49" fmla="*/ 50699 w 74197"/>
                  <a:gd name="csY49" fmla="*/ 58556 h 117256"/>
                  <a:gd name="csX50" fmla="*/ 51398 w 74197"/>
                  <a:gd name="csY50" fmla="*/ 57153 h 117256"/>
                  <a:gd name="csX51" fmla="*/ 45519 w 74197"/>
                  <a:gd name="csY51" fmla="*/ 57796 h 117256"/>
                  <a:gd name="csX52" fmla="*/ 50699 w 74197"/>
                  <a:gd name="csY52" fmla="*/ 58556 h 117256"/>
                  <a:gd name="csX53" fmla="*/ 36876 w 74197"/>
                  <a:gd name="csY53" fmla="*/ 67791 h 117256"/>
                  <a:gd name="csX54" fmla="*/ 35472 w 74197"/>
                  <a:gd name="csY54" fmla="*/ 56338 h 117256"/>
                  <a:gd name="csX55" fmla="*/ 35282 w 74197"/>
                  <a:gd name="csY55" fmla="*/ 68515 h 117256"/>
                  <a:gd name="csX56" fmla="*/ 36876 w 74197"/>
                  <a:gd name="csY56" fmla="*/ 67791 h 117256"/>
                  <a:gd name="csX57" fmla="*/ 26841 w 74197"/>
                  <a:gd name="csY57" fmla="*/ 75654 h 117256"/>
                  <a:gd name="csX58" fmla="*/ 23519 w 74197"/>
                  <a:gd name="csY58" fmla="*/ 72737 h 117256"/>
                  <a:gd name="csX59" fmla="*/ 26841 w 74197"/>
                  <a:gd name="csY59" fmla="*/ 75654 h 117256"/>
                  <a:gd name="csX60" fmla="*/ 68886 w 74197"/>
                  <a:gd name="csY60" fmla="*/ 39975 h 117256"/>
                  <a:gd name="csX61" fmla="*/ 70535 w 74197"/>
                  <a:gd name="csY61" fmla="*/ 33074 h 117256"/>
                  <a:gd name="csX62" fmla="*/ 68274 w 74197"/>
                  <a:gd name="csY62" fmla="*/ 40392 h 117256"/>
                  <a:gd name="csX63" fmla="*/ 68886 w 74197"/>
                  <a:gd name="csY63" fmla="*/ 39975 h 117256"/>
                  <a:gd name="csX64" fmla="*/ 43122 w 74197"/>
                  <a:gd name="csY64" fmla="*/ 55296 h 117256"/>
                  <a:gd name="csX65" fmla="*/ 40487 w 74197"/>
                  <a:gd name="csY65" fmla="*/ 50203 h 117256"/>
                  <a:gd name="csX66" fmla="*/ 42050 w 74197"/>
                  <a:gd name="csY66" fmla="*/ 55817 h 117256"/>
                  <a:gd name="csX67" fmla="*/ 43122 w 74197"/>
                  <a:gd name="csY67" fmla="*/ 55296 h 117256"/>
                  <a:gd name="csX68" fmla="*/ 50141 w 74197"/>
                  <a:gd name="csY68" fmla="*/ 48757 h 117256"/>
                  <a:gd name="csX69" fmla="*/ 51349 w 74197"/>
                  <a:gd name="csY69" fmla="*/ 46575 h 117256"/>
                  <a:gd name="csX70" fmla="*/ 47383 w 74197"/>
                  <a:gd name="csY70" fmla="*/ 48046 h 117256"/>
                  <a:gd name="csX71" fmla="*/ 50141 w 74197"/>
                  <a:gd name="csY71" fmla="*/ 48757 h 117256"/>
                  <a:gd name="csX72" fmla="*/ 29110 w 74197"/>
                  <a:gd name="csY72" fmla="*/ 65812 h 117256"/>
                  <a:gd name="csX73" fmla="*/ 30201 w 74197"/>
                  <a:gd name="csY73" fmla="*/ 63986 h 117256"/>
                  <a:gd name="csX74" fmla="*/ 25364 w 74197"/>
                  <a:gd name="csY74" fmla="*/ 62221 h 117256"/>
                  <a:gd name="csX75" fmla="*/ 29110 w 74197"/>
                  <a:gd name="csY75" fmla="*/ 65812 h 117256"/>
                  <a:gd name="csX76" fmla="*/ 21637 w 74197"/>
                  <a:gd name="csY76" fmla="*/ 69612 h 117256"/>
                  <a:gd name="csX77" fmla="*/ 21980 w 74197"/>
                  <a:gd name="csY77" fmla="*/ 64366 h 117256"/>
                  <a:gd name="csX78" fmla="*/ 19020 w 74197"/>
                  <a:gd name="csY78" fmla="*/ 70316 h 117256"/>
                  <a:gd name="csX79" fmla="*/ 21637 w 74197"/>
                  <a:gd name="csY79" fmla="*/ 69618 h 117256"/>
                  <a:gd name="csX80" fmla="*/ 58012 w 74197"/>
                  <a:gd name="csY80" fmla="*/ 39129 h 117256"/>
                  <a:gd name="csX81" fmla="*/ 55376 w 74197"/>
                  <a:gd name="csY81" fmla="*/ 34036 h 117256"/>
                  <a:gd name="csX82" fmla="*/ 56945 w 74197"/>
                  <a:gd name="csY82" fmla="*/ 39656 h 117256"/>
                  <a:gd name="csX83" fmla="*/ 58012 w 74197"/>
                  <a:gd name="csY83" fmla="*/ 39129 h 117256"/>
                  <a:gd name="csX84" fmla="*/ 34222 w 74197"/>
                  <a:gd name="csY84" fmla="*/ 55044 h 117256"/>
                  <a:gd name="csX85" fmla="*/ 34804 w 74197"/>
                  <a:gd name="csY85" fmla="*/ 54015 h 117256"/>
                  <a:gd name="csX86" fmla="*/ 32561 w 74197"/>
                  <a:gd name="csY86" fmla="*/ 52078 h 117256"/>
                  <a:gd name="csX87" fmla="*/ 30850 w 74197"/>
                  <a:gd name="csY87" fmla="*/ 51606 h 117256"/>
                  <a:gd name="csX88" fmla="*/ 31782 w 74197"/>
                  <a:gd name="csY88" fmla="*/ 54940 h 117256"/>
                  <a:gd name="csX89" fmla="*/ 32168 w 74197"/>
                  <a:gd name="csY89" fmla="*/ 54799 h 117256"/>
                  <a:gd name="csX90" fmla="*/ 34222 w 74197"/>
                  <a:gd name="csY90" fmla="*/ 55044 h 117256"/>
                  <a:gd name="csX91" fmla="*/ 9475 w 74197"/>
                  <a:gd name="csY91" fmla="*/ 72008 h 117256"/>
                  <a:gd name="csX92" fmla="*/ 10677 w 74197"/>
                  <a:gd name="csY92" fmla="*/ 69826 h 117256"/>
                  <a:gd name="csX93" fmla="*/ 6711 w 74197"/>
                  <a:gd name="csY93" fmla="*/ 71291 h 117256"/>
                  <a:gd name="csX94" fmla="*/ 9475 w 74197"/>
                  <a:gd name="csY94" fmla="*/ 72002 h 117256"/>
                  <a:gd name="csX95" fmla="*/ 28454 w 74197"/>
                  <a:gd name="csY95" fmla="*/ 56062 h 117256"/>
                  <a:gd name="csX96" fmla="*/ 28821 w 74197"/>
                  <a:gd name="csY96" fmla="*/ 55669 h 117256"/>
                  <a:gd name="csX97" fmla="*/ 20411 w 74197"/>
                  <a:gd name="csY97" fmla="*/ 48432 h 117256"/>
                  <a:gd name="csX98" fmla="*/ 28447 w 74197"/>
                  <a:gd name="csY98" fmla="*/ 56062 h 117256"/>
                  <a:gd name="csX99" fmla="*/ 48885 w 74197"/>
                  <a:gd name="csY99" fmla="*/ 33430 h 117256"/>
                  <a:gd name="csX100" fmla="*/ 44017 w 74197"/>
                  <a:gd name="csY100" fmla="*/ 29440 h 117256"/>
                  <a:gd name="csX101" fmla="*/ 48768 w 74197"/>
                  <a:gd name="csY101" fmla="*/ 33522 h 117256"/>
                  <a:gd name="csX102" fmla="*/ 48891 w 74197"/>
                  <a:gd name="csY102" fmla="*/ 33430 h 117256"/>
                  <a:gd name="csX103" fmla="*/ 12785 w 74197"/>
                  <a:gd name="csY103" fmla="*/ 60499 h 117256"/>
                  <a:gd name="csX104" fmla="*/ 13766 w 74197"/>
                  <a:gd name="csY104" fmla="*/ 58764 h 117256"/>
                  <a:gd name="csX105" fmla="*/ 10150 w 74197"/>
                  <a:gd name="csY105" fmla="*/ 55400 h 117256"/>
                  <a:gd name="csX106" fmla="*/ 8415 w 74197"/>
                  <a:gd name="csY106" fmla="*/ 50252 h 117256"/>
                  <a:gd name="csX107" fmla="*/ 8311 w 74197"/>
                  <a:gd name="csY107" fmla="*/ 57128 h 117256"/>
                  <a:gd name="csX108" fmla="*/ 9010 w 74197"/>
                  <a:gd name="csY108" fmla="*/ 56736 h 117256"/>
                  <a:gd name="csX109" fmla="*/ 8930 w 74197"/>
                  <a:gd name="csY109" fmla="*/ 56993 h 117256"/>
                  <a:gd name="csX110" fmla="*/ 12785 w 74197"/>
                  <a:gd name="csY110" fmla="*/ 60499 h 117256"/>
                  <a:gd name="csX111" fmla="*/ 4406 w 74197"/>
                  <a:gd name="csY111" fmla="*/ 63924 h 117256"/>
                  <a:gd name="csX112" fmla="*/ 1770 w 74197"/>
                  <a:gd name="csY112" fmla="*/ 58832 h 117256"/>
                  <a:gd name="csX113" fmla="*/ 3333 w 74197"/>
                  <a:gd name="csY113" fmla="*/ 64445 h 117256"/>
                  <a:gd name="csX114" fmla="*/ 4400 w 74197"/>
                  <a:gd name="csY114" fmla="*/ 63924 h 117256"/>
                  <a:gd name="csX115" fmla="*/ 34449 w 74197"/>
                  <a:gd name="csY115" fmla="*/ 34263 h 117256"/>
                  <a:gd name="csX116" fmla="*/ 31022 w 74197"/>
                  <a:gd name="csY116" fmla="*/ 22760 h 117256"/>
                  <a:gd name="csX117" fmla="*/ 34449 w 74197"/>
                  <a:gd name="csY117" fmla="*/ 34263 h 117256"/>
                  <a:gd name="csX118" fmla="*/ 45623 w 74197"/>
                  <a:gd name="csY118" fmla="*/ 23986 h 117256"/>
                  <a:gd name="csX119" fmla="*/ 46610 w 74197"/>
                  <a:gd name="csY119" fmla="*/ 22252 h 117256"/>
                  <a:gd name="csX120" fmla="*/ 41768 w 74197"/>
                  <a:gd name="csY120" fmla="*/ 20487 h 117256"/>
                  <a:gd name="csX121" fmla="*/ 45623 w 74197"/>
                  <a:gd name="csY121" fmla="*/ 23992 h 117256"/>
                  <a:gd name="csX122" fmla="*/ 19302 w 74197"/>
                  <a:gd name="csY122" fmla="*/ 43211 h 117256"/>
                  <a:gd name="csX123" fmla="*/ 19375 w 74197"/>
                  <a:gd name="csY123" fmla="*/ 43143 h 117256"/>
                  <a:gd name="csX124" fmla="*/ 16053 w 74197"/>
                  <a:gd name="csY124" fmla="*/ 40232 h 117256"/>
                  <a:gd name="csX125" fmla="*/ 19302 w 74197"/>
                  <a:gd name="csY125" fmla="*/ 43211 h 117256"/>
                  <a:gd name="csX126" fmla="*/ 53629 w 74197"/>
                  <a:gd name="csY126" fmla="*/ 12434 h 117256"/>
                  <a:gd name="csX127" fmla="*/ 49767 w 74197"/>
                  <a:gd name="csY127" fmla="*/ 1225 h 117256"/>
                  <a:gd name="csX128" fmla="*/ 53231 w 74197"/>
                  <a:gd name="csY128" fmla="*/ 12716 h 117256"/>
                  <a:gd name="csX129" fmla="*/ 53623 w 74197"/>
                  <a:gd name="csY129" fmla="*/ 12440 h 117256"/>
                  <a:gd name="csX130" fmla="*/ 23071 w 74197"/>
                  <a:gd name="csY130" fmla="*/ 36996 h 117256"/>
                  <a:gd name="csX131" fmla="*/ 24273 w 74197"/>
                  <a:gd name="csY131" fmla="*/ 34821 h 117256"/>
                  <a:gd name="csX132" fmla="*/ 20313 w 74197"/>
                  <a:gd name="csY132" fmla="*/ 36286 h 117256"/>
                  <a:gd name="csX133" fmla="*/ 23071 w 74197"/>
                  <a:gd name="csY133" fmla="*/ 36996 h 117256"/>
                  <a:gd name="csX134" fmla="*/ 18290 w 74197"/>
                  <a:gd name="csY134" fmla="*/ 31904 h 117256"/>
                  <a:gd name="csX135" fmla="*/ 13423 w 74197"/>
                  <a:gd name="csY135" fmla="*/ 27914 h 117256"/>
                  <a:gd name="csX136" fmla="*/ 18168 w 74197"/>
                  <a:gd name="csY136" fmla="*/ 32002 h 117256"/>
                  <a:gd name="csX137" fmla="*/ 18290 w 74197"/>
                  <a:gd name="csY137" fmla="*/ 31904 h 117256"/>
                  <a:gd name="csX138" fmla="*/ 42227 w 74197"/>
                  <a:gd name="csY138" fmla="*/ 3303 h 117256"/>
                  <a:gd name="csX139" fmla="*/ 42301 w 74197"/>
                  <a:gd name="csY139" fmla="*/ 3235 h 117256"/>
                  <a:gd name="csX140" fmla="*/ 38979 w 74197"/>
                  <a:gd name="csY140" fmla="*/ 324 h 117256"/>
                  <a:gd name="csX141" fmla="*/ 42227 w 74197"/>
                  <a:gd name="csY141" fmla="*/ 3303 h 117256"/>
                  <a:gd name="csX142" fmla="*/ 14416 w 74197"/>
                  <a:gd name="csY142" fmla="*/ 24813 h 117256"/>
                  <a:gd name="csX143" fmla="*/ 14496 w 74197"/>
                  <a:gd name="csY143" fmla="*/ 24746 h 117256"/>
                  <a:gd name="csX144" fmla="*/ 11173 w 74197"/>
                  <a:gd name="csY144" fmla="*/ 21835 h 117256"/>
                  <a:gd name="csX145" fmla="*/ 14422 w 74197"/>
                  <a:gd name="csY145" fmla="*/ 24819 h 1172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74197" h="117256">
                    <a:moveTo>
                      <a:pt x="36913" y="116732"/>
                    </a:moveTo>
                    <a:cubicBezTo>
                      <a:pt x="37587" y="116169"/>
                      <a:pt x="38090" y="115255"/>
                      <a:pt x="38114" y="114551"/>
                    </a:cubicBezTo>
                    <a:cubicBezTo>
                      <a:pt x="38176" y="112939"/>
                      <a:pt x="34032" y="113619"/>
                      <a:pt x="34154" y="116022"/>
                    </a:cubicBezTo>
                    <a:cubicBezTo>
                      <a:pt x="34908" y="117609"/>
                      <a:pt x="36048" y="117456"/>
                      <a:pt x="36913" y="116732"/>
                    </a:cubicBezTo>
                    <a:close/>
                    <a:moveTo>
                      <a:pt x="55891" y="100786"/>
                    </a:moveTo>
                    <a:cubicBezTo>
                      <a:pt x="56026" y="100676"/>
                      <a:pt x="56149" y="100541"/>
                      <a:pt x="56259" y="100388"/>
                    </a:cubicBezTo>
                    <a:cubicBezTo>
                      <a:pt x="55775" y="96294"/>
                      <a:pt x="50227" y="87954"/>
                      <a:pt x="47849" y="93151"/>
                    </a:cubicBezTo>
                    <a:cubicBezTo>
                      <a:pt x="45581" y="98108"/>
                      <a:pt x="53151" y="103103"/>
                      <a:pt x="55891" y="100786"/>
                    </a:cubicBezTo>
                    <a:close/>
                    <a:moveTo>
                      <a:pt x="40119" y="105315"/>
                    </a:moveTo>
                    <a:cubicBezTo>
                      <a:pt x="40591" y="104948"/>
                      <a:pt x="40983" y="104353"/>
                      <a:pt x="41204" y="103489"/>
                    </a:cubicBezTo>
                    <a:cubicBezTo>
                      <a:pt x="42319" y="99230"/>
                      <a:pt x="37085" y="98703"/>
                      <a:pt x="36367" y="101718"/>
                    </a:cubicBezTo>
                    <a:cubicBezTo>
                      <a:pt x="35215" y="104684"/>
                      <a:pt x="38261" y="106749"/>
                      <a:pt x="40113" y="105315"/>
                    </a:cubicBezTo>
                    <a:close/>
                    <a:moveTo>
                      <a:pt x="30280" y="112357"/>
                    </a:moveTo>
                    <a:cubicBezTo>
                      <a:pt x="32273" y="110659"/>
                      <a:pt x="30820" y="106026"/>
                      <a:pt x="27644" y="107264"/>
                    </a:cubicBezTo>
                    <a:cubicBezTo>
                      <a:pt x="24022" y="108674"/>
                      <a:pt x="26688" y="113950"/>
                      <a:pt x="29214" y="112884"/>
                    </a:cubicBezTo>
                    <a:cubicBezTo>
                      <a:pt x="29643" y="112786"/>
                      <a:pt x="29998" y="112602"/>
                      <a:pt x="30280" y="112357"/>
                    </a:cubicBezTo>
                    <a:close/>
                    <a:moveTo>
                      <a:pt x="73061" y="68705"/>
                    </a:moveTo>
                    <a:cubicBezTo>
                      <a:pt x="73484" y="68331"/>
                      <a:pt x="73833" y="67767"/>
                      <a:pt x="74042" y="66970"/>
                    </a:cubicBezTo>
                    <a:cubicBezTo>
                      <a:pt x="75157" y="62717"/>
                      <a:pt x="69922" y="62190"/>
                      <a:pt x="69205" y="65205"/>
                    </a:cubicBezTo>
                    <a:cubicBezTo>
                      <a:pt x="68028" y="68226"/>
                      <a:pt x="71222" y="70310"/>
                      <a:pt x="73061" y="68705"/>
                    </a:cubicBezTo>
                    <a:close/>
                    <a:moveTo>
                      <a:pt x="63627" y="71756"/>
                    </a:moveTo>
                    <a:cubicBezTo>
                      <a:pt x="65674" y="70065"/>
                      <a:pt x="61390" y="66878"/>
                      <a:pt x="59465" y="67277"/>
                    </a:cubicBezTo>
                    <a:cubicBezTo>
                      <a:pt x="59624" y="65162"/>
                      <a:pt x="56909" y="64574"/>
                      <a:pt x="55891" y="65346"/>
                    </a:cubicBezTo>
                    <a:cubicBezTo>
                      <a:pt x="54855" y="66125"/>
                      <a:pt x="57013" y="69005"/>
                      <a:pt x="58637" y="68588"/>
                    </a:cubicBezTo>
                    <a:cubicBezTo>
                      <a:pt x="58404" y="71622"/>
                      <a:pt x="61034" y="73626"/>
                      <a:pt x="63511" y="71855"/>
                    </a:cubicBezTo>
                    <a:cubicBezTo>
                      <a:pt x="63553" y="71824"/>
                      <a:pt x="63590" y="71793"/>
                      <a:pt x="63627" y="71763"/>
                    </a:cubicBezTo>
                    <a:close/>
                    <a:moveTo>
                      <a:pt x="50509" y="81727"/>
                    </a:moveTo>
                    <a:cubicBezTo>
                      <a:pt x="51183" y="81164"/>
                      <a:pt x="51686" y="80250"/>
                      <a:pt x="51717" y="79546"/>
                    </a:cubicBezTo>
                    <a:cubicBezTo>
                      <a:pt x="51778" y="77934"/>
                      <a:pt x="47628" y="78608"/>
                      <a:pt x="47751" y="81010"/>
                    </a:cubicBezTo>
                    <a:cubicBezTo>
                      <a:pt x="48505" y="82598"/>
                      <a:pt x="49651" y="82450"/>
                      <a:pt x="50515" y="81727"/>
                    </a:cubicBezTo>
                    <a:close/>
                    <a:moveTo>
                      <a:pt x="53991" y="72976"/>
                    </a:moveTo>
                    <a:cubicBezTo>
                      <a:pt x="54457" y="72584"/>
                      <a:pt x="54782" y="71916"/>
                      <a:pt x="54904" y="70911"/>
                    </a:cubicBezTo>
                    <a:cubicBezTo>
                      <a:pt x="55597" y="65077"/>
                      <a:pt x="46114" y="63544"/>
                      <a:pt x="44863" y="67497"/>
                    </a:cubicBezTo>
                    <a:cubicBezTo>
                      <a:pt x="45090" y="68000"/>
                      <a:pt x="45440" y="68533"/>
                      <a:pt x="45856" y="69072"/>
                    </a:cubicBezTo>
                    <a:cubicBezTo>
                      <a:pt x="43006" y="70758"/>
                      <a:pt x="45525" y="75452"/>
                      <a:pt x="47928" y="74441"/>
                    </a:cubicBezTo>
                    <a:cubicBezTo>
                      <a:pt x="48995" y="74196"/>
                      <a:pt x="49596" y="73429"/>
                      <a:pt x="49810" y="72522"/>
                    </a:cubicBezTo>
                    <a:cubicBezTo>
                      <a:pt x="51416" y="73442"/>
                      <a:pt x="53010" y="73803"/>
                      <a:pt x="53991" y="72976"/>
                    </a:cubicBezTo>
                    <a:close/>
                    <a:moveTo>
                      <a:pt x="45728" y="76629"/>
                    </a:moveTo>
                    <a:cubicBezTo>
                      <a:pt x="48100" y="74661"/>
                      <a:pt x="41946" y="70690"/>
                      <a:pt x="40861" y="72639"/>
                    </a:cubicBezTo>
                    <a:cubicBezTo>
                      <a:pt x="40039" y="76108"/>
                      <a:pt x="42920" y="78651"/>
                      <a:pt x="45611" y="76720"/>
                    </a:cubicBezTo>
                    <a:cubicBezTo>
                      <a:pt x="45654" y="76690"/>
                      <a:pt x="45691" y="76659"/>
                      <a:pt x="45734" y="76629"/>
                    </a:cubicBezTo>
                    <a:close/>
                    <a:moveTo>
                      <a:pt x="65852" y="54787"/>
                    </a:moveTo>
                    <a:cubicBezTo>
                      <a:pt x="66526" y="54223"/>
                      <a:pt x="67029" y="53316"/>
                      <a:pt x="67054" y="52611"/>
                    </a:cubicBezTo>
                    <a:cubicBezTo>
                      <a:pt x="67115" y="51000"/>
                      <a:pt x="62971" y="51674"/>
                      <a:pt x="63094" y="54076"/>
                    </a:cubicBezTo>
                    <a:cubicBezTo>
                      <a:pt x="63848" y="55663"/>
                      <a:pt x="64988" y="55510"/>
                      <a:pt x="65852" y="54787"/>
                    </a:cubicBezTo>
                    <a:close/>
                    <a:moveTo>
                      <a:pt x="25928" y="86446"/>
                    </a:moveTo>
                    <a:cubicBezTo>
                      <a:pt x="27859" y="84798"/>
                      <a:pt x="27620" y="81421"/>
                      <a:pt x="25076" y="80165"/>
                    </a:cubicBezTo>
                    <a:cubicBezTo>
                      <a:pt x="22164" y="78731"/>
                      <a:pt x="22949" y="87133"/>
                      <a:pt x="24972" y="87034"/>
                    </a:cubicBezTo>
                    <a:cubicBezTo>
                      <a:pt x="25333" y="86881"/>
                      <a:pt x="25652" y="86685"/>
                      <a:pt x="25928" y="86446"/>
                    </a:cubicBezTo>
                    <a:close/>
                    <a:moveTo>
                      <a:pt x="50699" y="58556"/>
                    </a:moveTo>
                    <a:cubicBezTo>
                      <a:pt x="51177" y="58145"/>
                      <a:pt x="51465" y="57661"/>
                      <a:pt x="51398" y="57153"/>
                    </a:cubicBezTo>
                    <a:cubicBezTo>
                      <a:pt x="50025" y="53923"/>
                      <a:pt x="46420" y="54266"/>
                      <a:pt x="45519" y="57796"/>
                    </a:cubicBezTo>
                    <a:cubicBezTo>
                      <a:pt x="44814" y="60548"/>
                      <a:pt x="48989" y="60027"/>
                      <a:pt x="50699" y="58556"/>
                    </a:cubicBezTo>
                    <a:close/>
                    <a:moveTo>
                      <a:pt x="36876" y="67791"/>
                    </a:moveTo>
                    <a:cubicBezTo>
                      <a:pt x="39953" y="65162"/>
                      <a:pt x="38623" y="56656"/>
                      <a:pt x="35472" y="56338"/>
                    </a:cubicBezTo>
                    <a:cubicBezTo>
                      <a:pt x="32886" y="59175"/>
                      <a:pt x="30262" y="69268"/>
                      <a:pt x="35282" y="68515"/>
                    </a:cubicBezTo>
                    <a:cubicBezTo>
                      <a:pt x="35908" y="68423"/>
                      <a:pt x="36441" y="68171"/>
                      <a:pt x="36876" y="67791"/>
                    </a:cubicBezTo>
                    <a:close/>
                    <a:moveTo>
                      <a:pt x="26841" y="75654"/>
                    </a:moveTo>
                    <a:cubicBezTo>
                      <a:pt x="28043" y="72743"/>
                      <a:pt x="24677" y="71861"/>
                      <a:pt x="23519" y="72737"/>
                    </a:cubicBezTo>
                    <a:cubicBezTo>
                      <a:pt x="22354" y="73613"/>
                      <a:pt x="25235" y="77156"/>
                      <a:pt x="26841" y="75654"/>
                    </a:cubicBezTo>
                    <a:close/>
                    <a:moveTo>
                      <a:pt x="68886" y="39975"/>
                    </a:moveTo>
                    <a:cubicBezTo>
                      <a:pt x="70916" y="38308"/>
                      <a:pt x="73404" y="33742"/>
                      <a:pt x="70535" y="33074"/>
                    </a:cubicBezTo>
                    <a:cubicBezTo>
                      <a:pt x="67366" y="32333"/>
                      <a:pt x="66165" y="39307"/>
                      <a:pt x="68274" y="40392"/>
                    </a:cubicBezTo>
                    <a:cubicBezTo>
                      <a:pt x="68470" y="40287"/>
                      <a:pt x="68672" y="40153"/>
                      <a:pt x="68886" y="39975"/>
                    </a:cubicBezTo>
                    <a:close/>
                    <a:moveTo>
                      <a:pt x="43122" y="55296"/>
                    </a:moveTo>
                    <a:cubicBezTo>
                      <a:pt x="45115" y="53598"/>
                      <a:pt x="43656" y="48971"/>
                      <a:pt x="40487" y="50203"/>
                    </a:cubicBezTo>
                    <a:cubicBezTo>
                      <a:pt x="36864" y="51619"/>
                      <a:pt x="39524" y="56889"/>
                      <a:pt x="42050" y="55817"/>
                    </a:cubicBezTo>
                    <a:cubicBezTo>
                      <a:pt x="42479" y="55719"/>
                      <a:pt x="42834" y="55535"/>
                      <a:pt x="43122" y="55296"/>
                    </a:cubicBezTo>
                    <a:close/>
                    <a:moveTo>
                      <a:pt x="50141" y="48757"/>
                    </a:moveTo>
                    <a:cubicBezTo>
                      <a:pt x="50816" y="48193"/>
                      <a:pt x="51318" y="47286"/>
                      <a:pt x="51349" y="46575"/>
                    </a:cubicBezTo>
                    <a:cubicBezTo>
                      <a:pt x="51410" y="44963"/>
                      <a:pt x="47260" y="45644"/>
                      <a:pt x="47383" y="48046"/>
                    </a:cubicBezTo>
                    <a:cubicBezTo>
                      <a:pt x="48137" y="49633"/>
                      <a:pt x="49277" y="49480"/>
                      <a:pt x="50141" y="48757"/>
                    </a:cubicBezTo>
                    <a:close/>
                    <a:moveTo>
                      <a:pt x="29110" y="65812"/>
                    </a:moveTo>
                    <a:cubicBezTo>
                      <a:pt x="29581" y="65444"/>
                      <a:pt x="29974" y="64850"/>
                      <a:pt x="30201" y="63986"/>
                    </a:cubicBezTo>
                    <a:cubicBezTo>
                      <a:pt x="31310" y="59726"/>
                      <a:pt x="26081" y="59199"/>
                      <a:pt x="25364" y="62221"/>
                    </a:cubicBezTo>
                    <a:cubicBezTo>
                      <a:pt x="24212" y="65181"/>
                      <a:pt x="27258" y="67252"/>
                      <a:pt x="29110" y="65812"/>
                    </a:cubicBezTo>
                    <a:close/>
                    <a:moveTo>
                      <a:pt x="21637" y="69612"/>
                    </a:moveTo>
                    <a:cubicBezTo>
                      <a:pt x="22894" y="68478"/>
                      <a:pt x="23255" y="66265"/>
                      <a:pt x="21980" y="64366"/>
                    </a:cubicBezTo>
                    <a:cubicBezTo>
                      <a:pt x="20037" y="61467"/>
                      <a:pt x="17211" y="69256"/>
                      <a:pt x="19020" y="70316"/>
                    </a:cubicBezTo>
                    <a:cubicBezTo>
                      <a:pt x="20068" y="70512"/>
                      <a:pt x="20975" y="70212"/>
                      <a:pt x="21637" y="69618"/>
                    </a:cubicBezTo>
                    <a:close/>
                    <a:moveTo>
                      <a:pt x="58012" y="39129"/>
                    </a:moveTo>
                    <a:cubicBezTo>
                      <a:pt x="60004" y="37432"/>
                      <a:pt x="58551" y="32805"/>
                      <a:pt x="55376" y="34036"/>
                    </a:cubicBezTo>
                    <a:cubicBezTo>
                      <a:pt x="51753" y="35446"/>
                      <a:pt x="54420" y="40722"/>
                      <a:pt x="56945" y="39656"/>
                    </a:cubicBezTo>
                    <a:cubicBezTo>
                      <a:pt x="57374" y="39558"/>
                      <a:pt x="57730" y="39374"/>
                      <a:pt x="58012" y="39129"/>
                    </a:cubicBezTo>
                    <a:close/>
                    <a:moveTo>
                      <a:pt x="34222" y="55044"/>
                    </a:moveTo>
                    <a:cubicBezTo>
                      <a:pt x="34473" y="54824"/>
                      <a:pt x="34682" y="54493"/>
                      <a:pt x="34804" y="54015"/>
                    </a:cubicBezTo>
                    <a:cubicBezTo>
                      <a:pt x="35313" y="52060"/>
                      <a:pt x="33572" y="51429"/>
                      <a:pt x="32561" y="52078"/>
                    </a:cubicBezTo>
                    <a:cubicBezTo>
                      <a:pt x="32199" y="51588"/>
                      <a:pt x="31610" y="51312"/>
                      <a:pt x="30850" y="51606"/>
                    </a:cubicBezTo>
                    <a:cubicBezTo>
                      <a:pt x="28699" y="52446"/>
                      <a:pt x="30280" y="55571"/>
                      <a:pt x="31782" y="54940"/>
                    </a:cubicBezTo>
                    <a:cubicBezTo>
                      <a:pt x="31929" y="54910"/>
                      <a:pt x="32052" y="54861"/>
                      <a:pt x="32168" y="54799"/>
                    </a:cubicBezTo>
                    <a:cubicBezTo>
                      <a:pt x="32677" y="55412"/>
                      <a:pt x="33590" y="55596"/>
                      <a:pt x="34222" y="55044"/>
                    </a:cubicBezTo>
                    <a:close/>
                    <a:moveTo>
                      <a:pt x="9475" y="72008"/>
                    </a:moveTo>
                    <a:cubicBezTo>
                      <a:pt x="10150" y="71444"/>
                      <a:pt x="10652" y="70537"/>
                      <a:pt x="10677" y="69826"/>
                    </a:cubicBezTo>
                    <a:cubicBezTo>
                      <a:pt x="10732" y="68214"/>
                      <a:pt x="6594" y="68895"/>
                      <a:pt x="6711" y="71291"/>
                    </a:cubicBezTo>
                    <a:cubicBezTo>
                      <a:pt x="7465" y="72878"/>
                      <a:pt x="8611" y="72731"/>
                      <a:pt x="9475" y="72002"/>
                    </a:cubicBezTo>
                    <a:close/>
                    <a:moveTo>
                      <a:pt x="28454" y="56062"/>
                    </a:moveTo>
                    <a:cubicBezTo>
                      <a:pt x="28588" y="55945"/>
                      <a:pt x="28711" y="55817"/>
                      <a:pt x="28821" y="55669"/>
                    </a:cubicBezTo>
                    <a:cubicBezTo>
                      <a:pt x="28337" y="51576"/>
                      <a:pt x="22790" y="43229"/>
                      <a:pt x="20411" y="48432"/>
                    </a:cubicBezTo>
                    <a:cubicBezTo>
                      <a:pt x="18143" y="53390"/>
                      <a:pt x="25707" y="58384"/>
                      <a:pt x="28447" y="56062"/>
                    </a:cubicBezTo>
                    <a:close/>
                    <a:moveTo>
                      <a:pt x="48885" y="33430"/>
                    </a:moveTo>
                    <a:cubicBezTo>
                      <a:pt x="51257" y="31462"/>
                      <a:pt x="45102" y="27491"/>
                      <a:pt x="44017" y="29440"/>
                    </a:cubicBezTo>
                    <a:cubicBezTo>
                      <a:pt x="43196" y="32915"/>
                      <a:pt x="46077" y="35452"/>
                      <a:pt x="48768" y="33522"/>
                    </a:cubicBezTo>
                    <a:cubicBezTo>
                      <a:pt x="48811" y="33491"/>
                      <a:pt x="48854" y="33460"/>
                      <a:pt x="48891" y="33430"/>
                    </a:cubicBezTo>
                    <a:close/>
                    <a:moveTo>
                      <a:pt x="12785" y="60499"/>
                    </a:moveTo>
                    <a:cubicBezTo>
                      <a:pt x="13208" y="60125"/>
                      <a:pt x="13558" y="59561"/>
                      <a:pt x="13766" y="58764"/>
                    </a:cubicBezTo>
                    <a:cubicBezTo>
                      <a:pt x="14600" y="55571"/>
                      <a:pt x="11872" y="54474"/>
                      <a:pt x="10150" y="55400"/>
                    </a:cubicBezTo>
                    <a:cubicBezTo>
                      <a:pt x="11014" y="53647"/>
                      <a:pt x="10462" y="51263"/>
                      <a:pt x="8415" y="50252"/>
                    </a:cubicBezTo>
                    <a:cubicBezTo>
                      <a:pt x="5503" y="48818"/>
                      <a:pt x="6288" y="57232"/>
                      <a:pt x="8311" y="57128"/>
                    </a:cubicBezTo>
                    <a:cubicBezTo>
                      <a:pt x="8568" y="57018"/>
                      <a:pt x="8801" y="56889"/>
                      <a:pt x="9010" y="56736"/>
                    </a:cubicBezTo>
                    <a:cubicBezTo>
                      <a:pt x="8979" y="56815"/>
                      <a:pt x="8948" y="56901"/>
                      <a:pt x="8930" y="56993"/>
                    </a:cubicBezTo>
                    <a:cubicBezTo>
                      <a:pt x="7753" y="60015"/>
                      <a:pt x="10947" y="62104"/>
                      <a:pt x="12785" y="60499"/>
                    </a:cubicBezTo>
                    <a:close/>
                    <a:moveTo>
                      <a:pt x="4406" y="63924"/>
                    </a:moveTo>
                    <a:cubicBezTo>
                      <a:pt x="6398" y="62227"/>
                      <a:pt x="4945" y="57600"/>
                      <a:pt x="1770" y="58832"/>
                    </a:cubicBezTo>
                    <a:cubicBezTo>
                      <a:pt x="-1853" y="60241"/>
                      <a:pt x="808" y="65512"/>
                      <a:pt x="3333" y="64445"/>
                    </a:cubicBezTo>
                    <a:cubicBezTo>
                      <a:pt x="3762" y="64347"/>
                      <a:pt x="4118" y="64163"/>
                      <a:pt x="4400" y="63924"/>
                    </a:cubicBezTo>
                    <a:close/>
                    <a:moveTo>
                      <a:pt x="34449" y="34263"/>
                    </a:moveTo>
                    <a:cubicBezTo>
                      <a:pt x="36036" y="30562"/>
                      <a:pt x="35503" y="20033"/>
                      <a:pt x="31022" y="22760"/>
                    </a:cubicBezTo>
                    <a:cubicBezTo>
                      <a:pt x="26535" y="25487"/>
                      <a:pt x="30961" y="35372"/>
                      <a:pt x="34449" y="34263"/>
                    </a:cubicBezTo>
                    <a:close/>
                    <a:moveTo>
                      <a:pt x="45623" y="23986"/>
                    </a:moveTo>
                    <a:cubicBezTo>
                      <a:pt x="46046" y="23612"/>
                      <a:pt x="46402" y="23048"/>
                      <a:pt x="46610" y="22252"/>
                    </a:cubicBezTo>
                    <a:cubicBezTo>
                      <a:pt x="47726" y="17992"/>
                      <a:pt x="42485" y="17465"/>
                      <a:pt x="41768" y="20487"/>
                    </a:cubicBezTo>
                    <a:cubicBezTo>
                      <a:pt x="40591" y="23508"/>
                      <a:pt x="43791" y="25598"/>
                      <a:pt x="45623" y="23992"/>
                    </a:cubicBezTo>
                    <a:close/>
                    <a:moveTo>
                      <a:pt x="19302" y="43211"/>
                    </a:moveTo>
                    <a:cubicBezTo>
                      <a:pt x="19302" y="43211"/>
                      <a:pt x="19351" y="43168"/>
                      <a:pt x="19375" y="43143"/>
                    </a:cubicBezTo>
                    <a:cubicBezTo>
                      <a:pt x="20570" y="40232"/>
                      <a:pt x="17211" y="39356"/>
                      <a:pt x="16053" y="40232"/>
                    </a:cubicBezTo>
                    <a:cubicBezTo>
                      <a:pt x="14906" y="41096"/>
                      <a:pt x="17677" y="44534"/>
                      <a:pt x="19302" y="43211"/>
                    </a:cubicBezTo>
                    <a:close/>
                    <a:moveTo>
                      <a:pt x="53629" y="12434"/>
                    </a:moveTo>
                    <a:cubicBezTo>
                      <a:pt x="57430" y="9358"/>
                      <a:pt x="53145" y="134"/>
                      <a:pt x="49767" y="1225"/>
                    </a:cubicBezTo>
                    <a:cubicBezTo>
                      <a:pt x="48192" y="4933"/>
                      <a:pt x="48756" y="15461"/>
                      <a:pt x="53231" y="12716"/>
                    </a:cubicBezTo>
                    <a:cubicBezTo>
                      <a:pt x="53372" y="12630"/>
                      <a:pt x="53500" y="12538"/>
                      <a:pt x="53623" y="12440"/>
                    </a:cubicBezTo>
                    <a:close/>
                    <a:moveTo>
                      <a:pt x="23071" y="36996"/>
                    </a:moveTo>
                    <a:cubicBezTo>
                      <a:pt x="23746" y="36433"/>
                      <a:pt x="24242" y="35526"/>
                      <a:pt x="24273" y="34821"/>
                    </a:cubicBezTo>
                    <a:cubicBezTo>
                      <a:pt x="24334" y="33209"/>
                      <a:pt x="20190" y="33883"/>
                      <a:pt x="20313" y="36286"/>
                    </a:cubicBezTo>
                    <a:cubicBezTo>
                      <a:pt x="21067" y="37873"/>
                      <a:pt x="22207" y="37720"/>
                      <a:pt x="23071" y="36996"/>
                    </a:cubicBezTo>
                    <a:close/>
                    <a:moveTo>
                      <a:pt x="18290" y="31904"/>
                    </a:moveTo>
                    <a:cubicBezTo>
                      <a:pt x="20662" y="29937"/>
                      <a:pt x="14508" y="25965"/>
                      <a:pt x="13423" y="27914"/>
                    </a:cubicBezTo>
                    <a:cubicBezTo>
                      <a:pt x="12602" y="31383"/>
                      <a:pt x="15477" y="33932"/>
                      <a:pt x="18168" y="32002"/>
                    </a:cubicBezTo>
                    <a:cubicBezTo>
                      <a:pt x="18211" y="31971"/>
                      <a:pt x="18253" y="31941"/>
                      <a:pt x="18290" y="31904"/>
                    </a:cubicBezTo>
                    <a:close/>
                    <a:moveTo>
                      <a:pt x="42227" y="3303"/>
                    </a:moveTo>
                    <a:cubicBezTo>
                      <a:pt x="42227" y="3303"/>
                      <a:pt x="42277" y="3260"/>
                      <a:pt x="42301" y="3235"/>
                    </a:cubicBezTo>
                    <a:cubicBezTo>
                      <a:pt x="43503" y="324"/>
                      <a:pt x="40143" y="-552"/>
                      <a:pt x="38979" y="324"/>
                    </a:cubicBezTo>
                    <a:cubicBezTo>
                      <a:pt x="37832" y="1188"/>
                      <a:pt x="40603" y="4626"/>
                      <a:pt x="42227" y="3303"/>
                    </a:cubicBezTo>
                    <a:close/>
                    <a:moveTo>
                      <a:pt x="14416" y="24813"/>
                    </a:moveTo>
                    <a:cubicBezTo>
                      <a:pt x="14416" y="24813"/>
                      <a:pt x="14465" y="24770"/>
                      <a:pt x="14496" y="24746"/>
                    </a:cubicBezTo>
                    <a:cubicBezTo>
                      <a:pt x="15691" y="21835"/>
                      <a:pt x="12332" y="20952"/>
                      <a:pt x="11173" y="21835"/>
                    </a:cubicBezTo>
                    <a:cubicBezTo>
                      <a:pt x="10027" y="22699"/>
                      <a:pt x="12798" y="26143"/>
                      <a:pt x="14422" y="24819"/>
                    </a:cubicBezTo>
                    <a:close/>
                  </a:path>
                </a:pathLst>
              </a:custGeom>
              <a:solidFill>
                <a:srgbClr val="DEBC9A"/>
              </a:solidFill>
              <a:ln w="612" cap="flat">
                <a:noFill/>
                <a:prstDash val="solid"/>
                <a:miter/>
              </a:ln>
            </p:spPr>
            <p:txBody>
              <a:bodyPr/>
              <a:lstStyle/>
              <a:p>
                <a:endParaRPr lang="en-US"/>
              </a:p>
            </p:txBody>
          </p:sp>
          <p:sp>
            <p:nvSpPr>
              <p:cNvPr id="1225" name="Freeform 191">
                <a:extLst>
                  <a:ext uri="{FF2B5EF4-FFF2-40B4-BE49-F238E27FC236}">
                    <a16:creationId xmlns:a16="http://schemas.microsoft.com/office/drawing/2014/main" id="{193C4741-C03D-3DC4-F6D2-B0418C51F91C}"/>
                  </a:ext>
                </a:extLst>
              </p:cNvPr>
              <p:cNvSpPr/>
              <p:nvPr/>
            </p:nvSpPr>
            <p:spPr>
              <a:xfrm>
                <a:off x="8284867" y="3209713"/>
                <a:ext cx="224233" cy="193312"/>
              </a:xfrm>
              <a:custGeom>
                <a:avLst/>
                <a:gdLst>
                  <a:gd name="csX0" fmla="*/ 36995 w 70908"/>
                  <a:gd name="csY0" fmla="*/ 10699 h 61129"/>
                  <a:gd name="csX1" fmla="*/ 36897 w 70908"/>
                  <a:gd name="csY1" fmla="*/ 10638 h 61129"/>
                  <a:gd name="csX2" fmla="*/ 35493 w 70908"/>
                  <a:gd name="csY2" fmla="*/ 15277 h 61129"/>
                  <a:gd name="csX3" fmla="*/ 36995 w 70908"/>
                  <a:gd name="csY3" fmla="*/ 10699 h 61129"/>
                  <a:gd name="csX4" fmla="*/ 60019 w 70908"/>
                  <a:gd name="csY4" fmla="*/ 28158 h 61129"/>
                  <a:gd name="csX5" fmla="*/ 58824 w 70908"/>
                  <a:gd name="csY5" fmla="*/ 27877 h 61129"/>
                  <a:gd name="csX6" fmla="*/ 58989 w 70908"/>
                  <a:gd name="csY6" fmla="*/ 31376 h 61129"/>
                  <a:gd name="csX7" fmla="*/ 60025 w 70908"/>
                  <a:gd name="csY7" fmla="*/ 28165 h 61129"/>
                  <a:gd name="csX8" fmla="*/ 18489 w 70908"/>
                  <a:gd name="csY8" fmla="*/ 287 h 61129"/>
                  <a:gd name="csX9" fmla="*/ 17287 w 70908"/>
                  <a:gd name="csY9" fmla="*/ 5 h 61129"/>
                  <a:gd name="csX10" fmla="*/ 17447 w 70908"/>
                  <a:gd name="csY10" fmla="*/ 3498 h 61129"/>
                  <a:gd name="csX11" fmla="*/ 18483 w 70908"/>
                  <a:gd name="csY11" fmla="*/ 287 h 61129"/>
                  <a:gd name="csX12" fmla="*/ 41758 w 70908"/>
                  <a:gd name="csY12" fmla="*/ 22710 h 61129"/>
                  <a:gd name="csX13" fmla="*/ 39453 w 70908"/>
                  <a:gd name="csY13" fmla="*/ 22422 h 61129"/>
                  <a:gd name="csX14" fmla="*/ 40262 w 70908"/>
                  <a:gd name="csY14" fmla="*/ 34575 h 61129"/>
                  <a:gd name="csX15" fmla="*/ 41758 w 70908"/>
                  <a:gd name="csY15" fmla="*/ 22717 h 61129"/>
                  <a:gd name="csX16" fmla="*/ 24337 w 70908"/>
                  <a:gd name="csY16" fmla="*/ 10987 h 61129"/>
                  <a:gd name="csX17" fmla="*/ 22308 w 70908"/>
                  <a:gd name="csY17" fmla="*/ 10509 h 61129"/>
                  <a:gd name="csX18" fmla="*/ 22590 w 70908"/>
                  <a:gd name="csY18" fmla="*/ 16404 h 61129"/>
                  <a:gd name="csX19" fmla="*/ 24337 w 70908"/>
                  <a:gd name="csY19" fmla="*/ 10987 h 61129"/>
                  <a:gd name="csX20" fmla="*/ 54698 w 70908"/>
                  <a:gd name="csY20" fmla="*/ 35531 h 61129"/>
                  <a:gd name="csX21" fmla="*/ 52675 w 70908"/>
                  <a:gd name="csY21" fmla="*/ 35053 h 61129"/>
                  <a:gd name="csX22" fmla="*/ 52957 w 70908"/>
                  <a:gd name="csY22" fmla="*/ 40942 h 61129"/>
                  <a:gd name="csX23" fmla="*/ 54704 w 70908"/>
                  <a:gd name="csY23" fmla="*/ 35531 h 61129"/>
                  <a:gd name="csX24" fmla="*/ 69600 w 70908"/>
                  <a:gd name="csY24" fmla="*/ 45863 h 61129"/>
                  <a:gd name="csX25" fmla="*/ 67571 w 70908"/>
                  <a:gd name="csY25" fmla="*/ 45379 h 61129"/>
                  <a:gd name="csX26" fmla="*/ 67853 w 70908"/>
                  <a:gd name="csY26" fmla="*/ 51275 h 61129"/>
                  <a:gd name="csX27" fmla="*/ 69600 w 70908"/>
                  <a:gd name="csY27" fmla="*/ 45863 h 61129"/>
                  <a:gd name="csX28" fmla="*/ 6119 w 70908"/>
                  <a:gd name="csY28" fmla="*/ 4724 h 61129"/>
                  <a:gd name="csX29" fmla="*/ 4917 w 70908"/>
                  <a:gd name="csY29" fmla="*/ 4442 h 61129"/>
                  <a:gd name="csX30" fmla="*/ 5089 w 70908"/>
                  <a:gd name="csY30" fmla="*/ 7941 h 61129"/>
                  <a:gd name="csX31" fmla="*/ 6119 w 70908"/>
                  <a:gd name="csY31" fmla="*/ 4724 h 61129"/>
                  <a:gd name="csX32" fmla="*/ 11139 w 70908"/>
                  <a:gd name="csY32" fmla="*/ 8205 h 61129"/>
                  <a:gd name="csX33" fmla="*/ 9937 w 70908"/>
                  <a:gd name="csY33" fmla="*/ 7923 h 61129"/>
                  <a:gd name="csX34" fmla="*/ 10109 w 70908"/>
                  <a:gd name="csY34" fmla="*/ 11422 h 61129"/>
                  <a:gd name="csX35" fmla="*/ 11145 w 70908"/>
                  <a:gd name="csY35" fmla="*/ 8211 h 61129"/>
                  <a:gd name="csX36" fmla="*/ 57953 w 70908"/>
                  <a:gd name="csY36" fmla="*/ 42517 h 61129"/>
                  <a:gd name="csX37" fmla="*/ 56752 w 70908"/>
                  <a:gd name="csY37" fmla="*/ 42235 h 61129"/>
                  <a:gd name="csX38" fmla="*/ 56917 w 70908"/>
                  <a:gd name="csY38" fmla="*/ 45741 h 61129"/>
                  <a:gd name="csX39" fmla="*/ 57953 w 70908"/>
                  <a:gd name="csY39" fmla="*/ 42523 h 61129"/>
                  <a:gd name="csX40" fmla="*/ 29817 w 70908"/>
                  <a:gd name="csY40" fmla="*/ 23470 h 61129"/>
                  <a:gd name="csX41" fmla="*/ 28615 w 70908"/>
                  <a:gd name="csY41" fmla="*/ 23188 h 61129"/>
                  <a:gd name="csX42" fmla="*/ 28775 w 70908"/>
                  <a:gd name="csY42" fmla="*/ 26688 h 61129"/>
                  <a:gd name="csX43" fmla="*/ 29817 w 70908"/>
                  <a:gd name="csY43" fmla="*/ 23470 h 61129"/>
                  <a:gd name="csX44" fmla="*/ 20818 w 70908"/>
                  <a:gd name="csY44" fmla="*/ 17697 h 61129"/>
                  <a:gd name="csX45" fmla="*/ 19617 w 70908"/>
                  <a:gd name="csY45" fmla="*/ 17415 h 61129"/>
                  <a:gd name="csX46" fmla="*/ 19776 w 70908"/>
                  <a:gd name="csY46" fmla="*/ 20915 h 61129"/>
                  <a:gd name="csX47" fmla="*/ 20818 w 70908"/>
                  <a:gd name="csY47" fmla="*/ 17697 h 61129"/>
                  <a:gd name="csX48" fmla="*/ 12481 w 70908"/>
                  <a:gd name="csY48" fmla="*/ 16006 h 61129"/>
                  <a:gd name="csX49" fmla="*/ 10452 w 70908"/>
                  <a:gd name="csY49" fmla="*/ 15528 h 61129"/>
                  <a:gd name="csX50" fmla="*/ 10734 w 70908"/>
                  <a:gd name="csY50" fmla="*/ 21423 h 61129"/>
                  <a:gd name="csX51" fmla="*/ 12481 w 70908"/>
                  <a:gd name="csY51" fmla="*/ 16000 h 61129"/>
                  <a:gd name="csX52" fmla="*/ 47336 w 70908"/>
                  <a:gd name="csY52" fmla="*/ 41273 h 61129"/>
                  <a:gd name="csX53" fmla="*/ 43609 w 70908"/>
                  <a:gd name="csY53" fmla="*/ 45906 h 61129"/>
                  <a:gd name="csX54" fmla="*/ 44106 w 70908"/>
                  <a:gd name="csY54" fmla="*/ 46439 h 61129"/>
                  <a:gd name="csX55" fmla="*/ 42481 w 70908"/>
                  <a:gd name="csY55" fmla="*/ 49565 h 61129"/>
                  <a:gd name="csX56" fmla="*/ 48973 w 70908"/>
                  <a:gd name="csY56" fmla="*/ 47316 h 61129"/>
                  <a:gd name="csX57" fmla="*/ 47728 w 70908"/>
                  <a:gd name="csY57" fmla="*/ 46292 h 61129"/>
                  <a:gd name="csX58" fmla="*/ 48249 w 70908"/>
                  <a:gd name="csY58" fmla="*/ 42272 h 61129"/>
                  <a:gd name="csX59" fmla="*/ 47330 w 70908"/>
                  <a:gd name="csY59" fmla="*/ 41285 h 61129"/>
                  <a:gd name="csX60" fmla="*/ 64923 w 70908"/>
                  <a:gd name="csY60" fmla="*/ 55246 h 61129"/>
                  <a:gd name="csX61" fmla="*/ 63715 w 70908"/>
                  <a:gd name="csY61" fmla="*/ 54964 h 61129"/>
                  <a:gd name="csX62" fmla="*/ 63881 w 70908"/>
                  <a:gd name="csY62" fmla="*/ 58463 h 61129"/>
                  <a:gd name="csX63" fmla="*/ 64917 w 70908"/>
                  <a:gd name="csY63" fmla="*/ 55246 h 61129"/>
                  <a:gd name="csX64" fmla="*/ 29964 w 70908"/>
                  <a:gd name="csY64" fmla="*/ 33588 h 61129"/>
                  <a:gd name="csX65" fmla="*/ 27935 w 70908"/>
                  <a:gd name="csY65" fmla="*/ 33110 h 61129"/>
                  <a:gd name="csX66" fmla="*/ 28211 w 70908"/>
                  <a:gd name="csY66" fmla="*/ 39006 h 61129"/>
                  <a:gd name="csX67" fmla="*/ 29958 w 70908"/>
                  <a:gd name="csY67" fmla="*/ 33588 h 61129"/>
                  <a:gd name="csX68" fmla="*/ 2827 w 70908"/>
                  <a:gd name="csY68" fmla="*/ 16833 h 61129"/>
                  <a:gd name="csX69" fmla="*/ 1625 w 70908"/>
                  <a:gd name="csY69" fmla="*/ 16551 h 61129"/>
                  <a:gd name="csX70" fmla="*/ 1791 w 70908"/>
                  <a:gd name="csY70" fmla="*/ 20045 h 61129"/>
                  <a:gd name="csX71" fmla="*/ 2833 w 70908"/>
                  <a:gd name="csY71" fmla="*/ 16827 h 61129"/>
                  <a:gd name="csX72" fmla="*/ 36872 w 70908"/>
                  <a:gd name="csY72" fmla="*/ 40697 h 61129"/>
                  <a:gd name="csX73" fmla="*/ 31576 w 70908"/>
                  <a:gd name="csY73" fmla="*/ 41978 h 61129"/>
                  <a:gd name="csX74" fmla="*/ 38350 w 70908"/>
                  <a:gd name="csY74" fmla="*/ 43167 h 61129"/>
                  <a:gd name="csX75" fmla="*/ 36866 w 70908"/>
                  <a:gd name="csY75" fmla="*/ 40697 h 61129"/>
                  <a:gd name="csX76" fmla="*/ 16362 w 70908"/>
                  <a:gd name="csY76" fmla="*/ 27227 h 61129"/>
                  <a:gd name="csX77" fmla="*/ 13836 w 70908"/>
                  <a:gd name="csY77" fmla="*/ 26663 h 61129"/>
                  <a:gd name="csX78" fmla="*/ 16797 w 70908"/>
                  <a:gd name="csY78" fmla="*/ 30487 h 61129"/>
                  <a:gd name="csX79" fmla="*/ 16362 w 70908"/>
                  <a:gd name="csY79" fmla="*/ 27221 h 61129"/>
                  <a:gd name="csX80" fmla="*/ 17937 w 70908"/>
                  <a:gd name="csY80" fmla="*/ 31793 h 61129"/>
                  <a:gd name="csX81" fmla="*/ 16729 w 70908"/>
                  <a:gd name="csY81" fmla="*/ 31511 h 61129"/>
                  <a:gd name="csX82" fmla="*/ 16901 w 70908"/>
                  <a:gd name="csY82" fmla="*/ 35010 h 61129"/>
                  <a:gd name="csX83" fmla="*/ 17937 w 70908"/>
                  <a:gd name="csY83" fmla="*/ 31793 h 61129"/>
                  <a:gd name="csX84" fmla="*/ 23791 w 70908"/>
                  <a:gd name="csY84" fmla="*/ 35868 h 61129"/>
                  <a:gd name="csX85" fmla="*/ 21259 w 70908"/>
                  <a:gd name="csY85" fmla="*/ 35298 h 61129"/>
                  <a:gd name="csX86" fmla="*/ 24226 w 70908"/>
                  <a:gd name="csY86" fmla="*/ 39128 h 61129"/>
                  <a:gd name="csX87" fmla="*/ 23785 w 70908"/>
                  <a:gd name="csY87" fmla="*/ 35862 h 61129"/>
                  <a:gd name="csX88" fmla="*/ 18722 w 70908"/>
                  <a:gd name="csY88" fmla="*/ 39471 h 61129"/>
                  <a:gd name="csX89" fmla="*/ 17520 w 70908"/>
                  <a:gd name="csY89" fmla="*/ 39190 h 61129"/>
                  <a:gd name="csX90" fmla="*/ 17680 w 70908"/>
                  <a:gd name="csY90" fmla="*/ 42689 h 61129"/>
                  <a:gd name="csX91" fmla="*/ 18716 w 70908"/>
                  <a:gd name="csY91" fmla="*/ 39478 h 61129"/>
                  <a:gd name="csX92" fmla="*/ 42634 w 70908"/>
                  <a:gd name="csY92" fmla="*/ 57912 h 61129"/>
                  <a:gd name="csX93" fmla="*/ 41433 w 70908"/>
                  <a:gd name="csY93" fmla="*/ 57624 h 61129"/>
                  <a:gd name="csX94" fmla="*/ 41598 w 70908"/>
                  <a:gd name="csY94" fmla="*/ 61123 h 61129"/>
                  <a:gd name="csX95" fmla="*/ 42634 w 70908"/>
                  <a:gd name="csY95" fmla="*/ 57906 h 61129"/>
                  <a:gd name="csX96" fmla="*/ 23105 w 70908"/>
                  <a:gd name="csY96" fmla="*/ 54590 h 61129"/>
                  <a:gd name="csX97" fmla="*/ 21903 w 70908"/>
                  <a:gd name="csY97" fmla="*/ 54302 h 61129"/>
                  <a:gd name="csX98" fmla="*/ 22069 w 70908"/>
                  <a:gd name="csY98" fmla="*/ 57801 h 61129"/>
                  <a:gd name="csX99" fmla="*/ 23105 w 70908"/>
                  <a:gd name="csY99" fmla="*/ 54590 h 611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70908" h="61129">
                    <a:moveTo>
                      <a:pt x="36995" y="10699"/>
                    </a:moveTo>
                    <a:cubicBezTo>
                      <a:pt x="36995" y="10699"/>
                      <a:pt x="36934" y="10656"/>
                      <a:pt x="36897" y="10638"/>
                    </a:cubicBezTo>
                    <a:cubicBezTo>
                      <a:pt x="33685" y="10331"/>
                      <a:pt x="34200" y="14302"/>
                      <a:pt x="35493" y="15277"/>
                    </a:cubicBezTo>
                    <a:cubicBezTo>
                      <a:pt x="36768" y="16233"/>
                      <a:pt x="38895" y="12016"/>
                      <a:pt x="36995" y="10699"/>
                    </a:cubicBezTo>
                    <a:close/>
                    <a:moveTo>
                      <a:pt x="60019" y="28158"/>
                    </a:moveTo>
                    <a:cubicBezTo>
                      <a:pt x="59712" y="27962"/>
                      <a:pt x="59314" y="27846"/>
                      <a:pt x="58824" y="27877"/>
                    </a:cubicBezTo>
                    <a:cubicBezTo>
                      <a:pt x="56188" y="28024"/>
                      <a:pt x="57138" y="31523"/>
                      <a:pt x="58989" y="31376"/>
                    </a:cubicBezTo>
                    <a:cubicBezTo>
                      <a:pt x="60951" y="31523"/>
                      <a:pt x="61355" y="29029"/>
                      <a:pt x="60025" y="28165"/>
                    </a:cubicBezTo>
                    <a:close/>
                    <a:moveTo>
                      <a:pt x="18489" y="287"/>
                    </a:moveTo>
                    <a:cubicBezTo>
                      <a:pt x="18182" y="91"/>
                      <a:pt x="17784" y="-26"/>
                      <a:pt x="17287" y="5"/>
                    </a:cubicBezTo>
                    <a:cubicBezTo>
                      <a:pt x="14651" y="152"/>
                      <a:pt x="15601" y="3651"/>
                      <a:pt x="17447" y="3498"/>
                    </a:cubicBezTo>
                    <a:cubicBezTo>
                      <a:pt x="19408" y="3645"/>
                      <a:pt x="19813" y="1151"/>
                      <a:pt x="18483" y="287"/>
                    </a:cubicBezTo>
                    <a:close/>
                    <a:moveTo>
                      <a:pt x="41758" y="22710"/>
                    </a:moveTo>
                    <a:cubicBezTo>
                      <a:pt x="41200" y="22337"/>
                      <a:pt x="40446" y="22208"/>
                      <a:pt x="39453" y="22422"/>
                    </a:cubicBezTo>
                    <a:cubicBezTo>
                      <a:pt x="33691" y="23673"/>
                      <a:pt x="36051" y="34563"/>
                      <a:pt x="40262" y="34575"/>
                    </a:cubicBezTo>
                    <a:cubicBezTo>
                      <a:pt x="42549" y="32026"/>
                      <a:pt x="44443" y="24512"/>
                      <a:pt x="41758" y="22717"/>
                    </a:cubicBezTo>
                    <a:close/>
                    <a:moveTo>
                      <a:pt x="24337" y="10987"/>
                    </a:moveTo>
                    <a:cubicBezTo>
                      <a:pt x="23816" y="10650"/>
                      <a:pt x="23135" y="10460"/>
                      <a:pt x="22308" y="10509"/>
                    </a:cubicBezTo>
                    <a:cubicBezTo>
                      <a:pt x="17863" y="10754"/>
                      <a:pt x="19470" y="16662"/>
                      <a:pt x="22590" y="16404"/>
                    </a:cubicBezTo>
                    <a:cubicBezTo>
                      <a:pt x="25900" y="16649"/>
                      <a:pt x="26586" y="12439"/>
                      <a:pt x="24337" y="10987"/>
                    </a:cubicBezTo>
                    <a:close/>
                    <a:moveTo>
                      <a:pt x="54698" y="35531"/>
                    </a:moveTo>
                    <a:cubicBezTo>
                      <a:pt x="54177" y="35200"/>
                      <a:pt x="53509" y="35004"/>
                      <a:pt x="52675" y="35053"/>
                    </a:cubicBezTo>
                    <a:cubicBezTo>
                      <a:pt x="48231" y="35298"/>
                      <a:pt x="49831" y="41200"/>
                      <a:pt x="52957" y="40942"/>
                    </a:cubicBezTo>
                    <a:cubicBezTo>
                      <a:pt x="56261" y="41194"/>
                      <a:pt x="56948" y="36983"/>
                      <a:pt x="54704" y="35531"/>
                    </a:cubicBezTo>
                    <a:close/>
                    <a:moveTo>
                      <a:pt x="69600" y="45863"/>
                    </a:moveTo>
                    <a:cubicBezTo>
                      <a:pt x="69085" y="45526"/>
                      <a:pt x="68405" y="45336"/>
                      <a:pt x="67571" y="45379"/>
                    </a:cubicBezTo>
                    <a:cubicBezTo>
                      <a:pt x="63127" y="45624"/>
                      <a:pt x="64733" y="51532"/>
                      <a:pt x="67853" y="51275"/>
                    </a:cubicBezTo>
                    <a:cubicBezTo>
                      <a:pt x="71163" y="51520"/>
                      <a:pt x="71843" y="47316"/>
                      <a:pt x="69600" y="45863"/>
                    </a:cubicBezTo>
                    <a:close/>
                    <a:moveTo>
                      <a:pt x="6119" y="4724"/>
                    </a:moveTo>
                    <a:cubicBezTo>
                      <a:pt x="5812" y="4528"/>
                      <a:pt x="5414" y="4411"/>
                      <a:pt x="4917" y="4442"/>
                    </a:cubicBezTo>
                    <a:cubicBezTo>
                      <a:pt x="2281" y="4589"/>
                      <a:pt x="3231" y="8088"/>
                      <a:pt x="5089" y="7941"/>
                    </a:cubicBezTo>
                    <a:cubicBezTo>
                      <a:pt x="7050" y="8088"/>
                      <a:pt x="7449" y="5588"/>
                      <a:pt x="6119" y="4724"/>
                    </a:cubicBezTo>
                    <a:close/>
                    <a:moveTo>
                      <a:pt x="11139" y="8205"/>
                    </a:moveTo>
                    <a:cubicBezTo>
                      <a:pt x="10832" y="8008"/>
                      <a:pt x="10428" y="7892"/>
                      <a:pt x="9937" y="7923"/>
                    </a:cubicBezTo>
                    <a:cubicBezTo>
                      <a:pt x="7302" y="8070"/>
                      <a:pt x="8252" y="11569"/>
                      <a:pt x="10109" y="11422"/>
                    </a:cubicBezTo>
                    <a:cubicBezTo>
                      <a:pt x="12071" y="11569"/>
                      <a:pt x="12475" y="9075"/>
                      <a:pt x="11145" y="8211"/>
                    </a:cubicBezTo>
                    <a:close/>
                    <a:moveTo>
                      <a:pt x="57953" y="42517"/>
                    </a:moveTo>
                    <a:cubicBezTo>
                      <a:pt x="57647" y="42321"/>
                      <a:pt x="57248" y="42205"/>
                      <a:pt x="56752" y="42235"/>
                    </a:cubicBezTo>
                    <a:cubicBezTo>
                      <a:pt x="54116" y="42382"/>
                      <a:pt x="55066" y="45888"/>
                      <a:pt x="56917" y="45741"/>
                    </a:cubicBezTo>
                    <a:cubicBezTo>
                      <a:pt x="58879" y="45888"/>
                      <a:pt x="59283" y="43381"/>
                      <a:pt x="57953" y="42523"/>
                    </a:cubicBezTo>
                    <a:close/>
                    <a:moveTo>
                      <a:pt x="29817" y="23470"/>
                    </a:moveTo>
                    <a:cubicBezTo>
                      <a:pt x="29510" y="23274"/>
                      <a:pt x="29112" y="23158"/>
                      <a:pt x="28615" y="23188"/>
                    </a:cubicBezTo>
                    <a:cubicBezTo>
                      <a:pt x="25979" y="23336"/>
                      <a:pt x="26930" y="26841"/>
                      <a:pt x="28775" y="26688"/>
                    </a:cubicBezTo>
                    <a:cubicBezTo>
                      <a:pt x="30736" y="26835"/>
                      <a:pt x="31147" y="24334"/>
                      <a:pt x="29817" y="23470"/>
                    </a:cubicBezTo>
                    <a:close/>
                    <a:moveTo>
                      <a:pt x="20818" y="17697"/>
                    </a:moveTo>
                    <a:cubicBezTo>
                      <a:pt x="20512" y="17501"/>
                      <a:pt x="20113" y="17385"/>
                      <a:pt x="19617" y="17415"/>
                    </a:cubicBezTo>
                    <a:cubicBezTo>
                      <a:pt x="16981" y="17563"/>
                      <a:pt x="17925" y="21068"/>
                      <a:pt x="19776" y="20915"/>
                    </a:cubicBezTo>
                    <a:cubicBezTo>
                      <a:pt x="21738" y="21062"/>
                      <a:pt x="22142" y="18562"/>
                      <a:pt x="20818" y="17697"/>
                    </a:cubicBezTo>
                    <a:close/>
                    <a:moveTo>
                      <a:pt x="12481" y="16006"/>
                    </a:moveTo>
                    <a:cubicBezTo>
                      <a:pt x="11960" y="15675"/>
                      <a:pt x="11286" y="15485"/>
                      <a:pt x="10452" y="15528"/>
                    </a:cubicBezTo>
                    <a:cubicBezTo>
                      <a:pt x="6008" y="15779"/>
                      <a:pt x="7614" y="21681"/>
                      <a:pt x="10734" y="21423"/>
                    </a:cubicBezTo>
                    <a:cubicBezTo>
                      <a:pt x="14044" y="21669"/>
                      <a:pt x="14719" y="17458"/>
                      <a:pt x="12481" y="16000"/>
                    </a:cubicBezTo>
                    <a:close/>
                    <a:moveTo>
                      <a:pt x="47336" y="41273"/>
                    </a:moveTo>
                    <a:cubicBezTo>
                      <a:pt x="44945" y="39680"/>
                      <a:pt x="41182" y="42860"/>
                      <a:pt x="43609" y="45906"/>
                    </a:cubicBezTo>
                    <a:cubicBezTo>
                      <a:pt x="43768" y="46108"/>
                      <a:pt x="43940" y="46286"/>
                      <a:pt x="44106" y="46439"/>
                    </a:cubicBezTo>
                    <a:cubicBezTo>
                      <a:pt x="43205" y="47052"/>
                      <a:pt x="42549" y="48131"/>
                      <a:pt x="42481" y="49565"/>
                    </a:cubicBezTo>
                    <a:cubicBezTo>
                      <a:pt x="42297" y="53242"/>
                      <a:pt x="49880" y="49491"/>
                      <a:pt x="48973" y="47316"/>
                    </a:cubicBezTo>
                    <a:cubicBezTo>
                      <a:pt x="48593" y="46862"/>
                      <a:pt x="48170" y="46531"/>
                      <a:pt x="47728" y="46292"/>
                    </a:cubicBezTo>
                    <a:cubicBezTo>
                      <a:pt x="48795" y="45244"/>
                      <a:pt x="49261" y="43467"/>
                      <a:pt x="48249" y="42272"/>
                    </a:cubicBezTo>
                    <a:cubicBezTo>
                      <a:pt x="47986" y="41837"/>
                      <a:pt x="47673" y="41512"/>
                      <a:pt x="47330" y="41285"/>
                    </a:cubicBezTo>
                    <a:close/>
                    <a:moveTo>
                      <a:pt x="64923" y="55246"/>
                    </a:moveTo>
                    <a:cubicBezTo>
                      <a:pt x="64616" y="55050"/>
                      <a:pt x="64212" y="54939"/>
                      <a:pt x="63715" y="54964"/>
                    </a:cubicBezTo>
                    <a:cubicBezTo>
                      <a:pt x="61079" y="55111"/>
                      <a:pt x="62029" y="58610"/>
                      <a:pt x="63881" y="58463"/>
                    </a:cubicBezTo>
                    <a:cubicBezTo>
                      <a:pt x="65842" y="58610"/>
                      <a:pt x="66253" y="56110"/>
                      <a:pt x="64917" y="55246"/>
                    </a:cubicBezTo>
                    <a:close/>
                    <a:moveTo>
                      <a:pt x="29964" y="33588"/>
                    </a:moveTo>
                    <a:cubicBezTo>
                      <a:pt x="29443" y="33257"/>
                      <a:pt x="28769" y="33067"/>
                      <a:pt x="27935" y="33110"/>
                    </a:cubicBezTo>
                    <a:cubicBezTo>
                      <a:pt x="23491" y="33361"/>
                      <a:pt x="25091" y="39263"/>
                      <a:pt x="28211" y="39006"/>
                    </a:cubicBezTo>
                    <a:cubicBezTo>
                      <a:pt x="31521" y="39251"/>
                      <a:pt x="32201" y="35041"/>
                      <a:pt x="29958" y="33588"/>
                    </a:cubicBezTo>
                    <a:close/>
                    <a:moveTo>
                      <a:pt x="2827" y="16833"/>
                    </a:moveTo>
                    <a:cubicBezTo>
                      <a:pt x="2520" y="16637"/>
                      <a:pt x="2116" y="16527"/>
                      <a:pt x="1625" y="16551"/>
                    </a:cubicBezTo>
                    <a:cubicBezTo>
                      <a:pt x="-1010" y="16699"/>
                      <a:pt x="-60" y="20198"/>
                      <a:pt x="1791" y="20045"/>
                    </a:cubicBezTo>
                    <a:cubicBezTo>
                      <a:pt x="3752" y="20192"/>
                      <a:pt x="4157" y="17691"/>
                      <a:pt x="2833" y="16827"/>
                    </a:cubicBezTo>
                    <a:close/>
                    <a:moveTo>
                      <a:pt x="36872" y="40697"/>
                    </a:moveTo>
                    <a:cubicBezTo>
                      <a:pt x="35291" y="39527"/>
                      <a:pt x="32919" y="39833"/>
                      <a:pt x="31576" y="41978"/>
                    </a:cubicBezTo>
                    <a:cubicBezTo>
                      <a:pt x="29633" y="45097"/>
                      <a:pt x="38086" y="45514"/>
                      <a:pt x="38350" y="43167"/>
                    </a:cubicBezTo>
                    <a:cubicBezTo>
                      <a:pt x="38135" y="42064"/>
                      <a:pt x="37583" y="41230"/>
                      <a:pt x="36866" y="40697"/>
                    </a:cubicBezTo>
                    <a:close/>
                    <a:moveTo>
                      <a:pt x="16362" y="27227"/>
                    </a:moveTo>
                    <a:cubicBezTo>
                      <a:pt x="15565" y="26688"/>
                      <a:pt x="14510" y="26449"/>
                      <a:pt x="13836" y="26663"/>
                    </a:cubicBezTo>
                    <a:cubicBezTo>
                      <a:pt x="12298" y="27154"/>
                      <a:pt x="14596" y="31443"/>
                      <a:pt x="16797" y="30487"/>
                    </a:cubicBezTo>
                    <a:cubicBezTo>
                      <a:pt x="17986" y="29115"/>
                      <a:pt x="17385" y="27920"/>
                      <a:pt x="16362" y="27221"/>
                    </a:cubicBezTo>
                    <a:close/>
                    <a:moveTo>
                      <a:pt x="17937" y="31793"/>
                    </a:moveTo>
                    <a:cubicBezTo>
                      <a:pt x="17631" y="31597"/>
                      <a:pt x="17226" y="31486"/>
                      <a:pt x="16729" y="31511"/>
                    </a:cubicBezTo>
                    <a:cubicBezTo>
                      <a:pt x="14094" y="31658"/>
                      <a:pt x="15050" y="35157"/>
                      <a:pt x="16901" y="35010"/>
                    </a:cubicBezTo>
                    <a:cubicBezTo>
                      <a:pt x="18863" y="35157"/>
                      <a:pt x="19273" y="32657"/>
                      <a:pt x="17937" y="31793"/>
                    </a:cubicBezTo>
                    <a:close/>
                    <a:moveTo>
                      <a:pt x="23791" y="35868"/>
                    </a:moveTo>
                    <a:cubicBezTo>
                      <a:pt x="22994" y="35329"/>
                      <a:pt x="21934" y="35084"/>
                      <a:pt x="21259" y="35298"/>
                    </a:cubicBezTo>
                    <a:cubicBezTo>
                      <a:pt x="19721" y="35788"/>
                      <a:pt x="22019" y="40084"/>
                      <a:pt x="24226" y="39128"/>
                    </a:cubicBezTo>
                    <a:cubicBezTo>
                      <a:pt x="25415" y="37755"/>
                      <a:pt x="24815" y="36560"/>
                      <a:pt x="23785" y="35862"/>
                    </a:cubicBezTo>
                    <a:close/>
                    <a:moveTo>
                      <a:pt x="18722" y="39471"/>
                    </a:moveTo>
                    <a:cubicBezTo>
                      <a:pt x="18415" y="39275"/>
                      <a:pt x="18017" y="39159"/>
                      <a:pt x="17520" y="39190"/>
                    </a:cubicBezTo>
                    <a:cubicBezTo>
                      <a:pt x="14884" y="39337"/>
                      <a:pt x="15835" y="42836"/>
                      <a:pt x="17680" y="42689"/>
                    </a:cubicBezTo>
                    <a:cubicBezTo>
                      <a:pt x="19641" y="42836"/>
                      <a:pt x="20046" y="40342"/>
                      <a:pt x="18716" y="39478"/>
                    </a:cubicBezTo>
                    <a:close/>
                    <a:moveTo>
                      <a:pt x="42634" y="57912"/>
                    </a:moveTo>
                    <a:cubicBezTo>
                      <a:pt x="42328" y="57716"/>
                      <a:pt x="41923" y="57599"/>
                      <a:pt x="41433" y="57624"/>
                    </a:cubicBezTo>
                    <a:cubicBezTo>
                      <a:pt x="38797" y="57771"/>
                      <a:pt x="39747" y="61276"/>
                      <a:pt x="41598" y="61123"/>
                    </a:cubicBezTo>
                    <a:cubicBezTo>
                      <a:pt x="43560" y="61270"/>
                      <a:pt x="43965" y="58770"/>
                      <a:pt x="42634" y="57906"/>
                    </a:cubicBezTo>
                    <a:close/>
                    <a:moveTo>
                      <a:pt x="23105" y="54590"/>
                    </a:moveTo>
                    <a:cubicBezTo>
                      <a:pt x="22798" y="54388"/>
                      <a:pt x="22393" y="54271"/>
                      <a:pt x="21903" y="54302"/>
                    </a:cubicBezTo>
                    <a:cubicBezTo>
                      <a:pt x="19267" y="54449"/>
                      <a:pt x="20217" y="57948"/>
                      <a:pt x="22069" y="57801"/>
                    </a:cubicBezTo>
                    <a:cubicBezTo>
                      <a:pt x="24030" y="57948"/>
                      <a:pt x="24435" y="55454"/>
                      <a:pt x="23105" y="54590"/>
                    </a:cubicBezTo>
                    <a:close/>
                  </a:path>
                </a:pathLst>
              </a:custGeom>
              <a:solidFill>
                <a:srgbClr val="DEBC9A"/>
              </a:solidFill>
              <a:ln w="612" cap="flat">
                <a:noFill/>
                <a:prstDash val="solid"/>
                <a:miter/>
              </a:ln>
            </p:spPr>
            <p:txBody>
              <a:bodyPr/>
              <a:lstStyle/>
              <a:p>
                <a:endParaRPr lang="en-US"/>
              </a:p>
            </p:txBody>
          </p:sp>
          <p:sp>
            <p:nvSpPr>
              <p:cNvPr id="1226" name="Freeform 192">
                <a:extLst>
                  <a:ext uri="{FF2B5EF4-FFF2-40B4-BE49-F238E27FC236}">
                    <a16:creationId xmlns:a16="http://schemas.microsoft.com/office/drawing/2014/main" id="{E3872A76-E905-6D39-C459-83325FFD5315}"/>
                  </a:ext>
                </a:extLst>
              </p:cNvPr>
              <p:cNvSpPr/>
              <p:nvPr/>
            </p:nvSpPr>
            <p:spPr>
              <a:xfrm>
                <a:off x="8185095" y="2588530"/>
                <a:ext cx="235386" cy="163570"/>
              </a:xfrm>
              <a:custGeom>
                <a:avLst/>
                <a:gdLst>
                  <a:gd name="csX0" fmla="*/ 19501 w 74433"/>
                  <a:gd name="csY0" fmla="*/ 14908 h 51725"/>
                  <a:gd name="csX1" fmla="*/ 19402 w 74433"/>
                  <a:gd name="csY1" fmla="*/ 14969 h 51725"/>
                  <a:gd name="csX2" fmla="*/ 23001 w 74433"/>
                  <a:gd name="csY2" fmla="*/ 18217 h 51725"/>
                  <a:gd name="csX3" fmla="*/ 19501 w 74433"/>
                  <a:gd name="csY3" fmla="*/ 14908 h 51725"/>
                  <a:gd name="csX4" fmla="*/ 45111 w 74433"/>
                  <a:gd name="csY4" fmla="*/ 1530 h 51725"/>
                  <a:gd name="csX5" fmla="*/ 44345 w 74433"/>
                  <a:gd name="csY5" fmla="*/ 2498 h 51725"/>
                  <a:gd name="csX6" fmla="*/ 47575 w 74433"/>
                  <a:gd name="csY6" fmla="*/ 3840 h 51725"/>
                  <a:gd name="csX7" fmla="*/ 45111 w 74433"/>
                  <a:gd name="csY7" fmla="*/ 1536 h 51725"/>
                  <a:gd name="csX8" fmla="*/ 2196 w 74433"/>
                  <a:gd name="csY8" fmla="*/ 27214 h 51725"/>
                  <a:gd name="csX9" fmla="*/ 1429 w 74433"/>
                  <a:gd name="csY9" fmla="*/ 28182 h 51725"/>
                  <a:gd name="csX10" fmla="*/ 4660 w 74433"/>
                  <a:gd name="csY10" fmla="*/ 29524 h 51725"/>
                  <a:gd name="csX11" fmla="*/ 2196 w 74433"/>
                  <a:gd name="csY11" fmla="*/ 27220 h 51725"/>
                  <a:gd name="csX12" fmla="*/ 32404 w 74433"/>
                  <a:gd name="csY12" fmla="*/ 15723 h 51725"/>
                  <a:gd name="csX13" fmla="*/ 31160 w 74433"/>
                  <a:gd name="csY13" fmla="*/ 17684 h 51725"/>
                  <a:gd name="csX14" fmla="*/ 42500 w 74433"/>
                  <a:gd name="csY14" fmla="*/ 22127 h 51725"/>
                  <a:gd name="csX15" fmla="*/ 32404 w 74433"/>
                  <a:gd name="csY15" fmla="*/ 15723 h 51725"/>
                  <a:gd name="csX16" fmla="*/ 14370 w 74433"/>
                  <a:gd name="csY16" fmla="*/ 26484 h 51725"/>
                  <a:gd name="csX17" fmla="*/ 13070 w 74433"/>
                  <a:gd name="csY17" fmla="*/ 28114 h 51725"/>
                  <a:gd name="csX18" fmla="*/ 18526 w 74433"/>
                  <a:gd name="csY18" fmla="*/ 30370 h 51725"/>
                  <a:gd name="csX19" fmla="*/ 14370 w 74433"/>
                  <a:gd name="csY19" fmla="*/ 26478 h 51725"/>
                  <a:gd name="csX20" fmla="*/ 49519 w 74433"/>
                  <a:gd name="csY20" fmla="*/ 9484 h 51725"/>
                  <a:gd name="csX21" fmla="*/ 48219 w 74433"/>
                  <a:gd name="csY21" fmla="*/ 11108 h 51725"/>
                  <a:gd name="csX22" fmla="*/ 53675 w 74433"/>
                  <a:gd name="csY22" fmla="*/ 13370 h 51725"/>
                  <a:gd name="csX23" fmla="*/ 49519 w 74433"/>
                  <a:gd name="csY23" fmla="*/ 9484 h 51725"/>
                  <a:gd name="csX24" fmla="*/ 65217 w 74433"/>
                  <a:gd name="csY24" fmla="*/ 408 h 51725"/>
                  <a:gd name="csX25" fmla="*/ 63918 w 74433"/>
                  <a:gd name="csY25" fmla="*/ 2038 h 51725"/>
                  <a:gd name="csX26" fmla="*/ 69374 w 74433"/>
                  <a:gd name="csY26" fmla="*/ 4300 h 51725"/>
                  <a:gd name="csX27" fmla="*/ 65217 w 74433"/>
                  <a:gd name="csY27" fmla="*/ 414 h 51725"/>
                  <a:gd name="csX28" fmla="*/ 939 w 74433"/>
                  <a:gd name="csY28" fmla="*/ 40285 h 51725"/>
                  <a:gd name="csX29" fmla="*/ 173 w 74433"/>
                  <a:gd name="csY29" fmla="*/ 41254 h 51725"/>
                  <a:gd name="csX30" fmla="*/ 3410 w 74433"/>
                  <a:gd name="csY30" fmla="*/ 42590 h 51725"/>
                  <a:gd name="csX31" fmla="*/ 939 w 74433"/>
                  <a:gd name="csY31" fmla="*/ 40285 h 51725"/>
                  <a:gd name="csX32" fmla="*/ 6229 w 74433"/>
                  <a:gd name="csY32" fmla="*/ 37233 h 51725"/>
                  <a:gd name="csX33" fmla="*/ 5457 w 74433"/>
                  <a:gd name="csY33" fmla="*/ 38202 h 51725"/>
                  <a:gd name="csX34" fmla="*/ 8693 w 74433"/>
                  <a:gd name="csY34" fmla="*/ 39544 h 51725"/>
                  <a:gd name="csX35" fmla="*/ 6229 w 74433"/>
                  <a:gd name="csY35" fmla="*/ 37240 h 51725"/>
                  <a:gd name="csX36" fmla="*/ 57230 w 74433"/>
                  <a:gd name="csY36" fmla="*/ 9515 h 51725"/>
                  <a:gd name="csX37" fmla="*/ 56464 w 74433"/>
                  <a:gd name="csY37" fmla="*/ 10477 h 51725"/>
                  <a:gd name="csX38" fmla="*/ 59707 w 74433"/>
                  <a:gd name="csY38" fmla="*/ 11819 h 51725"/>
                  <a:gd name="csX39" fmla="*/ 57236 w 74433"/>
                  <a:gd name="csY39" fmla="*/ 9515 h 51725"/>
                  <a:gd name="csX40" fmla="*/ 28003 w 74433"/>
                  <a:gd name="csY40" fmla="*/ 26846 h 51725"/>
                  <a:gd name="csX41" fmla="*/ 27236 w 74433"/>
                  <a:gd name="csY41" fmla="*/ 27808 h 51725"/>
                  <a:gd name="csX42" fmla="*/ 30473 w 74433"/>
                  <a:gd name="csY42" fmla="*/ 29156 h 51725"/>
                  <a:gd name="csX43" fmla="*/ 28003 w 74433"/>
                  <a:gd name="csY43" fmla="*/ 26846 h 51725"/>
                  <a:gd name="csX44" fmla="*/ 18943 w 74433"/>
                  <a:gd name="csY44" fmla="*/ 32527 h 51725"/>
                  <a:gd name="csX45" fmla="*/ 18176 w 74433"/>
                  <a:gd name="csY45" fmla="*/ 33489 h 51725"/>
                  <a:gd name="csX46" fmla="*/ 21413 w 74433"/>
                  <a:gd name="csY46" fmla="*/ 34831 h 51725"/>
                  <a:gd name="csX47" fmla="*/ 18943 w 74433"/>
                  <a:gd name="csY47" fmla="*/ 32521 h 51725"/>
                  <a:gd name="csX48" fmla="*/ 13867 w 74433"/>
                  <a:gd name="csY48" fmla="*/ 39342 h 51725"/>
                  <a:gd name="csX49" fmla="*/ 12574 w 74433"/>
                  <a:gd name="csY49" fmla="*/ 40972 h 51725"/>
                  <a:gd name="csX50" fmla="*/ 18029 w 74433"/>
                  <a:gd name="csY50" fmla="*/ 43227 h 51725"/>
                  <a:gd name="csX51" fmla="*/ 13867 w 74433"/>
                  <a:gd name="csY51" fmla="*/ 39342 h 51725"/>
                  <a:gd name="csX52" fmla="*/ 51578 w 74433"/>
                  <a:gd name="csY52" fmla="*/ 18585 h 51725"/>
                  <a:gd name="csX53" fmla="*/ 54184 w 74433"/>
                  <a:gd name="csY53" fmla="*/ 23929 h 51725"/>
                  <a:gd name="csX54" fmla="*/ 54876 w 74433"/>
                  <a:gd name="csY54" fmla="*/ 23702 h 51725"/>
                  <a:gd name="csX55" fmla="*/ 57010 w 74433"/>
                  <a:gd name="csY55" fmla="*/ 26503 h 51725"/>
                  <a:gd name="csX56" fmla="*/ 57739 w 74433"/>
                  <a:gd name="csY56" fmla="*/ 19670 h 51725"/>
                  <a:gd name="csX57" fmla="*/ 56280 w 74433"/>
                  <a:gd name="csY57" fmla="*/ 20356 h 51725"/>
                  <a:gd name="csX58" fmla="*/ 52866 w 74433"/>
                  <a:gd name="csY58" fmla="*/ 18168 h 51725"/>
                  <a:gd name="csX59" fmla="*/ 51578 w 74433"/>
                  <a:gd name="csY59" fmla="*/ 18579 h 51725"/>
                  <a:gd name="csX60" fmla="*/ 71715 w 74433"/>
                  <a:gd name="csY60" fmla="*/ 8639 h 51725"/>
                  <a:gd name="csX61" fmla="*/ 70949 w 74433"/>
                  <a:gd name="csY61" fmla="*/ 9607 h 51725"/>
                  <a:gd name="csX62" fmla="*/ 74186 w 74433"/>
                  <a:gd name="csY62" fmla="*/ 10943 h 51725"/>
                  <a:gd name="csX63" fmla="*/ 71715 w 74433"/>
                  <a:gd name="csY63" fmla="*/ 8632 h 51725"/>
                  <a:gd name="csX64" fmla="*/ 37222 w 74433"/>
                  <a:gd name="csY64" fmla="*/ 31025 h 51725"/>
                  <a:gd name="csX65" fmla="*/ 35929 w 74433"/>
                  <a:gd name="csY65" fmla="*/ 32656 h 51725"/>
                  <a:gd name="csX66" fmla="*/ 41378 w 74433"/>
                  <a:gd name="csY66" fmla="*/ 34917 h 51725"/>
                  <a:gd name="csX67" fmla="*/ 37222 w 74433"/>
                  <a:gd name="csY67" fmla="*/ 31025 h 51725"/>
                  <a:gd name="csX68" fmla="*/ 10496 w 74433"/>
                  <a:gd name="csY68" fmla="*/ 48430 h 51725"/>
                  <a:gd name="csX69" fmla="*/ 9729 w 74433"/>
                  <a:gd name="csY69" fmla="*/ 49398 h 51725"/>
                  <a:gd name="csX70" fmla="*/ 12960 w 74433"/>
                  <a:gd name="csY70" fmla="*/ 50740 h 51725"/>
                  <a:gd name="csX71" fmla="*/ 10489 w 74433"/>
                  <a:gd name="csY71" fmla="*/ 48430 h 51725"/>
                  <a:gd name="csX72" fmla="*/ 46595 w 74433"/>
                  <a:gd name="csY72" fmla="*/ 27808 h 51725"/>
                  <a:gd name="csX73" fmla="*/ 45498 w 74433"/>
                  <a:gd name="csY73" fmla="*/ 33140 h 51725"/>
                  <a:gd name="csX74" fmla="*/ 49464 w 74433"/>
                  <a:gd name="csY74" fmla="*/ 27520 h 51725"/>
                  <a:gd name="csX75" fmla="*/ 46595 w 74433"/>
                  <a:gd name="csY75" fmla="*/ 27808 h 51725"/>
                  <a:gd name="csX76" fmla="*/ 25667 w 74433"/>
                  <a:gd name="csY76" fmla="*/ 40616 h 51725"/>
                  <a:gd name="csX77" fmla="*/ 24080 w 74433"/>
                  <a:gd name="csY77" fmla="*/ 42657 h 51725"/>
                  <a:gd name="csX78" fmla="*/ 28806 w 74433"/>
                  <a:gd name="csY78" fmla="*/ 41609 h 51725"/>
                  <a:gd name="csX79" fmla="*/ 25667 w 74433"/>
                  <a:gd name="csY79" fmla="*/ 40616 h 51725"/>
                  <a:gd name="csX80" fmla="*/ 30473 w 74433"/>
                  <a:gd name="csY80" fmla="*/ 41137 h 51725"/>
                  <a:gd name="csX81" fmla="*/ 29707 w 74433"/>
                  <a:gd name="csY81" fmla="*/ 42105 h 51725"/>
                  <a:gd name="csX82" fmla="*/ 32943 w 74433"/>
                  <a:gd name="csY82" fmla="*/ 43442 h 51725"/>
                  <a:gd name="csX83" fmla="*/ 30473 w 74433"/>
                  <a:gd name="csY83" fmla="*/ 41131 h 51725"/>
                  <a:gd name="csX84" fmla="*/ 36652 w 74433"/>
                  <a:gd name="csY84" fmla="*/ 37577 h 51725"/>
                  <a:gd name="csX85" fmla="*/ 35064 w 74433"/>
                  <a:gd name="csY85" fmla="*/ 39624 h 51725"/>
                  <a:gd name="csX86" fmla="*/ 39797 w 74433"/>
                  <a:gd name="csY86" fmla="*/ 38569 h 51725"/>
                  <a:gd name="csX87" fmla="*/ 36658 w 74433"/>
                  <a:gd name="csY87" fmla="*/ 37577 h 51725"/>
                  <a:gd name="csX88" fmla="*/ 37749 w 74433"/>
                  <a:gd name="csY88" fmla="*/ 43699 h 51725"/>
                  <a:gd name="csX89" fmla="*/ 36983 w 74433"/>
                  <a:gd name="csY89" fmla="*/ 44661 h 51725"/>
                  <a:gd name="csX90" fmla="*/ 40220 w 74433"/>
                  <a:gd name="csY90" fmla="*/ 46003 h 51725"/>
                  <a:gd name="csX91" fmla="*/ 37755 w 74433"/>
                  <a:gd name="csY91" fmla="*/ 43699 h 51725"/>
                  <a:gd name="csX92" fmla="*/ 64629 w 74433"/>
                  <a:gd name="csY92" fmla="*/ 29928 h 51725"/>
                  <a:gd name="csX93" fmla="*/ 63857 w 74433"/>
                  <a:gd name="csY93" fmla="*/ 30897 h 51725"/>
                  <a:gd name="csX94" fmla="*/ 67099 w 74433"/>
                  <a:gd name="csY94" fmla="*/ 32239 h 51725"/>
                  <a:gd name="csX95" fmla="*/ 64629 w 74433"/>
                  <a:gd name="csY95" fmla="*/ 29928 h 51725"/>
                  <a:gd name="csX96" fmla="*/ 53295 w 74433"/>
                  <a:gd name="csY96" fmla="*/ 46181 h 51725"/>
                  <a:gd name="csX97" fmla="*/ 52522 w 74433"/>
                  <a:gd name="csY97" fmla="*/ 47149 h 51725"/>
                  <a:gd name="csX98" fmla="*/ 55759 w 74433"/>
                  <a:gd name="csY98" fmla="*/ 48485 h 51725"/>
                  <a:gd name="csX99" fmla="*/ 53295 w 74433"/>
                  <a:gd name="csY99" fmla="*/ 46181 h 517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74433" h="51725">
                    <a:moveTo>
                      <a:pt x="19501" y="14908"/>
                    </a:moveTo>
                    <a:cubicBezTo>
                      <a:pt x="19470" y="14926"/>
                      <a:pt x="19439" y="14951"/>
                      <a:pt x="19402" y="14969"/>
                    </a:cubicBezTo>
                    <a:cubicBezTo>
                      <a:pt x="17753" y="17745"/>
                      <a:pt x="21572" y="18971"/>
                      <a:pt x="23001" y="18217"/>
                    </a:cubicBezTo>
                    <a:cubicBezTo>
                      <a:pt x="24405" y="17476"/>
                      <a:pt x="21499" y="13756"/>
                      <a:pt x="19501" y="14908"/>
                    </a:cubicBezTo>
                    <a:close/>
                    <a:moveTo>
                      <a:pt x="45111" y="1530"/>
                    </a:moveTo>
                    <a:cubicBezTo>
                      <a:pt x="44805" y="1726"/>
                      <a:pt x="44529" y="2032"/>
                      <a:pt x="44345" y="2498"/>
                    </a:cubicBezTo>
                    <a:cubicBezTo>
                      <a:pt x="43352" y="4943"/>
                      <a:pt x="46926" y="5581"/>
                      <a:pt x="47575" y="3840"/>
                    </a:cubicBezTo>
                    <a:cubicBezTo>
                      <a:pt x="48544" y="2124"/>
                      <a:pt x="46460" y="696"/>
                      <a:pt x="45111" y="1536"/>
                    </a:cubicBezTo>
                    <a:close/>
                    <a:moveTo>
                      <a:pt x="2196" y="27214"/>
                    </a:moveTo>
                    <a:cubicBezTo>
                      <a:pt x="1889" y="27410"/>
                      <a:pt x="1613" y="27716"/>
                      <a:pt x="1429" y="28182"/>
                    </a:cubicBezTo>
                    <a:cubicBezTo>
                      <a:pt x="436" y="30627"/>
                      <a:pt x="4010" y="31264"/>
                      <a:pt x="4660" y="29524"/>
                    </a:cubicBezTo>
                    <a:cubicBezTo>
                      <a:pt x="5629" y="27814"/>
                      <a:pt x="3544" y="26380"/>
                      <a:pt x="2196" y="27220"/>
                    </a:cubicBezTo>
                    <a:close/>
                    <a:moveTo>
                      <a:pt x="32404" y="15723"/>
                    </a:moveTo>
                    <a:cubicBezTo>
                      <a:pt x="31828" y="16066"/>
                      <a:pt x="31386" y="16697"/>
                      <a:pt x="31160" y="17684"/>
                    </a:cubicBezTo>
                    <a:cubicBezTo>
                      <a:pt x="29836" y="23426"/>
                      <a:pt x="40698" y="25933"/>
                      <a:pt x="42500" y="22127"/>
                    </a:cubicBezTo>
                    <a:cubicBezTo>
                      <a:pt x="41170" y="18977"/>
                      <a:pt x="35175" y="14056"/>
                      <a:pt x="32404" y="15723"/>
                    </a:cubicBezTo>
                    <a:close/>
                    <a:moveTo>
                      <a:pt x="14370" y="26484"/>
                    </a:moveTo>
                    <a:cubicBezTo>
                      <a:pt x="13843" y="26809"/>
                      <a:pt x="13383" y="27342"/>
                      <a:pt x="13070" y="28114"/>
                    </a:cubicBezTo>
                    <a:cubicBezTo>
                      <a:pt x="11403" y="32239"/>
                      <a:pt x="17429" y="33305"/>
                      <a:pt x="18526" y="30370"/>
                    </a:cubicBezTo>
                    <a:cubicBezTo>
                      <a:pt x="20163" y="27483"/>
                      <a:pt x="16644" y="25069"/>
                      <a:pt x="14370" y="26478"/>
                    </a:cubicBezTo>
                    <a:close/>
                    <a:moveTo>
                      <a:pt x="49519" y="9484"/>
                    </a:moveTo>
                    <a:cubicBezTo>
                      <a:pt x="48992" y="9809"/>
                      <a:pt x="48538" y="10336"/>
                      <a:pt x="48219" y="11108"/>
                    </a:cubicBezTo>
                    <a:cubicBezTo>
                      <a:pt x="46552" y="15233"/>
                      <a:pt x="52571" y="16299"/>
                      <a:pt x="53675" y="13370"/>
                    </a:cubicBezTo>
                    <a:cubicBezTo>
                      <a:pt x="55305" y="10483"/>
                      <a:pt x="51793" y="8075"/>
                      <a:pt x="49519" y="9484"/>
                    </a:cubicBezTo>
                    <a:close/>
                    <a:moveTo>
                      <a:pt x="65217" y="408"/>
                    </a:moveTo>
                    <a:cubicBezTo>
                      <a:pt x="64696" y="733"/>
                      <a:pt x="64231" y="1266"/>
                      <a:pt x="63918" y="2038"/>
                    </a:cubicBezTo>
                    <a:cubicBezTo>
                      <a:pt x="62251" y="6163"/>
                      <a:pt x="68276" y="7229"/>
                      <a:pt x="69374" y="4300"/>
                    </a:cubicBezTo>
                    <a:cubicBezTo>
                      <a:pt x="71010" y="1413"/>
                      <a:pt x="67492" y="-995"/>
                      <a:pt x="65217" y="414"/>
                    </a:cubicBezTo>
                    <a:close/>
                    <a:moveTo>
                      <a:pt x="939" y="40285"/>
                    </a:moveTo>
                    <a:cubicBezTo>
                      <a:pt x="627" y="40482"/>
                      <a:pt x="357" y="40788"/>
                      <a:pt x="173" y="41254"/>
                    </a:cubicBezTo>
                    <a:cubicBezTo>
                      <a:pt x="-820" y="43699"/>
                      <a:pt x="2760" y="44330"/>
                      <a:pt x="3410" y="42590"/>
                    </a:cubicBezTo>
                    <a:cubicBezTo>
                      <a:pt x="4378" y="40880"/>
                      <a:pt x="2288" y="39452"/>
                      <a:pt x="939" y="40285"/>
                    </a:cubicBezTo>
                    <a:close/>
                    <a:moveTo>
                      <a:pt x="6229" y="37233"/>
                    </a:moveTo>
                    <a:cubicBezTo>
                      <a:pt x="5917" y="37430"/>
                      <a:pt x="5641" y="37742"/>
                      <a:pt x="5457" y="38202"/>
                    </a:cubicBezTo>
                    <a:cubicBezTo>
                      <a:pt x="4470" y="40647"/>
                      <a:pt x="8038" y="41278"/>
                      <a:pt x="8693" y="39544"/>
                    </a:cubicBezTo>
                    <a:cubicBezTo>
                      <a:pt x="9662" y="37834"/>
                      <a:pt x="7578" y="36400"/>
                      <a:pt x="6229" y="37240"/>
                    </a:cubicBezTo>
                    <a:close/>
                    <a:moveTo>
                      <a:pt x="57230" y="9515"/>
                    </a:moveTo>
                    <a:cubicBezTo>
                      <a:pt x="56917" y="9711"/>
                      <a:pt x="56648" y="10017"/>
                      <a:pt x="56464" y="10477"/>
                    </a:cubicBezTo>
                    <a:cubicBezTo>
                      <a:pt x="55471" y="12922"/>
                      <a:pt x="59051" y="13560"/>
                      <a:pt x="59707" y="11819"/>
                    </a:cubicBezTo>
                    <a:cubicBezTo>
                      <a:pt x="60675" y="10109"/>
                      <a:pt x="58585" y="8675"/>
                      <a:pt x="57236" y="9515"/>
                    </a:cubicBezTo>
                    <a:close/>
                    <a:moveTo>
                      <a:pt x="28003" y="26846"/>
                    </a:moveTo>
                    <a:cubicBezTo>
                      <a:pt x="27696" y="27042"/>
                      <a:pt x="27420" y="27348"/>
                      <a:pt x="27236" y="27808"/>
                    </a:cubicBezTo>
                    <a:cubicBezTo>
                      <a:pt x="26243" y="30253"/>
                      <a:pt x="29817" y="30891"/>
                      <a:pt x="30473" y="29156"/>
                    </a:cubicBezTo>
                    <a:cubicBezTo>
                      <a:pt x="31442" y="27447"/>
                      <a:pt x="29351" y="26012"/>
                      <a:pt x="28003" y="26846"/>
                    </a:cubicBezTo>
                    <a:close/>
                    <a:moveTo>
                      <a:pt x="18943" y="32527"/>
                    </a:moveTo>
                    <a:cubicBezTo>
                      <a:pt x="18636" y="32723"/>
                      <a:pt x="18360" y="33029"/>
                      <a:pt x="18176" y="33489"/>
                    </a:cubicBezTo>
                    <a:cubicBezTo>
                      <a:pt x="17183" y="35934"/>
                      <a:pt x="20757" y="36572"/>
                      <a:pt x="21413" y="34831"/>
                    </a:cubicBezTo>
                    <a:cubicBezTo>
                      <a:pt x="22382" y="33121"/>
                      <a:pt x="20291" y="31687"/>
                      <a:pt x="18943" y="32521"/>
                    </a:cubicBezTo>
                    <a:close/>
                    <a:moveTo>
                      <a:pt x="13867" y="39342"/>
                    </a:moveTo>
                    <a:cubicBezTo>
                      <a:pt x="13340" y="39666"/>
                      <a:pt x="12886" y="40200"/>
                      <a:pt x="12574" y="40972"/>
                    </a:cubicBezTo>
                    <a:cubicBezTo>
                      <a:pt x="10906" y="45096"/>
                      <a:pt x="16926" y="46162"/>
                      <a:pt x="18029" y="43227"/>
                    </a:cubicBezTo>
                    <a:cubicBezTo>
                      <a:pt x="19666" y="40341"/>
                      <a:pt x="16141" y="37932"/>
                      <a:pt x="13867" y="39342"/>
                    </a:cubicBezTo>
                    <a:close/>
                    <a:moveTo>
                      <a:pt x="51578" y="18585"/>
                    </a:moveTo>
                    <a:cubicBezTo>
                      <a:pt x="49120" y="20068"/>
                      <a:pt x="50389" y="24830"/>
                      <a:pt x="54184" y="23929"/>
                    </a:cubicBezTo>
                    <a:cubicBezTo>
                      <a:pt x="54441" y="23867"/>
                      <a:pt x="54668" y="23794"/>
                      <a:pt x="54876" y="23702"/>
                    </a:cubicBezTo>
                    <a:cubicBezTo>
                      <a:pt x="55048" y="24781"/>
                      <a:pt x="55747" y="25829"/>
                      <a:pt x="57010" y="26503"/>
                    </a:cubicBezTo>
                    <a:cubicBezTo>
                      <a:pt x="60258" y="28231"/>
                      <a:pt x="60099" y="19780"/>
                      <a:pt x="57739" y="19670"/>
                    </a:cubicBezTo>
                    <a:cubicBezTo>
                      <a:pt x="57169" y="19823"/>
                      <a:pt x="56691" y="20062"/>
                      <a:pt x="56280" y="20356"/>
                    </a:cubicBezTo>
                    <a:cubicBezTo>
                      <a:pt x="55790" y="18953"/>
                      <a:pt x="54374" y="17770"/>
                      <a:pt x="52866" y="18168"/>
                    </a:cubicBezTo>
                    <a:cubicBezTo>
                      <a:pt x="52357" y="18223"/>
                      <a:pt x="51928" y="18364"/>
                      <a:pt x="51578" y="18579"/>
                    </a:cubicBezTo>
                    <a:close/>
                    <a:moveTo>
                      <a:pt x="71715" y="8639"/>
                    </a:moveTo>
                    <a:cubicBezTo>
                      <a:pt x="71403" y="8835"/>
                      <a:pt x="71133" y="9147"/>
                      <a:pt x="70949" y="9607"/>
                    </a:cubicBezTo>
                    <a:cubicBezTo>
                      <a:pt x="69956" y="12052"/>
                      <a:pt x="73530" y="12683"/>
                      <a:pt x="74186" y="10943"/>
                    </a:cubicBezTo>
                    <a:cubicBezTo>
                      <a:pt x="75154" y="9233"/>
                      <a:pt x="73064" y="7799"/>
                      <a:pt x="71715" y="8632"/>
                    </a:cubicBezTo>
                    <a:close/>
                    <a:moveTo>
                      <a:pt x="37222" y="31025"/>
                    </a:moveTo>
                    <a:cubicBezTo>
                      <a:pt x="36695" y="31350"/>
                      <a:pt x="36241" y="31883"/>
                      <a:pt x="35929" y="32656"/>
                    </a:cubicBezTo>
                    <a:cubicBezTo>
                      <a:pt x="34261" y="36780"/>
                      <a:pt x="40281" y="37846"/>
                      <a:pt x="41378" y="34917"/>
                    </a:cubicBezTo>
                    <a:cubicBezTo>
                      <a:pt x="43015" y="32031"/>
                      <a:pt x="39496" y="29616"/>
                      <a:pt x="37222" y="31025"/>
                    </a:cubicBezTo>
                    <a:close/>
                    <a:moveTo>
                      <a:pt x="10496" y="48430"/>
                    </a:moveTo>
                    <a:cubicBezTo>
                      <a:pt x="10183" y="48626"/>
                      <a:pt x="9919" y="48939"/>
                      <a:pt x="9729" y="49398"/>
                    </a:cubicBezTo>
                    <a:cubicBezTo>
                      <a:pt x="8736" y="51843"/>
                      <a:pt x="12310" y="52481"/>
                      <a:pt x="12960" y="50740"/>
                    </a:cubicBezTo>
                    <a:cubicBezTo>
                      <a:pt x="13928" y="49031"/>
                      <a:pt x="11838" y="47597"/>
                      <a:pt x="10489" y="48430"/>
                    </a:cubicBezTo>
                    <a:close/>
                    <a:moveTo>
                      <a:pt x="46595" y="27808"/>
                    </a:moveTo>
                    <a:cubicBezTo>
                      <a:pt x="44866" y="28740"/>
                      <a:pt x="44124" y="31013"/>
                      <a:pt x="45498" y="33140"/>
                    </a:cubicBezTo>
                    <a:cubicBezTo>
                      <a:pt x="47496" y="36228"/>
                      <a:pt x="51468" y="28764"/>
                      <a:pt x="49464" y="27520"/>
                    </a:cubicBezTo>
                    <a:cubicBezTo>
                      <a:pt x="48372" y="27244"/>
                      <a:pt x="47379" y="27385"/>
                      <a:pt x="46595" y="27808"/>
                    </a:cubicBezTo>
                    <a:close/>
                    <a:moveTo>
                      <a:pt x="25667" y="40616"/>
                    </a:moveTo>
                    <a:cubicBezTo>
                      <a:pt x="24840" y="41107"/>
                      <a:pt x="24172" y="41958"/>
                      <a:pt x="24080" y="42657"/>
                    </a:cubicBezTo>
                    <a:cubicBezTo>
                      <a:pt x="23865" y="44257"/>
                      <a:pt x="28726" y="44011"/>
                      <a:pt x="28806" y="41609"/>
                    </a:cubicBezTo>
                    <a:cubicBezTo>
                      <a:pt x="28070" y="39948"/>
                      <a:pt x="26734" y="39985"/>
                      <a:pt x="25667" y="40616"/>
                    </a:cubicBezTo>
                    <a:close/>
                    <a:moveTo>
                      <a:pt x="30473" y="41137"/>
                    </a:moveTo>
                    <a:cubicBezTo>
                      <a:pt x="30160" y="41333"/>
                      <a:pt x="29891" y="41652"/>
                      <a:pt x="29707" y="42105"/>
                    </a:cubicBezTo>
                    <a:cubicBezTo>
                      <a:pt x="28714" y="44551"/>
                      <a:pt x="32288" y="45182"/>
                      <a:pt x="32943" y="43442"/>
                    </a:cubicBezTo>
                    <a:cubicBezTo>
                      <a:pt x="33912" y="41732"/>
                      <a:pt x="31828" y="40298"/>
                      <a:pt x="30473" y="41131"/>
                    </a:cubicBezTo>
                    <a:close/>
                    <a:moveTo>
                      <a:pt x="36652" y="37577"/>
                    </a:moveTo>
                    <a:cubicBezTo>
                      <a:pt x="35824" y="38067"/>
                      <a:pt x="35156" y="38925"/>
                      <a:pt x="35064" y="39624"/>
                    </a:cubicBezTo>
                    <a:cubicBezTo>
                      <a:pt x="34850" y="41223"/>
                      <a:pt x="39723" y="40978"/>
                      <a:pt x="39797" y="38569"/>
                    </a:cubicBezTo>
                    <a:cubicBezTo>
                      <a:pt x="39061" y="36909"/>
                      <a:pt x="37725" y="36945"/>
                      <a:pt x="36658" y="37577"/>
                    </a:cubicBezTo>
                    <a:close/>
                    <a:moveTo>
                      <a:pt x="37749" y="43699"/>
                    </a:moveTo>
                    <a:cubicBezTo>
                      <a:pt x="37437" y="43895"/>
                      <a:pt x="37167" y="44201"/>
                      <a:pt x="36983" y="44661"/>
                    </a:cubicBezTo>
                    <a:cubicBezTo>
                      <a:pt x="35990" y="47106"/>
                      <a:pt x="39564" y="47744"/>
                      <a:pt x="40220" y="46003"/>
                    </a:cubicBezTo>
                    <a:cubicBezTo>
                      <a:pt x="41188" y="44293"/>
                      <a:pt x="39104" y="42865"/>
                      <a:pt x="37755" y="43699"/>
                    </a:cubicBezTo>
                    <a:close/>
                    <a:moveTo>
                      <a:pt x="64629" y="29928"/>
                    </a:moveTo>
                    <a:cubicBezTo>
                      <a:pt x="64322" y="30125"/>
                      <a:pt x="64047" y="30437"/>
                      <a:pt x="63857" y="30897"/>
                    </a:cubicBezTo>
                    <a:cubicBezTo>
                      <a:pt x="62864" y="33342"/>
                      <a:pt x="66443" y="33979"/>
                      <a:pt x="67099" y="32239"/>
                    </a:cubicBezTo>
                    <a:cubicBezTo>
                      <a:pt x="68068" y="30529"/>
                      <a:pt x="65978" y="29095"/>
                      <a:pt x="64629" y="29928"/>
                    </a:cubicBezTo>
                    <a:close/>
                    <a:moveTo>
                      <a:pt x="53295" y="46181"/>
                    </a:moveTo>
                    <a:cubicBezTo>
                      <a:pt x="52982" y="46377"/>
                      <a:pt x="52706" y="46690"/>
                      <a:pt x="52522" y="47149"/>
                    </a:cubicBezTo>
                    <a:cubicBezTo>
                      <a:pt x="51529" y="49594"/>
                      <a:pt x="55109" y="50226"/>
                      <a:pt x="55759" y="48485"/>
                    </a:cubicBezTo>
                    <a:cubicBezTo>
                      <a:pt x="56728" y="46775"/>
                      <a:pt x="54643" y="45347"/>
                      <a:pt x="53295" y="46181"/>
                    </a:cubicBezTo>
                    <a:close/>
                  </a:path>
                </a:pathLst>
              </a:custGeom>
              <a:solidFill>
                <a:srgbClr val="DEBC9A"/>
              </a:solidFill>
              <a:ln w="612" cap="flat">
                <a:noFill/>
                <a:prstDash val="solid"/>
                <a:miter/>
              </a:ln>
            </p:spPr>
            <p:txBody>
              <a:bodyPr/>
              <a:lstStyle/>
              <a:p>
                <a:endParaRPr lang="en-US"/>
              </a:p>
            </p:txBody>
          </p:sp>
          <p:sp>
            <p:nvSpPr>
              <p:cNvPr id="1227" name="Freeform 639">
                <a:extLst>
                  <a:ext uri="{FF2B5EF4-FFF2-40B4-BE49-F238E27FC236}">
                    <a16:creationId xmlns:a16="http://schemas.microsoft.com/office/drawing/2014/main" id="{7655C7AC-15B2-6456-F0A1-260DD8BDE5E2}"/>
                  </a:ext>
                </a:extLst>
              </p:cNvPr>
              <p:cNvSpPr/>
              <p:nvPr/>
            </p:nvSpPr>
            <p:spPr>
              <a:xfrm>
                <a:off x="7941004" y="3220474"/>
                <a:ext cx="112583" cy="76483"/>
              </a:xfrm>
              <a:custGeom>
                <a:avLst/>
                <a:gdLst>
                  <a:gd name="csX0" fmla="*/ 31880 w 35601"/>
                  <a:gd name="csY0" fmla="*/ 23818 h 24186"/>
                  <a:gd name="csX1" fmla="*/ 439 w 35601"/>
                  <a:gd name="csY1" fmla="*/ 10881 h 24186"/>
                  <a:gd name="csX2" fmla="*/ 15415 w 35601"/>
                  <a:gd name="csY2" fmla="*/ 316 h 24186"/>
                  <a:gd name="csX3" fmla="*/ 31684 w 35601"/>
                  <a:gd name="csY3" fmla="*/ 4759 h 24186"/>
                  <a:gd name="csX4" fmla="*/ 31886 w 35601"/>
                  <a:gd name="csY4" fmla="*/ 23818 h 24186"/>
                </a:gdLst>
                <a:ahLst/>
                <a:cxnLst>
                  <a:cxn ang="0">
                    <a:pos x="csX0" y="csY0"/>
                  </a:cxn>
                  <a:cxn ang="0">
                    <a:pos x="csX1" y="csY1"/>
                  </a:cxn>
                  <a:cxn ang="0">
                    <a:pos x="csX2" y="csY2"/>
                  </a:cxn>
                  <a:cxn ang="0">
                    <a:pos x="csX3" y="csY3"/>
                  </a:cxn>
                  <a:cxn ang="0">
                    <a:pos x="csX4" y="csY4"/>
                  </a:cxn>
                </a:cxnLst>
                <a:rect l="l" t="t" r="r" b="b"/>
                <a:pathLst>
                  <a:path w="35601" h="24186">
                    <a:moveTo>
                      <a:pt x="31880" y="23818"/>
                    </a:moveTo>
                    <a:cubicBezTo>
                      <a:pt x="19620" y="19890"/>
                      <a:pt x="3259" y="17690"/>
                      <a:pt x="439" y="10881"/>
                    </a:cubicBezTo>
                    <a:cubicBezTo>
                      <a:pt x="-2387" y="4073"/>
                      <a:pt x="9101" y="1015"/>
                      <a:pt x="15415" y="316"/>
                    </a:cubicBezTo>
                    <a:cubicBezTo>
                      <a:pt x="21729" y="-383"/>
                      <a:pt x="27589" y="-321"/>
                      <a:pt x="31684" y="4759"/>
                    </a:cubicBezTo>
                    <a:cubicBezTo>
                      <a:pt x="35778" y="9839"/>
                      <a:pt x="37844" y="26895"/>
                      <a:pt x="31886" y="23818"/>
                    </a:cubicBezTo>
                    <a:close/>
                  </a:path>
                </a:pathLst>
              </a:custGeom>
              <a:solidFill>
                <a:srgbClr val="DEBC9A"/>
              </a:solidFill>
              <a:ln w="612" cap="flat">
                <a:noFill/>
                <a:prstDash val="solid"/>
                <a:miter/>
              </a:ln>
            </p:spPr>
            <p:txBody>
              <a:bodyPr/>
              <a:lstStyle/>
              <a:p>
                <a:endParaRPr lang="en-US"/>
              </a:p>
            </p:txBody>
          </p:sp>
          <p:sp>
            <p:nvSpPr>
              <p:cNvPr id="1228" name="Freeform 640">
                <a:extLst>
                  <a:ext uri="{FF2B5EF4-FFF2-40B4-BE49-F238E27FC236}">
                    <a16:creationId xmlns:a16="http://schemas.microsoft.com/office/drawing/2014/main" id="{F9912E37-D315-FA77-CDF5-CBE658BB7127}"/>
                  </a:ext>
                </a:extLst>
              </p:cNvPr>
              <p:cNvSpPr/>
              <p:nvPr/>
            </p:nvSpPr>
            <p:spPr>
              <a:xfrm>
                <a:off x="8405266" y="2726200"/>
                <a:ext cx="68416" cy="119188"/>
              </a:xfrm>
              <a:custGeom>
                <a:avLst/>
                <a:gdLst>
                  <a:gd name="csX0" fmla="*/ 20752 w 21634"/>
                  <a:gd name="csY0" fmla="*/ 2078 h 37690"/>
                  <a:gd name="csX1" fmla="*/ 18116 w 21634"/>
                  <a:gd name="csY1" fmla="*/ 35508 h 37690"/>
                  <a:gd name="csX2" fmla="*/ 2920 w 21634"/>
                  <a:gd name="csY2" fmla="*/ 28656 h 37690"/>
                  <a:gd name="csX3" fmla="*/ 2074 w 21634"/>
                  <a:gd name="csY3" fmla="*/ 12582 h 37690"/>
                  <a:gd name="csX4" fmla="*/ 20752 w 21634"/>
                  <a:gd name="csY4" fmla="*/ 2078 h 37690"/>
                </a:gdLst>
                <a:ahLst/>
                <a:cxnLst>
                  <a:cxn ang="0">
                    <a:pos x="csX0" y="csY0"/>
                  </a:cxn>
                  <a:cxn ang="0">
                    <a:pos x="csX1" y="csY1"/>
                  </a:cxn>
                  <a:cxn ang="0">
                    <a:pos x="csX2" y="csY2"/>
                  </a:cxn>
                  <a:cxn ang="0">
                    <a:pos x="csX3" y="csY3"/>
                  </a:cxn>
                  <a:cxn ang="0">
                    <a:pos x="csX4" y="csY4"/>
                  </a:cxn>
                </a:cxnLst>
                <a:rect l="l" t="t" r="r" b="b"/>
                <a:pathLst>
                  <a:path w="21634" h="37690">
                    <a:moveTo>
                      <a:pt x="20752" y="2078"/>
                    </a:moveTo>
                    <a:cubicBezTo>
                      <a:pt x="20819" y="14506"/>
                      <a:pt x="23909" y="29441"/>
                      <a:pt x="18116" y="35508"/>
                    </a:cubicBezTo>
                    <a:cubicBezTo>
                      <a:pt x="12323" y="41575"/>
                      <a:pt x="5636" y="33583"/>
                      <a:pt x="2920" y="28656"/>
                    </a:cubicBezTo>
                    <a:cubicBezTo>
                      <a:pt x="211" y="23729"/>
                      <a:pt x="-1610" y="18777"/>
                      <a:pt x="2074" y="12582"/>
                    </a:cubicBezTo>
                    <a:cubicBezTo>
                      <a:pt x="5758" y="6386"/>
                      <a:pt x="21862" y="-4590"/>
                      <a:pt x="20752" y="2078"/>
                    </a:cubicBezTo>
                    <a:close/>
                  </a:path>
                </a:pathLst>
              </a:custGeom>
              <a:solidFill>
                <a:srgbClr val="DEBC9A"/>
              </a:solidFill>
              <a:ln w="612" cap="flat">
                <a:noFill/>
                <a:prstDash val="solid"/>
                <a:miter/>
              </a:ln>
            </p:spPr>
            <p:txBody>
              <a:bodyPr/>
              <a:lstStyle/>
              <a:p>
                <a:endParaRPr lang="en-US"/>
              </a:p>
            </p:txBody>
          </p:sp>
          <p:sp>
            <p:nvSpPr>
              <p:cNvPr id="1229" name="Freeform 641">
                <a:extLst>
                  <a:ext uri="{FF2B5EF4-FFF2-40B4-BE49-F238E27FC236}">
                    <a16:creationId xmlns:a16="http://schemas.microsoft.com/office/drawing/2014/main" id="{96EC26E6-018F-7135-9CB1-EFF06AAE6199}"/>
                  </a:ext>
                </a:extLst>
              </p:cNvPr>
              <p:cNvSpPr/>
              <p:nvPr/>
            </p:nvSpPr>
            <p:spPr>
              <a:xfrm>
                <a:off x="8064879" y="3249390"/>
                <a:ext cx="65741" cy="59666"/>
              </a:xfrm>
              <a:custGeom>
                <a:avLst/>
                <a:gdLst>
                  <a:gd name="csX0" fmla="*/ 880 w 20788"/>
                  <a:gd name="csY0" fmla="*/ 14551 h 18868"/>
                  <a:gd name="csX1" fmla="*/ 7966 w 20788"/>
                  <a:gd name="csY1" fmla="*/ 14 h 18868"/>
                  <a:gd name="csX2" fmla="*/ 19619 w 20788"/>
                  <a:gd name="csY2" fmla="*/ 16224 h 18868"/>
                  <a:gd name="csX3" fmla="*/ 886 w 20788"/>
                  <a:gd name="csY3" fmla="*/ 14551 h 18868"/>
                </a:gdLst>
                <a:ahLst/>
                <a:cxnLst>
                  <a:cxn ang="0">
                    <a:pos x="csX0" y="csY0"/>
                  </a:cxn>
                  <a:cxn ang="0">
                    <a:pos x="csX1" y="csY1"/>
                  </a:cxn>
                  <a:cxn ang="0">
                    <a:pos x="csX2" y="csY2"/>
                  </a:cxn>
                  <a:cxn ang="0">
                    <a:pos x="csX3" y="csY3"/>
                  </a:cxn>
                </a:cxnLst>
                <a:rect l="l" t="t" r="r" b="b"/>
                <a:pathLst>
                  <a:path w="20788" h="18868">
                    <a:moveTo>
                      <a:pt x="880" y="14551"/>
                    </a:moveTo>
                    <a:cubicBezTo>
                      <a:pt x="-2160" y="9060"/>
                      <a:pt x="3283" y="-415"/>
                      <a:pt x="7966" y="14"/>
                    </a:cubicBezTo>
                    <a:cubicBezTo>
                      <a:pt x="12650" y="443"/>
                      <a:pt x="24536" y="11811"/>
                      <a:pt x="19619" y="16224"/>
                    </a:cubicBezTo>
                    <a:cubicBezTo>
                      <a:pt x="14703" y="20642"/>
                      <a:pt x="1469" y="19141"/>
                      <a:pt x="886" y="14551"/>
                    </a:cubicBezTo>
                    <a:close/>
                  </a:path>
                </a:pathLst>
              </a:custGeom>
              <a:solidFill>
                <a:srgbClr val="DEBC9A"/>
              </a:solidFill>
              <a:ln w="612" cap="flat">
                <a:noFill/>
                <a:prstDash val="solid"/>
                <a:miter/>
              </a:ln>
            </p:spPr>
            <p:txBody>
              <a:bodyPr/>
              <a:lstStyle/>
              <a:p>
                <a:endParaRPr lang="en-US"/>
              </a:p>
            </p:txBody>
          </p:sp>
          <p:sp>
            <p:nvSpPr>
              <p:cNvPr id="1230" name="Freeform 642">
                <a:extLst>
                  <a:ext uri="{FF2B5EF4-FFF2-40B4-BE49-F238E27FC236}">
                    <a16:creationId xmlns:a16="http://schemas.microsoft.com/office/drawing/2014/main" id="{FDA47403-7EBB-8C7B-FBC7-8020CED8C989}"/>
                  </a:ext>
                </a:extLst>
              </p:cNvPr>
              <p:cNvSpPr/>
              <p:nvPr/>
            </p:nvSpPr>
            <p:spPr>
              <a:xfrm>
                <a:off x="8396201" y="2356777"/>
                <a:ext cx="57314" cy="66996"/>
              </a:xfrm>
              <a:custGeom>
                <a:avLst/>
                <a:gdLst>
                  <a:gd name="csX0" fmla="*/ 453 w 18123"/>
                  <a:gd name="csY0" fmla="*/ 7654 h 21186"/>
                  <a:gd name="csX1" fmla="*/ 15330 w 18123"/>
                  <a:gd name="csY1" fmla="*/ 1305 h 21186"/>
                  <a:gd name="csX2" fmla="*/ 13509 w 18123"/>
                  <a:gd name="csY2" fmla="*/ 21185 h 21186"/>
                  <a:gd name="csX3" fmla="*/ 446 w 18123"/>
                  <a:gd name="csY3" fmla="*/ 7654 h 21186"/>
                </a:gdLst>
                <a:ahLst/>
                <a:cxnLst>
                  <a:cxn ang="0">
                    <a:pos x="csX0" y="csY0"/>
                  </a:cxn>
                  <a:cxn ang="0">
                    <a:pos x="csX1" y="csY1"/>
                  </a:cxn>
                  <a:cxn ang="0">
                    <a:pos x="csX2" y="csY2"/>
                  </a:cxn>
                  <a:cxn ang="0">
                    <a:pos x="csX3" y="csY3"/>
                  </a:cxn>
                </a:cxnLst>
                <a:rect l="l" t="t" r="r" b="b"/>
                <a:pathLst>
                  <a:path w="18123" h="21186">
                    <a:moveTo>
                      <a:pt x="453" y="7654"/>
                    </a:moveTo>
                    <a:cubicBezTo>
                      <a:pt x="1752" y="1513"/>
                      <a:pt x="12075" y="-2084"/>
                      <a:pt x="15330" y="1305"/>
                    </a:cubicBezTo>
                    <a:cubicBezTo>
                      <a:pt x="18591" y="4694"/>
                      <a:pt x="20123" y="21069"/>
                      <a:pt x="13509" y="21185"/>
                    </a:cubicBezTo>
                    <a:cubicBezTo>
                      <a:pt x="6901" y="21302"/>
                      <a:pt x="-2116" y="11503"/>
                      <a:pt x="446" y="7654"/>
                    </a:cubicBezTo>
                    <a:close/>
                  </a:path>
                </a:pathLst>
              </a:custGeom>
              <a:solidFill>
                <a:srgbClr val="DEBC9A"/>
              </a:solidFill>
              <a:ln w="612" cap="flat">
                <a:noFill/>
                <a:prstDash val="solid"/>
                <a:miter/>
              </a:ln>
            </p:spPr>
            <p:txBody>
              <a:bodyPr/>
              <a:lstStyle/>
              <a:p>
                <a:endParaRPr lang="en-US"/>
              </a:p>
            </p:txBody>
          </p:sp>
        </p:grpSp>
        <p:grpSp>
          <p:nvGrpSpPr>
            <p:cNvPr id="941" name="Group 940">
              <a:extLst>
                <a:ext uri="{FF2B5EF4-FFF2-40B4-BE49-F238E27FC236}">
                  <a16:creationId xmlns:a16="http://schemas.microsoft.com/office/drawing/2014/main" id="{79CC0E35-2536-4CFF-4A12-6CBE6D205430}"/>
                </a:ext>
              </a:extLst>
            </p:cNvPr>
            <p:cNvGrpSpPr/>
            <p:nvPr/>
          </p:nvGrpSpPr>
          <p:grpSpPr>
            <a:xfrm>
              <a:off x="9024417" y="1894554"/>
              <a:ext cx="210380" cy="423066"/>
              <a:chOff x="4297629" y="202799"/>
              <a:chExt cx="1182448" cy="2377852"/>
            </a:xfrm>
          </p:grpSpPr>
          <p:sp>
            <p:nvSpPr>
              <p:cNvPr id="1140" name="Freeform 644">
                <a:extLst>
                  <a:ext uri="{FF2B5EF4-FFF2-40B4-BE49-F238E27FC236}">
                    <a16:creationId xmlns:a16="http://schemas.microsoft.com/office/drawing/2014/main" id="{C692DC13-10DE-313A-5E68-CEFFB6CFD047}"/>
                  </a:ext>
                </a:extLst>
              </p:cNvPr>
              <p:cNvSpPr/>
              <p:nvPr/>
            </p:nvSpPr>
            <p:spPr>
              <a:xfrm>
                <a:off x="4881652" y="2065592"/>
                <a:ext cx="251950" cy="102131"/>
              </a:xfrm>
              <a:custGeom>
                <a:avLst/>
                <a:gdLst>
                  <a:gd name="csX0" fmla="*/ 79318 w 79672"/>
                  <a:gd name="csY0" fmla="*/ 8824 h 32296"/>
                  <a:gd name="csX1" fmla="*/ 76835 w 79672"/>
                  <a:gd name="csY1" fmla="*/ 4233 h 32296"/>
                  <a:gd name="csX2" fmla="*/ 76713 w 79672"/>
                  <a:gd name="csY2" fmla="*/ 10631 h 32296"/>
                  <a:gd name="csX3" fmla="*/ 79318 w 79672"/>
                  <a:gd name="csY3" fmla="*/ 8830 h 32296"/>
                  <a:gd name="csX4" fmla="*/ 69339 w 79672"/>
                  <a:gd name="csY4" fmla="*/ 17232 h 32296"/>
                  <a:gd name="csX5" fmla="*/ 64551 w 79672"/>
                  <a:gd name="csY5" fmla="*/ 16472 h 32296"/>
                  <a:gd name="csX6" fmla="*/ 69339 w 79672"/>
                  <a:gd name="csY6" fmla="*/ 17232 h 32296"/>
                  <a:gd name="csX7" fmla="*/ 65317 w 79672"/>
                  <a:gd name="csY7" fmla="*/ 9504 h 32296"/>
                  <a:gd name="csX8" fmla="*/ 61498 w 79672"/>
                  <a:gd name="csY8" fmla="*/ 4417 h 32296"/>
                  <a:gd name="csX9" fmla="*/ 64612 w 79672"/>
                  <a:gd name="csY9" fmla="*/ 10552 h 32296"/>
                  <a:gd name="csX10" fmla="*/ 65323 w 79672"/>
                  <a:gd name="csY10" fmla="*/ 9504 h 32296"/>
                  <a:gd name="csX11" fmla="*/ 52947 w 79672"/>
                  <a:gd name="csY11" fmla="*/ 16895 h 32296"/>
                  <a:gd name="csX12" fmla="*/ 53125 w 79672"/>
                  <a:gd name="csY12" fmla="*/ 13597 h 32296"/>
                  <a:gd name="csX13" fmla="*/ 48037 w 79672"/>
                  <a:gd name="csY13" fmla="*/ 17465 h 32296"/>
                  <a:gd name="csX14" fmla="*/ 52947 w 79672"/>
                  <a:gd name="csY14" fmla="*/ 16895 h 32296"/>
                  <a:gd name="csX15" fmla="*/ 54700 w 79672"/>
                  <a:gd name="csY15" fmla="*/ 2223 h 32296"/>
                  <a:gd name="csX16" fmla="*/ 54749 w 79672"/>
                  <a:gd name="csY16" fmla="*/ 2119 h 32296"/>
                  <a:gd name="csX17" fmla="*/ 49968 w 79672"/>
                  <a:gd name="csY17" fmla="*/ 1359 h 32296"/>
                  <a:gd name="csX18" fmla="*/ 54700 w 79672"/>
                  <a:gd name="csY18" fmla="*/ 2217 h 32296"/>
                  <a:gd name="csX19" fmla="*/ 50311 w 79672"/>
                  <a:gd name="csY19" fmla="*/ 6164 h 32296"/>
                  <a:gd name="csX20" fmla="*/ 46486 w 79672"/>
                  <a:gd name="csY20" fmla="*/ 1077 h 32296"/>
                  <a:gd name="csX21" fmla="*/ 49600 w 79672"/>
                  <a:gd name="csY21" fmla="*/ 7206 h 32296"/>
                  <a:gd name="csX22" fmla="*/ 50311 w 79672"/>
                  <a:gd name="csY22" fmla="*/ 6158 h 32296"/>
                  <a:gd name="csX23" fmla="*/ 30230 w 79672"/>
                  <a:gd name="csY23" fmla="*/ 25658 h 32296"/>
                  <a:gd name="csX24" fmla="*/ 30475 w 79672"/>
                  <a:gd name="csY24" fmla="*/ 24322 h 32296"/>
                  <a:gd name="csX25" fmla="*/ 18442 w 79672"/>
                  <a:gd name="csY25" fmla="*/ 26228 h 32296"/>
                  <a:gd name="csX26" fmla="*/ 30224 w 79672"/>
                  <a:gd name="csY26" fmla="*/ 25658 h 32296"/>
                  <a:gd name="csX27" fmla="*/ 35906 w 79672"/>
                  <a:gd name="csY27" fmla="*/ 11673 h 32296"/>
                  <a:gd name="csX28" fmla="*/ 36090 w 79672"/>
                  <a:gd name="csY28" fmla="*/ 8376 h 32296"/>
                  <a:gd name="csX29" fmla="*/ 30996 w 79672"/>
                  <a:gd name="csY29" fmla="*/ 12243 h 32296"/>
                  <a:gd name="csX30" fmla="*/ 35906 w 79672"/>
                  <a:gd name="csY30" fmla="*/ 11673 h 32296"/>
                  <a:gd name="csX31" fmla="*/ 29273 w 79672"/>
                  <a:gd name="csY31" fmla="*/ 12182 h 32296"/>
                  <a:gd name="csX32" fmla="*/ 25454 w 79672"/>
                  <a:gd name="csY32" fmla="*/ 7095 h 32296"/>
                  <a:gd name="csX33" fmla="*/ 28569 w 79672"/>
                  <a:gd name="csY33" fmla="*/ 13218 h 32296"/>
                  <a:gd name="csX34" fmla="*/ 29280 w 79672"/>
                  <a:gd name="csY34" fmla="*/ 12176 h 32296"/>
                  <a:gd name="csX35" fmla="*/ 24051 w 79672"/>
                  <a:gd name="csY35" fmla="*/ 16196 h 32296"/>
                  <a:gd name="csX36" fmla="*/ 24100 w 79672"/>
                  <a:gd name="csY36" fmla="*/ 16098 h 32296"/>
                  <a:gd name="csX37" fmla="*/ 19312 w 79672"/>
                  <a:gd name="csY37" fmla="*/ 15338 h 32296"/>
                  <a:gd name="csX38" fmla="*/ 24051 w 79672"/>
                  <a:gd name="csY38" fmla="*/ 16196 h 32296"/>
                  <a:gd name="csX39" fmla="*/ 5397 w 79672"/>
                  <a:gd name="csY39" fmla="*/ 30426 h 32296"/>
                  <a:gd name="csX40" fmla="*/ 5581 w 79672"/>
                  <a:gd name="csY40" fmla="*/ 27135 h 32296"/>
                  <a:gd name="csX41" fmla="*/ 481 w 79672"/>
                  <a:gd name="csY41" fmla="*/ 30996 h 32296"/>
                  <a:gd name="csX42" fmla="*/ 5391 w 79672"/>
                  <a:gd name="csY42" fmla="*/ 30426 h 322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79672" h="32296">
                    <a:moveTo>
                      <a:pt x="79318" y="8824"/>
                    </a:moveTo>
                    <a:cubicBezTo>
                      <a:pt x="80189" y="6997"/>
                      <a:pt x="79490" y="4423"/>
                      <a:pt x="76835" y="4233"/>
                    </a:cubicBezTo>
                    <a:cubicBezTo>
                      <a:pt x="72802" y="5484"/>
                      <a:pt x="73041" y="10901"/>
                      <a:pt x="76713" y="10631"/>
                    </a:cubicBezTo>
                    <a:cubicBezTo>
                      <a:pt x="77976" y="10539"/>
                      <a:pt x="78864" y="9786"/>
                      <a:pt x="79318" y="8830"/>
                    </a:cubicBezTo>
                    <a:close/>
                    <a:moveTo>
                      <a:pt x="69339" y="17232"/>
                    </a:moveTo>
                    <a:cubicBezTo>
                      <a:pt x="69204" y="14008"/>
                      <a:pt x="65336" y="15062"/>
                      <a:pt x="64551" y="16472"/>
                    </a:cubicBezTo>
                    <a:cubicBezTo>
                      <a:pt x="63766" y="17881"/>
                      <a:pt x="68388" y="19444"/>
                      <a:pt x="69339" y="17232"/>
                    </a:cubicBezTo>
                    <a:close/>
                    <a:moveTo>
                      <a:pt x="65317" y="9504"/>
                    </a:moveTo>
                    <a:cubicBezTo>
                      <a:pt x="66531" y="6997"/>
                      <a:pt x="64704" y="4141"/>
                      <a:pt x="61498" y="4417"/>
                    </a:cubicBezTo>
                    <a:cubicBezTo>
                      <a:pt x="57833" y="4736"/>
                      <a:pt x="62577" y="11741"/>
                      <a:pt x="64612" y="10552"/>
                    </a:cubicBezTo>
                    <a:cubicBezTo>
                      <a:pt x="64913" y="10215"/>
                      <a:pt x="65152" y="9859"/>
                      <a:pt x="65323" y="9504"/>
                    </a:cubicBezTo>
                    <a:close/>
                    <a:moveTo>
                      <a:pt x="52947" y="16895"/>
                    </a:moveTo>
                    <a:cubicBezTo>
                      <a:pt x="53413" y="16000"/>
                      <a:pt x="53554" y="14848"/>
                      <a:pt x="53125" y="13597"/>
                    </a:cubicBezTo>
                    <a:cubicBezTo>
                      <a:pt x="50507" y="10503"/>
                      <a:pt x="46082" y="14339"/>
                      <a:pt x="48037" y="17465"/>
                    </a:cubicBezTo>
                    <a:cubicBezTo>
                      <a:pt x="49373" y="19616"/>
                      <a:pt x="51930" y="18868"/>
                      <a:pt x="52947" y="16895"/>
                    </a:cubicBezTo>
                    <a:close/>
                    <a:moveTo>
                      <a:pt x="54700" y="2223"/>
                    </a:moveTo>
                    <a:cubicBezTo>
                      <a:pt x="54725" y="2193"/>
                      <a:pt x="54737" y="2156"/>
                      <a:pt x="54749" y="2119"/>
                    </a:cubicBezTo>
                    <a:cubicBezTo>
                      <a:pt x="54615" y="-1104"/>
                      <a:pt x="50753" y="-50"/>
                      <a:pt x="49968" y="1359"/>
                    </a:cubicBezTo>
                    <a:cubicBezTo>
                      <a:pt x="49196" y="2750"/>
                      <a:pt x="53658" y="4276"/>
                      <a:pt x="54700" y="2217"/>
                    </a:cubicBezTo>
                    <a:close/>
                    <a:moveTo>
                      <a:pt x="50311" y="6164"/>
                    </a:moveTo>
                    <a:cubicBezTo>
                      <a:pt x="51519" y="3657"/>
                      <a:pt x="49698" y="801"/>
                      <a:pt x="46486" y="1077"/>
                    </a:cubicBezTo>
                    <a:cubicBezTo>
                      <a:pt x="42821" y="1396"/>
                      <a:pt x="47565" y="8401"/>
                      <a:pt x="49600" y="7206"/>
                    </a:cubicBezTo>
                    <a:cubicBezTo>
                      <a:pt x="49907" y="6869"/>
                      <a:pt x="50140" y="6519"/>
                      <a:pt x="50311" y="6158"/>
                    </a:cubicBezTo>
                    <a:close/>
                    <a:moveTo>
                      <a:pt x="30230" y="25658"/>
                    </a:moveTo>
                    <a:cubicBezTo>
                      <a:pt x="30426" y="25229"/>
                      <a:pt x="30518" y="24782"/>
                      <a:pt x="30475" y="24322"/>
                    </a:cubicBezTo>
                    <a:cubicBezTo>
                      <a:pt x="27159" y="21852"/>
                      <a:pt x="16683" y="20608"/>
                      <a:pt x="18442" y="26228"/>
                    </a:cubicBezTo>
                    <a:cubicBezTo>
                      <a:pt x="20011" y="31235"/>
                      <a:pt x="28624" y="29139"/>
                      <a:pt x="30224" y="25658"/>
                    </a:cubicBezTo>
                    <a:close/>
                    <a:moveTo>
                      <a:pt x="35906" y="11673"/>
                    </a:moveTo>
                    <a:cubicBezTo>
                      <a:pt x="36372" y="10778"/>
                      <a:pt x="36519" y="9620"/>
                      <a:pt x="36090" y="8376"/>
                    </a:cubicBezTo>
                    <a:cubicBezTo>
                      <a:pt x="33472" y="5281"/>
                      <a:pt x="29047" y="9118"/>
                      <a:pt x="30996" y="12243"/>
                    </a:cubicBezTo>
                    <a:cubicBezTo>
                      <a:pt x="32338" y="14394"/>
                      <a:pt x="34888" y="13647"/>
                      <a:pt x="35906" y="11673"/>
                    </a:cubicBezTo>
                    <a:close/>
                    <a:moveTo>
                      <a:pt x="29273" y="12182"/>
                    </a:moveTo>
                    <a:cubicBezTo>
                      <a:pt x="30487" y="9675"/>
                      <a:pt x="28660" y="6820"/>
                      <a:pt x="25454" y="7095"/>
                    </a:cubicBezTo>
                    <a:cubicBezTo>
                      <a:pt x="21789" y="7414"/>
                      <a:pt x="26527" y="14413"/>
                      <a:pt x="28569" y="13218"/>
                    </a:cubicBezTo>
                    <a:cubicBezTo>
                      <a:pt x="28869" y="12881"/>
                      <a:pt x="29102" y="12537"/>
                      <a:pt x="29280" y="12176"/>
                    </a:cubicBezTo>
                    <a:close/>
                    <a:moveTo>
                      <a:pt x="24051" y="16196"/>
                    </a:moveTo>
                    <a:cubicBezTo>
                      <a:pt x="24075" y="16165"/>
                      <a:pt x="24081" y="16129"/>
                      <a:pt x="24100" y="16098"/>
                    </a:cubicBezTo>
                    <a:cubicBezTo>
                      <a:pt x="23971" y="12874"/>
                      <a:pt x="20097" y="13928"/>
                      <a:pt x="19312" y="15338"/>
                    </a:cubicBezTo>
                    <a:cubicBezTo>
                      <a:pt x="18540" y="16729"/>
                      <a:pt x="23002" y="18255"/>
                      <a:pt x="24051" y="16196"/>
                    </a:cubicBezTo>
                    <a:close/>
                    <a:moveTo>
                      <a:pt x="5397" y="30426"/>
                    </a:moveTo>
                    <a:cubicBezTo>
                      <a:pt x="5863" y="29531"/>
                      <a:pt x="6010" y="28379"/>
                      <a:pt x="5581" y="27135"/>
                    </a:cubicBezTo>
                    <a:cubicBezTo>
                      <a:pt x="2964" y="24040"/>
                      <a:pt x="-1468" y="27877"/>
                      <a:pt x="481" y="30996"/>
                    </a:cubicBezTo>
                    <a:cubicBezTo>
                      <a:pt x="1824" y="33147"/>
                      <a:pt x="4374" y="32399"/>
                      <a:pt x="5391" y="30426"/>
                    </a:cubicBezTo>
                    <a:close/>
                  </a:path>
                </a:pathLst>
              </a:custGeom>
              <a:solidFill>
                <a:srgbClr val="DEBC9A"/>
              </a:solidFill>
              <a:ln w="612" cap="flat">
                <a:noFill/>
                <a:prstDash val="solid"/>
                <a:miter/>
              </a:ln>
            </p:spPr>
            <p:txBody>
              <a:bodyPr/>
              <a:lstStyle/>
              <a:p>
                <a:endParaRPr lang="en-US"/>
              </a:p>
            </p:txBody>
          </p:sp>
          <p:sp>
            <p:nvSpPr>
              <p:cNvPr id="1141" name="Freeform 645">
                <a:extLst>
                  <a:ext uri="{FF2B5EF4-FFF2-40B4-BE49-F238E27FC236}">
                    <a16:creationId xmlns:a16="http://schemas.microsoft.com/office/drawing/2014/main" id="{E50B71E7-0210-8F97-A955-AC503FEA7AE1}"/>
                  </a:ext>
                </a:extLst>
              </p:cNvPr>
              <p:cNvSpPr/>
              <p:nvPr/>
            </p:nvSpPr>
            <p:spPr>
              <a:xfrm>
                <a:off x="4779471" y="1765853"/>
                <a:ext cx="75569" cy="260428"/>
              </a:xfrm>
              <a:custGeom>
                <a:avLst/>
                <a:gdLst>
                  <a:gd name="csX0" fmla="*/ 13305 w 23896"/>
                  <a:gd name="csY0" fmla="*/ 669 h 82353"/>
                  <a:gd name="csX1" fmla="*/ 8352 w 23896"/>
                  <a:gd name="csY1" fmla="*/ 2330 h 82353"/>
                  <a:gd name="csX2" fmla="*/ 14635 w 23896"/>
                  <a:gd name="csY2" fmla="*/ 3544 h 82353"/>
                  <a:gd name="csX3" fmla="*/ 13305 w 23896"/>
                  <a:gd name="csY3" fmla="*/ 669 h 82353"/>
                  <a:gd name="csX4" fmla="*/ 19882 w 23896"/>
                  <a:gd name="csY4" fmla="*/ 11939 h 82353"/>
                  <a:gd name="csX5" fmla="*/ 18313 w 23896"/>
                  <a:gd name="csY5" fmla="*/ 16523 h 82353"/>
                  <a:gd name="csX6" fmla="*/ 19882 w 23896"/>
                  <a:gd name="csY6" fmla="*/ 11939 h 82353"/>
                  <a:gd name="csX7" fmla="*/ 11570 w 23896"/>
                  <a:gd name="csY7" fmla="*/ 14575 h 82353"/>
                  <a:gd name="csX8" fmla="*/ 5906 w 23896"/>
                  <a:gd name="csY8" fmla="*/ 17467 h 82353"/>
                  <a:gd name="csX9" fmla="*/ 12483 w 23896"/>
                  <a:gd name="csY9" fmla="*/ 15451 h 82353"/>
                  <a:gd name="csX10" fmla="*/ 11570 w 23896"/>
                  <a:gd name="csY10" fmla="*/ 14575 h 82353"/>
                  <a:gd name="csX11" fmla="*/ 16744 w 23896"/>
                  <a:gd name="csY11" fmla="*/ 28026 h 82353"/>
                  <a:gd name="csX12" fmla="*/ 13526 w 23896"/>
                  <a:gd name="csY12" fmla="*/ 27285 h 82353"/>
                  <a:gd name="csX13" fmla="*/ 16462 w 23896"/>
                  <a:gd name="csY13" fmla="*/ 32966 h 82353"/>
                  <a:gd name="csX14" fmla="*/ 16738 w 23896"/>
                  <a:gd name="csY14" fmla="*/ 28026 h 82353"/>
                  <a:gd name="csX15" fmla="*/ 2578 w 23896"/>
                  <a:gd name="csY15" fmla="*/ 23786 h 82353"/>
                  <a:gd name="csX16" fmla="*/ 2486 w 23896"/>
                  <a:gd name="csY16" fmla="*/ 23724 h 82353"/>
                  <a:gd name="csX17" fmla="*/ 922 w 23896"/>
                  <a:gd name="csY17" fmla="*/ 28302 h 82353"/>
                  <a:gd name="csX18" fmla="*/ 2584 w 23896"/>
                  <a:gd name="csY18" fmla="*/ 23786 h 82353"/>
                  <a:gd name="csX19" fmla="*/ 5716 w 23896"/>
                  <a:gd name="csY19" fmla="*/ 28786 h 82353"/>
                  <a:gd name="csX20" fmla="*/ 52 w 23896"/>
                  <a:gd name="csY20" fmla="*/ 31679 h 82353"/>
                  <a:gd name="csX21" fmla="*/ 6629 w 23896"/>
                  <a:gd name="csY21" fmla="*/ 29663 h 82353"/>
                  <a:gd name="csX22" fmla="*/ 5722 w 23896"/>
                  <a:gd name="csY22" fmla="*/ 28786 h 82353"/>
                  <a:gd name="csX23" fmla="*/ 21482 w 23896"/>
                  <a:gd name="csY23" fmla="*/ 51902 h 82353"/>
                  <a:gd name="csX24" fmla="*/ 20207 w 23896"/>
                  <a:gd name="csY24" fmla="*/ 51431 h 82353"/>
                  <a:gd name="csX25" fmla="*/ 20023 w 23896"/>
                  <a:gd name="csY25" fmla="*/ 63608 h 82353"/>
                  <a:gd name="csX26" fmla="*/ 21482 w 23896"/>
                  <a:gd name="csY26" fmla="*/ 51902 h 82353"/>
                  <a:gd name="csX27" fmla="*/ 8671 w 23896"/>
                  <a:gd name="csY27" fmla="*/ 43917 h 82353"/>
                  <a:gd name="csX28" fmla="*/ 5452 w 23896"/>
                  <a:gd name="csY28" fmla="*/ 43170 h 82353"/>
                  <a:gd name="csX29" fmla="*/ 8389 w 23896"/>
                  <a:gd name="csY29" fmla="*/ 48851 h 82353"/>
                  <a:gd name="csX30" fmla="*/ 8671 w 23896"/>
                  <a:gd name="csY30" fmla="*/ 43917 h 82353"/>
                  <a:gd name="csX31" fmla="*/ 8033 w 23896"/>
                  <a:gd name="csY31" fmla="*/ 50536 h 82353"/>
                  <a:gd name="csX32" fmla="*/ 2369 w 23896"/>
                  <a:gd name="csY32" fmla="*/ 53428 h 82353"/>
                  <a:gd name="csX33" fmla="*/ 8934 w 23896"/>
                  <a:gd name="csY33" fmla="*/ 51412 h 82353"/>
                  <a:gd name="csX34" fmla="*/ 8027 w 23896"/>
                  <a:gd name="csY34" fmla="*/ 50536 h 82353"/>
                  <a:gd name="csX35" fmla="*/ 11098 w 23896"/>
                  <a:gd name="csY35" fmla="*/ 56370 h 82353"/>
                  <a:gd name="csX36" fmla="*/ 11006 w 23896"/>
                  <a:gd name="csY36" fmla="*/ 56309 h 82353"/>
                  <a:gd name="csX37" fmla="*/ 9437 w 23896"/>
                  <a:gd name="csY37" fmla="*/ 60893 h 82353"/>
                  <a:gd name="csX38" fmla="*/ 11098 w 23896"/>
                  <a:gd name="csY38" fmla="*/ 56370 h 82353"/>
                  <a:gd name="csX39" fmla="*/ 21924 w 23896"/>
                  <a:gd name="csY39" fmla="*/ 77182 h 82353"/>
                  <a:gd name="csX40" fmla="*/ 18711 w 23896"/>
                  <a:gd name="csY40" fmla="*/ 76434 h 82353"/>
                  <a:gd name="csX41" fmla="*/ 21648 w 23896"/>
                  <a:gd name="csY41" fmla="*/ 82115 h 82353"/>
                  <a:gd name="csX42" fmla="*/ 21930 w 23896"/>
                  <a:gd name="csY42" fmla="*/ 77176 h 823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23896" h="82353">
                    <a:moveTo>
                      <a:pt x="13305" y="669"/>
                    </a:moveTo>
                    <a:cubicBezTo>
                      <a:pt x="11656" y="-501"/>
                      <a:pt x="8996" y="-250"/>
                      <a:pt x="8352" y="2330"/>
                    </a:cubicBezTo>
                    <a:cubicBezTo>
                      <a:pt x="8891" y="6516"/>
                      <a:pt x="14267" y="7208"/>
                      <a:pt x="14635" y="3544"/>
                    </a:cubicBezTo>
                    <a:cubicBezTo>
                      <a:pt x="14758" y="2287"/>
                      <a:pt x="14169" y="1282"/>
                      <a:pt x="13305" y="669"/>
                    </a:cubicBezTo>
                    <a:close/>
                    <a:moveTo>
                      <a:pt x="19882" y="11939"/>
                    </a:moveTo>
                    <a:cubicBezTo>
                      <a:pt x="16682" y="11517"/>
                      <a:pt x="17056" y="15506"/>
                      <a:pt x="18313" y="16523"/>
                    </a:cubicBezTo>
                    <a:cubicBezTo>
                      <a:pt x="19570" y="17541"/>
                      <a:pt x="21893" y="13257"/>
                      <a:pt x="19882" y="11939"/>
                    </a:cubicBezTo>
                    <a:close/>
                    <a:moveTo>
                      <a:pt x="11570" y="14575"/>
                    </a:moveTo>
                    <a:cubicBezTo>
                      <a:pt x="9308" y="12951"/>
                      <a:pt x="6176" y="14262"/>
                      <a:pt x="5906" y="17467"/>
                    </a:cubicBezTo>
                    <a:cubicBezTo>
                      <a:pt x="5593" y="21132"/>
                      <a:pt x="13311" y="17663"/>
                      <a:pt x="12483" y="15451"/>
                    </a:cubicBezTo>
                    <a:cubicBezTo>
                      <a:pt x="12208" y="15096"/>
                      <a:pt x="11895" y="14808"/>
                      <a:pt x="11570" y="14575"/>
                    </a:cubicBezTo>
                    <a:close/>
                    <a:moveTo>
                      <a:pt x="16744" y="28026"/>
                    </a:moveTo>
                    <a:cubicBezTo>
                      <a:pt x="15941" y="27414"/>
                      <a:pt x="14831" y="27077"/>
                      <a:pt x="13526" y="27285"/>
                    </a:cubicBezTo>
                    <a:cubicBezTo>
                      <a:pt x="10031" y="29332"/>
                      <a:pt x="13047" y="34351"/>
                      <a:pt x="16462" y="32966"/>
                    </a:cubicBezTo>
                    <a:cubicBezTo>
                      <a:pt x="18810" y="32016"/>
                      <a:pt x="18509" y="29369"/>
                      <a:pt x="16738" y="28026"/>
                    </a:cubicBezTo>
                    <a:close/>
                    <a:moveTo>
                      <a:pt x="2578" y="23786"/>
                    </a:moveTo>
                    <a:cubicBezTo>
                      <a:pt x="2578" y="23786"/>
                      <a:pt x="2516" y="23743"/>
                      <a:pt x="2486" y="23724"/>
                    </a:cubicBezTo>
                    <a:cubicBezTo>
                      <a:pt x="-714" y="23301"/>
                      <a:pt x="-340" y="27291"/>
                      <a:pt x="922" y="28302"/>
                    </a:cubicBezTo>
                    <a:cubicBezTo>
                      <a:pt x="2161" y="29301"/>
                      <a:pt x="4429" y="25171"/>
                      <a:pt x="2584" y="23786"/>
                    </a:cubicBezTo>
                    <a:close/>
                    <a:moveTo>
                      <a:pt x="5716" y="28786"/>
                    </a:moveTo>
                    <a:cubicBezTo>
                      <a:pt x="3448" y="27162"/>
                      <a:pt x="328" y="28474"/>
                      <a:pt x="52" y="31679"/>
                    </a:cubicBezTo>
                    <a:cubicBezTo>
                      <a:pt x="-261" y="35344"/>
                      <a:pt x="7457" y="31875"/>
                      <a:pt x="6629" y="29663"/>
                    </a:cubicBezTo>
                    <a:cubicBezTo>
                      <a:pt x="6354" y="29307"/>
                      <a:pt x="6041" y="29019"/>
                      <a:pt x="5722" y="28786"/>
                    </a:cubicBezTo>
                    <a:close/>
                    <a:moveTo>
                      <a:pt x="21482" y="51902"/>
                    </a:moveTo>
                    <a:cubicBezTo>
                      <a:pt x="21096" y="51633"/>
                      <a:pt x="20667" y="51467"/>
                      <a:pt x="20207" y="51431"/>
                    </a:cubicBezTo>
                    <a:cubicBezTo>
                      <a:pt x="17204" y="54274"/>
                      <a:pt x="14181" y="64380"/>
                      <a:pt x="20023" y="63608"/>
                    </a:cubicBezTo>
                    <a:cubicBezTo>
                      <a:pt x="25228" y="62921"/>
                      <a:pt x="24639" y="54078"/>
                      <a:pt x="21482" y="51902"/>
                    </a:cubicBezTo>
                    <a:close/>
                    <a:moveTo>
                      <a:pt x="8671" y="43917"/>
                    </a:moveTo>
                    <a:cubicBezTo>
                      <a:pt x="7862" y="43304"/>
                      <a:pt x="6752" y="42961"/>
                      <a:pt x="5452" y="43170"/>
                    </a:cubicBezTo>
                    <a:cubicBezTo>
                      <a:pt x="1958" y="45216"/>
                      <a:pt x="4974" y="50236"/>
                      <a:pt x="8389" y="48851"/>
                    </a:cubicBezTo>
                    <a:cubicBezTo>
                      <a:pt x="10736" y="47895"/>
                      <a:pt x="10442" y="45259"/>
                      <a:pt x="8671" y="43917"/>
                    </a:cubicBezTo>
                    <a:close/>
                    <a:moveTo>
                      <a:pt x="8033" y="50536"/>
                    </a:moveTo>
                    <a:cubicBezTo>
                      <a:pt x="5771" y="48912"/>
                      <a:pt x="2645" y="50223"/>
                      <a:pt x="2369" y="53428"/>
                    </a:cubicBezTo>
                    <a:cubicBezTo>
                      <a:pt x="2056" y="57093"/>
                      <a:pt x="9768" y="53625"/>
                      <a:pt x="8934" y="51412"/>
                    </a:cubicBezTo>
                    <a:cubicBezTo>
                      <a:pt x="8658" y="51057"/>
                      <a:pt x="8352" y="50769"/>
                      <a:pt x="8027" y="50536"/>
                    </a:cubicBezTo>
                    <a:close/>
                    <a:moveTo>
                      <a:pt x="11098" y="56370"/>
                    </a:moveTo>
                    <a:cubicBezTo>
                      <a:pt x="11098" y="56370"/>
                      <a:pt x="11037" y="56327"/>
                      <a:pt x="11006" y="56309"/>
                    </a:cubicBezTo>
                    <a:cubicBezTo>
                      <a:pt x="7806" y="55886"/>
                      <a:pt x="8180" y="59875"/>
                      <a:pt x="9437" y="60893"/>
                    </a:cubicBezTo>
                    <a:cubicBezTo>
                      <a:pt x="10675" y="61892"/>
                      <a:pt x="12943" y="57755"/>
                      <a:pt x="11098" y="56370"/>
                    </a:cubicBezTo>
                    <a:close/>
                    <a:moveTo>
                      <a:pt x="21924" y="77182"/>
                    </a:moveTo>
                    <a:cubicBezTo>
                      <a:pt x="21121" y="76569"/>
                      <a:pt x="20011" y="76226"/>
                      <a:pt x="18711" y="76434"/>
                    </a:cubicBezTo>
                    <a:cubicBezTo>
                      <a:pt x="15217" y="78481"/>
                      <a:pt x="18233" y="83500"/>
                      <a:pt x="21648" y="82115"/>
                    </a:cubicBezTo>
                    <a:cubicBezTo>
                      <a:pt x="23995" y="81165"/>
                      <a:pt x="23695" y="78518"/>
                      <a:pt x="21930" y="77176"/>
                    </a:cubicBezTo>
                    <a:close/>
                  </a:path>
                </a:pathLst>
              </a:custGeom>
              <a:solidFill>
                <a:srgbClr val="DEBC9A"/>
              </a:solidFill>
              <a:ln w="612" cap="flat">
                <a:noFill/>
                <a:prstDash val="solid"/>
                <a:miter/>
              </a:ln>
            </p:spPr>
            <p:txBody>
              <a:bodyPr/>
              <a:lstStyle/>
              <a:p>
                <a:endParaRPr lang="en-US"/>
              </a:p>
            </p:txBody>
          </p:sp>
          <p:sp>
            <p:nvSpPr>
              <p:cNvPr id="1142" name="Freeform 646">
                <a:extLst>
                  <a:ext uri="{FF2B5EF4-FFF2-40B4-BE49-F238E27FC236}">
                    <a16:creationId xmlns:a16="http://schemas.microsoft.com/office/drawing/2014/main" id="{94E56A71-FB7B-5263-E31B-0ABF141951AD}"/>
                  </a:ext>
                </a:extLst>
              </p:cNvPr>
              <p:cNvSpPr/>
              <p:nvPr/>
            </p:nvSpPr>
            <p:spPr>
              <a:xfrm>
                <a:off x="4764451" y="1247242"/>
                <a:ext cx="80848" cy="261646"/>
              </a:xfrm>
              <a:custGeom>
                <a:avLst/>
                <a:gdLst>
                  <a:gd name="csX0" fmla="*/ 20698 w 25565"/>
                  <a:gd name="csY0" fmla="*/ 1105 h 82738"/>
                  <a:gd name="csX1" fmla="*/ 15525 w 25565"/>
                  <a:gd name="csY1" fmla="*/ 1810 h 82738"/>
                  <a:gd name="csX2" fmla="*/ 21464 w 25565"/>
                  <a:gd name="csY2" fmla="*/ 4181 h 82738"/>
                  <a:gd name="csX3" fmla="*/ 20692 w 25565"/>
                  <a:gd name="csY3" fmla="*/ 1105 h 82738"/>
                  <a:gd name="csX4" fmla="*/ 25050 w 25565"/>
                  <a:gd name="csY4" fmla="*/ 13405 h 82738"/>
                  <a:gd name="csX5" fmla="*/ 22648 w 25565"/>
                  <a:gd name="csY5" fmla="*/ 17615 h 82738"/>
                  <a:gd name="csX6" fmla="*/ 25050 w 25565"/>
                  <a:gd name="csY6" fmla="*/ 13405 h 82738"/>
                  <a:gd name="csX7" fmla="*/ 16395 w 25565"/>
                  <a:gd name="csY7" fmla="*/ 14440 h 82738"/>
                  <a:gd name="csX8" fmla="*/ 10290 w 25565"/>
                  <a:gd name="csY8" fmla="*/ 16224 h 82738"/>
                  <a:gd name="csX9" fmla="*/ 17125 w 25565"/>
                  <a:gd name="csY9" fmla="*/ 15476 h 82738"/>
                  <a:gd name="csX10" fmla="*/ 16395 w 25565"/>
                  <a:gd name="csY10" fmla="*/ 14446 h 82738"/>
                  <a:gd name="csX11" fmla="*/ 18951 w 25565"/>
                  <a:gd name="csY11" fmla="*/ 28615 h 82738"/>
                  <a:gd name="csX12" fmla="*/ 15929 w 25565"/>
                  <a:gd name="csY12" fmla="*/ 27285 h 82738"/>
                  <a:gd name="csX13" fmla="*/ 17750 w 25565"/>
                  <a:gd name="csY13" fmla="*/ 33414 h 82738"/>
                  <a:gd name="csX14" fmla="*/ 18951 w 25565"/>
                  <a:gd name="csY14" fmla="*/ 28615 h 82738"/>
                  <a:gd name="csX15" fmla="*/ 5833 w 25565"/>
                  <a:gd name="csY15" fmla="*/ 21807 h 82738"/>
                  <a:gd name="csX16" fmla="*/ 5753 w 25565"/>
                  <a:gd name="csY16" fmla="*/ 21727 h 82738"/>
                  <a:gd name="csX17" fmla="*/ 3357 w 25565"/>
                  <a:gd name="csY17" fmla="*/ 25937 h 82738"/>
                  <a:gd name="csX18" fmla="*/ 5833 w 25565"/>
                  <a:gd name="csY18" fmla="*/ 21813 h 82738"/>
                  <a:gd name="csX19" fmla="*/ 7979 w 25565"/>
                  <a:gd name="csY19" fmla="*/ 27304 h 82738"/>
                  <a:gd name="csX20" fmla="*/ 1873 w 25565"/>
                  <a:gd name="csY20" fmla="*/ 29087 h 82738"/>
                  <a:gd name="csX21" fmla="*/ 8708 w 25565"/>
                  <a:gd name="csY21" fmla="*/ 28333 h 82738"/>
                  <a:gd name="csX22" fmla="*/ 7979 w 25565"/>
                  <a:gd name="csY22" fmla="*/ 27304 h 82738"/>
                  <a:gd name="csX23" fmla="*/ 19141 w 25565"/>
                  <a:gd name="csY23" fmla="*/ 52957 h 82738"/>
                  <a:gd name="csX24" fmla="*/ 17977 w 25565"/>
                  <a:gd name="csY24" fmla="*/ 52258 h 82738"/>
                  <a:gd name="csX25" fmla="*/ 15518 w 25565"/>
                  <a:gd name="csY25" fmla="*/ 64184 h 82738"/>
                  <a:gd name="csX26" fmla="*/ 19141 w 25565"/>
                  <a:gd name="csY26" fmla="*/ 52963 h 82738"/>
                  <a:gd name="csX27" fmla="*/ 8052 w 25565"/>
                  <a:gd name="csY27" fmla="*/ 42717 h 82738"/>
                  <a:gd name="csX28" fmla="*/ 5030 w 25565"/>
                  <a:gd name="csY28" fmla="*/ 41387 h 82738"/>
                  <a:gd name="csX29" fmla="*/ 6851 w 25565"/>
                  <a:gd name="csY29" fmla="*/ 47515 h 82738"/>
                  <a:gd name="csX30" fmla="*/ 8052 w 25565"/>
                  <a:gd name="csY30" fmla="*/ 42723 h 82738"/>
                  <a:gd name="csX31" fmla="*/ 6189 w 25565"/>
                  <a:gd name="csY31" fmla="*/ 49102 h 82738"/>
                  <a:gd name="csX32" fmla="*/ 83 w 25565"/>
                  <a:gd name="csY32" fmla="*/ 50886 h 82738"/>
                  <a:gd name="csX33" fmla="*/ 6912 w 25565"/>
                  <a:gd name="csY33" fmla="*/ 50138 h 82738"/>
                  <a:gd name="csX34" fmla="*/ 6189 w 25565"/>
                  <a:gd name="csY34" fmla="*/ 49108 h 82738"/>
                  <a:gd name="csX35" fmla="*/ 8101 w 25565"/>
                  <a:gd name="csY35" fmla="*/ 55402 h 82738"/>
                  <a:gd name="csX36" fmla="*/ 8028 w 25565"/>
                  <a:gd name="csY36" fmla="*/ 55329 h 82738"/>
                  <a:gd name="csX37" fmla="*/ 5631 w 25565"/>
                  <a:gd name="csY37" fmla="*/ 59539 h 82738"/>
                  <a:gd name="csX38" fmla="*/ 8107 w 25565"/>
                  <a:gd name="csY38" fmla="*/ 55408 h 82738"/>
                  <a:gd name="csX39" fmla="*/ 14844 w 25565"/>
                  <a:gd name="csY39" fmla="*/ 77875 h 82738"/>
                  <a:gd name="csX40" fmla="*/ 11822 w 25565"/>
                  <a:gd name="csY40" fmla="*/ 76545 h 82738"/>
                  <a:gd name="csX41" fmla="*/ 13643 w 25565"/>
                  <a:gd name="csY41" fmla="*/ 82673 h 82738"/>
                  <a:gd name="csX42" fmla="*/ 14844 w 25565"/>
                  <a:gd name="csY42" fmla="*/ 77875 h 82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25565" h="82738">
                    <a:moveTo>
                      <a:pt x="20698" y="1105"/>
                    </a:moveTo>
                    <a:cubicBezTo>
                      <a:pt x="19294" y="-353"/>
                      <a:pt x="16634" y="-605"/>
                      <a:pt x="15525" y="1810"/>
                    </a:cubicBezTo>
                    <a:cubicBezTo>
                      <a:pt x="15267" y="6026"/>
                      <a:pt x="20422" y="7711"/>
                      <a:pt x="21464" y="4181"/>
                    </a:cubicBezTo>
                    <a:cubicBezTo>
                      <a:pt x="21826" y="2968"/>
                      <a:pt x="21428" y="1871"/>
                      <a:pt x="20692" y="1105"/>
                    </a:cubicBezTo>
                    <a:close/>
                    <a:moveTo>
                      <a:pt x="25050" y="13405"/>
                    </a:moveTo>
                    <a:cubicBezTo>
                      <a:pt x="21985" y="12387"/>
                      <a:pt x="21605" y="16383"/>
                      <a:pt x="22648" y="17615"/>
                    </a:cubicBezTo>
                    <a:cubicBezTo>
                      <a:pt x="23690" y="18847"/>
                      <a:pt x="26779" y="15078"/>
                      <a:pt x="25050" y="13405"/>
                    </a:cubicBezTo>
                    <a:close/>
                    <a:moveTo>
                      <a:pt x="16395" y="14440"/>
                    </a:moveTo>
                    <a:cubicBezTo>
                      <a:pt x="14476" y="12424"/>
                      <a:pt x="11160" y="13123"/>
                      <a:pt x="10290" y="16224"/>
                    </a:cubicBezTo>
                    <a:cubicBezTo>
                      <a:pt x="9297" y="19766"/>
                      <a:pt x="17529" y="17799"/>
                      <a:pt x="17125" y="15476"/>
                    </a:cubicBezTo>
                    <a:cubicBezTo>
                      <a:pt x="16916" y="15078"/>
                      <a:pt x="16671" y="14728"/>
                      <a:pt x="16395" y="14446"/>
                    </a:cubicBezTo>
                    <a:close/>
                    <a:moveTo>
                      <a:pt x="18951" y="28615"/>
                    </a:moveTo>
                    <a:cubicBezTo>
                      <a:pt x="18277" y="27861"/>
                      <a:pt x="17247" y="27322"/>
                      <a:pt x="15929" y="27285"/>
                    </a:cubicBezTo>
                    <a:cubicBezTo>
                      <a:pt x="12110" y="28640"/>
                      <a:pt x="14139" y="34137"/>
                      <a:pt x="17750" y="33414"/>
                    </a:cubicBezTo>
                    <a:cubicBezTo>
                      <a:pt x="20232" y="32917"/>
                      <a:pt x="20435" y="30264"/>
                      <a:pt x="18951" y="28615"/>
                    </a:cubicBezTo>
                    <a:close/>
                    <a:moveTo>
                      <a:pt x="5833" y="21807"/>
                    </a:moveTo>
                    <a:lnTo>
                      <a:pt x="5753" y="21727"/>
                    </a:lnTo>
                    <a:cubicBezTo>
                      <a:pt x="2689" y="20710"/>
                      <a:pt x="2315" y="24699"/>
                      <a:pt x="3357" y="25937"/>
                    </a:cubicBezTo>
                    <a:cubicBezTo>
                      <a:pt x="4387" y="27151"/>
                      <a:pt x="7390" y="23516"/>
                      <a:pt x="5833" y="21813"/>
                    </a:cubicBezTo>
                    <a:close/>
                    <a:moveTo>
                      <a:pt x="7979" y="27304"/>
                    </a:moveTo>
                    <a:cubicBezTo>
                      <a:pt x="6060" y="25288"/>
                      <a:pt x="2744" y="25986"/>
                      <a:pt x="1873" y="29087"/>
                    </a:cubicBezTo>
                    <a:cubicBezTo>
                      <a:pt x="880" y="32629"/>
                      <a:pt x="9113" y="30662"/>
                      <a:pt x="8708" y="28333"/>
                    </a:cubicBezTo>
                    <a:cubicBezTo>
                      <a:pt x="8500" y="27935"/>
                      <a:pt x="8255" y="27592"/>
                      <a:pt x="7979" y="27304"/>
                    </a:cubicBezTo>
                    <a:close/>
                    <a:moveTo>
                      <a:pt x="19141" y="52957"/>
                    </a:moveTo>
                    <a:cubicBezTo>
                      <a:pt x="18810" y="52620"/>
                      <a:pt x="18418" y="52381"/>
                      <a:pt x="17977" y="52258"/>
                    </a:cubicBezTo>
                    <a:cubicBezTo>
                      <a:pt x="14489" y="54489"/>
                      <a:pt x="9634" y="63847"/>
                      <a:pt x="15518" y="64184"/>
                    </a:cubicBezTo>
                    <a:cubicBezTo>
                      <a:pt x="20760" y="64484"/>
                      <a:pt x="21838" y="55690"/>
                      <a:pt x="19141" y="52963"/>
                    </a:cubicBezTo>
                    <a:close/>
                    <a:moveTo>
                      <a:pt x="8052" y="42717"/>
                    </a:moveTo>
                    <a:cubicBezTo>
                      <a:pt x="7378" y="41969"/>
                      <a:pt x="6348" y="41423"/>
                      <a:pt x="5030" y="41387"/>
                    </a:cubicBezTo>
                    <a:cubicBezTo>
                      <a:pt x="1217" y="42741"/>
                      <a:pt x="3240" y="48238"/>
                      <a:pt x="6851" y="47515"/>
                    </a:cubicBezTo>
                    <a:cubicBezTo>
                      <a:pt x="9333" y="47019"/>
                      <a:pt x="9542" y="44371"/>
                      <a:pt x="8052" y="42723"/>
                    </a:cubicBezTo>
                    <a:close/>
                    <a:moveTo>
                      <a:pt x="6189" y="49102"/>
                    </a:moveTo>
                    <a:cubicBezTo>
                      <a:pt x="4270" y="47086"/>
                      <a:pt x="954" y="47785"/>
                      <a:pt x="83" y="50886"/>
                    </a:cubicBezTo>
                    <a:cubicBezTo>
                      <a:pt x="-910" y="54428"/>
                      <a:pt x="7311" y="52461"/>
                      <a:pt x="6912" y="50138"/>
                    </a:cubicBezTo>
                    <a:cubicBezTo>
                      <a:pt x="6710" y="49740"/>
                      <a:pt x="6465" y="49396"/>
                      <a:pt x="6189" y="49108"/>
                    </a:cubicBezTo>
                    <a:close/>
                    <a:moveTo>
                      <a:pt x="8101" y="55402"/>
                    </a:moveTo>
                    <a:cubicBezTo>
                      <a:pt x="8101" y="55402"/>
                      <a:pt x="8052" y="55353"/>
                      <a:pt x="8028" y="55329"/>
                    </a:cubicBezTo>
                    <a:cubicBezTo>
                      <a:pt x="4963" y="54311"/>
                      <a:pt x="4583" y="58307"/>
                      <a:pt x="5631" y="59539"/>
                    </a:cubicBezTo>
                    <a:cubicBezTo>
                      <a:pt x="6661" y="60752"/>
                      <a:pt x="9664" y="57112"/>
                      <a:pt x="8107" y="55408"/>
                    </a:cubicBezTo>
                    <a:close/>
                    <a:moveTo>
                      <a:pt x="14844" y="77875"/>
                    </a:moveTo>
                    <a:cubicBezTo>
                      <a:pt x="14170" y="77127"/>
                      <a:pt x="13146" y="76582"/>
                      <a:pt x="11822" y="76545"/>
                    </a:cubicBezTo>
                    <a:cubicBezTo>
                      <a:pt x="8009" y="77899"/>
                      <a:pt x="10026" y="83397"/>
                      <a:pt x="13643" y="82673"/>
                    </a:cubicBezTo>
                    <a:cubicBezTo>
                      <a:pt x="16125" y="82177"/>
                      <a:pt x="16328" y="79524"/>
                      <a:pt x="14844" y="77875"/>
                    </a:cubicBezTo>
                    <a:close/>
                  </a:path>
                </a:pathLst>
              </a:custGeom>
              <a:solidFill>
                <a:srgbClr val="DEBC9A"/>
              </a:solidFill>
              <a:ln w="612" cap="flat">
                <a:noFill/>
                <a:prstDash val="solid"/>
                <a:miter/>
              </a:ln>
            </p:spPr>
            <p:txBody>
              <a:bodyPr/>
              <a:lstStyle/>
              <a:p>
                <a:endParaRPr lang="en-US"/>
              </a:p>
            </p:txBody>
          </p:sp>
          <p:sp>
            <p:nvSpPr>
              <p:cNvPr id="1143" name="Freeform 647">
                <a:extLst>
                  <a:ext uri="{FF2B5EF4-FFF2-40B4-BE49-F238E27FC236}">
                    <a16:creationId xmlns:a16="http://schemas.microsoft.com/office/drawing/2014/main" id="{31F324B1-0156-4900-D836-92C4447F8C5E}"/>
                  </a:ext>
                </a:extLst>
              </p:cNvPr>
              <p:cNvSpPr/>
              <p:nvPr/>
            </p:nvSpPr>
            <p:spPr>
              <a:xfrm>
                <a:off x="4867485" y="875366"/>
                <a:ext cx="127054" cy="237499"/>
              </a:xfrm>
              <a:custGeom>
                <a:avLst/>
                <a:gdLst>
                  <a:gd name="csX0" fmla="*/ 39938 w 40177"/>
                  <a:gd name="csY0" fmla="*/ 2192 h 75101"/>
                  <a:gd name="csX1" fmla="*/ 34886 w 40177"/>
                  <a:gd name="csY1" fmla="*/ 887 h 75101"/>
                  <a:gd name="csX2" fmla="*/ 39490 w 40177"/>
                  <a:gd name="csY2" fmla="*/ 5330 h 75101"/>
                  <a:gd name="csX3" fmla="*/ 39938 w 40177"/>
                  <a:gd name="csY3" fmla="*/ 2192 h 75101"/>
                  <a:gd name="csX4" fmla="*/ 39318 w 40177"/>
                  <a:gd name="csY4" fmla="*/ 15221 h 75101"/>
                  <a:gd name="csX5" fmla="*/ 35506 w 40177"/>
                  <a:gd name="csY5" fmla="*/ 18211 h 75101"/>
                  <a:gd name="csX6" fmla="*/ 39318 w 40177"/>
                  <a:gd name="csY6" fmla="*/ 15221 h 75101"/>
                  <a:gd name="csX7" fmla="*/ 30914 w 40177"/>
                  <a:gd name="csY7" fmla="*/ 12910 h 75101"/>
                  <a:gd name="csX8" fmla="*/ 24588 w 40177"/>
                  <a:gd name="csY8" fmla="*/ 12249 h 75101"/>
                  <a:gd name="csX9" fmla="*/ 31202 w 40177"/>
                  <a:gd name="csY9" fmla="*/ 14136 h 75101"/>
                  <a:gd name="csX10" fmla="*/ 30914 w 40177"/>
                  <a:gd name="csY10" fmla="*/ 12904 h 75101"/>
                  <a:gd name="csX11" fmla="*/ 27923 w 40177"/>
                  <a:gd name="csY11" fmla="*/ 27000 h 75101"/>
                  <a:gd name="csX12" fmla="*/ 25630 w 40177"/>
                  <a:gd name="csY12" fmla="*/ 24628 h 75101"/>
                  <a:gd name="csX13" fmla="*/ 24999 w 40177"/>
                  <a:gd name="csY13" fmla="*/ 30989 h 75101"/>
                  <a:gd name="csX14" fmla="*/ 27923 w 40177"/>
                  <a:gd name="csY14" fmla="*/ 27000 h 75101"/>
                  <a:gd name="csX15" fmla="*/ 18354 w 40177"/>
                  <a:gd name="csY15" fmla="*/ 15736 h 75101"/>
                  <a:gd name="csX16" fmla="*/ 18311 w 40177"/>
                  <a:gd name="csY16" fmla="*/ 15631 h 75101"/>
                  <a:gd name="csX17" fmla="*/ 14504 w 40177"/>
                  <a:gd name="csY17" fmla="*/ 18622 h 75101"/>
                  <a:gd name="csX18" fmla="*/ 18354 w 40177"/>
                  <a:gd name="csY18" fmla="*/ 15736 h 75101"/>
                  <a:gd name="csX19" fmla="*/ 18262 w 40177"/>
                  <a:gd name="csY19" fmla="*/ 21631 h 75101"/>
                  <a:gd name="csX20" fmla="*/ 11936 w 40177"/>
                  <a:gd name="csY20" fmla="*/ 20969 h 75101"/>
                  <a:gd name="csX21" fmla="*/ 18550 w 40177"/>
                  <a:gd name="csY21" fmla="*/ 22857 h 75101"/>
                  <a:gd name="csX22" fmla="*/ 18262 w 40177"/>
                  <a:gd name="csY22" fmla="*/ 21625 h 75101"/>
                  <a:gd name="csX23" fmla="*/ 18887 w 40177"/>
                  <a:gd name="csY23" fmla="*/ 49607 h 75101"/>
                  <a:gd name="csX24" fmla="*/ 18072 w 40177"/>
                  <a:gd name="csY24" fmla="*/ 48516 h 75101"/>
                  <a:gd name="csX25" fmla="*/ 11286 w 40177"/>
                  <a:gd name="csY25" fmla="*/ 58628 h 75101"/>
                  <a:gd name="csX26" fmla="*/ 18887 w 40177"/>
                  <a:gd name="csY26" fmla="*/ 49607 h 75101"/>
                  <a:gd name="csX27" fmla="*/ 12500 w 40177"/>
                  <a:gd name="csY27" fmla="*/ 35935 h 75101"/>
                  <a:gd name="csX28" fmla="*/ 10207 w 40177"/>
                  <a:gd name="csY28" fmla="*/ 33557 h 75101"/>
                  <a:gd name="csX29" fmla="*/ 9576 w 40177"/>
                  <a:gd name="csY29" fmla="*/ 39918 h 75101"/>
                  <a:gd name="csX30" fmla="*/ 12500 w 40177"/>
                  <a:gd name="csY30" fmla="*/ 35935 h 75101"/>
                  <a:gd name="csX31" fmla="*/ 8356 w 40177"/>
                  <a:gd name="csY31" fmla="*/ 41138 h 75101"/>
                  <a:gd name="csX32" fmla="*/ 2030 w 40177"/>
                  <a:gd name="csY32" fmla="*/ 40476 h 75101"/>
                  <a:gd name="csX33" fmla="*/ 8638 w 40177"/>
                  <a:gd name="csY33" fmla="*/ 42363 h 75101"/>
                  <a:gd name="csX34" fmla="*/ 8356 w 40177"/>
                  <a:gd name="csY34" fmla="*/ 41132 h 75101"/>
                  <a:gd name="csX35" fmla="*/ 7743 w 40177"/>
                  <a:gd name="csY35" fmla="*/ 47701 h 75101"/>
                  <a:gd name="csX36" fmla="*/ 7700 w 40177"/>
                  <a:gd name="csY36" fmla="*/ 47603 h 75101"/>
                  <a:gd name="csX37" fmla="*/ 3887 w 40177"/>
                  <a:gd name="csY37" fmla="*/ 50594 h 75101"/>
                  <a:gd name="csX38" fmla="*/ 7743 w 40177"/>
                  <a:gd name="csY38" fmla="*/ 47701 h 75101"/>
                  <a:gd name="csX39" fmla="*/ 5487 w 40177"/>
                  <a:gd name="csY39" fmla="*/ 71050 h 75101"/>
                  <a:gd name="csX40" fmla="*/ 3201 w 40177"/>
                  <a:gd name="csY40" fmla="*/ 68678 h 75101"/>
                  <a:gd name="csX41" fmla="*/ 2563 w 40177"/>
                  <a:gd name="csY41" fmla="*/ 75040 h 75101"/>
                  <a:gd name="csX42" fmla="*/ 5487 w 40177"/>
                  <a:gd name="csY42" fmla="*/ 71050 h 751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40177" h="75101">
                    <a:moveTo>
                      <a:pt x="39938" y="2192"/>
                    </a:moveTo>
                    <a:cubicBezTo>
                      <a:pt x="39190" y="311"/>
                      <a:pt x="36823" y="-927"/>
                      <a:pt x="34886" y="887"/>
                    </a:cubicBezTo>
                    <a:cubicBezTo>
                      <a:pt x="33054" y="4692"/>
                      <a:pt x="37191" y="8204"/>
                      <a:pt x="39490" y="5330"/>
                    </a:cubicBezTo>
                    <a:cubicBezTo>
                      <a:pt x="40281" y="4343"/>
                      <a:pt x="40330" y="3179"/>
                      <a:pt x="39938" y="2192"/>
                    </a:cubicBezTo>
                    <a:close/>
                    <a:moveTo>
                      <a:pt x="39318" y="15221"/>
                    </a:moveTo>
                    <a:cubicBezTo>
                      <a:pt x="36866" y="13125"/>
                      <a:pt x="35003" y="16673"/>
                      <a:pt x="35506" y="18211"/>
                    </a:cubicBezTo>
                    <a:cubicBezTo>
                      <a:pt x="36008" y="19750"/>
                      <a:pt x="40287" y="17421"/>
                      <a:pt x="39318" y="15221"/>
                    </a:cubicBezTo>
                    <a:close/>
                    <a:moveTo>
                      <a:pt x="30914" y="12910"/>
                    </a:moveTo>
                    <a:cubicBezTo>
                      <a:pt x="29897" y="10318"/>
                      <a:pt x="26562" y="9711"/>
                      <a:pt x="24588" y="12249"/>
                    </a:cubicBezTo>
                    <a:cubicBezTo>
                      <a:pt x="22326" y="15153"/>
                      <a:pt x="30694" y="16440"/>
                      <a:pt x="31202" y="14136"/>
                    </a:cubicBezTo>
                    <a:cubicBezTo>
                      <a:pt x="31159" y="13689"/>
                      <a:pt x="31061" y="13272"/>
                      <a:pt x="30914" y="12904"/>
                    </a:cubicBezTo>
                    <a:close/>
                    <a:moveTo>
                      <a:pt x="27923" y="27000"/>
                    </a:moveTo>
                    <a:cubicBezTo>
                      <a:pt x="27580" y="26050"/>
                      <a:pt x="26832" y="25161"/>
                      <a:pt x="25630" y="24628"/>
                    </a:cubicBezTo>
                    <a:cubicBezTo>
                      <a:pt x="21584" y="24438"/>
                      <a:pt x="21382" y="30290"/>
                      <a:pt x="24999" y="30989"/>
                    </a:cubicBezTo>
                    <a:cubicBezTo>
                      <a:pt x="27488" y="31467"/>
                      <a:pt x="28677" y="29089"/>
                      <a:pt x="27923" y="27000"/>
                    </a:cubicBezTo>
                    <a:close/>
                    <a:moveTo>
                      <a:pt x="18354" y="15736"/>
                    </a:moveTo>
                    <a:cubicBezTo>
                      <a:pt x="18354" y="15705"/>
                      <a:pt x="18323" y="15662"/>
                      <a:pt x="18311" y="15631"/>
                    </a:cubicBezTo>
                    <a:cubicBezTo>
                      <a:pt x="15859" y="13536"/>
                      <a:pt x="14002" y="17084"/>
                      <a:pt x="14504" y="18622"/>
                    </a:cubicBezTo>
                    <a:cubicBezTo>
                      <a:pt x="14995" y="20136"/>
                      <a:pt x="19151" y="17905"/>
                      <a:pt x="18354" y="15736"/>
                    </a:cubicBezTo>
                    <a:close/>
                    <a:moveTo>
                      <a:pt x="18262" y="21631"/>
                    </a:moveTo>
                    <a:cubicBezTo>
                      <a:pt x="17245" y="19039"/>
                      <a:pt x="13910" y="18432"/>
                      <a:pt x="11936" y="20969"/>
                    </a:cubicBezTo>
                    <a:cubicBezTo>
                      <a:pt x="9674" y="23874"/>
                      <a:pt x="18041" y="25161"/>
                      <a:pt x="18550" y="22857"/>
                    </a:cubicBezTo>
                    <a:cubicBezTo>
                      <a:pt x="18507" y="22409"/>
                      <a:pt x="18409" y="21999"/>
                      <a:pt x="18262" y="21625"/>
                    </a:cubicBezTo>
                    <a:close/>
                    <a:moveTo>
                      <a:pt x="18887" y="49607"/>
                    </a:moveTo>
                    <a:cubicBezTo>
                      <a:pt x="18710" y="49172"/>
                      <a:pt x="18434" y="48804"/>
                      <a:pt x="18072" y="48516"/>
                    </a:cubicBezTo>
                    <a:cubicBezTo>
                      <a:pt x="14002" y="49264"/>
                      <a:pt x="5965" y="56091"/>
                      <a:pt x="11286" y="58628"/>
                    </a:cubicBezTo>
                    <a:cubicBezTo>
                      <a:pt x="16025" y="60883"/>
                      <a:pt x="20346" y="53149"/>
                      <a:pt x="18887" y="49607"/>
                    </a:cubicBezTo>
                    <a:close/>
                    <a:moveTo>
                      <a:pt x="12500" y="35935"/>
                    </a:moveTo>
                    <a:cubicBezTo>
                      <a:pt x="12157" y="34985"/>
                      <a:pt x="11415" y="34090"/>
                      <a:pt x="10207" y="33557"/>
                    </a:cubicBezTo>
                    <a:cubicBezTo>
                      <a:pt x="6162" y="33367"/>
                      <a:pt x="5959" y="39219"/>
                      <a:pt x="9576" y="39918"/>
                    </a:cubicBezTo>
                    <a:cubicBezTo>
                      <a:pt x="12065" y="40396"/>
                      <a:pt x="13254" y="38024"/>
                      <a:pt x="12500" y="35935"/>
                    </a:cubicBezTo>
                    <a:close/>
                    <a:moveTo>
                      <a:pt x="8356" y="41138"/>
                    </a:moveTo>
                    <a:cubicBezTo>
                      <a:pt x="7339" y="38545"/>
                      <a:pt x="4004" y="37939"/>
                      <a:pt x="2030" y="40476"/>
                    </a:cubicBezTo>
                    <a:cubicBezTo>
                      <a:pt x="-232" y="43381"/>
                      <a:pt x="8129" y="44668"/>
                      <a:pt x="8638" y="42363"/>
                    </a:cubicBezTo>
                    <a:cubicBezTo>
                      <a:pt x="8601" y="41916"/>
                      <a:pt x="8503" y="41505"/>
                      <a:pt x="8356" y="41132"/>
                    </a:cubicBezTo>
                    <a:close/>
                    <a:moveTo>
                      <a:pt x="7743" y="47701"/>
                    </a:moveTo>
                    <a:cubicBezTo>
                      <a:pt x="7743" y="47670"/>
                      <a:pt x="7719" y="47634"/>
                      <a:pt x="7700" y="47603"/>
                    </a:cubicBezTo>
                    <a:cubicBezTo>
                      <a:pt x="5248" y="45507"/>
                      <a:pt x="3385" y="49062"/>
                      <a:pt x="3887" y="50594"/>
                    </a:cubicBezTo>
                    <a:cubicBezTo>
                      <a:pt x="4378" y="52107"/>
                      <a:pt x="8540" y="49871"/>
                      <a:pt x="7743" y="47701"/>
                    </a:cubicBezTo>
                    <a:close/>
                    <a:moveTo>
                      <a:pt x="5487" y="71050"/>
                    </a:moveTo>
                    <a:cubicBezTo>
                      <a:pt x="5144" y="70100"/>
                      <a:pt x="4402" y="69212"/>
                      <a:pt x="3201" y="68678"/>
                    </a:cubicBezTo>
                    <a:cubicBezTo>
                      <a:pt x="-845" y="68489"/>
                      <a:pt x="-1053" y="74347"/>
                      <a:pt x="2563" y="75040"/>
                    </a:cubicBezTo>
                    <a:cubicBezTo>
                      <a:pt x="5052" y="75518"/>
                      <a:pt x="6241" y="73140"/>
                      <a:pt x="5487" y="71050"/>
                    </a:cubicBezTo>
                    <a:close/>
                  </a:path>
                </a:pathLst>
              </a:custGeom>
              <a:solidFill>
                <a:srgbClr val="DEBC9A"/>
              </a:solidFill>
              <a:ln w="612" cap="flat">
                <a:noFill/>
                <a:prstDash val="solid"/>
                <a:miter/>
              </a:ln>
            </p:spPr>
            <p:txBody>
              <a:bodyPr/>
              <a:lstStyle/>
              <a:p>
                <a:endParaRPr lang="en-US"/>
              </a:p>
            </p:txBody>
          </p:sp>
          <p:sp>
            <p:nvSpPr>
              <p:cNvPr id="1144" name="Freeform 648">
                <a:extLst>
                  <a:ext uri="{FF2B5EF4-FFF2-40B4-BE49-F238E27FC236}">
                    <a16:creationId xmlns:a16="http://schemas.microsoft.com/office/drawing/2014/main" id="{13D60C3D-4334-E776-CBAD-E31C49118771}"/>
                  </a:ext>
                </a:extLst>
              </p:cNvPr>
              <p:cNvSpPr/>
              <p:nvPr/>
            </p:nvSpPr>
            <p:spPr>
              <a:xfrm>
                <a:off x="5225326" y="986095"/>
                <a:ext cx="80836" cy="261646"/>
              </a:xfrm>
              <a:custGeom>
                <a:avLst/>
                <a:gdLst>
                  <a:gd name="csX0" fmla="*/ 20698 w 25563"/>
                  <a:gd name="csY0" fmla="*/ 1105 h 82738"/>
                  <a:gd name="csX1" fmla="*/ 15525 w 25563"/>
                  <a:gd name="csY1" fmla="*/ 1810 h 82738"/>
                  <a:gd name="csX2" fmla="*/ 21464 w 25563"/>
                  <a:gd name="csY2" fmla="*/ 4181 h 82738"/>
                  <a:gd name="csX3" fmla="*/ 20692 w 25563"/>
                  <a:gd name="csY3" fmla="*/ 1105 h 82738"/>
                  <a:gd name="csX4" fmla="*/ 25044 w 25563"/>
                  <a:gd name="csY4" fmla="*/ 13405 h 82738"/>
                  <a:gd name="csX5" fmla="*/ 22648 w 25563"/>
                  <a:gd name="csY5" fmla="*/ 17615 h 82738"/>
                  <a:gd name="csX6" fmla="*/ 25044 w 25563"/>
                  <a:gd name="csY6" fmla="*/ 13405 h 82738"/>
                  <a:gd name="csX7" fmla="*/ 16395 w 25563"/>
                  <a:gd name="csY7" fmla="*/ 14440 h 82738"/>
                  <a:gd name="csX8" fmla="*/ 10290 w 25563"/>
                  <a:gd name="csY8" fmla="*/ 16224 h 82738"/>
                  <a:gd name="csX9" fmla="*/ 17124 w 25563"/>
                  <a:gd name="csY9" fmla="*/ 15470 h 82738"/>
                  <a:gd name="csX10" fmla="*/ 16389 w 25563"/>
                  <a:gd name="csY10" fmla="*/ 14440 h 82738"/>
                  <a:gd name="csX11" fmla="*/ 18957 w 25563"/>
                  <a:gd name="csY11" fmla="*/ 28615 h 82738"/>
                  <a:gd name="csX12" fmla="*/ 15935 w 25563"/>
                  <a:gd name="csY12" fmla="*/ 27285 h 82738"/>
                  <a:gd name="csX13" fmla="*/ 17756 w 25563"/>
                  <a:gd name="csY13" fmla="*/ 33414 h 82738"/>
                  <a:gd name="csX14" fmla="*/ 18951 w 25563"/>
                  <a:gd name="csY14" fmla="*/ 28615 h 82738"/>
                  <a:gd name="csX15" fmla="*/ 5833 w 25563"/>
                  <a:gd name="csY15" fmla="*/ 21807 h 82738"/>
                  <a:gd name="csX16" fmla="*/ 5753 w 25563"/>
                  <a:gd name="csY16" fmla="*/ 21727 h 82738"/>
                  <a:gd name="csX17" fmla="*/ 3357 w 25563"/>
                  <a:gd name="csY17" fmla="*/ 25931 h 82738"/>
                  <a:gd name="csX18" fmla="*/ 5833 w 25563"/>
                  <a:gd name="csY18" fmla="*/ 21807 h 82738"/>
                  <a:gd name="csX19" fmla="*/ 7979 w 25563"/>
                  <a:gd name="csY19" fmla="*/ 27298 h 82738"/>
                  <a:gd name="csX20" fmla="*/ 1873 w 25563"/>
                  <a:gd name="csY20" fmla="*/ 29081 h 82738"/>
                  <a:gd name="csX21" fmla="*/ 8708 w 25563"/>
                  <a:gd name="csY21" fmla="*/ 28333 h 82738"/>
                  <a:gd name="csX22" fmla="*/ 7979 w 25563"/>
                  <a:gd name="csY22" fmla="*/ 27298 h 82738"/>
                  <a:gd name="csX23" fmla="*/ 19141 w 25563"/>
                  <a:gd name="csY23" fmla="*/ 52957 h 82738"/>
                  <a:gd name="csX24" fmla="*/ 17977 w 25563"/>
                  <a:gd name="csY24" fmla="*/ 52258 h 82738"/>
                  <a:gd name="csX25" fmla="*/ 15518 w 25563"/>
                  <a:gd name="csY25" fmla="*/ 64184 h 82738"/>
                  <a:gd name="csX26" fmla="*/ 19141 w 25563"/>
                  <a:gd name="csY26" fmla="*/ 52963 h 82738"/>
                  <a:gd name="csX27" fmla="*/ 8052 w 25563"/>
                  <a:gd name="csY27" fmla="*/ 42717 h 82738"/>
                  <a:gd name="csX28" fmla="*/ 5030 w 25563"/>
                  <a:gd name="csY28" fmla="*/ 41387 h 82738"/>
                  <a:gd name="csX29" fmla="*/ 6851 w 25563"/>
                  <a:gd name="csY29" fmla="*/ 47515 h 82738"/>
                  <a:gd name="csX30" fmla="*/ 8052 w 25563"/>
                  <a:gd name="csY30" fmla="*/ 42723 h 82738"/>
                  <a:gd name="csX31" fmla="*/ 6189 w 25563"/>
                  <a:gd name="csY31" fmla="*/ 49102 h 82738"/>
                  <a:gd name="csX32" fmla="*/ 83 w 25563"/>
                  <a:gd name="csY32" fmla="*/ 50886 h 82738"/>
                  <a:gd name="csX33" fmla="*/ 6918 w 25563"/>
                  <a:gd name="csY33" fmla="*/ 50138 h 82738"/>
                  <a:gd name="csX34" fmla="*/ 6195 w 25563"/>
                  <a:gd name="csY34" fmla="*/ 49108 h 82738"/>
                  <a:gd name="csX35" fmla="*/ 8101 w 25563"/>
                  <a:gd name="csY35" fmla="*/ 55402 h 82738"/>
                  <a:gd name="csX36" fmla="*/ 8028 w 25563"/>
                  <a:gd name="csY36" fmla="*/ 55323 h 82738"/>
                  <a:gd name="csX37" fmla="*/ 5631 w 25563"/>
                  <a:gd name="csY37" fmla="*/ 59533 h 82738"/>
                  <a:gd name="csX38" fmla="*/ 8107 w 25563"/>
                  <a:gd name="csY38" fmla="*/ 55402 h 82738"/>
                  <a:gd name="csX39" fmla="*/ 14844 w 25563"/>
                  <a:gd name="csY39" fmla="*/ 77875 h 82738"/>
                  <a:gd name="csX40" fmla="*/ 11828 w 25563"/>
                  <a:gd name="csY40" fmla="*/ 76545 h 82738"/>
                  <a:gd name="csX41" fmla="*/ 13649 w 25563"/>
                  <a:gd name="csY41" fmla="*/ 82673 h 82738"/>
                  <a:gd name="csX42" fmla="*/ 14850 w 25563"/>
                  <a:gd name="csY42" fmla="*/ 77875 h 82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25563" h="82738">
                    <a:moveTo>
                      <a:pt x="20698" y="1105"/>
                    </a:moveTo>
                    <a:cubicBezTo>
                      <a:pt x="19294" y="-353"/>
                      <a:pt x="16634" y="-605"/>
                      <a:pt x="15525" y="1810"/>
                    </a:cubicBezTo>
                    <a:cubicBezTo>
                      <a:pt x="15267" y="6026"/>
                      <a:pt x="20422" y="7711"/>
                      <a:pt x="21464" y="4181"/>
                    </a:cubicBezTo>
                    <a:cubicBezTo>
                      <a:pt x="21826" y="2968"/>
                      <a:pt x="21428" y="1871"/>
                      <a:pt x="20692" y="1105"/>
                    </a:cubicBezTo>
                    <a:close/>
                    <a:moveTo>
                      <a:pt x="25044" y="13405"/>
                    </a:moveTo>
                    <a:cubicBezTo>
                      <a:pt x="21979" y="12387"/>
                      <a:pt x="21599" y="16383"/>
                      <a:pt x="22648" y="17615"/>
                    </a:cubicBezTo>
                    <a:cubicBezTo>
                      <a:pt x="23696" y="18847"/>
                      <a:pt x="26779" y="15072"/>
                      <a:pt x="25044" y="13405"/>
                    </a:cubicBezTo>
                    <a:close/>
                    <a:moveTo>
                      <a:pt x="16395" y="14440"/>
                    </a:moveTo>
                    <a:cubicBezTo>
                      <a:pt x="14476" y="12424"/>
                      <a:pt x="11160" y="13123"/>
                      <a:pt x="10290" y="16224"/>
                    </a:cubicBezTo>
                    <a:cubicBezTo>
                      <a:pt x="9297" y="19766"/>
                      <a:pt x="17523" y="17799"/>
                      <a:pt x="17124" y="15470"/>
                    </a:cubicBezTo>
                    <a:cubicBezTo>
                      <a:pt x="16916" y="15072"/>
                      <a:pt x="16665" y="14728"/>
                      <a:pt x="16389" y="14440"/>
                    </a:cubicBezTo>
                    <a:close/>
                    <a:moveTo>
                      <a:pt x="18957" y="28615"/>
                    </a:moveTo>
                    <a:cubicBezTo>
                      <a:pt x="18283" y="27861"/>
                      <a:pt x="17259" y="27328"/>
                      <a:pt x="15935" y="27285"/>
                    </a:cubicBezTo>
                    <a:cubicBezTo>
                      <a:pt x="12122" y="28640"/>
                      <a:pt x="14145" y="34137"/>
                      <a:pt x="17756" y="33414"/>
                    </a:cubicBezTo>
                    <a:cubicBezTo>
                      <a:pt x="20238" y="32917"/>
                      <a:pt x="20441" y="30264"/>
                      <a:pt x="18951" y="28615"/>
                    </a:cubicBezTo>
                    <a:close/>
                    <a:moveTo>
                      <a:pt x="5833" y="21807"/>
                    </a:moveTo>
                    <a:cubicBezTo>
                      <a:pt x="5833" y="21807"/>
                      <a:pt x="5784" y="21751"/>
                      <a:pt x="5753" y="21727"/>
                    </a:cubicBezTo>
                    <a:cubicBezTo>
                      <a:pt x="2688" y="20710"/>
                      <a:pt x="2315" y="24699"/>
                      <a:pt x="3357" y="25931"/>
                    </a:cubicBezTo>
                    <a:cubicBezTo>
                      <a:pt x="4386" y="27144"/>
                      <a:pt x="7390" y="23510"/>
                      <a:pt x="5833" y="21807"/>
                    </a:cubicBezTo>
                    <a:close/>
                    <a:moveTo>
                      <a:pt x="7979" y="27298"/>
                    </a:moveTo>
                    <a:cubicBezTo>
                      <a:pt x="6054" y="25281"/>
                      <a:pt x="2744" y="25980"/>
                      <a:pt x="1873" y="29081"/>
                    </a:cubicBezTo>
                    <a:cubicBezTo>
                      <a:pt x="880" y="32623"/>
                      <a:pt x="9113" y="30656"/>
                      <a:pt x="8708" y="28333"/>
                    </a:cubicBezTo>
                    <a:cubicBezTo>
                      <a:pt x="8500" y="27935"/>
                      <a:pt x="8254" y="27592"/>
                      <a:pt x="7979" y="27298"/>
                    </a:cubicBezTo>
                    <a:close/>
                    <a:moveTo>
                      <a:pt x="19141" y="52957"/>
                    </a:moveTo>
                    <a:cubicBezTo>
                      <a:pt x="18810" y="52620"/>
                      <a:pt x="18418" y="52381"/>
                      <a:pt x="17977" y="52258"/>
                    </a:cubicBezTo>
                    <a:cubicBezTo>
                      <a:pt x="14495" y="54489"/>
                      <a:pt x="9634" y="63847"/>
                      <a:pt x="15518" y="64184"/>
                    </a:cubicBezTo>
                    <a:cubicBezTo>
                      <a:pt x="20759" y="64484"/>
                      <a:pt x="21832" y="55690"/>
                      <a:pt x="19141" y="52963"/>
                    </a:cubicBezTo>
                    <a:close/>
                    <a:moveTo>
                      <a:pt x="8052" y="42717"/>
                    </a:moveTo>
                    <a:cubicBezTo>
                      <a:pt x="7378" y="41963"/>
                      <a:pt x="6348" y="41423"/>
                      <a:pt x="5030" y="41387"/>
                    </a:cubicBezTo>
                    <a:cubicBezTo>
                      <a:pt x="1217" y="42741"/>
                      <a:pt x="3240" y="48238"/>
                      <a:pt x="6851" y="47515"/>
                    </a:cubicBezTo>
                    <a:cubicBezTo>
                      <a:pt x="9333" y="47019"/>
                      <a:pt x="9542" y="44371"/>
                      <a:pt x="8052" y="42723"/>
                    </a:cubicBezTo>
                    <a:close/>
                    <a:moveTo>
                      <a:pt x="6189" y="49102"/>
                    </a:moveTo>
                    <a:cubicBezTo>
                      <a:pt x="4270" y="47086"/>
                      <a:pt x="954" y="47785"/>
                      <a:pt x="83" y="50886"/>
                    </a:cubicBezTo>
                    <a:cubicBezTo>
                      <a:pt x="-910" y="54428"/>
                      <a:pt x="7317" y="52461"/>
                      <a:pt x="6918" y="50138"/>
                    </a:cubicBezTo>
                    <a:cubicBezTo>
                      <a:pt x="6710" y="49740"/>
                      <a:pt x="6465" y="49390"/>
                      <a:pt x="6195" y="49108"/>
                    </a:cubicBezTo>
                    <a:close/>
                    <a:moveTo>
                      <a:pt x="8101" y="55402"/>
                    </a:moveTo>
                    <a:cubicBezTo>
                      <a:pt x="8101" y="55402"/>
                      <a:pt x="8052" y="55353"/>
                      <a:pt x="8028" y="55323"/>
                    </a:cubicBezTo>
                    <a:cubicBezTo>
                      <a:pt x="4963" y="54305"/>
                      <a:pt x="4583" y="58301"/>
                      <a:pt x="5631" y="59533"/>
                    </a:cubicBezTo>
                    <a:cubicBezTo>
                      <a:pt x="6661" y="60746"/>
                      <a:pt x="9664" y="57106"/>
                      <a:pt x="8107" y="55402"/>
                    </a:cubicBezTo>
                    <a:close/>
                    <a:moveTo>
                      <a:pt x="14844" y="77875"/>
                    </a:moveTo>
                    <a:cubicBezTo>
                      <a:pt x="14170" y="77127"/>
                      <a:pt x="13146" y="76582"/>
                      <a:pt x="11828" y="76545"/>
                    </a:cubicBezTo>
                    <a:cubicBezTo>
                      <a:pt x="8015" y="77899"/>
                      <a:pt x="10032" y="83397"/>
                      <a:pt x="13649" y="82673"/>
                    </a:cubicBezTo>
                    <a:cubicBezTo>
                      <a:pt x="16131" y="82177"/>
                      <a:pt x="16334" y="79523"/>
                      <a:pt x="14850" y="77875"/>
                    </a:cubicBezTo>
                    <a:close/>
                  </a:path>
                </a:pathLst>
              </a:custGeom>
              <a:solidFill>
                <a:srgbClr val="DEBC9A"/>
              </a:solidFill>
              <a:ln w="612" cap="flat">
                <a:noFill/>
                <a:prstDash val="solid"/>
                <a:miter/>
              </a:ln>
            </p:spPr>
            <p:txBody>
              <a:bodyPr/>
              <a:lstStyle/>
              <a:p>
                <a:endParaRPr lang="en-US"/>
              </a:p>
            </p:txBody>
          </p:sp>
          <p:sp>
            <p:nvSpPr>
              <p:cNvPr id="1145" name="Freeform 649">
                <a:extLst>
                  <a:ext uri="{FF2B5EF4-FFF2-40B4-BE49-F238E27FC236}">
                    <a16:creationId xmlns:a16="http://schemas.microsoft.com/office/drawing/2014/main" id="{79FBE5F4-D938-EBF0-6B79-7145335878DE}"/>
                  </a:ext>
                </a:extLst>
              </p:cNvPr>
              <p:cNvSpPr/>
              <p:nvPr/>
            </p:nvSpPr>
            <p:spPr>
              <a:xfrm>
                <a:off x="4460694" y="2261623"/>
                <a:ext cx="196409" cy="185856"/>
              </a:xfrm>
              <a:custGeom>
                <a:avLst/>
                <a:gdLst>
                  <a:gd name="csX0" fmla="*/ 62103 w 62109"/>
                  <a:gd name="csY0" fmla="*/ 3271 h 58771"/>
                  <a:gd name="csX1" fmla="*/ 57830 w 62109"/>
                  <a:gd name="csY1" fmla="*/ 275 h 58771"/>
                  <a:gd name="csX2" fmla="*/ 60583 w 62109"/>
                  <a:gd name="csY2" fmla="*/ 6054 h 58771"/>
                  <a:gd name="csX3" fmla="*/ 62109 w 62109"/>
                  <a:gd name="csY3" fmla="*/ 3277 h 58771"/>
                  <a:gd name="csX4" fmla="*/ 56935 w 62109"/>
                  <a:gd name="csY4" fmla="*/ 15252 h 58771"/>
                  <a:gd name="csX5" fmla="*/ 52313 w 62109"/>
                  <a:gd name="csY5" fmla="*/ 16711 h 58771"/>
                  <a:gd name="csX6" fmla="*/ 56935 w 62109"/>
                  <a:gd name="csY6" fmla="*/ 15252 h 58771"/>
                  <a:gd name="csX7" fmla="*/ 49880 w 62109"/>
                  <a:gd name="csY7" fmla="*/ 10135 h 58771"/>
                  <a:gd name="csX8" fmla="*/ 44191 w 62109"/>
                  <a:gd name="csY8" fmla="*/ 7291 h 58771"/>
                  <a:gd name="csX9" fmla="*/ 49721 w 62109"/>
                  <a:gd name="csY9" fmla="*/ 11385 h 58771"/>
                  <a:gd name="csX10" fmla="*/ 49886 w 62109"/>
                  <a:gd name="csY10" fmla="*/ 10135 h 58771"/>
                  <a:gd name="csX11" fmla="*/ 42126 w 62109"/>
                  <a:gd name="csY11" fmla="*/ 22275 h 58771"/>
                  <a:gd name="csX12" fmla="*/ 40814 w 62109"/>
                  <a:gd name="csY12" fmla="*/ 19248 h 58771"/>
                  <a:gd name="csX13" fmla="*/ 37988 w 62109"/>
                  <a:gd name="csY13" fmla="*/ 24978 h 58771"/>
                  <a:gd name="csX14" fmla="*/ 42126 w 62109"/>
                  <a:gd name="csY14" fmla="*/ 22269 h 58771"/>
                  <a:gd name="csX15" fmla="*/ 37130 w 62109"/>
                  <a:gd name="csY15" fmla="*/ 8364 h 58771"/>
                  <a:gd name="csX16" fmla="*/ 37130 w 62109"/>
                  <a:gd name="csY16" fmla="*/ 8254 h 58771"/>
                  <a:gd name="csX17" fmla="*/ 32514 w 62109"/>
                  <a:gd name="csY17" fmla="*/ 9712 h 58771"/>
                  <a:gd name="csX18" fmla="*/ 37130 w 62109"/>
                  <a:gd name="csY18" fmla="*/ 8370 h 58771"/>
                  <a:gd name="csX19" fmla="*/ 34966 w 62109"/>
                  <a:gd name="csY19" fmla="*/ 13849 h 58771"/>
                  <a:gd name="csX20" fmla="*/ 29277 w 62109"/>
                  <a:gd name="csY20" fmla="*/ 11005 h 58771"/>
                  <a:gd name="csX21" fmla="*/ 34806 w 62109"/>
                  <a:gd name="csY21" fmla="*/ 15099 h 58771"/>
                  <a:gd name="csX22" fmla="*/ 34972 w 62109"/>
                  <a:gd name="csY22" fmla="*/ 13849 h 58771"/>
                  <a:gd name="csX23" fmla="*/ 25716 w 62109"/>
                  <a:gd name="csY23" fmla="*/ 40256 h 58771"/>
                  <a:gd name="csX24" fmla="*/ 25336 w 62109"/>
                  <a:gd name="csY24" fmla="*/ 38951 h 58771"/>
                  <a:gd name="csX25" fmla="*/ 15424 w 62109"/>
                  <a:gd name="csY25" fmla="*/ 46029 h 58771"/>
                  <a:gd name="csX26" fmla="*/ 25710 w 62109"/>
                  <a:gd name="csY26" fmla="*/ 40256 h 58771"/>
                  <a:gd name="csX27" fmla="*/ 24545 w 62109"/>
                  <a:gd name="csY27" fmla="*/ 25211 h 58771"/>
                  <a:gd name="csX28" fmla="*/ 23233 w 62109"/>
                  <a:gd name="csY28" fmla="*/ 22177 h 58771"/>
                  <a:gd name="csX29" fmla="*/ 20407 w 62109"/>
                  <a:gd name="csY29" fmla="*/ 27913 h 58771"/>
                  <a:gd name="csX30" fmla="*/ 24545 w 62109"/>
                  <a:gd name="csY30" fmla="*/ 25211 h 58771"/>
                  <a:gd name="csX31" fmla="*/ 18832 w 62109"/>
                  <a:gd name="csY31" fmla="*/ 28624 h 58771"/>
                  <a:gd name="csX32" fmla="*/ 13137 w 62109"/>
                  <a:gd name="csY32" fmla="*/ 25781 h 58771"/>
                  <a:gd name="csX33" fmla="*/ 18660 w 62109"/>
                  <a:gd name="csY33" fmla="*/ 29868 h 58771"/>
                  <a:gd name="csX34" fmla="*/ 18832 w 62109"/>
                  <a:gd name="csY34" fmla="*/ 28618 h 58771"/>
                  <a:gd name="csX35" fmla="*/ 15957 w 62109"/>
                  <a:gd name="csY35" fmla="*/ 34550 h 58771"/>
                  <a:gd name="csX36" fmla="*/ 15957 w 62109"/>
                  <a:gd name="csY36" fmla="*/ 34440 h 58771"/>
                  <a:gd name="csX37" fmla="*/ 11335 w 62109"/>
                  <a:gd name="csY37" fmla="*/ 35899 h 58771"/>
                  <a:gd name="csX38" fmla="*/ 15957 w 62109"/>
                  <a:gd name="csY38" fmla="*/ 34550 h 58771"/>
                  <a:gd name="csX39" fmla="*/ 5628 w 62109"/>
                  <a:gd name="csY39" fmla="*/ 55614 h 58771"/>
                  <a:gd name="csX40" fmla="*/ 4322 w 62109"/>
                  <a:gd name="csY40" fmla="*/ 52586 h 58771"/>
                  <a:gd name="csX41" fmla="*/ 1490 w 62109"/>
                  <a:gd name="csY41" fmla="*/ 58322 h 58771"/>
                  <a:gd name="csX42" fmla="*/ 5628 w 62109"/>
                  <a:gd name="csY42" fmla="*/ 55614 h 587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62109" h="58771">
                    <a:moveTo>
                      <a:pt x="62103" y="3271"/>
                    </a:moveTo>
                    <a:cubicBezTo>
                      <a:pt x="62066" y="1249"/>
                      <a:pt x="60282" y="-743"/>
                      <a:pt x="57830" y="275"/>
                    </a:cubicBezTo>
                    <a:cubicBezTo>
                      <a:pt x="54778" y="3192"/>
                      <a:pt x="57414" y="7935"/>
                      <a:pt x="60583" y="6054"/>
                    </a:cubicBezTo>
                    <a:cubicBezTo>
                      <a:pt x="61674" y="5404"/>
                      <a:pt x="62127" y="4338"/>
                      <a:pt x="62109" y="3277"/>
                    </a:cubicBezTo>
                    <a:close/>
                    <a:moveTo>
                      <a:pt x="56935" y="15252"/>
                    </a:moveTo>
                    <a:cubicBezTo>
                      <a:pt x="55378" y="12427"/>
                      <a:pt x="52387" y="15099"/>
                      <a:pt x="52313" y="16711"/>
                    </a:cubicBezTo>
                    <a:cubicBezTo>
                      <a:pt x="52240" y="18323"/>
                      <a:pt x="57070" y="17655"/>
                      <a:pt x="56935" y="15252"/>
                    </a:cubicBezTo>
                    <a:close/>
                    <a:moveTo>
                      <a:pt x="49880" y="10135"/>
                    </a:moveTo>
                    <a:cubicBezTo>
                      <a:pt x="49843" y="7347"/>
                      <a:pt x="46931" y="5612"/>
                      <a:pt x="44191" y="7291"/>
                    </a:cubicBezTo>
                    <a:cubicBezTo>
                      <a:pt x="41053" y="9216"/>
                      <a:pt x="48427" y="13365"/>
                      <a:pt x="49721" y="11385"/>
                    </a:cubicBezTo>
                    <a:cubicBezTo>
                      <a:pt x="49843" y="10950"/>
                      <a:pt x="49892" y="10527"/>
                      <a:pt x="49886" y="10135"/>
                    </a:cubicBezTo>
                    <a:close/>
                    <a:moveTo>
                      <a:pt x="42126" y="22275"/>
                    </a:moveTo>
                    <a:cubicBezTo>
                      <a:pt x="42150" y="21264"/>
                      <a:pt x="41758" y="20173"/>
                      <a:pt x="40814" y="19248"/>
                    </a:cubicBezTo>
                    <a:cubicBezTo>
                      <a:pt x="37093" y="17648"/>
                      <a:pt x="34843" y="23054"/>
                      <a:pt x="37988" y="24978"/>
                    </a:cubicBezTo>
                    <a:cubicBezTo>
                      <a:pt x="40146" y="26302"/>
                      <a:pt x="42095" y="24494"/>
                      <a:pt x="42126" y="22269"/>
                    </a:cubicBezTo>
                    <a:close/>
                    <a:moveTo>
                      <a:pt x="37130" y="8364"/>
                    </a:moveTo>
                    <a:cubicBezTo>
                      <a:pt x="37130" y="8327"/>
                      <a:pt x="37130" y="8290"/>
                      <a:pt x="37130" y="8254"/>
                    </a:cubicBezTo>
                    <a:cubicBezTo>
                      <a:pt x="35573" y="5428"/>
                      <a:pt x="32581" y="8100"/>
                      <a:pt x="32514" y="9712"/>
                    </a:cubicBezTo>
                    <a:cubicBezTo>
                      <a:pt x="32440" y="11299"/>
                      <a:pt x="37117" y="10680"/>
                      <a:pt x="37130" y="8370"/>
                    </a:cubicBezTo>
                    <a:close/>
                    <a:moveTo>
                      <a:pt x="34966" y="13849"/>
                    </a:moveTo>
                    <a:cubicBezTo>
                      <a:pt x="34929" y="11060"/>
                      <a:pt x="32017" y="9326"/>
                      <a:pt x="29277" y="11005"/>
                    </a:cubicBezTo>
                    <a:cubicBezTo>
                      <a:pt x="26139" y="12930"/>
                      <a:pt x="33519" y="17079"/>
                      <a:pt x="34806" y="15099"/>
                    </a:cubicBezTo>
                    <a:cubicBezTo>
                      <a:pt x="34929" y="14664"/>
                      <a:pt x="34978" y="14241"/>
                      <a:pt x="34972" y="13849"/>
                    </a:cubicBezTo>
                    <a:close/>
                    <a:moveTo>
                      <a:pt x="25716" y="40256"/>
                    </a:moveTo>
                    <a:cubicBezTo>
                      <a:pt x="25691" y="39784"/>
                      <a:pt x="25581" y="39343"/>
                      <a:pt x="25336" y="38951"/>
                    </a:cubicBezTo>
                    <a:cubicBezTo>
                      <a:pt x="21265" y="38221"/>
                      <a:pt x="11335" y="41788"/>
                      <a:pt x="15424" y="46029"/>
                    </a:cubicBezTo>
                    <a:cubicBezTo>
                      <a:pt x="19065" y="49804"/>
                      <a:pt x="25832" y="44086"/>
                      <a:pt x="25710" y="40256"/>
                    </a:cubicBezTo>
                    <a:close/>
                    <a:moveTo>
                      <a:pt x="24545" y="25211"/>
                    </a:moveTo>
                    <a:cubicBezTo>
                      <a:pt x="24569" y="24200"/>
                      <a:pt x="24177" y="23103"/>
                      <a:pt x="23233" y="22177"/>
                    </a:cubicBezTo>
                    <a:cubicBezTo>
                      <a:pt x="19512" y="20578"/>
                      <a:pt x="17269" y="25983"/>
                      <a:pt x="20407" y="27913"/>
                    </a:cubicBezTo>
                    <a:cubicBezTo>
                      <a:pt x="22565" y="29237"/>
                      <a:pt x="24514" y="27435"/>
                      <a:pt x="24545" y="25211"/>
                    </a:cubicBezTo>
                    <a:close/>
                    <a:moveTo>
                      <a:pt x="18832" y="28624"/>
                    </a:moveTo>
                    <a:cubicBezTo>
                      <a:pt x="18795" y="25836"/>
                      <a:pt x="15883" y="24102"/>
                      <a:pt x="13137" y="25781"/>
                    </a:cubicBezTo>
                    <a:cubicBezTo>
                      <a:pt x="9999" y="27705"/>
                      <a:pt x="17367" y="31848"/>
                      <a:pt x="18660" y="29868"/>
                    </a:cubicBezTo>
                    <a:cubicBezTo>
                      <a:pt x="18783" y="29433"/>
                      <a:pt x="18838" y="29017"/>
                      <a:pt x="18832" y="28618"/>
                    </a:cubicBezTo>
                    <a:close/>
                    <a:moveTo>
                      <a:pt x="15957" y="34550"/>
                    </a:moveTo>
                    <a:cubicBezTo>
                      <a:pt x="15957" y="34514"/>
                      <a:pt x="15957" y="34483"/>
                      <a:pt x="15957" y="34440"/>
                    </a:cubicBezTo>
                    <a:cubicBezTo>
                      <a:pt x="14400" y="31615"/>
                      <a:pt x="11409" y="34287"/>
                      <a:pt x="11335" y="35899"/>
                    </a:cubicBezTo>
                    <a:cubicBezTo>
                      <a:pt x="11261" y="37486"/>
                      <a:pt x="15945" y="36861"/>
                      <a:pt x="15957" y="34550"/>
                    </a:cubicBezTo>
                    <a:close/>
                    <a:moveTo>
                      <a:pt x="5628" y="55614"/>
                    </a:moveTo>
                    <a:cubicBezTo>
                      <a:pt x="5653" y="54602"/>
                      <a:pt x="5260" y="53512"/>
                      <a:pt x="4322" y="52586"/>
                    </a:cubicBezTo>
                    <a:cubicBezTo>
                      <a:pt x="601" y="50987"/>
                      <a:pt x="-1654" y="56392"/>
                      <a:pt x="1490" y="58322"/>
                    </a:cubicBezTo>
                    <a:cubicBezTo>
                      <a:pt x="3648" y="59646"/>
                      <a:pt x="5597" y="57838"/>
                      <a:pt x="5628" y="55614"/>
                    </a:cubicBezTo>
                    <a:close/>
                  </a:path>
                </a:pathLst>
              </a:custGeom>
              <a:solidFill>
                <a:srgbClr val="DEBC9A"/>
              </a:solidFill>
              <a:ln w="612" cap="flat">
                <a:noFill/>
                <a:prstDash val="solid"/>
                <a:miter/>
              </a:ln>
            </p:spPr>
            <p:txBody>
              <a:bodyPr/>
              <a:lstStyle/>
              <a:p>
                <a:endParaRPr lang="en-US"/>
              </a:p>
            </p:txBody>
          </p:sp>
          <p:sp>
            <p:nvSpPr>
              <p:cNvPr id="1146" name="Freeform 650">
                <a:extLst>
                  <a:ext uri="{FF2B5EF4-FFF2-40B4-BE49-F238E27FC236}">
                    <a16:creationId xmlns:a16="http://schemas.microsoft.com/office/drawing/2014/main" id="{A50BE874-254B-5499-46CD-9C3547763F7B}"/>
                  </a:ext>
                </a:extLst>
              </p:cNvPr>
              <p:cNvSpPr/>
              <p:nvPr/>
            </p:nvSpPr>
            <p:spPr>
              <a:xfrm>
                <a:off x="5435001" y="1569280"/>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1160" name="Freeform 651">
                <a:extLst>
                  <a:ext uri="{FF2B5EF4-FFF2-40B4-BE49-F238E27FC236}">
                    <a16:creationId xmlns:a16="http://schemas.microsoft.com/office/drawing/2014/main" id="{7FD5A6D8-7EC6-334C-DAE7-2C52BAF52090}"/>
                  </a:ext>
                </a:extLst>
              </p:cNvPr>
              <p:cNvSpPr/>
              <p:nvPr/>
            </p:nvSpPr>
            <p:spPr>
              <a:xfrm>
                <a:off x="5324019" y="1412226"/>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1161" name="Freeform 652">
                <a:extLst>
                  <a:ext uri="{FF2B5EF4-FFF2-40B4-BE49-F238E27FC236}">
                    <a16:creationId xmlns:a16="http://schemas.microsoft.com/office/drawing/2014/main" id="{0FF62E50-90BC-2A61-5A18-681F9D4F6E04}"/>
                  </a:ext>
                </a:extLst>
              </p:cNvPr>
              <p:cNvSpPr/>
              <p:nvPr/>
            </p:nvSpPr>
            <p:spPr>
              <a:xfrm>
                <a:off x="5325729" y="1248359"/>
                <a:ext cx="16647" cy="20482"/>
              </a:xfrm>
              <a:custGeom>
                <a:avLst/>
                <a:gdLst>
                  <a:gd name="csX0" fmla="*/ 4734 w 5263"/>
                  <a:gd name="csY0" fmla="*/ 161 h 6476"/>
                  <a:gd name="csX1" fmla="*/ 676 w 5263"/>
                  <a:gd name="csY1" fmla="*/ 5714 h 6476"/>
                  <a:gd name="csX2" fmla="*/ 4734 w 5263"/>
                  <a:gd name="csY2" fmla="*/ 161 h 6476"/>
                </a:gdLst>
                <a:ahLst/>
                <a:cxnLst>
                  <a:cxn ang="0">
                    <a:pos x="csX0" y="csY0"/>
                  </a:cxn>
                  <a:cxn ang="0">
                    <a:pos x="csX1" y="csY1"/>
                  </a:cxn>
                  <a:cxn ang="0">
                    <a:pos x="csX2" y="csY2"/>
                  </a:cxn>
                </a:cxnLst>
                <a:rect l="l" t="t" r="r" b="b"/>
                <a:pathLst>
                  <a:path w="5263" h="6476">
                    <a:moveTo>
                      <a:pt x="4734" y="161"/>
                    </a:moveTo>
                    <a:cubicBezTo>
                      <a:pt x="1258" y="-782"/>
                      <a:pt x="-1268" y="2588"/>
                      <a:pt x="676" y="5714"/>
                    </a:cubicBezTo>
                    <a:cubicBezTo>
                      <a:pt x="2619" y="8839"/>
                      <a:pt x="6720" y="1436"/>
                      <a:pt x="4734" y="161"/>
                    </a:cubicBezTo>
                    <a:close/>
                  </a:path>
                </a:pathLst>
              </a:custGeom>
              <a:solidFill>
                <a:srgbClr val="DEBC9A"/>
              </a:solidFill>
              <a:ln w="612" cap="flat">
                <a:noFill/>
                <a:prstDash val="solid"/>
                <a:miter/>
              </a:ln>
            </p:spPr>
            <p:txBody>
              <a:bodyPr/>
              <a:lstStyle/>
              <a:p>
                <a:endParaRPr lang="en-US"/>
              </a:p>
            </p:txBody>
          </p:sp>
          <p:sp>
            <p:nvSpPr>
              <p:cNvPr id="1162" name="Freeform 653">
                <a:extLst>
                  <a:ext uri="{FF2B5EF4-FFF2-40B4-BE49-F238E27FC236}">
                    <a16:creationId xmlns:a16="http://schemas.microsoft.com/office/drawing/2014/main" id="{958E6B63-8972-406D-C7C5-490C769CDD6D}"/>
                  </a:ext>
                </a:extLst>
              </p:cNvPr>
              <p:cNvSpPr/>
              <p:nvPr/>
            </p:nvSpPr>
            <p:spPr>
              <a:xfrm>
                <a:off x="5233513" y="1093033"/>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1163" name="Freeform 654">
                <a:extLst>
                  <a:ext uri="{FF2B5EF4-FFF2-40B4-BE49-F238E27FC236}">
                    <a16:creationId xmlns:a16="http://schemas.microsoft.com/office/drawing/2014/main" id="{8E90579B-07F8-35EE-16D9-3EE40E9B6460}"/>
                  </a:ext>
                </a:extLst>
              </p:cNvPr>
              <p:cNvSpPr/>
              <p:nvPr/>
            </p:nvSpPr>
            <p:spPr>
              <a:xfrm>
                <a:off x="5364983" y="1383209"/>
                <a:ext cx="16647" cy="20482"/>
              </a:xfrm>
              <a:custGeom>
                <a:avLst/>
                <a:gdLst>
                  <a:gd name="csX0" fmla="*/ 4734 w 5263"/>
                  <a:gd name="csY0" fmla="*/ 161 h 6476"/>
                  <a:gd name="csX1" fmla="*/ 676 w 5263"/>
                  <a:gd name="csY1" fmla="*/ 5714 h 6476"/>
                  <a:gd name="csX2" fmla="*/ 4734 w 5263"/>
                  <a:gd name="csY2" fmla="*/ 161 h 6476"/>
                </a:gdLst>
                <a:ahLst/>
                <a:cxnLst>
                  <a:cxn ang="0">
                    <a:pos x="csX0" y="csY0"/>
                  </a:cxn>
                  <a:cxn ang="0">
                    <a:pos x="csX1" y="csY1"/>
                  </a:cxn>
                  <a:cxn ang="0">
                    <a:pos x="csX2" y="csY2"/>
                  </a:cxn>
                </a:cxnLst>
                <a:rect l="l" t="t" r="r" b="b"/>
                <a:pathLst>
                  <a:path w="5263" h="6476">
                    <a:moveTo>
                      <a:pt x="4734" y="161"/>
                    </a:moveTo>
                    <a:cubicBezTo>
                      <a:pt x="1258" y="-782"/>
                      <a:pt x="-1268" y="2588"/>
                      <a:pt x="676" y="5714"/>
                    </a:cubicBezTo>
                    <a:cubicBezTo>
                      <a:pt x="2619" y="8839"/>
                      <a:pt x="6720" y="1436"/>
                      <a:pt x="4734" y="161"/>
                    </a:cubicBezTo>
                    <a:close/>
                  </a:path>
                </a:pathLst>
              </a:custGeom>
              <a:solidFill>
                <a:srgbClr val="DEBC9A"/>
              </a:solidFill>
              <a:ln w="612" cap="flat">
                <a:noFill/>
                <a:prstDash val="solid"/>
                <a:miter/>
              </a:ln>
            </p:spPr>
            <p:txBody>
              <a:bodyPr/>
              <a:lstStyle/>
              <a:p>
                <a:endParaRPr lang="en-US"/>
              </a:p>
            </p:txBody>
          </p:sp>
          <p:sp>
            <p:nvSpPr>
              <p:cNvPr id="1164" name="Freeform 655">
                <a:extLst>
                  <a:ext uri="{FF2B5EF4-FFF2-40B4-BE49-F238E27FC236}">
                    <a16:creationId xmlns:a16="http://schemas.microsoft.com/office/drawing/2014/main" id="{4C56A358-9A92-E574-C5E9-4FB855B6BA93}"/>
                  </a:ext>
                </a:extLst>
              </p:cNvPr>
              <p:cNvSpPr/>
              <p:nvPr/>
            </p:nvSpPr>
            <p:spPr>
              <a:xfrm>
                <a:off x="5281334" y="1082783"/>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1165" name="Freeform 656">
                <a:extLst>
                  <a:ext uri="{FF2B5EF4-FFF2-40B4-BE49-F238E27FC236}">
                    <a16:creationId xmlns:a16="http://schemas.microsoft.com/office/drawing/2014/main" id="{5DA6F36D-4F71-F28A-EDD4-3FEF6108AC1B}"/>
                  </a:ext>
                </a:extLst>
              </p:cNvPr>
              <p:cNvSpPr/>
              <p:nvPr/>
            </p:nvSpPr>
            <p:spPr>
              <a:xfrm>
                <a:off x="5242061" y="924044"/>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1166" name="Freeform 657">
                <a:extLst>
                  <a:ext uri="{FF2B5EF4-FFF2-40B4-BE49-F238E27FC236}">
                    <a16:creationId xmlns:a16="http://schemas.microsoft.com/office/drawing/2014/main" id="{A1006A6E-AC27-F700-AC9D-B4924664644E}"/>
                  </a:ext>
                </a:extLst>
              </p:cNvPr>
              <p:cNvSpPr/>
              <p:nvPr/>
            </p:nvSpPr>
            <p:spPr>
              <a:xfrm>
                <a:off x="5257414" y="990618"/>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1167" name="Freeform 658">
                <a:extLst>
                  <a:ext uri="{FF2B5EF4-FFF2-40B4-BE49-F238E27FC236}">
                    <a16:creationId xmlns:a16="http://schemas.microsoft.com/office/drawing/2014/main" id="{C9641B0E-5E19-63B3-C0EA-E8698FB7B08A}"/>
                  </a:ext>
                </a:extLst>
              </p:cNvPr>
              <p:cNvSpPr/>
              <p:nvPr/>
            </p:nvSpPr>
            <p:spPr>
              <a:xfrm>
                <a:off x="5313769" y="1316642"/>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1168" name="Freeform 659">
                <a:extLst>
                  <a:ext uri="{FF2B5EF4-FFF2-40B4-BE49-F238E27FC236}">
                    <a16:creationId xmlns:a16="http://schemas.microsoft.com/office/drawing/2014/main" id="{CF46A5F4-0897-85EB-BD45-6B2CFC2D49D3}"/>
                  </a:ext>
                </a:extLst>
              </p:cNvPr>
              <p:cNvSpPr/>
              <p:nvPr/>
            </p:nvSpPr>
            <p:spPr>
              <a:xfrm>
                <a:off x="5259723" y="1018499"/>
                <a:ext cx="18886" cy="19315"/>
              </a:xfrm>
              <a:custGeom>
                <a:avLst/>
                <a:gdLst>
                  <a:gd name="csX0" fmla="*/ 4046 w 5973"/>
                  <a:gd name="csY0" fmla="*/ 289 h 6107"/>
                  <a:gd name="csX1" fmla="*/ 2305 w 5973"/>
                  <a:gd name="csY1" fmla="*/ 5933 h 6107"/>
                  <a:gd name="csX2" fmla="*/ 4046 w 5973"/>
                  <a:gd name="csY2" fmla="*/ 289 h 6107"/>
                </a:gdLst>
                <a:ahLst/>
                <a:cxnLst>
                  <a:cxn ang="0">
                    <a:pos x="csX0" y="csY0"/>
                  </a:cxn>
                  <a:cxn ang="0">
                    <a:pos x="csX1" y="csY1"/>
                  </a:cxn>
                  <a:cxn ang="0">
                    <a:pos x="csX2" y="csY2"/>
                  </a:cxn>
                </a:cxnLst>
                <a:rect l="l" t="t" r="r" b="b"/>
                <a:pathLst>
                  <a:path w="5973" h="6107">
                    <a:moveTo>
                      <a:pt x="4046" y="289"/>
                    </a:moveTo>
                    <a:cubicBezTo>
                      <a:pt x="319" y="-1378"/>
                      <a:pt x="-1955" y="4658"/>
                      <a:pt x="2305" y="5933"/>
                    </a:cubicBezTo>
                    <a:cubicBezTo>
                      <a:pt x="6571" y="7208"/>
                      <a:pt x="7068" y="1110"/>
                      <a:pt x="4046" y="289"/>
                    </a:cubicBezTo>
                    <a:close/>
                  </a:path>
                </a:pathLst>
              </a:custGeom>
              <a:solidFill>
                <a:srgbClr val="DEBC9A"/>
              </a:solidFill>
              <a:ln w="612" cap="flat">
                <a:noFill/>
                <a:prstDash val="solid"/>
                <a:miter/>
              </a:ln>
            </p:spPr>
            <p:txBody>
              <a:bodyPr/>
              <a:lstStyle/>
              <a:p>
                <a:endParaRPr lang="en-US"/>
              </a:p>
            </p:txBody>
          </p:sp>
          <p:sp>
            <p:nvSpPr>
              <p:cNvPr id="1169" name="Freeform 660">
                <a:extLst>
                  <a:ext uri="{FF2B5EF4-FFF2-40B4-BE49-F238E27FC236}">
                    <a16:creationId xmlns:a16="http://schemas.microsoft.com/office/drawing/2014/main" id="{7EF481A5-3C5B-3001-FD26-508C69819760}"/>
                  </a:ext>
                </a:extLst>
              </p:cNvPr>
              <p:cNvSpPr/>
              <p:nvPr/>
            </p:nvSpPr>
            <p:spPr>
              <a:xfrm>
                <a:off x="5275076" y="1184088"/>
                <a:ext cx="18886" cy="19296"/>
              </a:xfrm>
              <a:custGeom>
                <a:avLst/>
                <a:gdLst>
                  <a:gd name="csX0" fmla="*/ 4046 w 5973"/>
                  <a:gd name="csY0" fmla="*/ 289 h 6101"/>
                  <a:gd name="csX1" fmla="*/ 2305 w 5973"/>
                  <a:gd name="csY1" fmla="*/ 5927 h 6101"/>
                  <a:gd name="csX2" fmla="*/ 4046 w 5973"/>
                  <a:gd name="csY2" fmla="*/ 289 h 6101"/>
                </a:gdLst>
                <a:ahLst/>
                <a:cxnLst>
                  <a:cxn ang="0">
                    <a:pos x="csX0" y="csY0"/>
                  </a:cxn>
                  <a:cxn ang="0">
                    <a:pos x="csX1" y="csY1"/>
                  </a:cxn>
                  <a:cxn ang="0">
                    <a:pos x="csX2" y="csY2"/>
                  </a:cxn>
                </a:cxnLst>
                <a:rect l="l" t="t" r="r" b="b"/>
                <a:pathLst>
                  <a:path w="5973" h="6101">
                    <a:moveTo>
                      <a:pt x="4046" y="289"/>
                    </a:moveTo>
                    <a:cubicBezTo>
                      <a:pt x="319" y="-1378"/>
                      <a:pt x="-1955" y="4652"/>
                      <a:pt x="2305" y="5927"/>
                    </a:cubicBezTo>
                    <a:cubicBezTo>
                      <a:pt x="6571" y="7202"/>
                      <a:pt x="7068" y="1104"/>
                      <a:pt x="4046" y="289"/>
                    </a:cubicBezTo>
                    <a:close/>
                  </a:path>
                </a:pathLst>
              </a:custGeom>
              <a:solidFill>
                <a:srgbClr val="DEBC9A"/>
              </a:solidFill>
              <a:ln w="612" cap="flat">
                <a:noFill/>
                <a:prstDash val="solid"/>
                <a:miter/>
              </a:ln>
            </p:spPr>
            <p:txBody>
              <a:bodyPr/>
              <a:lstStyle/>
              <a:p>
                <a:endParaRPr lang="en-US"/>
              </a:p>
            </p:txBody>
          </p:sp>
          <p:sp>
            <p:nvSpPr>
              <p:cNvPr id="1170" name="Freeform 661">
                <a:extLst>
                  <a:ext uri="{FF2B5EF4-FFF2-40B4-BE49-F238E27FC236}">
                    <a16:creationId xmlns:a16="http://schemas.microsoft.com/office/drawing/2014/main" id="{C48E969D-2943-29D1-4566-98E7813451A4}"/>
                  </a:ext>
                </a:extLst>
              </p:cNvPr>
              <p:cNvSpPr/>
              <p:nvPr/>
            </p:nvSpPr>
            <p:spPr>
              <a:xfrm>
                <a:off x="5319471" y="1322344"/>
                <a:ext cx="18886" cy="19315"/>
              </a:xfrm>
              <a:custGeom>
                <a:avLst/>
                <a:gdLst>
                  <a:gd name="csX0" fmla="*/ 4046 w 5973"/>
                  <a:gd name="csY0" fmla="*/ 289 h 6107"/>
                  <a:gd name="csX1" fmla="*/ 2305 w 5973"/>
                  <a:gd name="csY1" fmla="*/ 5933 h 6107"/>
                  <a:gd name="csX2" fmla="*/ 4046 w 5973"/>
                  <a:gd name="csY2" fmla="*/ 289 h 6107"/>
                </a:gdLst>
                <a:ahLst/>
                <a:cxnLst>
                  <a:cxn ang="0">
                    <a:pos x="csX0" y="csY0"/>
                  </a:cxn>
                  <a:cxn ang="0">
                    <a:pos x="csX1" y="csY1"/>
                  </a:cxn>
                  <a:cxn ang="0">
                    <a:pos x="csX2" y="csY2"/>
                  </a:cxn>
                </a:cxnLst>
                <a:rect l="l" t="t" r="r" b="b"/>
                <a:pathLst>
                  <a:path w="5973" h="6107">
                    <a:moveTo>
                      <a:pt x="4046" y="289"/>
                    </a:moveTo>
                    <a:cubicBezTo>
                      <a:pt x="319" y="-1378"/>
                      <a:pt x="-1955" y="4658"/>
                      <a:pt x="2305" y="5933"/>
                    </a:cubicBezTo>
                    <a:cubicBezTo>
                      <a:pt x="6571" y="7208"/>
                      <a:pt x="7068" y="1110"/>
                      <a:pt x="4046" y="289"/>
                    </a:cubicBezTo>
                    <a:close/>
                  </a:path>
                </a:pathLst>
              </a:custGeom>
              <a:solidFill>
                <a:srgbClr val="DEBC9A"/>
              </a:solidFill>
              <a:ln w="612" cap="flat">
                <a:noFill/>
                <a:prstDash val="solid"/>
                <a:miter/>
              </a:ln>
            </p:spPr>
            <p:txBody>
              <a:bodyPr/>
              <a:lstStyle/>
              <a:p>
                <a:endParaRPr lang="en-US"/>
              </a:p>
            </p:txBody>
          </p:sp>
          <p:sp>
            <p:nvSpPr>
              <p:cNvPr id="1171" name="Freeform 662">
                <a:extLst>
                  <a:ext uri="{FF2B5EF4-FFF2-40B4-BE49-F238E27FC236}">
                    <a16:creationId xmlns:a16="http://schemas.microsoft.com/office/drawing/2014/main" id="{0C522ED1-5B12-D2B0-63AF-8254B021E3E9}"/>
                  </a:ext>
                </a:extLst>
              </p:cNvPr>
              <p:cNvSpPr/>
              <p:nvPr/>
            </p:nvSpPr>
            <p:spPr>
              <a:xfrm>
                <a:off x="5264845" y="1274549"/>
                <a:ext cx="18886" cy="19296"/>
              </a:xfrm>
              <a:custGeom>
                <a:avLst/>
                <a:gdLst>
                  <a:gd name="csX0" fmla="*/ 4046 w 5973"/>
                  <a:gd name="csY0" fmla="*/ 289 h 6101"/>
                  <a:gd name="csX1" fmla="*/ 2305 w 5973"/>
                  <a:gd name="csY1" fmla="*/ 5927 h 6101"/>
                  <a:gd name="csX2" fmla="*/ 4046 w 5973"/>
                  <a:gd name="csY2" fmla="*/ 289 h 6101"/>
                </a:gdLst>
                <a:ahLst/>
                <a:cxnLst>
                  <a:cxn ang="0">
                    <a:pos x="csX0" y="csY0"/>
                  </a:cxn>
                  <a:cxn ang="0">
                    <a:pos x="csX1" y="csY1"/>
                  </a:cxn>
                  <a:cxn ang="0">
                    <a:pos x="csX2" y="csY2"/>
                  </a:cxn>
                </a:cxnLst>
                <a:rect l="l" t="t" r="r" b="b"/>
                <a:pathLst>
                  <a:path w="5973" h="6101">
                    <a:moveTo>
                      <a:pt x="4046" y="289"/>
                    </a:moveTo>
                    <a:cubicBezTo>
                      <a:pt x="319" y="-1378"/>
                      <a:pt x="-1955" y="4658"/>
                      <a:pt x="2305" y="5927"/>
                    </a:cubicBezTo>
                    <a:cubicBezTo>
                      <a:pt x="6571" y="7202"/>
                      <a:pt x="7068" y="1104"/>
                      <a:pt x="4046" y="289"/>
                    </a:cubicBezTo>
                    <a:close/>
                  </a:path>
                </a:pathLst>
              </a:custGeom>
              <a:solidFill>
                <a:srgbClr val="DEBC9A"/>
              </a:solidFill>
              <a:ln w="612" cap="flat">
                <a:noFill/>
                <a:prstDash val="solid"/>
                <a:miter/>
              </a:ln>
            </p:spPr>
            <p:txBody>
              <a:bodyPr/>
              <a:lstStyle/>
              <a:p>
                <a:endParaRPr lang="en-US"/>
              </a:p>
            </p:txBody>
          </p:sp>
          <p:sp>
            <p:nvSpPr>
              <p:cNvPr id="1172" name="Freeform 663">
                <a:extLst>
                  <a:ext uri="{FF2B5EF4-FFF2-40B4-BE49-F238E27FC236}">
                    <a16:creationId xmlns:a16="http://schemas.microsoft.com/office/drawing/2014/main" id="{AA593039-6795-068E-F66F-0A955C5478C3}"/>
                  </a:ext>
                </a:extLst>
              </p:cNvPr>
              <p:cNvSpPr/>
              <p:nvPr/>
            </p:nvSpPr>
            <p:spPr>
              <a:xfrm>
                <a:off x="5358732" y="1443544"/>
                <a:ext cx="18898" cy="19315"/>
              </a:xfrm>
              <a:custGeom>
                <a:avLst/>
                <a:gdLst>
                  <a:gd name="csX0" fmla="*/ 4049 w 5975"/>
                  <a:gd name="csY0" fmla="*/ 289 h 6107"/>
                  <a:gd name="csX1" fmla="*/ 2308 w 5975"/>
                  <a:gd name="csY1" fmla="*/ 5933 h 6107"/>
                  <a:gd name="csX2" fmla="*/ 4049 w 5975"/>
                  <a:gd name="csY2" fmla="*/ 289 h 6107"/>
                </a:gdLst>
                <a:ahLst/>
                <a:cxnLst>
                  <a:cxn ang="0">
                    <a:pos x="csX0" y="csY0"/>
                  </a:cxn>
                  <a:cxn ang="0">
                    <a:pos x="csX1" y="csY1"/>
                  </a:cxn>
                  <a:cxn ang="0">
                    <a:pos x="csX2" y="csY2"/>
                  </a:cxn>
                </a:cxnLst>
                <a:rect l="l" t="t" r="r" b="b"/>
                <a:pathLst>
                  <a:path w="5975" h="6107">
                    <a:moveTo>
                      <a:pt x="4049" y="289"/>
                    </a:moveTo>
                    <a:cubicBezTo>
                      <a:pt x="322" y="-1378"/>
                      <a:pt x="-1959" y="4658"/>
                      <a:pt x="2308" y="5933"/>
                    </a:cubicBezTo>
                    <a:cubicBezTo>
                      <a:pt x="6574" y="7208"/>
                      <a:pt x="7071" y="1110"/>
                      <a:pt x="4049" y="289"/>
                    </a:cubicBezTo>
                    <a:close/>
                  </a:path>
                </a:pathLst>
              </a:custGeom>
              <a:solidFill>
                <a:srgbClr val="DEBC9A"/>
              </a:solidFill>
              <a:ln w="612" cap="flat">
                <a:noFill/>
                <a:prstDash val="solid"/>
                <a:miter/>
              </a:ln>
            </p:spPr>
            <p:txBody>
              <a:bodyPr/>
              <a:lstStyle/>
              <a:p>
                <a:endParaRPr lang="en-US"/>
              </a:p>
            </p:txBody>
          </p:sp>
          <p:sp>
            <p:nvSpPr>
              <p:cNvPr id="1173" name="Freeform 664">
                <a:extLst>
                  <a:ext uri="{FF2B5EF4-FFF2-40B4-BE49-F238E27FC236}">
                    <a16:creationId xmlns:a16="http://schemas.microsoft.com/office/drawing/2014/main" id="{4909CD94-7DCF-E6D5-7115-AD23EF8EC8B7}"/>
                  </a:ext>
                </a:extLst>
              </p:cNvPr>
              <p:cNvSpPr/>
              <p:nvPr/>
            </p:nvSpPr>
            <p:spPr>
              <a:xfrm>
                <a:off x="5392902" y="1489630"/>
                <a:ext cx="18886" cy="19296"/>
              </a:xfrm>
              <a:custGeom>
                <a:avLst/>
                <a:gdLst>
                  <a:gd name="csX0" fmla="*/ 4046 w 5973"/>
                  <a:gd name="csY0" fmla="*/ 289 h 6101"/>
                  <a:gd name="csX1" fmla="*/ 2305 w 5973"/>
                  <a:gd name="csY1" fmla="*/ 5927 h 6101"/>
                  <a:gd name="csX2" fmla="*/ 4046 w 5973"/>
                  <a:gd name="csY2" fmla="*/ 289 h 6101"/>
                </a:gdLst>
                <a:ahLst/>
                <a:cxnLst>
                  <a:cxn ang="0">
                    <a:pos x="csX0" y="csY0"/>
                  </a:cxn>
                  <a:cxn ang="0">
                    <a:pos x="csX1" y="csY1"/>
                  </a:cxn>
                  <a:cxn ang="0">
                    <a:pos x="csX2" y="csY2"/>
                  </a:cxn>
                </a:cxnLst>
                <a:rect l="l" t="t" r="r" b="b"/>
                <a:pathLst>
                  <a:path w="5973" h="6101">
                    <a:moveTo>
                      <a:pt x="4046" y="289"/>
                    </a:moveTo>
                    <a:cubicBezTo>
                      <a:pt x="319" y="-1378"/>
                      <a:pt x="-1955" y="4653"/>
                      <a:pt x="2305" y="5927"/>
                    </a:cubicBezTo>
                    <a:cubicBezTo>
                      <a:pt x="6571" y="7202"/>
                      <a:pt x="7068" y="1104"/>
                      <a:pt x="4046" y="289"/>
                    </a:cubicBezTo>
                    <a:close/>
                  </a:path>
                </a:pathLst>
              </a:custGeom>
              <a:solidFill>
                <a:srgbClr val="DEBC9A"/>
              </a:solidFill>
              <a:ln w="612" cap="flat">
                <a:noFill/>
                <a:prstDash val="solid"/>
                <a:miter/>
              </a:ln>
            </p:spPr>
            <p:txBody>
              <a:bodyPr/>
              <a:lstStyle/>
              <a:p>
                <a:endParaRPr lang="en-US"/>
              </a:p>
            </p:txBody>
          </p:sp>
          <p:sp>
            <p:nvSpPr>
              <p:cNvPr id="1177" name="Freeform 665">
                <a:extLst>
                  <a:ext uri="{FF2B5EF4-FFF2-40B4-BE49-F238E27FC236}">
                    <a16:creationId xmlns:a16="http://schemas.microsoft.com/office/drawing/2014/main" id="{7E1EEF9F-F599-CEB5-EBE6-00F5584F5309}"/>
                  </a:ext>
                </a:extLst>
              </p:cNvPr>
              <p:cNvSpPr/>
              <p:nvPr/>
            </p:nvSpPr>
            <p:spPr>
              <a:xfrm>
                <a:off x="5362157" y="1516937"/>
                <a:ext cx="18886" cy="19296"/>
              </a:xfrm>
              <a:custGeom>
                <a:avLst/>
                <a:gdLst>
                  <a:gd name="csX0" fmla="*/ 4046 w 5973"/>
                  <a:gd name="csY0" fmla="*/ 289 h 6101"/>
                  <a:gd name="csX1" fmla="*/ 2305 w 5973"/>
                  <a:gd name="csY1" fmla="*/ 5927 h 6101"/>
                  <a:gd name="csX2" fmla="*/ 4046 w 5973"/>
                  <a:gd name="csY2" fmla="*/ 289 h 6101"/>
                </a:gdLst>
                <a:ahLst/>
                <a:cxnLst>
                  <a:cxn ang="0">
                    <a:pos x="csX0" y="csY0"/>
                  </a:cxn>
                  <a:cxn ang="0">
                    <a:pos x="csX1" y="csY1"/>
                  </a:cxn>
                  <a:cxn ang="0">
                    <a:pos x="csX2" y="csY2"/>
                  </a:cxn>
                </a:cxnLst>
                <a:rect l="l" t="t" r="r" b="b"/>
                <a:pathLst>
                  <a:path w="5973" h="6101">
                    <a:moveTo>
                      <a:pt x="4046" y="289"/>
                    </a:moveTo>
                    <a:cubicBezTo>
                      <a:pt x="319" y="-1378"/>
                      <a:pt x="-1955" y="4658"/>
                      <a:pt x="2305" y="5927"/>
                    </a:cubicBezTo>
                    <a:cubicBezTo>
                      <a:pt x="6571" y="7202"/>
                      <a:pt x="7068" y="1104"/>
                      <a:pt x="4046" y="289"/>
                    </a:cubicBezTo>
                    <a:close/>
                  </a:path>
                </a:pathLst>
              </a:custGeom>
              <a:solidFill>
                <a:srgbClr val="DEBC9A"/>
              </a:solidFill>
              <a:ln w="612" cap="flat">
                <a:noFill/>
                <a:prstDash val="solid"/>
                <a:miter/>
              </a:ln>
            </p:spPr>
            <p:txBody>
              <a:bodyPr/>
              <a:lstStyle/>
              <a:p>
                <a:endParaRPr lang="en-US"/>
              </a:p>
            </p:txBody>
          </p:sp>
          <p:sp>
            <p:nvSpPr>
              <p:cNvPr id="1178" name="Freeform 666">
                <a:extLst>
                  <a:ext uri="{FF2B5EF4-FFF2-40B4-BE49-F238E27FC236}">
                    <a16:creationId xmlns:a16="http://schemas.microsoft.com/office/drawing/2014/main" id="{DA966B13-CFA0-D7F2-405A-E2C9F8AD05DB}"/>
                  </a:ext>
                </a:extLst>
              </p:cNvPr>
              <p:cNvSpPr/>
              <p:nvPr/>
            </p:nvSpPr>
            <p:spPr>
              <a:xfrm>
                <a:off x="5461197" y="1631318"/>
                <a:ext cx="18880" cy="19296"/>
              </a:xfrm>
              <a:custGeom>
                <a:avLst/>
                <a:gdLst>
                  <a:gd name="csX0" fmla="*/ 4046 w 5970"/>
                  <a:gd name="csY0" fmla="*/ 289 h 6101"/>
                  <a:gd name="csX1" fmla="*/ 2305 w 5970"/>
                  <a:gd name="csY1" fmla="*/ 5927 h 6101"/>
                  <a:gd name="csX2" fmla="*/ 4046 w 5970"/>
                  <a:gd name="csY2" fmla="*/ 289 h 6101"/>
                </a:gdLst>
                <a:ahLst/>
                <a:cxnLst>
                  <a:cxn ang="0">
                    <a:pos x="csX0" y="csY0"/>
                  </a:cxn>
                  <a:cxn ang="0">
                    <a:pos x="csX1" y="csY1"/>
                  </a:cxn>
                  <a:cxn ang="0">
                    <a:pos x="csX2" y="csY2"/>
                  </a:cxn>
                </a:cxnLst>
                <a:rect l="l" t="t" r="r" b="b"/>
                <a:pathLst>
                  <a:path w="5970" h="6101">
                    <a:moveTo>
                      <a:pt x="4046" y="289"/>
                    </a:moveTo>
                    <a:cubicBezTo>
                      <a:pt x="319" y="-1378"/>
                      <a:pt x="-1955" y="4658"/>
                      <a:pt x="2305" y="5927"/>
                    </a:cubicBezTo>
                    <a:cubicBezTo>
                      <a:pt x="6571" y="7202"/>
                      <a:pt x="7062" y="1104"/>
                      <a:pt x="4046" y="289"/>
                    </a:cubicBezTo>
                    <a:close/>
                  </a:path>
                </a:pathLst>
              </a:custGeom>
              <a:solidFill>
                <a:srgbClr val="DEBC9A"/>
              </a:solidFill>
              <a:ln w="612" cap="flat">
                <a:noFill/>
                <a:prstDash val="solid"/>
                <a:miter/>
              </a:ln>
            </p:spPr>
            <p:txBody>
              <a:bodyPr/>
              <a:lstStyle/>
              <a:p>
                <a:endParaRPr lang="en-US"/>
              </a:p>
            </p:txBody>
          </p:sp>
          <p:sp>
            <p:nvSpPr>
              <p:cNvPr id="1179" name="Freeform 667">
                <a:extLst>
                  <a:ext uri="{FF2B5EF4-FFF2-40B4-BE49-F238E27FC236}">
                    <a16:creationId xmlns:a16="http://schemas.microsoft.com/office/drawing/2014/main" id="{C4CA97D7-C71B-CE45-75CA-2E46A9739DDD}"/>
                  </a:ext>
                </a:extLst>
              </p:cNvPr>
              <p:cNvSpPr/>
              <p:nvPr/>
            </p:nvSpPr>
            <p:spPr>
              <a:xfrm>
                <a:off x="4657034" y="2014479"/>
                <a:ext cx="274861" cy="237833"/>
              </a:xfrm>
              <a:custGeom>
                <a:avLst/>
                <a:gdLst>
                  <a:gd name="csX0" fmla="*/ 84021 w 86916"/>
                  <a:gd name="csY0" fmla="*/ 3163 h 75207"/>
                  <a:gd name="csX1" fmla="*/ 81894 w 86916"/>
                  <a:gd name="csY1" fmla="*/ 3641 h 75207"/>
                  <a:gd name="csX2" fmla="*/ 85161 w 86916"/>
                  <a:gd name="csY2" fmla="*/ 5381 h 75207"/>
                  <a:gd name="csX3" fmla="*/ 84021 w 86916"/>
                  <a:gd name="csY3" fmla="*/ 3163 h 75207"/>
                  <a:gd name="csX4" fmla="*/ 62548 w 86916"/>
                  <a:gd name="csY4" fmla="*/ 19 h 75207"/>
                  <a:gd name="csX5" fmla="*/ 62070 w 86916"/>
                  <a:gd name="csY5" fmla="*/ 13 h 75207"/>
                  <a:gd name="csX6" fmla="*/ 62223 w 86916"/>
                  <a:gd name="csY6" fmla="*/ 9727 h 75207"/>
                  <a:gd name="csX7" fmla="*/ 62542 w 86916"/>
                  <a:gd name="csY7" fmla="*/ 19 h 75207"/>
                  <a:gd name="csX8" fmla="*/ 74685 w 86916"/>
                  <a:gd name="csY8" fmla="*/ 7704 h 75207"/>
                  <a:gd name="csX9" fmla="*/ 72859 w 86916"/>
                  <a:gd name="csY9" fmla="*/ 8054 h 75207"/>
                  <a:gd name="csX10" fmla="*/ 74514 w 86916"/>
                  <a:gd name="csY10" fmla="*/ 12245 h 75207"/>
                  <a:gd name="csX11" fmla="*/ 74685 w 86916"/>
                  <a:gd name="csY11" fmla="*/ 7704 h 75207"/>
                  <a:gd name="csX12" fmla="*/ 85020 w 86916"/>
                  <a:gd name="csY12" fmla="*/ 10045 h 75207"/>
                  <a:gd name="csX13" fmla="*/ 83218 w 86916"/>
                  <a:gd name="csY13" fmla="*/ 14733 h 75207"/>
                  <a:gd name="csX14" fmla="*/ 85983 w 86916"/>
                  <a:gd name="csY14" fmla="*/ 10437 h 75207"/>
                  <a:gd name="csX15" fmla="*/ 85014 w 86916"/>
                  <a:gd name="csY15" fmla="*/ 10045 h 75207"/>
                  <a:gd name="csX16" fmla="*/ 31555 w 86916"/>
                  <a:gd name="csY16" fmla="*/ 7441 h 75207"/>
                  <a:gd name="csX17" fmla="*/ 29845 w 86916"/>
                  <a:gd name="csY17" fmla="*/ 7808 h 75207"/>
                  <a:gd name="csX18" fmla="*/ 31506 w 86916"/>
                  <a:gd name="csY18" fmla="*/ 12000 h 75207"/>
                  <a:gd name="csX19" fmla="*/ 31555 w 86916"/>
                  <a:gd name="csY19" fmla="*/ 7447 h 75207"/>
                  <a:gd name="csX20" fmla="*/ 39040 w 86916"/>
                  <a:gd name="csY20" fmla="*/ 11841 h 75207"/>
                  <a:gd name="csX21" fmla="*/ 38525 w 86916"/>
                  <a:gd name="csY21" fmla="*/ 17173 h 75207"/>
                  <a:gd name="csX22" fmla="*/ 39340 w 86916"/>
                  <a:gd name="csY22" fmla="*/ 20635 h 75207"/>
                  <a:gd name="csX23" fmla="*/ 39867 w 86916"/>
                  <a:gd name="csY23" fmla="*/ 16958 h 75207"/>
                  <a:gd name="csX24" fmla="*/ 39169 w 86916"/>
                  <a:gd name="csY24" fmla="*/ 11871 h 75207"/>
                  <a:gd name="csX25" fmla="*/ 39040 w 86916"/>
                  <a:gd name="csY25" fmla="*/ 11847 h 75207"/>
                  <a:gd name="csX26" fmla="*/ 53200 w 86916"/>
                  <a:gd name="csY26" fmla="*/ 14623 h 75207"/>
                  <a:gd name="csX27" fmla="*/ 51073 w 86916"/>
                  <a:gd name="csY27" fmla="*/ 15101 h 75207"/>
                  <a:gd name="csX28" fmla="*/ 54340 w 86916"/>
                  <a:gd name="csY28" fmla="*/ 16848 h 75207"/>
                  <a:gd name="csX29" fmla="*/ 53200 w 86916"/>
                  <a:gd name="csY29" fmla="*/ 14623 h 75207"/>
                  <a:gd name="csX30" fmla="*/ 45446 w 86916"/>
                  <a:gd name="csY30" fmla="*/ 17436 h 75207"/>
                  <a:gd name="csX31" fmla="*/ 43564 w 86916"/>
                  <a:gd name="csY31" fmla="*/ 18043 h 75207"/>
                  <a:gd name="csX32" fmla="*/ 47168 w 86916"/>
                  <a:gd name="csY32" fmla="*/ 26598 h 75207"/>
                  <a:gd name="csX33" fmla="*/ 47622 w 86916"/>
                  <a:gd name="csY33" fmla="*/ 25035 h 75207"/>
                  <a:gd name="csX34" fmla="*/ 49933 w 86916"/>
                  <a:gd name="csY34" fmla="*/ 20555 h 75207"/>
                  <a:gd name="csX35" fmla="*/ 47585 w 86916"/>
                  <a:gd name="csY35" fmla="*/ 20439 h 75207"/>
                  <a:gd name="csX36" fmla="*/ 45446 w 86916"/>
                  <a:gd name="csY36" fmla="*/ 17442 h 75207"/>
                  <a:gd name="csX37" fmla="*/ 52642 w 86916"/>
                  <a:gd name="csY37" fmla="*/ 20721 h 75207"/>
                  <a:gd name="csX38" fmla="*/ 52863 w 86916"/>
                  <a:gd name="csY38" fmla="*/ 26230 h 75207"/>
                  <a:gd name="csX39" fmla="*/ 52777 w 86916"/>
                  <a:gd name="csY39" fmla="*/ 20745 h 75207"/>
                  <a:gd name="csX40" fmla="*/ 52648 w 86916"/>
                  <a:gd name="csY40" fmla="*/ 20721 h 75207"/>
                  <a:gd name="csX41" fmla="*/ 26639 w 86916"/>
                  <a:gd name="csY41" fmla="*/ 20249 h 75207"/>
                  <a:gd name="csX42" fmla="*/ 24512 w 86916"/>
                  <a:gd name="csY42" fmla="*/ 20727 h 75207"/>
                  <a:gd name="csX43" fmla="*/ 27779 w 86916"/>
                  <a:gd name="csY43" fmla="*/ 22467 h 75207"/>
                  <a:gd name="csX44" fmla="*/ 26639 w 86916"/>
                  <a:gd name="csY44" fmla="*/ 20249 h 75207"/>
                  <a:gd name="csX45" fmla="*/ 70591 w 86916"/>
                  <a:gd name="csY45" fmla="*/ 27965 h 75207"/>
                  <a:gd name="csX46" fmla="*/ 66974 w 86916"/>
                  <a:gd name="csY46" fmla="*/ 32175 h 75207"/>
                  <a:gd name="csX47" fmla="*/ 71528 w 86916"/>
                  <a:gd name="csY47" fmla="*/ 28246 h 75207"/>
                  <a:gd name="csX48" fmla="*/ 70584 w 86916"/>
                  <a:gd name="csY48" fmla="*/ 27958 h 75207"/>
                  <a:gd name="csX49" fmla="*/ 37918 w 86916"/>
                  <a:gd name="csY49" fmla="*/ 27977 h 75207"/>
                  <a:gd name="csX50" fmla="*/ 36594 w 86916"/>
                  <a:gd name="csY50" fmla="*/ 28338 h 75207"/>
                  <a:gd name="csX51" fmla="*/ 40431 w 86916"/>
                  <a:gd name="csY51" fmla="*/ 31813 h 75207"/>
                  <a:gd name="csX52" fmla="*/ 37918 w 86916"/>
                  <a:gd name="csY52" fmla="*/ 27977 h 75207"/>
                  <a:gd name="csX53" fmla="*/ 52005 w 86916"/>
                  <a:gd name="csY53" fmla="*/ 31648 h 75207"/>
                  <a:gd name="csX54" fmla="*/ 45323 w 86916"/>
                  <a:gd name="csY54" fmla="*/ 39228 h 75207"/>
                  <a:gd name="csX55" fmla="*/ 53402 w 86916"/>
                  <a:gd name="csY55" fmla="*/ 32273 h 75207"/>
                  <a:gd name="csX56" fmla="*/ 51998 w 86916"/>
                  <a:gd name="csY56" fmla="*/ 31648 h 75207"/>
                  <a:gd name="csX57" fmla="*/ 62989 w 86916"/>
                  <a:gd name="csY57" fmla="*/ 33645 h 75207"/>
                  <a:gd name="csX58" fmla="*/ 63014 w 86916"/>
                  <a:gd name="csY58" fmla="*/ 37512 h 75207"/>
                  <a:gd name="csX59" fmla="*/ 62989 w 86916"/>
                  <a:gd name="csY59" fmla="*/ 33645 h 75207"/>
                  <a:gd name="csX60" fmla="*/ 15176 w 86916"/>
                  <a:gd name="csY60" fmla="*/ 26880 h 75207"/>
                  <a:gd name="csX61" fmla="*/ 9696 w 86916"/>
                  <a:gd name="csY61" fmla="*/ 29815 h 75207"/>
                  <a:gd name="csX62" fmla="*/ 15801 w 86916"/>
                  <a:gd name="csY62" fmla="*/ 27039 h 75207"/>
                  <a:gd name="csX63" fmla="*/ 15176 w 86916"/>
                  <a:gd name="csY63" fmla="*/ 26880 h 75207"/>
                  <a:gd name="csX64" fmla="*/ 40192 w 86916"/>
                  <a:gd name="csY64" fmla="*/ 34828 h 75207"/>
                  <a:gd name="csX65" fmla="*/ 38396 w 86916"/>
                  <a:gd name="csY65" fmla="*/ 39516 h 75207"/>
                  <a:gd name="csX66" fmla="*/ 41161 w 86916"/>
                  <a:gd name="csY66" fmla="*/ 35227 h 75207"/>
                  <a:gd name="csX67" fmla="*/ 40192 w 86916"/>
                  <a:gd name="csY67" fmla="*/ 34828 h 75207"/>
                  <a:gd name="csX68" fmla="*/ 31831 w 86916"/>
                  <a:gd name="csY68" fmla="*/ 34044 h 75207"/>
                  <a:gd name="csX69" fmla="*/ 29704 w 86916"/>
                  <a:gd name="csY69" fmla="*/ 34522 h 75207"/>
                  <a:gd name="csX70" fmla="*/ 32971 w 86916"/>
                  <a:gd name="csY70" fmla="*/ 36262 h 75207"/>
                  <a:gd name="csX71" fmla="*/ 31831 w 86916"/>
                  <a:gd name="csY71" fmla="*/ 34044 h 75207"/>
                  <a:gd name="csX72" fmla="*/ 55229 w 86916"/>
                  <a:gd name="csY72" fmla="*/ 37880 h 75207"/>
                  <a:gd name="csX73" fmla="*/ 53402 w 86916"/>
                  <a:gd name="csY73" fmla="*/ 38230 h 75207"/>
                  <a:gd name="csX74" fmla="*/ 55057 w 86916"/>
                  <a:gd name="csY74" fmla="*/ 42421 h 75207"/>
                  <a:gd name="csX75" fmla="*/ 55229 w 86916"/>
                  <a:gd name="csY75" fmla="*/ 37880 h 75207"/>
                  <a:gd name="csX76" fmla="*/ 62064 w 86916"/>
                  <a:gd name="csY76" fmla="*/ 40564 h 75207"/>
                  <a:gd name="csX77" fmla="*/ 58429 w 86916"/>
                  <a:gd name="csY77" fmla="*/ 43396 h 75207"/>
                  <a:gd name="csX78" fmla="*/ 64044 w 86916"/>
                  <a:gd name="csY78" fmla="*/ 41876 h 75207"/>
                  <a:gd name="csX79" fmla="*/ 62064 w 86916"/>
                  <a:gd name="csY79" fmla="*/ 40571 h 75207"/>
                  <a:gd name="csX80" fmla="*/ 20950 w 86916"/>
                  <a:gd name="csY80" fmla="*/ 34485 h 75207"/>
                  <a:gd name="csX81" fmla="*/ 19148 w 86916"/>
                  <a:gd name="csY81" fmla="*/ 39173 h 75207"/>
                  <a:gd name="csX82" fmla="*/ 21913 w 86916"/>
                  <a:gd name="csY82" fmla="*/ 34877 h 75207"/>
                  <a:gd name="csX83" fmla="*/ 20950 w 86916"/>
                  <a:gd name="csY83" fmla="*/ 34485 h 75207"/>
                  <a:gd name="csX84" fmla="*/ 45207 w 86916"/>
                  <a:gd name="csY84" fmla="*/ 40803 h 75207"/>
                  <a:gd name="csX85" fmla="*/ 44189 w 86916"/>
                  <a:gd name="csY85" fmla="*/ 41018 h 75207"/>
                  <a:gd name="csX86" fmla="*/ 44232 w 86916"/>
                  <a:gd name="csY86" fmla="*/ 43610 h 75207"/>
                  <a:gd name="csX87" fmla="*/ 44918 w 86916"/>
                  <a:gd name="csY87" fmla="*/ 45001 h 75207"/>
                  <a:gd name="csX88" fmla="*/ 46561 w 86916"/>
                  <a:gd name="csY88" fmla="*/ 42458 h 75207"/>
                  <a:gd name="csX89" fmla="*/ 46242 w 86916"/>
                  <a:gd name="csY89" fmla="*/ 42287 h 75207"/>
                  <a:gd name="csX90" fmla="*/ 45207 w 86916"/>
                  <a:gd name="csY90" fmla="*/ 40797 h 75207"/>
                  <a:gd name="csX91" fmla="*/ 70701 w 86916"/>
                  <a:gd name="csY91" fmla="*/ 47128 h 75207"/>
                  <a:gd name="csX92" fmla="*/ 68574 w 86916"/>
                  <a:gd name="csY92" fmla="*/ 47606 h 75207"/>
                  <a:gd name="csX93" fmla="*/ 71841 w 86916"/>
                  <a:gd name="csY93" fmla="*/ 49352 h 75207"/>
                  <a:gd name="csX94" fmla="*/ 70701 w 86916"/>
                  <a:gd name="csY94" fmla="*/ 47128 h 75207"/>
                  <a:gd name="csX95" fmla="*/ 49228 w 86916"/>
                  <a:gd name="csY95" fmla="*/ 43984 h 75207"/>
                  <a:gd name="csX96" fmla="*/ 48756 w 86916"/>
                  <a:gd name="csY96" fmla="*/ 43972 h 75207"/>
                  <a:gd name="csX97" fmla="*/ 48909 w 86916"/>
                  <a:gd name="csY97" fmla="*/ 53685 h 75207"/>
                  <a:gd name="csX98" fmla="*/ 49228 w 86916"/>
                  <a:gd name="csY98" fmla="*/ 43984 h 75207"/>
                  <a:gd name="csX99" fmla="*/ 22532 w 86916"/>
                  <a:gd name="csY99" fmla="*/ 43776 h 75207"/>
                  <a:gd name="csX100" fmla="*/ 22747 w 86916"/>
                  <a:gd name="csY100" fmla="*/ 49285 h 75207"/>
                  <a:gd name="csX101" fmla="*/ 22661 w 86916"/>
                  <a:gd name="csY101" fmla="*/ 43800 h 75207"/>
                  <a:gd name="csX102" fmla="*/ 22532 w 86916"/>
                  <a:gd name="csY102" fmla="*/ 43776 h 75207"/>
                  <a:gd name="csX103" fmla="*/ 61242 w 86916"/>
                  <a:gd name="csY103" fmla="*/ 51657 h 75207"/>
                  <a:gd name="csX104" fmla="*/ 59532 w 86916"/>
                  <a:gd name="csY104" fmla="*/ 52024 h 75207"/>
                  <a:gd name="csX105" fmla="*/ 59434 w 86916"/>
                  <a:gd name="csY105" fmla="*/ 56351 h 75207"/>
                  <a:gd name="csX106" fmla="*/ 57074 w 86916"/>
                  <a:gd name="csY106" fmla="*/ 60482 h 75207"/>
                  <a:gd name="csX107" fmla="*/ 61635 w 86916"/>
                  <a:gd name="csY107" fmla="*/ 56553 h 75207"/>
                  <a:gd name="csX108" fmla="*/ 60973 w 86916"/>
                  <a:gd name="csY108" fmla="*/ 56320 h 75207"/>
                  <a:gd name="csX109" fmla="*/ 61181 w 86916"/>
                  <a:gd name="csY109" fmla="*/ 56222 h 75207"/>
                  <a:gd name="csX110" fmla="*/ 61236 w 86916"/>
                  <a:gd name="csY110" fmla="*/ 51663 h 75207"/>
                  <a:gd name="csX111" fmla="*/ 68359 w 86916"/>
                  <a:gd name="csY111" fmla="*/ 55144 h 75207"/>
                  <a:gd name="csX112" fmla="*/ 66557 w 86916"/>
                  <a:gd name="csY112" fmla="*/ 59826 h 75207"/>
                  <a:gd name="csX113" fmla="*/ 69322 w 86916"/>
                  <a:gd name="csY113" fmla="*/ 55536 h 75207"/>
                  <a:gd name="csX114" fmla="*/ 68359 w 86916"/>
                  <a:gd name="csY114" fmla="*/ 55144 h 75207"/>
                  <a:gd name="csX115" fmla="*/ 31463 w 86916"/>
                  <a:gd name="csY115" fmla="*/ 52741 h 75207"/>
                  <a:gd name="csX116" fmla="*/ 25928 w 86916"/>
                  <a:gd name="csY116" fmla="*/ 61677 h 75207"/>
                  <a:gd name="csX117" fmla="*/ 31463 w 86916"/>
                  <a:gd name="csY117" fmla="*/ 52741 h 75207"/>
                  <a:gd name="csX118" fmla="*/ 18235 w 86916"/>
                  <a:gd name="csY118" fmla="*/ 51405 h 75207"/>
                  <a:gd name="csX119" fmla="*/ 16531 w 86916"/>
                  <a:gd name="csY119" fmla="*/ 51773 h 75207"/>
                  <a:gd name="csX120" fmla="*/ 18186 w 86916"/>
                  <a:gd name="csY120" fmla="*/ 55965 h 75207"/>
                  <a:gd name="csX121" fmla="*/ 18235 w 86916"/>
                  <a:gd name="csY121" fmla="*/ 51405 h 75207"/>
                  <a:gd name="csX122" fmla="*/ 46132 w 86916"/>
                  <a:gd name="csY122" fmla="*/ 57442 h 75207"/>
                  <a:gd name="csX123" fmla="*/ 46046 w 86916"/>
                  <a:gd name="csY123" fmla="*/ 57430 h 75207"/>
                  <a:gd name="csX124" fmla="*/ 46071 w 86916"/>
                  <a:gd name="csY124" fmla="*/ 61297 h 75207"/>
                  <a:gd name="csX125" fmla="*/ 46132 w 86916"/>
                  <a:gd name="csY125" fmla="*/ 57442 h 75207"/>
                  <a:gd name="csX126" fmla="*/ 6024 w 86916"/>
                  <a:gd name="csY126" fmla="*/ 52882 h 75207"/>
                  <a:gd name="csX127" fmla="*/ 930 w 86916"/>
                  <a:gd name="csY127" fmla="*/ 61928 h 75207"/>
                  <a:gd name="csX128" fmla="*/ 6435 w 86916"/>
                  <a:gd name="csY128" fmla="*/ 52980 h 75207"/>
                  <a:gd name="csX129" fmla="*/ 6024 w 86916"/>
                  <a:gd name="csY129" fmla="*/ 52882 h 75207"/>
                  <a:gd name="csX130" fmla="*/ 39873 w 86916"/>
                  <a:gd name="csY130" fmla="*/ 58594 h 75207"/>
                  <a:gd name="csX131" fmla="*/ 37746 w 86916"/>
                  <a:gd name="csY131" fmla="*/ 59072 h 75207"/>
                  <a:gd name="csX132" fmla="*/ 41014 w 86916"/>
                  <a:gd name="csY132" fmla="*/ 60813 h 75207"/>
                  <a:gd name="csX133" fmla="*/ 39873 w 86916"/>
                  <a:gd name="csY133" fmla="*/ 58594 h 75207"/>
                  <a:gd name="csX134" fmla="*/ 39316 w 86916"/>
                  <a:gd name="csY134" fmla="*/ 64686 h 75207"/>
                  <a:gd name="csX135" fmla="*/ 39536 w 86916"/>
                  <a:gd name="csY135" fmla="*/ 70195 h 75207"/>
                  <a:gd name="csX136" fmla="*/ 39451 w 86916"/>
                  <a:gd name="csY136" fmla="*/ 64710 h 75207"/>
                  <a:gd name="csX137" fmla="*/ 39316 w 86916"/>
                  <a:gd name="csY137" fmla="*/ 64686 h 75207"/>
                  <a:gd name="csX138" fmla="*/ 6668 w 86916"/>
                  <a:gd name="csY138" fmla="*/ 65654 h 75207"/>
                  <a:gd name="csX139" fmla="*/ 6582 w 86916"/>
                  <a:gd name="csY139" fmla="*/ 65642 h 75207"/>
                  <a:gd name="csX140" fmla="*/ 6606 w 86916"/>
                  <a:gd name="csY140" fmla="*/ 69509 h 75207"/>
                  <a:gd name="csX141" fmla="*/ 6662 w 86916"/>
                  <a:gd name="csY141" fmla="*/ 65654 h 75207"/>
                  <a:gd name="csX142" fmla="*/ 36931 w 86916"/>
                  <a:gd name="csY142" fmla="*/ 71341 h 75207"/>
                  <a:gd name="csX143" fmla="*/ 36839 w 86916"/>
                  <a:gd name="csY143" fmla="*/ 71329 h 75207"/>
                  <a:gd name="csX144" fmla="*/ 36870 w 86916"/>
                  <a:gd name="csY144" fmla="*/ 75196 h 75207"/>
                  <a:gd name="csX145" fmla="*/ 36931 w 86916"/>
                  <a:gd name="csY145" fmla="*/ 71335 h 752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86916" h="75207">
                    <a:moveTo>
                      <a:pt x="84021" y="3163"/>
                    </a:moveTo>
                    <a:cubicBezTo>
                      <a:pt x="83261" y="3053"/>
                      <a:pt x="82372" y="3249"/>
                      <a:pt x="81894" y="3641"/>
                    </a:cubicBezTo>
                    <a:cubicBezTo>
                      <a:pt x="80803" y="4542"/>
                      <a:pt x="83660" y="6858"/>
                      <a:pt x="85161" y="5381"/>
                    </a:cubicBezTo>
                    <a:cubicBezTo>
                      <a:pt x="85762" y="3966"/>
                      <a:pt x="84996" y="3304"/>
                      <a:pt x="84021" y="3163"/>
                    </a:cubicBezTo>
                    <a:close/>
                    <a:moveTo>
                      <a:pt x="62548" y="19"/>
                    </a:moveTo>
                    <a:cubicBezTo>
                      <a:pt x="62395" y="-5"/>
                      <a:pt x="62235" y="-5"/>
                      <a:pt x="62070" y="13"/>
                    </a:cubicBezTo>
                    <a:cubicBezTo>
                      <a:pt x="59673" y="2716"/>
                      <a:pt x="57436" y="11197"/>
                      <a:pt x="62223" y="9727"/>
                    </a:cubicBezTo>
                    <a:cubicBezTo>
                      <a:pt x="66784" y="8329"/>
                      <a:pt x="65656" y="473"/>
                      <a:pt x="62542" y="19"/>
                    </a:cubicBezTo>
                    <a:close/>
                    <a:moveTo>
                      <a:pt x="74685" y="7704"/>
                    </a:moveTo>
                    <a:cubicBezTo>
                      <a:pt x="74170" y="7606"/>
                      <a:pt x="73551" y="7704"/>
                      <a:pt x="72859" y="8054"/>
                    </a:cubicBezTo>
                    <a:cubicBezTo>
                      <a:pt x="69426" y="9800"/>
                      <a:pt x="72123" y="13532"/>
                      <a:pt x="74514" y="12245"/>
                    </a:cubicBezTo>
                    <a:cubicBezTo>
                      <a:pt x="77125" y="11277"/>
                      <a:pt x="76702" y="8078"/>
                      <a:pt x="74685" y="7704"/>
                    </a:cubicBezTo>
                    <a:close/>
                    <a:moveTo>
                      <a:pt x="85020" y="10045"/>
                    </a:moveTo>
                    <a:cubicBezTo>
                      <a:pt x="82752" y="9733"/>
                      <a:pt x="80564" y="13373"/>
                      <a:pt x="83218" y="14733"/>
                    </a:cubicBezTo>
                    <a:cubicBezTo>
                      <a:pt x="86252" y="16284"/>
                      <a:pt x="88153" y="11473"/>
                      <a:pt x="85983" y="10437"/>
                    </a:cubicBezTo>
                    <a:cubicBezTo>
                      <a:pt x="85664" y="10211"/>
                      <a:pt x="85339" y="10088"/>
                      <a:pt x="85014" y="10045"/>
                    </a:cubicBezTo>
                    <a:close/>
                    <a:moveTo>
                      <a:pt x="31555" y="7441"/>
                    </a:moveTo>
                    <a:cubicBezTo>
                      <a:pt x="31065" y="7379"/>
                      <a:pt x="30495" y="7477"/>
                      <a:pt x="29845" y="7808"/>
                    </a:cubicBezTo>
                    <a:cubicBezTo>
                      <a:pt x="26412" y="9555"/>
                      <a:pt x="29109" y="13287"/>
                      <a:pt x="31506" y="12000"/>
                    </a:cubicBezTo>
                    <a:cubicBezTo>
                      <a:pt x="34167" y="11013"/>
                      <a:pt x="33676" y="7710"/>
                      <a:pt x="31555" y="7447"/>
                    </a:cubicBezTo>
                    <a:close/>
                    <a:moveTo>
                      <a:pt x="39040" y="11841"/>
                    </a:moveTo>
                    <a:cubicBezTo>
                      <a:pt x="36741" y="11485"/>
                      <a:pt x="37146" y="16143"/>
                      <a:pt x="38525" y="17173"/>
                    </a:cubicBezTo>
                    <a:cubicBezTo>
                      <a:pt x="37048" y="18300"/>
                      <a:pt x="38243" y="20414"/>
                      <a:pt x="39340" y="20635"/>
                    </a:cubicBezTo>
                    <a:cubicBezTo>
                      <a:pt x="40450" y="20856"/>
                      <a:pt x="41087" y="17773"/>
                      <a:pt x="39867" y="16958"/>
                    </a:cubicBezTo>
                    <a:cubicBezTo>
                      <a:pt x="41988" y="15346"/>
                      <a:pt x="41774" y="12460"/>
                      <a:pt x="39169" y="11871"/>
                    </a:cubicBezTo>
                    <a:cubicBezTo>
                      <a:pt x="39126" y="11859"/>
                      <a:pt x="39083" y="11853"/>
                      <a:pt x="39040" y="11847"/>
                    </a:cubicBezTo>
                    <a:close/>
                    <a:moveTo>
                      <a:pt x="53200" y="14623"/>
                    </a:moveTo>
                    <a:cubicBezTo>
                      <a:pt x="52440" y="14513"/>
                      <a:pt x="51551" y="14709"/>
                      <a:pt x="51073" y="15101"/>
                    </a:cubicBezTo>
                    <a:cubicBezTo>
                      <a:pt x="49982" y="16002"/>
                      <a:pt x="52838" y="18319"/>
                      <a:pt x="54340" y="16848"/>
                    </a:cubicBezTo>
                    <a:cubicBezTo>
                      <a:pt x="54941" y="15432"/>
                      <a:pt x="54181" y="14770"/>
                      <a:pt x="53200" y="14623"/>
                    </a:cubicBezTo>
                    <a:close/>
                    <a:moveTo>
                      <a:pt x="45446" y="17436"/>
                    </a:moveTo>
                    <a:cubicBezTo>
                      <a:pt x="44918" y="17362"/>
                      <a:pt x="44287" y="17534"/>
                      <a:pt x="43564" y="18043"/>
                    </a:cubicBezTo>
                    <a:cubicBezTo>
                      <a:pt x="39340" y="20984"/>
                      <a:pt x="43858" y="28081"/>
                      <a:pt x="47168" y="26598"/>
                    </a:cubicBezTo>
                    <a:cubicBezTo>
                      <a:pt x="47364" y="26157"/>
                      <a:pt x="47511" y="25617"/>
                      <a:pt x="47622" y="25035"/>
                    </a:cubicBezTo>
                    <a:cubicBezTo>
                      <a:pt x="50386" y="25918"/>
                      <a:pt x="51992" y="21536"/>
                      <a:pt x="49933" y="20555"/>
                    </a:cubicBezTo>
                    <a:cubicBezTo>
                      <a:pt x="49154" y="19998"/>
                      <a:pt x="48302" y="20053"/>
                      <a:pt x="47585" y="20439"/>
                    </a:cubicBezTo>
                    <a:cubicBezTo>
                      <a:pt x="47254" y="18852"/>
                      <a:pt x="46561" y="17601"/>
                      <a:pt x="45446" y="17442"/>
                    </a:cubicBezTo>
                    <a:close/>
                    <a:moveTo>
                      <a:pt x="52642" y="20721"/>
                    </a:moveTo>
                    <a:cubicBezTo>
                      <a:pt x="49976" y="20310"/>
                      <a:pt x="50956" y="26653"/>
                      <a:pt x="52863" y="26230"/>
                    </a:cubicBezTo>
                    <a:cubicBezTo>
                      <a:pt x="55615" y="24747"/>
                      <a:pt x="55603" y="21389"/>
                      <a:pt x="52777" y="20745"/>
                    </a:cubicBezTo>
                    <a:cubicBezTo>
                      <a:pt x="52728" y="20733"/>
                      <a:pt x="52691" y="20727"/>
                      <a:pt x="52648" y="20721"/>
                    </a:cubicBezTo>
                    <a:close/>
                    <a:moveTo>
                      <a:pt x="26639" y="20249"/>
                    </a:moveTo>
                    <a:cubicBezTo>
                      <a:pt x="25879" y="20139"/>
                      <a:pt x="24996" y="20335"/>
                      <a:pt x="24512" y="20727"/>
                    </a:cubicBezTo>
                    <a:cubicBezTo>
                      <a:pt x="23427" y="21628"/>
                      <a:pt x="26277" y="23944"/>
                      <a:pt x="27779" y="22467"/>
                    </a:cubicBezTo>
                    <a:cubicBezTo>
                      <a:pt x="28380" y="21052"/>
                      <a:pt x="27620" y="20396"/>
                      <a:pt x="26639" y="20249"/>
                    </a:cubicBezTo>
                    <a:close/>
                    <a:moveTo>
                      <a:pt x="70591" y="27965"/>
                    </a:moveTo>
                    <a:cubicBezTo>
                      <a:pt x="68390" y="27664"/>
                      <a:pt x="66318" y="29779"/>
                      <a:pt x="66974" y="32175"/>
                    </a:cubicBezTo>
                    <a:cubicBezTo>
                      <a:pt x="67728" y="34914"/>
                      <a:pt x="72773" y="29515"/>
                      <a:pt x="71528" y="28246"/>
                    </a:cubicBezTo>
                    <a:cubicBezTo>
                      <a:pt x="71216" y="28099"/>
                      <a:pt x="70903" y="28001"/>
                      <a:pt x="70584" y="27958"/>
                    </a:cubicBezTo>
                    <a:close/>
                    <a:moveTo>
                      <a:pt x="37918" y="27977"/>
                    </a:moveTo>
                    <a:cubicBezTo>
                      <a:pt x="37366" y="27903"/>
                      <a:pt x="36888" y="27995"/>
                      <a:pt x="36594" y="28338"/>
                    </a:cubicBezTo>
                    <a:cubicBezTo>
                      <a:pt x="35282" y="31115"/>
                      <a:pt x="37599" y="33272"/>
                      <a:pt x="40431" y="31813"/>
                    </a:cubicBezTo>
                    <a:cubicBezTo>
                      <a:pt x="42644" y="30673"/>
                      <a:pt x="39873" y="28246"/>
                      <a:pt x="37918" y="27977"/>
                    </a:cubicBezTo>
                    <a:close/>
                    <a:moveTo>
                      <a:pt x="52005" y="31648"/>
                    </a:moveTo>
                    <a:cubicBezTo>
                      <a:pt x="48492" y="31164"/>
                      <a:pt x="43699" y="36985"/>
                      <a:pt x="45323" y="39228"/>
                    </a:cubicBezTo>
                    <a:cubicBezTo>
                      <a:pt x="48682" y="39271"/>
                      <a:pt x="56817" y="35116"/>
                      <a:pt x="53402" y="32273"/>
                    </a:cubicBezTo>
                    <a:cubicBezTo>
                      <a:pt x="52973" y="31917"/>
                      <a:pt x="52501" y="31715"/>
                      <a:pt x="51998" y="31648"/>
                    </a:cubicBezTo>
                    <a:close/>
                    <a:moveTo>
                      <a:pt x="62989" y="33645"/>
                    </a:moveTo>
                    <a:cubicBezTo>
                      <a:pt x="60390" y="34553"/>
                      <a:pt x="61763" y="37267"/>
                      <a:pt x="63014" y="37512"/>
                    </a:cubicBezTo>
                    <a:cubicBezTo>
                      <a:pt x="64264" y="37764"/>
                      <a:pt x="64908" y="33823"/>
                      <a:pt x="62989" y="33645"/>
                    </a:cubicBezTo>
                    <a:close/>
                    <a:moveTo>
                      <a:pt x="15176" y="26880"/>
                    </a:moveTo>
                    <a:cubicBezTo>
                      <a:pt x="12908" y="26524"/>
                      <a:pt x="8470" y="27548"/>
                      <a:pt x="9696" y="29815"/>
                    </a:cubicBezTo>
                    <a:cubicBezTo>
                      <a:pt x="11051" y="32316"/>
                      <a:pt x="16322" y="29049"/>
                      <a:pt x="15801" y="27039"/>
                    </a:cubicBezTo>
                    <a:cubicBezTo>
                      <a:pt x="15624" y="26972"/>
                      <a:pt x="15409" y="26917"/>
                      <a:pt x="15176" y="26880"/>
                    </a:cubicBezTo>
                    <a:close/>
                    <a:moveTo>
                      <a:pt x="40192" y="34828"/>
                    </a:moveTo>
                    <a:cubicBezTo>
                      <a:pt x="37924" y="34516"/>
                      <a:pt x="35742" y="38156"/>
                      <a:pt x="38396" y="39516"/>
                    </a:cubicBezTo>
                    <a:cubicBezTo>
                      <a:pt x="41431" y="41067"/>
                      <a:pt x="43331" y="36256"/>
                      <a:pt x="41161" y="35227"/>
                    </a:cubicBezTo>
                    <a:cubicBezTo>
                      <a:pt x="40848" y="35000"/>
                      <a:pt x="40523" y="34877"/>
                      <a:pt x="40192" y="34828"/>
                    </a:cubicBezTo>
                    <a:close/>
                    <a:moveTo>
                      <a:pt x="31831" y="34044"/>
                    </a:moveTo>
                    <a:cubicBezTo>
                      <a:pt x="31071" y="33934"/>
                      <a:pt x="30182" y="34130"/>
                      <a:pt x="29704" y="34522"/>
                    </a:cubicBezTo>
                    <a:cubicBezTo>
                      <a:pt x="28613" y="35423"/>
                      <a:pt x="31469" y="37739"/>
                      <a:pt x="32971" y="36262"/>
                    </a:cubicBezTo>
                    <a:cubicBezTo>
                      <a:pt x="33572" y="34847"/>
                      <a:pt x="32806" y="34191"/>
                      <a:pt x="31831" y="34044"/>
                    </a:cubicBezTo>
                    <a:close/>
                    <a:moveTo>
                      <a:pt x="55229" y="37880"/>
                    </a:moveTo>
                    <a:cubicBezTo>
                      <a:pt x="54714" y="37782"/>
                      <a:pt x="54095" y="37880"/>
                      <a:pt x="53402" y="38230"/>
                    </a:cubicBezTo>
                    <a:cubicBezTo>
                      <a:pt x="49963" y="39976"/>
                      <a:pt x="52667" y="43708"/>
                      <a:pt x="55057" y="42421"/>
                    </a:cubicBezTo>
                    <a:cubicBezTo>
                      <a:pt x="57669" y="41453"/>
                      <a:pt x="57246" y="38254"/>
                      <a:pt x="55229" y="37880"/>
                    </a:cubicBezTo>
                    <a:close/>
                    <a:moveTo>
                      <a:pt x="62064" y="40564"/>
                    </a:moveTo>
                    <a:cubicBezTo>
                      <a:pt x="60587" y="40399"/>
                      <a:pt x="58931" y="41453"/>
                      <a:pt x="58429" y="43396"/>
                    </a:cubicBezTo>
                    <a:cubicBezTo>
                      <a:pt x="57656" y="46356"/>
                      <a:pt x="64405" y="43672"/>
                      <a:pt x="64044" y="41876"/>
                    </a:cubicBezTo>
                    <a:cubicBezTo>
                      <a:pt x="63560" y="41073"/>
                      <a:pt x="62836" y="40656"/>
                      <a:pt x="62064" y="40571"/>
                    </a:cubicBezTo>
                    <a:close/>
                    <a:moveTo>
                      <a:pt x="20950" y="34485"/>
                    </a:moveTo>
                    <a:cubicBezTo>
                      <a:pt x="18676" y="34173"/>
                      <a:pt x="16500" y="37813"/>
                      <a:pt x="19148" y="39173"/>
                    </a:cubicBezTo>
                    <a:cubicBezTo>
                      <a:pt x="22183" y="40724"/>
                      <a:pt x="24083" y="35907"/>
                      <a:pt x="21913" y="34877"/>
                    </a:cubicBezTo>
                    <a:cubicBezTo>
                      <a:pt x="21600" y="34651"/>
                      <a:pt x="21275" y="34528"/>
                      <a:pt x="20950" y="34485"/>
                    </a:cubicBezTo>
                    <a:close/>
                    <a:moveTo>
                      <a:pt x="45207" y="40803"/>
                    </a:moveTo>
                    <a:cubicBezTo>
                      <a:pt x="44912" y="40767"/>
                      <a:pt x="44575" y="40828"/>
                      <a:pt x="44189" y="41018"/>
                    </a:cubicBezTo>
                    <a:cubicBezTo>
                      <a:pt x="42614" y="41821"/>
                      <a:pt x="43220" y="43328"/>
                      <a:pt x="44232" y="43610"/>
                    </a:cubicBezTo>
                    <a:cubicBezTo>
                      <a:pt x="44122" y="44131"/>
                      <a:pt x="44281" y="44677"/>
                      <a:pt x="44918" y="45001"/>
                    </a:cubicBezTo>
                    <a:cubicBezTo>
                      <a:pt x="46715" y="45921"/>
                      <a:pt x="47849" y="43071"/>
                      <a:pt x="46561" y="42458"/>
                    </a:cubicBezTo>
                    <a:cubicBezTo>
                      <a:pt x="46457" y="42385"/>
                      <a:pt x="46353" y="42329"/>
                      <a:pt x="46242" y="42287"/>
                    </a:cubicBezTo>
                    <a:cubicBezTo>
                      <a:pt x="46347" y="41600"/>
                      <a:pt x="45942" y="40889"/>
                      <a:pt x="45207" y="40797"/>
                    </a:cubicBezTo>
                    <a:close/>
                    <a:moveTo>
                      <a:pt x="70701" y="47128"/>
                    </a:moveTo>
                    <a:cubicBezTo>
                      <a:pt x="69941" y="47018"/>
                      <a:pt x="69052" y="47214"/>
                      <a:pt x="68574" y="47606"/>
                    </a:cubicBezTo>
                    <a:cubicBezTo>
                      <a:pt x="67483" y="48507"/>
                      <a:pt x="70339" y="50823"/>
                      <a:pt x="71841" y="49352"/>
                    </a:cubicBezTo>
                    <a:cubicBezTo>
                      <a:pt x="72442" y="47937"/>
                      <a:pt x="71682" y="47275"/>
                      <a:pt x="70701" y="47128"/>
                    </a:cubicBezTo>
                    <a:close/>
                    <a:moveTo>
                      <a:pt x="49228" y="43984"/>
                    </a:moveTo>
                    <a:cubicBezTo>
                      <a:pt x="49075" y="43960"/>
                      <a:pt x="48921" y="43953"/>
                      <a:pt x="48756" y="43972"/>
                    </a:cubicBezTo>
                    <a:cubicBezTo>
                      <a:pt x="46359" y="46674"/>
                      <a:pt x="44122" y="55150"/>
                      <a:pt x="48909" y="53685"/>
                    </a:cubicBezTo>
                    <a:cubicBezTo>
                      <a:pt x="53470" y="52288"/>
                      <a:pt x="52342" y="44431"/>
                      <a:pt x="49228" y="43984"/>
                    </a:cubicBezTo>
                    <a:close/>
                    <a:moveTo>
                      <a:pt x="22532" y="43776"/>
                    </a:moveTo>
                    <a:cubicBezTo>
                      <a:pt x="19865" y="43365"/>
                      <a:pt x="20840" y="49708"/>
                      <a:pt x="22747" y="49285"/>
                    </a:cubicBezTo>
                    <a:cubicBezTo>
                      <a:pt x="25499" y="47802"/>
                      <a:pt x="25487" y="44444"/>
                      <a:pt x="22661" y="43800"/>
                    </a:cubicBezTo>
                    <a:cubicBezTo>
                      <a:pt x="22612" y="43794"/>
                      <a:pt x="22575" y="43782"/>
                      <a:pt x="22532" y="43776"/>
                    </a:cubicBezTo>
                    <a:close/>
                    <a:moveTo>
                      <a:pt x="61242" y="51657"/>
                    </a:moveTo>
                    <a:cubicBezTo>
                      <a:pt x="60752" y="51595"/>
                      <a:pt x="60182" y="51694"/>
                      <a:pt x="59532" y="52024"/>
                    </a:cubicBezTo>
                    <a:cubicBezTo>
                      <a:pt x="56958" y="53336"/>
                      <a:pt x="57828" y="55763"/>
                      <a:pt x="59434" y="56351"/>
                    </a:cubicBezTo>
                    <a:cubicBezTo>
                      <a:pt x="57785" y="56805"/>
                      <a:pt x="56547" y="58551"/>
                      <a:pt x="57074" y="60482"/>
                    </a:cubicBezTo>
                    <a:cubicBezTo>
                      <a:pt x="57828" y="63221"/>
                      <a:pt x="62879" y="57816"/>
                      <a:pt x="61635" y="56553"/>
                    </a:cubicBezTo>
                    <a:cubicBezTo>
                      <a:pt x="61414" y="56449"/>
                      <a:pt x="61193" y="56369"/>
                      <a:pt x="60973" y="56320"/>
                    </a:cubicBezTo>
                    <a:cubicBezTo>
                      <a:pt x="61040" y="56290"/>
                      <a:pt x="61114" y="56259"/>
                      <a:pt x="61181" y="56222"/>
                    </a:cubicBezTo>
                    <a:cubicBezTo>
                      <a:pt x="63841" y="55236"/>
                      <a:pt x="63351" y="51933"/>
                      <a:pt x="61236" y="51663"/>
                    </a:cubicBezTo>
                    <a:close/>
                    <a:moveTo>
                      <a:pt x="68359" y="55144"/>
                    </a:moveTo>
                    <a:cubicBezTo>
                      <a:pt x="66091" y="54831"/>
                      <a:pt x="63909" y="58471"/>
                      <a:pt x="66557" y="59826"/>
                    </a:cubicBezTo>
                    <a:cubicBezTo>
                      <a:pt x="69591" y="61376"/>
                      <a:pt x="71492" y="56566"/>
                      <a:pt x="69322" y="55536"/>
                    </a:cubicBezTo>
                    <a:cubicBezTo>
                      <a:pt x="69009" y="55309"/>
                      <a:pt x="68684" y="55187"/>
                      <a:pt x="68359" y="55144"/>
                    </a:cubicBezTo>
                    <a:close/>
                    <a:moveTo>
                      <a:pt x="31463" y="52741"/>
                    </a:moveTo>
                    <a:cubicBezTo>
                      <a:pt x="28122" y="53857"/>
                      <a:pt x="21533" y="60328"/>
                      <a:pt x="25928" y="61677"/>
                    </a:cubicBezTo>
                    <a:cubicBezTo>
                      <a:pt x="30323" y="63025"/>
                      <a:pt x="34216" y="54378"/>
                      <a:pt x="31463" y="52741"/>
                    </a:cubicBezTo>
                    <a:close/>
                    <a:moveTo>
                      <a:pt x="18235" y="51405"/>
                    </a:moveTo>
                    <a:cubicBezTo>
                      <a:pt x="17745" y="51344"/>
                      <a:pt x="17168" y="51442"/>
                      <a:pt x="16531" y="51773"/>
                    </a:cubicBezTo>
                    <a:cubicBezTo>
                      <a:pt x="13092" y="53520"/>
                      <a:pt x="15795" y="57252"/>
                      <a:pt x="18186" y="55965"/>
                    </a:cubicBezTo>
                    <a:cubicBezTo>
                      <a:pt x="20846" y="54978"/>
                      <a:pt x="20356" y="51675"/>
                      <a:pt x="18235" y="51405"/>
                    </a:cubicBezTo>
                    <a:close/>
                    <a:moveTo>
                      <a:pt x="46132" y="57442"/>
                    </a:moveTo>
                    <a:cubicBezTo>
                      <a:pt x="46132" y="57442"/>
                      <a:pt x="46077" y="57436"/>
                      <a:pt x="46046" y="57430"/>
                    </a:cubicBezTo>
                    <a:cubicBezTo>
                      <a:pt x="43447" y="58337"/>
                      <a:pt x="44820" y="61045"/>
                      <a:pt x="46071" y="61297"/>
                    </a:cubicBezTo>
                    <a:cubicBezTo>
                      <a:pt x="47303" y="61542"/>
                      <a:pt x="47940" y="57730"/>
                      <a:pt x="46132" y="57442"/>
                    </a:cubicBezTo>
                    <a:close/>
                    <a:moveTo>
                      <a:pt x="6024" y="52882"/>
                    </a:moveTo>
                    <a:cubicBezTo>
                      <a:pt x="1794" y="52184"/>
                      <a:pt x="-1749" y="60353"/>
                      <a:pt x="930" y="61928"/>
                    </a:cubicBezTo>
                    <a:cubicBezTo>
                      <a:pt x="4271" y="60800"/>
                      <a:pt x="10836" y="54310"/>
                      <a:pt x="6435" y="52980"/>
                    </a:cubicBezTo>
                    <a:cubicBezTo>
                      <a:pt x="6300" y="52938"/>
                      <a:pt x="6159" y="52907"/>
                      <a:pt x="6024" y="52882"/>
                    </a:cubicBezTo>
                    <a:close/>
                    <a:moveTo>
                      <a:pt x="39873" y="58594"/>
                    </a:moveTo>
                    <a:cubicBezTo>
                      <a:pt x="39113" y="58484"/>
                      <a:pt x="38225" y="58680"/>
                      <a:pt x="37746" y="59072"/>
                    </a:cubicBezTo>
                    <a:cubicBezTo>
                      <a:pt x="36655" y="59973"/>
                      <a:pt x="39506" y="62283"/>
                      <a:pt x="41014" y="60813"/>
                    </a:cubicBezTo>
                    <a:cubicBezTo>
                      <a:pt x="41614" y="59397"/>
                      <a:pt x="40848" y="58741"/>
                      <a:pt x="39873" y="58594"/>
                    </a:cubicBezTo>
                    <a:close/>
                    <a:moveTo>
                      <a:pt x="39316" y="64686"/>
                    </a:moveTo>
                    <a:cubicBezTo>
                      <a:pt x="36649" y="64275"/>
                      <a:pt x="37630" y="70618"/>
                      <a:pt x="39536" y="70195"/>
                    </a:cubicBezTo>
                    <a:cubicBezTo>
                      <a:pt x="42289" y="68712"/>
                      <a:pt x="42283" y="65354"/>
                      <a:pt x="39451" y="64710"/>
                    </a:cubicBezTo>
                    <a:cubicBezTo>
                      <a:pt x="39408" y="64698"/>
                      <a:pt x="39365" y="64692"/>
                      <a:pt x="39316" y="64686"/>
                    </a:cubicBezTo>
                    <a:close/>
                    <a:moveTo>
                      <a:pt x="6668" y="65654"/>
                    </a:moveTo>
                    <a:cubicBezTo>
                      <a:pt x="6668" y="65654"/>
                      <a:pt x="6613" y="65648"/>
                      <a:pt x="6582" y="65642"/>
                    </a:cubicBezTo>
                    <a:cubicBezTo>
                      <a:pt x="3977" y="66549"/>
                      <a:pt x="5356" y="69257"/>
                      <a:pt x="6606" y="69509"/>
                    </a:cubicBezTo>
                    <a:cubicBezTo>
                      <a:pt x="7839" y="69754"/>
                      <a:pt x="8476" y="65942"/>
                      <a:pt x="6662" y="65654"/>
                    </a:cubicBezTo>
                    <a:close/>
                    <a:moveTo>
                      <a:pt x="36931" y="71341"/>
                    </a:moveTo>
                    <a:cubicBezTo>
                      <a:pt x="36931" y="71341"/>
                      <a:pt x="36870" y="71335"/>
                      <a:pt x="36839" y="71329"/>
                    </a:cubicBezTo>
                    <a:cubicBezTo>
                      <a:pt x="34240" y="72236"/>
                      <a:pt x="35613" y="74951"/>
                      <a:pt x="36870" y="75196"/>
                    </a:cubicBezTo>
                    <a:cubicBezTo>
                      <a:pt x="38102" y="75441"/>
                      <a:pt x="38746" y="71629"/>
                      <a:pt x="36931" y="71335"/>
                    </a:cubicBezTo>
                    <a:close/>
                  </a:path>
                </a:pathLst>
              </a:custGeom>
              <a:solidFill>
                <a:srgbClr val="DEBC9A"/>
              </a:solidFill>
              <a:ln w="612" cap="flat">
                <a:noFill/>
                <a:prstDash val="solid"/>
                <a:miter/>
              </a:ln>
            </p:spPr>
            <p:txBody>
              <a:bodyPr/>
              <a:lstStyle/>
              <a:p>
                <a:endParaRPr lang="en-US"/>
              </a:p>
            </p:txBody>
          </p:sp>
          <p:sp>
            <p:nvSpPr>
              <p:cNvPr id="1180" name="Freeform 668">
                <a:extLst>
                  <a:ext uri="{FF2B5EF4-FFF2-40B4-BE49-F238E27FC236}">
                    <a16:creationId xmlns:a16="http://schemas.microsoft.com/office/drawing/2014/main" id="{EA83688C-2299-A6D8-8545-E07486A6BA0C}"/>
                  </a:ext>
                </a:extLst>
              </p:cNvPr>
              <p:cNvSpPr/>
              <p:nvPr/>
            </p:nvSpPr>
            <p:spPr>
              <a:xfrm>
                <a:off x="5029364" y="202799"/>
                <a:ext cx="228397" cy="323545"/>
              </a:xfrm>
              <a:custGeom>
                <a:avLst/>
                <a:gdLst>
                  <a:gd name="csX0" fmla="*/ 33136 w 72224"/>
                  <a:gd name="csY0" fmla="*/ 101914 h 102311"/>
                  <a:gd name="csX1" fmla="*/ 34429 w 72224"/>
                  <a:gd name="csY1" fmla="*/ 100063 h 102311"/>
                  <a:gd name="csX2" fmla="*/ 30482 w 72224"/>
                  <a:gd name="csY2" fmla="*/ 101160 h 102311"/>
                  <a:gd name="csX3" fmla="*/ 33142 w 72224"/>
                  <a:gd name="csY3" fmla="*/ 101908 h 102311"/>
                  <a:gd name="csX4" fmla="*/ 52506 w 72224"/>
                  <a:gd name="csY4" fmla="*/ 88867 h 102311"/>
                  <a:gd name="csX5" fmla="*/ 52886 w 72224"/>
                  <a:gd name="csY5" fmla="*/ 88536 h 102311"/>
                  <a:gd name="csX6" fmla="*/ 45052 w 72224"/>
                  <a:gd name="csY6" fmla="*/ 81813 h 102311"/>
                  <a:gd name="csX7" fmla="*/ 52506 w 72224"/>
                  <a:gd name="csY7" fmla="*/ 88867 h 102311"/>
                  <a:gd name="csX8" fmla="*/ 36863 w 72224"/>
                  <a:gd name="csY8" fmla="*/ 92084 h 102311"/>
                  <a:gd name="csX9" fmla="*/ 38021 w 72224"/>
                  <a:gd name="csY9" fmla="*/ 90540 h 102311"/>
                  <a:gd name="csX10" fmla="*/ 33393 w 72224"/>
                  <a:gd name="csY10" fmla="*/ 88769 h 102311"/>
                  <a:gd name="csX11" fmla="*/ 36863 w 72224"/>
                  <a:gd name="csY11" fmla="*/ 92084 h 102311"/>
                  <a:gd name="csX12" fmla="*/ 26889 w 72224"/>
                  <a:gd name="csY12" fmla="*/ 97777 h 102311"/>
                  <a:gd name="csX13" fmla="*/ 24585 w 72224"/>
                  <a:gd name="csY13" fmla="*/ 93206 h 102311"/>
                  <a:gd name="csX14" fmla="*/ 25823 w 72224"/>
                  <a:gd name="csY14" fmla="*/ 98188 h 102311"/>
                  <a:gd name="csX15" fmla="*/ 26889 w 72224"/>
                  <a:gd name="csY15" fmla="*/ 97777 h 102311"/>
                  <a:gd name="csX16" fmla="*/ 70957 w 72224"/>
                  <a:gd name="csY16" fmla="*/ 61626 h 102311"/>
                  <a:gd name="csX17" fmla="*/ 72012 w 72224"/>
                  <a:gd name="csY17" fmla="*/ 60155 h 102311"/>
                  <a:gd name="csX18" fmla="*/ 67378 w 72224"/>
                  <a:gd name="csY18" fmla="*/ 58384 h 102311"/>
                  <a:gd name="csX19" fmla="*/ 70957 w 72224"/>
                  <a:gd name="csY19" fmla="*/ 61626 h 102311"/>
                  <a:gd name="csX20" fmla="*/ 61585 w 72224"/>
                  <a:gd name="csY20" fmla="*/ 63845 h 102311"/>
                  <a:gd name="csX21" fmla="*/ 57760 w 72224"/>
                  <a:gd name="csY21" fmla="*/ 59733 h 102311"/>
                  <a:gd name="csX22" fmla="*/ 54370 w 72224"/>
                  <a:gd name="csY22" fmla="*/ 57876 h 102311"/>
                  <a:gd name="csX23" fmla="*/ 56883 w 72224"/>
                  <a:gd name="csY23" fmla="*/ 60836 h 102311"/>
                  <a:gd name="csX24" fmla="*/ 61468 w 72224"/>
                  <a:gd name="csY24" fmla="*/ 63918 h 102311"/>
                  <a:gd name="csX25" fmla="*/ 61591 w 72224"/>
                  <a:gd name="csY25" fmla="*/ 63845 h 102311"/>
                  <a:gd name="csX26" fmla="*/ 48252 w 72224"/>
                  <a:gd name="csY26" fmla="*/ 71946 h 102311"/>
                  <a:gd name="csX27" fmla="*/ 49539 w 72224"/>
                  <a:gd name="csY27" fmla="*/ 70102 h 102311"/>
                  <a:gd name="csX28" fmla="*/ 45592 w 72224"/>
                  <a:gd name="csY28" fmla="*/ 71199 h 102311"/>
                  <a:gd name="csX29" fmla="*/ 48252 w 72224"/>
                  <a:gd name="csY29" fmla="*/ 71953 h 102311"/>
                  <a:gd name="csX30" fmla="*/ 52114 w 72224"/>
                  <a:gd name="csY30" fmla="*/ 64458 h 102311"/>
                  <a:gd name="csX31" fmla="*/ 53113 w 72224"/>
                  <a:gd name="csY31" fmla="*/ 62693 h 102311"/>
                  <a:gd name="csX32" fmla="*/ 43489 w 72224"/>
                  <a:gd name="csY32" fmla="*/ 59236 h 102311"/>
                  <a:gd name="csX33" fmla="*/ 44378 w 72224"/>
                  <a:gd name="csY33" fmla="*/ 60664 h 102311"/>
                  <a:gd name="csX34" fmla="*/ 46119 w 72224"/>
                  <a:gd name="csY34" fmla="*/ 65456 h 102311"/>
                  <a:gd name="csX35" fmla="*/ 48062 w 72224"/>
                  <a:gd name="csY35" fmla="*/ 63869 h 102311"/>
                  <a:gd name="csX36" fmla="*/ 52120 w 72224"/>
                  <a:gd name="csY36" fmla="*/ 64464 h 102311"/>
                  <a:gd name="csX37" fmla="*/ 43851 w 72224"/>
                  <a:gd name="csY37" fmla="*/ 67264 h 102311"/>
                  <a:gd name="csX38" fmla="*/ 39309 w 72224"/>
                  <a:gd name="csY38" fmla="*/ 63544 h 102311"/>
                  <a:gd name="csX39" fmla="*/ 43728 w 72224"/>
                  <a:gd name="csY39" fmla="*/ 67338 h 102311"/>
                  <a:gd name="csX40" fmla="*/ 43851 w 72224"/>
                  <a:gd name="csY40" fmla="*/ 67264 h 102311"/>
                  <a:gd name="csX41" fmla="*/ 64650 w 72224"/>
                  <a:gd name="csY41" fmla="*/ 49112 h 102311"/>
                  <a:gd name="csX42" fmla="*/ 65937 w 72224"/>
                  <a:gd name="csY42" fmla="*/ 47267 h 102311"/>
                  <a:gd name="csX43" fmla="*/ 61989 w 72224"/>
                  <a:gd name="csY43" fmla="*/ 48364 h 102311"/>
                  <a:gd name="csX44" fmla="*/ 64650 w 72224"/>
                  <a:gd name="csY44" fmla="*/ 49112 h 102311"/>
                  <a:gd name="csX45" fmla="*/ 23996 w 72224"/>
                  <a:gd name="csY45" fmla="*/ 74919 h 102311"/>
                  <a:gd name="csX46" fmla="*/ 23493 w 72224"/>
                  <a:gd name="csY46" fmla="*/ 69385 h 102311"/>
                  <a:gd name="csX47" fmla="*/ 23028 w 72224"/>
                  <a:gd name="csY47" fmla="*/ 75384 h 102311"/>
                  <a:gd name="csX48" fmla="*/ 23996 w 72224"/>
                  <a:gd name="csY48" fmla="*/ 74919 h 102311"/>
                  <a:gd name="csX49" fmla="*/ 49656 w 72224"/>
                  <a:gd name="csY49" fmla="*/ 51698 h 102311"/>
                  <a:gd name="csX50" fmla="*/ 50416 w 72224"/>
                  <a:gd name="csY50" fmla="*/ 50503 h 102311"/>
                  <a:gd name="csX51" fmla="*/ 44642 w 72224"/>
                  <a:gd name="csY51" fmla="*/ 50785 h 102311"/>
                  <a:gd name="csX52" fmla="*/ 49662 w 72224"/>
                  <a:gd name="csY52" fmla="*/ 51698 h 102311"/>
                  <a:gd name="csX53" fmla="*/ 35668 w 72224"/>
                  <a:gd name="csY53" fmla="*/ 59126 h 102311"/>
                  <a:gd name="csX54" fmla="*/ 34895 w 72224"/>
                  <a:gd name="csY54" fmla="*/ 49045 h 102311"/>
                  <a:gd name="csX55" fmla="*/ 34068 w 72224"/>
                  <a:gd name="csY55" fmla="*/ 59684 h 102311"/>
                  <a:gd name="csX56" fmla="*/ 35668 w 72224"/>
                  <a:gd name="csY56" fmla="*/ 59126 h 102311"/>
                  <a:gd name="csX57" fmla="*/ 25455 w 72224"/>
                  <a:gd name="csY57" fmla="*/ 65524 h 102311"/>
                  <a:gd name="csX58" fmla="*/ 22359 w 72224"/>
                  <a:gd name="csY58" fmla="*/ 62821 h 102311"/>
                  <a:gd name="csX59" fmla="*/ 25455 w 72224"/>
                  <a:gd name="csY59" fmla="*/ 65524 h 102311"/>
                  <a:gd name="csX60" fmla="*/ 68389 w 72224"/>
                  <a:gd name="csY60" fmla="*/ 36304 h 102311"/>
                  <a:gd name="csX61" fmla="*/ 70363 w 72224"/>
                  <a:gd name="csY61" fmla="*/ 30347 h 102311"/>
                  <a:gd name="csX62" fmla="*/ 67776 w 72224"/>
                  <a:gd name="csY62" fmla="*/ 36635 h 102311"/>
                  <a:gd name="csX63" fmla="*/ 68389 w 72224"/>
                  <a:gd name="csY63" fmla="*/ 36298 h 102311"/>
                  <a:gd name="csX64" fmla="*/ 42429 w 72224"/>
                  <a:gd name="csY64" fmla="*/ 48493 h 102311"/>
                  <a:gd name="csX65" fmla="*/ 40124 w 72224"/>
                  <a:gd name="csY65" fmla="*/ 43915 h 102311"/>
                  <a:gd name="csX66" fmla="*/ 41362 w 72224"/>
                  <a:gd name="csY66" fmla="*/ 48898 h 102311"/>
                  <a:gd name="csX67" fmla="*/ 42435 w 72224"/>
                  <a:gd name="csY67" fmla="*/ 48493 h 102311"/>
                  <a:gd name="csX68" fmla="*/ 49619 w 72224"/>
                  <a:gd name="csY68" fmla="*/ 43106 h 102311"/>
                  <a:gd name="csX69" fmla="*/ 50906 w 72224"/>
                  <a:gd name="csY69" fmla="*/ 41256 h 102311"/>
                  <a:gd name="csX70" fmla="*/ 46959 w 72224"/>
                  <a:gd name="csY70" fmla="*/ 42353 h 102311"/>
                  <a:gd name="csX71" fmla="*/ 49619 w 72224"/>
                  <a:gd name="csY71" fmla="*/ 43106 h 102311"/>
                  <a:gd name="csX72" fmla="*/ 28195 w 72224"/>
                  <a:gd name="csY72" fmla="*/ 57030 h 102311"/>
                  <a:gd name="csX73" fmla="*/ 29354 w 72224"/>
                  <a:gd name="csY73" fmla="*/ 55486 h 102311"/>
                  <a:gd name="csX74" fmla="*/ 24726 w 72224"/>
                  <a:gd name="csY74" fmla="*/ 53715 h 102311"/>
                  <a:gd name="csX75" fmla="*/ 28195 w 72224"/>
                  <a:gd name="csY75" fmla="*/ 57030 h 102311"/>
                  <a:gd name="csX76" fmla="*/ 20692 w 72224"/>
                  <a:gd name="csY76" fmla="*/ 59996 h 102311"/>
                  <a:gd name="csX77" fmla="*/ 21305 w 72224"/>
                  <a:gd name="csY77" fmla="*/ 55424 h 102311"/>
                  <a:gd name="csX78" fmla="*/ 18099 w 72224"/>
                  <a:gd name="csY78" fmla="*/ 60486 h 102311"/>
                  <a:gd name="csX79" fmla="*/ 20692 w 72224"/>
                  <a:gd name="csY79" fmla="*/ 59996 h 102311"/>
                  <a:gd name="csX80" fmla="*/ 57815 w 72224"/>
                  <a:gd name="csY80" fmla="*/ 35060 h 102311"/>
                  <a:gd name="csX81" fmla="*/ 55510 w 72224"/>
                  <a:gd name="csY81" fmla="*/ 30482 h 102311"/>
                  <a:gd name="csX82" fmla="*/ 56748 w 72224"/>
                  <a:gd name="csY82" fmla="*/ 35470 h 102311"/>
                  <a:gd name="csX83" fmla="*/ 57815 w 72224"/>
                  <a:gd name="csY83" fmla="*/ 35060 h 102311"/>
                  <a:gd name="csX84" fmla="*/ 33749 w 72224"/>
                  <a:gd name="csY84" fmla="*/ 47856 h 102311"/>
                  <a:gd name="csX85" fmla="*/ 34374 w 72224"/>
                  <a:gd name="csY85" fmla="*/ 46986 h 102311"/>
                  <a:gd name="csX86" fmla="*/ 32284 w 72224"/>
                  <a:gd name="csY86" fmla="*/ 45190 h 102311"/>
                  <a:gd name="csX87" fmla="*/ 30641 w 72224"/>
                  <a:gd name="csY87" fmla="*/ 44700 h 102311"/>
                  <a:gd name="csX88" fmla="*/ 31370 w 72224"/>
                  <a:gd name="csY88" fmla="*/ 47660 h 102311"/>
                  <a:gd name="csX89" fmla="*/ 31757 w 72224"/>
                  <a:gd name="csY89" fmla="*/ 47549 h 102311"/>
                  <a:gd name="csX90" fmla="*/ 33755 w 72224"/>
                  <a:gd name="csY90" fmla="*/ 47862 h 102311"/>
                  <a:gd name="csX91" fmla="*/ 8690 w 72224"/>
                  <a:gd name="csY91" fmla="*/ 61522 h 102311"/>
                  <a:gd name="csX92" fmla="*/ 9983 w 72224"/>
                  <a:gd name="csY92" fmla="*/ 59671 h 102311"/>
                  <a:gd name="csX93" fmla="*/ 6029 w 72224"/>
                  <a:gd name="csY93" fmla="*/ 60768 h 102311"/>
                  <a:gd name="csX94" fmla="*/ 8690 w 72224"/>
                  <a:gd name="csY94" fmla="*/ 61522 h 102311"/>
                  <a:gd name="csX95" fmla="*/ 28060 w 72224"/>
                  <a:gd name="csY95" fmla="*/ 48469 h 102311"/>
                  <a:gd name="csX96" fmla="*/ 28440 w 72224"/>
                  <a:gd name="csY96" fmla="*/ 48144 h 102311"/>
                  <a:gd name="csX97" fmla="*/ 20606 w 72224"/>
                  <a:gd name="csY97" fmla="*/ 41421 h 102311"/>
                  <a:gd name="csX98" fmla="*/ 28060 w 72224"/>
                  <a:gd name="csY98" fmla="*/ 48469 h 102311"/>
                  <a:gd name="csX99" fmla="*/ 49196 w 72224"/>
                  <a:gd name="csY99" fmla="*/ 29648 h 102311"/>
                  <a:gd name="csX100" fmla="*/ 44654 w 72224"/>
                  <a:gd name="csY100" fmla="*/ 25929 h 102311"/>
                  <a:gd name="csX101" fmla="*/ 49080 w 72224"/>
                  <a:gd name="csY101" fmla="*/ 29722 h 102311"/>
                  <a:gd name="csX102" fmla="*/ 49202 w 72224"/>
                  <a:gd name="csY102" fmla="*/ 29648 h 102311"/>
                  <a:gd name="csX103" fmla="*/ 12521 w 72224"/>
                  <a:gd name="csY103" fmla="*/ 51613 h 102311"/>
                  <a:gd name="csX104" fmla="*/ 13575 w 72224"/>
                  <a:gd name="csY104" fmla="*/ 50142 h 102311"/>
                  <a:gd name="csX105" fmla="*/ 10216 w 72224"/>
                  <a:gd name="csY105" fmla="*/ 47029 h 102311"/>
                  <a:gd name="csX106" fmla="*/ 8794 w 72224"/>
                  <a:gd name="csY106" fmla="*/ 42451 h 102311"/>
                  <a:gd name="csX107" fmla="*/ 8328 w 72224"/>
                  <a:gd name="csY107" fmla="*/ 48456 h 102311"/>
                  <a:gd name="csX108" fmla="*/ 9033 w 72224"/>
                  <a:gd name="csY108" fmla="*/ 48150 h 102311"/>
                  <a:gd name="csX109" fmla="*/ 8947 w 72224"/>
                  <a:gd name="csY109" fmla="*/ 48371 h 102311"/>
                  <a:gd name="csX110" fmla="*/ 12527 w 72224"/>
                  <a:gd name="csY110" fmla="*/ 51619 h 102311"/>
                  <a:gd name="csX111" fmla="*/ 4166 w 72224"/>
                  <a:gd name="csY111" fmla="*/ 54217 h 102311"/>
                  <a:gd name="csX112" fmla="*/ 1861 w 72224"/>
                  <a:gd name="csY112" fmla="*/ 49639 h 102311"/>
                  <a:gd name="csX113" fmla="*/ 3099 w 72224"/>
                  <a:gd name="csY113" fmla="*/ 54622 h 102311"/>
                  <a:gd name="csX114" fmla="*/ 4172 w 72224"/>
                  <a:gd name="csY114" fmla="*/ 54217 h 102311"/>
                  <a:gd name="csX115" fmla="*/ 35061 w 72224"/>
                  <a:gd name="csY115" fmla="*/ 29691 h 102311"/>
                  <a:gd name="csX116" fmla="*/ 32314 w 72224"/>
                  <a:gd name="csY116" fmla="*/ 19469 h 102311"/>
                  <a:gd name="csX117" fmla="*/ 35061 w 72224"/>
                  <a:gd name="csY117" fmla="*/ 29691 h 102311"/>
                  <a:gd name="csX118" fmla="*/ 46517 w 72224"/>
                  <a:gd name="csY118" fmla="*/ 21234 h 102311"/>
                  <a:gd name="csX119" fmla="*/ 47572 w 72224"/>
                  <a:gd name="csY119" fmla="*/ 19763 h 102311"/>
                  <a:gd name="csX120" fmla="*/ 42938 w 72224"/>
                  <a:gd name="csY120" fmla="*/ 17992 h 102311"/>
                  <a:gd name="csX121" fmla="*/ 46524 w 72224"/>
                  <a:gd name="csY121" fmla="*/ 21234 h 102311"/>
                  <a:gd name="csX122" fmla="*/ 19803 w 72224"/>
                  <a:gd name="csY122" fmla="*/ 36806 h 102311"/>
                  <a:gd name="csX123" fmla="*/ 19877 w 72224"/>
                  <a:gd name="csY123" fmla="*/ 36751 h 102311"/>
                  <a:gd name="csX124" fmla="*/ 16787 w 72224"/>
                  <a:gd name="csY124" fmla="*/ 34049 h 102311"/>
                  <a:gd name="csX125" fmla="*/ 19803 w 72224"/>
                  <a:gd name="csY125" fmla="*/ 36800 h 102311"/>
                  <a:gd name="csX126" fmla="*/ 54934 w 72224"/>
                  <a:gd name="csY126" fmla="*/ 11509 h 102311"/>
                  <a:gd name="csX127" fmla="*/ 51752 w 72224"/>
                  <a:gd name="csY127" fmla="*/ 1525 h 102311"/>
                  <a:gd name="csX128" fmla="*/ 54535 w 72224"/>
                  <a:gd name="csY128" fmla="*/ 11735 h 102311"/>
                  <a:gd name="csX129" fmla="*/ 54934 w 72224"/>
                  <a:gd name="csY129" fmla="*/ 11515 h 102311"/>
                  <a:gd name="csX130" fmla="*/ 23806 w 72224"/>
                  <a:gd name="csY130" fmla="*/ 31548 h 102311"/>
                  <a:gd name="csX131" fmla="*/ 25093 w 72224"/>
                  <a:gd name="csY131" fmla="*/ 29704 h 102311"/>
                  <a:gd name="csX132" fmla="*/ 21146 w 72224"/>
                  <a:gd name="csY132" fmla="*/ 30801 h 102311"/>
                  <a:gd name="csX133" fmla="*/ 23800 w 72224"/>
                  <a:gd name="csY133" fmla="*/ 31554 h 102311"/>
                  <a:gd name="csX134" fmla="*/ 19411 w 72224"/>
                  <a:gd name="csY134" fmla="*/ 26872 h 102311"/>
                  <a:gd name="csX135" fmla="*/ 14869 w 72224"/>
                  <a:gd name="csY135" fmla="*/ 23152 h 102311"/>
                  <a:gd name="csX136" fmla="*/ 19282 w 72224"/>
                  <a:gd name="csY136" fmla="*/ 26946 h 102311"/>
                  <a:gd name="csX137" fmla="*/ 19411 w 72224"/>
                  <a:gd name="csY137" fmla="*/ 26866 h 102311"/>
                  <a:gd name="csX138" fmla="*/ 44286 w 72224"/>
                  <a:gd name="csY138" fmla="*/ 2990 h 102311"/>
                  <a:gd name="csX139" fmla="*/ 44360 w 72224"/>
                  <a:gd name="csY139" fmla="*/ 2935 h 102311"/>
                  <a:gd name="csX140" fmla="*/ 41264 w 72224"/>
                  <a:gd name="csY140" fmla="*/ 232 h 102311"/>
                  <a:gd name="csX141" fmla="*/ 44286 w 72224"/>
                  <a:gd name="csY141" fmla="*/ 2990 h 102311"/>
                  <a:gd name="csX142" fmla="*/ 15997 w 72224"/>
                  <a:gd name="csY142" fmla="*/ 20493 h 102311"/>
                  <a:gd name="csX143" fmla="*/ 16076 w 72224"/>
                  <a:gd name="csY143" fmla="*/ 20438 h 102311"/>
                  <a:gd name="csX144" fmla="*/ 12981 w 72224"/>
                  <a:gd name="csY144" fmla="*/ 17735 h 102311"/>
                  <a:gd name="csX145" fmla="*/ 15997 w 72224"/>
                  <a:gd name="csY145" fmla="*/ 20493 h 1023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72224" h="102311">
                    <a:moveTo>
                      <a:pt x="33136" y="101914"/>
                    </a:moveTo>
                    <a:cubicBezTo>
                      <a:pt x="33822" y="101454"/>
                      <a:pt x="34362" y="100682"/>
                      <a:pt x="34429" y="100063"/>
                    </a:cubicBezTo>
                    <a:cubicBezTo>
                      <a:pt x="34570" y="98654"/>
                      <a:pt x="30488" y="99058"/>
                      <a:pt x="30482" y="101160"/>
                    </a:cubicBezTo>
                    <a:cubicBezTo>
                      <a:pt x="31137" y="102582"/>
                      <a:pt x="32259" y="102502"/>
                      <a:pt x="33142" y="101908"/>
                    </a:cubicBezTo>
                    <a:close/>
                    <a:moveTo>
                      <a:pt x="52506" y="88867"/>
                    </a:moveTo>
                    <a:cubicBezTo>
                      <a:pt x="52641" y="88775"/>
                      <a:pt x="52770" y="88665"/>
                      <a:pt x="52886" y="88536"/>
                    </a:cubicBezTo>
                    <a:cubicBezTo>
                      <a:pt x="52629" y="84932"/>
                      <a:pt x="47651" y="77376"/>
                      <a:pt x="45052" y="81813"/>
                    </a:cubicBezTo>
                    <a:cubicBezTo>
                      <a:pt x="42576" y="86042"/>
                      <a:pt x="49705" y="90767"/>
                      <a:pt x="52506" y="88867"/>
                    </a:cubicBezTo>
                    <a:close/>
                    <a:moveTo>
                      <a:pt x="36863" y="92084"/>
                    </a:moveTo>
                    <a:cubicBezTo>
                      <a:pt x="37341" y="91790"/>
                      <a:pt x="37758" y="91281"/>
                      <a:pt x="38021" y="90540"/>
                    </a:cubicBezTo>
                    <a:cubicBezTo>
                      <a:pt x="39327" y="86869"/>
                      <a:pt x="34251" y="86164"/>
                      <a:pt x="33393" y="88769"/>
                    </a:cubicBezTo>
                    <a:cubicBezTo>
                      <a:pt x="32112" y="91306"/>
                      <a:pt x="34981" y="93255"/>
                      <a:pt x="36863" y="92084"/>
                    </a:cubicBezTo>
                    <a:close/>
                    <a:moveTo>
                      <a:pt x="26889" y="97777"/>
                    </a:moveTo>
                    <a:cubicBezTo>
                      <a:pt x="28918" y="96386"/>
                      <a:pt x="27748" y="92274"/>
                      <a:pt x="24585" y="93206"/>
                    </a:cubicBezTo>
                    <a:cubicBezTo>
                      <a:pt x="20974" y="94272"/>
                      <a:pt x="23297" y="99009"/>
                      <a:pt x="25823" y="98188"/>
                    </a:cubicBezTo>
                    <a:cubicBezTo>
                      <a:pt x="26246" y="98121"/>
                      <a:pt x="26601" y="97980"/>
                      <a:pt x="26889" y="97777"/>
                    </a:cubicBezTo>
                    <a:close/>
                    <a:moveTo>
                      <a:pt x="70957" y="61626"/>
                    </a:moveTo>
                    <a:cubicBezTo>
                      <a:pt x="71393" y="61320"/>
                      <a:pt x="71767" y="60842"/>
                      <a:pt x="72012" y="60155"/>
                    </a:cubicBezTo>
                    <a:cubicBezTo>
                      <a:pt x="73317" y="56485"/>
                      <a:pt x="68236" y="55780"/>
                      <a:pt x="67378" y="58384"/>
                    </a:cubicBezTo>
                    <a:cubicBezTo>
                      <a:pt x="66072" y="60971"/>
                      <a:pt x="69082" y="62944"/>
                      <a:pt x="70957" y="61626"/>
                    </a:cubicBezTo>
                    <a:close/>
                    <a:moveTo>
                      <a:pt x="61585" y="63845"/>
                    </a:moveTo>
                    <a:cubicBezTo>
                      <a:pt x="63675" y="62460"/>
                      <a:pt x="59654" y="59469"/>
                      <a:pt x="57760" y="59733"/>
                    </a:cubicBezTo>
                    <a:cubicBezTo>
                      <a:pt x="58023" y="57888"/>
                      <a:pt x="55406" y="57251"/>
                      <a:pt x="54370" y="57876"/>
                    </a:cubicBezTo>
                    <a:cubicBezTo>
                      <a:pt x="53322" y="58513"/>
                      <a:pt x="55277" y="61130"/>
                      <a:pt x="56883" y="60836"/>
                    </a:cubicBezTo>
                    <a:cubicBezTo>
                      <a:pt x="56497" y="63477"/>
                      <a:pt x="58961" y="65352"/>
                      <a:pt x="61468" y="63918"/>
                    </a:cubicBezTo>
                    <a:cubicBezTo>
                      <a:pt x="61511" y="63894"/>
                      <a:pt x="61554" y="63869"/>
                      <a:pt x="61591" y="63845"/>
                    </a:cubicBezTo>
                    <a:close/>
                    <a:moveTo>
                      <a:pt x="48252" y="71946"/>
                    </a:moveTo>
                    <a:cubicBezTo>
                      <a:pt x="48939" y="71487"/>
                      <a:pt x="49478" y="70715"/>
                      <a:pt x="49539" y="70102"/>
                    </a:cubicBezTo>
                    <a:cubicBezTo>
                      <a:pt x="49680" y="68692"/>
                      <a:pt x="45598" y="69091"/>
                      <a:pt x="45592" y="71199"/>
                    </a:cubicBezTo>
                    <a:cubicBezTo>
                      <a:pt x="46248" y="72620"/>
                      <a:pt x="47370" y="72547"/>
                      <a:pt x="48252" y="71953"/>
                    </a:cubicBezTo>
                    <a:close/>
                    <a:moveTo>
                      <a:pt x="52114" y="64458"/>
                    </a:moveTo>
                    <a:cubicBezTo>
                      <a:pt x="52592" y="64133"/>
                      <a:pt x="52942" y="63563"/>
                      <a:pt x="53113" y="62693"/>
                    </a:cubicBezTo>
                    <a:cubicBezTo>
                      <a:pt x="54094" y="57624"/>
                      <a:pt x="44911" y="55841"/>
                      <a:pt x="43489" y="59236"/>
                    </a:cubicBezTo>
                    <a:cubicBezTo>
                      <a:pt x="43685" y="59684"/>
                      <a:pt x="43992" y="60168"/>
                      <a:pt x="44378" y="60664"/>
                    </a:cubicBezTo>
                    <a:cubicBezTo>
                      <a:pt x="41503" y="62006"/>
                      <a:pt x="43722" y="66229"/>
                      <a:pt x="46119" y="65456"/>
                    </a:cubicBezTo>
                    <a:cubicBezTo>
                      <a:pt x="47173" y="65297"/>
                      <a:pt x="47799" y="64648"/>
                      <a:pt x="48062" y="63869"/>
                    </a:cubicBezTo>
                    <a:cubicBezTo>
                      <a:pt x="49582" y="64752"/>
                      <a:pt x="51121" y="65138"/>
                      <a:pt x="52120" y="64464"/>
                    </a:cubicBezTo>
                    <a:close/>
                    <a:moveTo>
                      <a:pt x="43851" y="67264"/>
                    </a:moveTo>
                    <a:cubicBezTo>
                      <a:pt x="46272" y="65659"/>
                      <a:pt x="40467" y="61890"/>
                      <a:pt x="39309" y="63544"/>
                    </a:cubicBezTo>
                    <a:cubicBezTo>
                      <a:pt x="38322" y="66541"/>
                      <a:pt x="41001" y="68901"/>
                      <a:pt x="43728" y="67338"/>
                    </a:cubicBezTo>
                    <a:cubicBezTo>
                      <a:pt x="43771" y="67313"/>
                      <a:pt x="43814" y="67289"/>
                      <a:pt x="43851" y="67264"/>
                    </a:cubicBezTo>
                    <a:close/>
                    <a:moveTo>
                      <a:pt x="64650" y="49112"/>
                    </a:moveTo>
                    <a:cubicBezTo>
                      <a:pt x="65336" y="48653"/>
                      <a:pt x="65876" y="47880"/>
                      <a:pt x="65937" y="47267"/>
                    </a:cubicBezTo>
                    <a:cubicBezTo>
                      <a:pt x="66078" y="45858"/>
                      <a:pt x="62002" y="46256"/>
                      <a:pt x="61989" y="48364"/>
                    </a:cubicBezTo>
                    <a:cubicBezTo>
                      <a:pt x="62645" y="49786"/>
                      <a:pt x="63767" y="49707"/>
                      <a:pt x="64650" y="49112"/>
                    </a:cubicBezTo>
                    <a:close/>
                    <a:moveTo>
                      <a:pt x="23996" y="74919"/>
                    </a:moveTo>
                    <a:cubicBezTo>
                      <a:pt x="25964" y="73564"/>
                      <a:pt x="25915" y="70604"/>
                      <a:pt x="23493" y="69385"/>
                    </a:cubicBezTo>
                    <a:cubicBezTo>
                      <a:pt x="20729" y="67994"/>
                      <a:pt x="21048" y="75378"/>
                      <a:pt x="23028" y="75384"/>
                    </a:cubicBezTo>
                    <a:cubicBezTo>
                      <a:pt x="23395" y="75268"/>
                      <a:pt x="23714" y="75109"/>
                      <a:pt x="23996" y="74919"/>
                    </a:cubicBezTo>
                    <a:close/>
                    <a:moveTo>
                      <a:pt x="49656" y="51698"/>
                    </a:moveTo>
                    <a:cubicBezTo>
                      <a:pt x="50146" y="51361"/>
                      <a:pt x="50453" y="50951"/>
                      <a:pt x="50416" y="50503"/>
                    </a:cubicBezTo>
                    <a:cubicBezTo>
                      <a:pt x="49245" y="47617"/>
                      <a:pt x="45708" y="47746"/>
                      <a:pt x="44642" y="50785"/>
                    </a:cubicBezTo>
                    <a:cubicBezTo>
                      <a:pt x="43808" y="53163"/>
                      <a:pt x="47915" y="52899"/>
                      <a:pt x="49662" y="51698"/>
                    </a:cubicBezTo>
                    <a:close/>
                    <a:moveTo>
                      <a:pt x="35668" y="59126"/>
                    </a:moveTo>
                    <a:cubicBezTo>
                      <a:pt x="38812" y="56975"/>
                      <a:pt x="37954" y="49468"/>
                      <a:pt x="34895" y="49045"/>
                    </a:cubicBezTo>
                    <a:cubicBezTo>
                      <a:pt x="32222" y="51404"/>
                      <a:pt x="29133" y="60106"/>
                      <a:pt x="34068" y="59684"/>
                    </a:cubicBezTo>
                    <a:cubicBezTo>
                      <a:pt x="34687" y="59628"/>
                      <a:pt x="35220" y="59432"/>
                      <a:pt x="35668" y="59126"/>
                    </a:cubicBezTo>
                    <a:close/>
                    <a:moveTo>
                      <a:pt x="25455" y="65524"/>
                    </a:moveTo>
                    <a:cubicBezTo>
                      <a:pt x="26773" y="63036"/>
                      <a:pt x="23543" y="62110"/>
                      <a:pt x="22359" y="62821"/>
                    </a:cubicBezTo>
                    <a:cubicBezTo>
                      <a:pt x="21176" y="63538"/>
                      <a:pt x="23800" y="66768"/>
                      <a:pt x="25455" y="65524"/>
                    </a:cubicBezTo>
                    <a:close/>
                    <a:moveTo>
                      <a:pt x="68389" y="36304"/>
                    </a:moveTo>
                    <a:cubicBezTo>
                      <a:pt x="70455" y="34943"/>
                      <a:pt x="73134" y="31070"/>
                      <a:pt x="70363" y="30347"/>
                    </a:cubicBezTo>
                    <a:cubicBezTo>
                      <a:pt x="67310" y="29550"/>
                      <a:pt x="65765" y="35593"/>
                      <a:pt x="67776" y="36635"/>
                    </a:cubicBezTo>
                    <a:cubicBezTo>
                      <a:pt x="67966" y="36555"/>
                      <a:pt x="68181" y="36439"/>
                      <a:pt x="68389" y="36298"/>
                    </a:cubicBezTo>
                    <a:close/>
                    <a:moveTo>
                      <a:pt x="42429" y="48493"/>
                    </a:moveTo>
                    <a:cubicBezTo>
                      <a:pt x="44464" y="47102"/>
                      <a:pt x="43281" y="42984"/>
                      <a:pt x="40124" y="43915"/>
                    </a:cubicBezTo>
                    <a:cubicBezTo>
                      <a:pt x="36513" y="44982"/>
                      <a:pt x="38837" y="49713"/>
                      <a:pt x="41362" y="48898"/>
                    </a:cubicBezTo>
                    <a:cubicBezTo>
                      <a:pt x="41785" y="48830"/>
                      <a:pt x="42147" y="48689"/>
                      <a:pt x="42435" y="48493"/>
                    </a:cubicBezTo>
                    <a:close/>
                    <a:moveTo>
                      <a:pt x="49619" y="43106"/>
                    </a:moveTo>
                    <a:cubicBezTo>
                      <a:pt x="50306" y="42647"/>
                      <a:pt x="50845" y="41875"/>
                      <a:pt x="50906" y="41256"/>
                    </a:cubicBezTo>
                    <a:cubicBezTo>
                      <a:pt x="51054" y="39846"/>
                      <a:pt x="46971" y="40251"/>
                      <a:pt x="46959" y="42353"/>
                    </a:cubicBezTo>
                    <a:cubicBezTo>
                      <a:pt x="47615" y="43774"/>
                      <a:pt x="48736" y="43695"/>
                      <a:pt x="49619" y="43106"/>
                    </a:cubicBezTo>
                    <a:close/>
                    <a:moveTo>
                      <a:pt x="28195" y="57030"/>
                    </a:moveTo>
                    <a:cubicBezTo>
                      <a:pt x="28673" y="56730"/>
                      <a:pt x="29090" y="56227"/>
                      <a:pt x="29354" y="55486"/>
                    </a:cubicBezTo>
                    <a:cubicBezTo>
                      <a:pt x="30659" y="51815"/>
                      <a:pt x="25584" y="51110"/>
                      <a:pt x="24726" y="53715"/>
                    </a:cubicBezTo>
                    <a:cubicBezTo>
                      <a:pt x="23438" y="56252"/>
                      <a:pt x="26313" y="58200"/>
                      <a:pt x="28195" y="57030"/>
                    </a:cubicBezTo>
                    <a:close/>
                    <a:moveTo>
                      <a:pt x="20692" y="59996"/>
                    </a:moveTo>
                    <a:cubicBezTo>
                      <a:pt x="21985" y="59065"/>
                      <a:pt x="22451" y="57146"/>
                      <a:pt x="21305" y="55424"/>
                    </a:cubicBezTo>
                    <a:cubicBezTo>
                      <a:pt x="19558" y="52795"/>
                      <a:pt x="16389" y="59475"/>
                      <a:pt x="18099" y="60486"/>
                    </a:cubicBezTo>
                    <a:cubicBezTo>
                      <a:pt x="19117" y="60707"/>
                      <a:pt x="20018" y="60486"/>
                      <a:pt x="20692" y="59996"/>
                    </a:cubicBezTo>
                    <a:close/>
                    <a:moveTo>
                      <a:pt x="57815" y="35060"/>
                    </a:moveTo>
                    <a:cubicBezTo>
                      <a:pt x="59844" y="33669"/>
                      <a:pt x="58673" y="29550"/>
                      <a:pt x="55510" y="30482"/>
                    </a:cubicBezTo>
                    <a:cubicBezTo>
                      <a:pt x="51900" y="31548"/>
                      <a:pt x="54223" y="36285"/>
                      <a:pt x="56748" y="35470"/>
                    </a:cubicBezTo>
                    <a:cubicBezTo>
                      <a:pt x="57171" y="35403"/>
                      <a:pt x="57527" y="35256"/>
                      <a:pt x="57815" y="35060"/>
                    </a:cubicBezTo>
                    <a:close/>
                    <a:moveTo>
                      <a:pt x="33749" y="47856"/>
                    </a:moveTo>
                    <a:cubicBezTo>
                      <a:pt x="34006" y="47672"/>
                      <a:pt x="34227" y="47390"/>
                      <a:pt x="34374" y="46986"/>
                    </a:cubicBezTo>
                    <a:cubicBezTo>
                      <a:pt x="34975" y="45300"/>
                      <a:pt x="33301" y="44669"/>
                      <a:pt x="32284" y="45190"/>
                    </a:cubicBezTo>
                    <a:cubicBezTo>
                      <a:pt x="31959" y="44743"/>
                      <a:pt x="31395" y="44479"/>
                      <a:pt x="30641" y="44700"/>
                    </a:cubicBezTo>
                    <a:cubicBezTo>
                      <a:pt x="28495" y="45331"/>
                      <a:pt x="29875" y="48144"/>
                      <a:pt x="31370" y="47660"/>
                    </a:cubicBezTo>
                    <a:cubicBezTo>
                      <a:pt x="31511" y="47635"/>
                      <a:pt x="31640" y="47598"/>
                      <a:pt x="31757" y="47549"/>
                    </a:cubicBezTo>
                    <a:cubicBezTo>
                      <a:pt x="32222" y="48107"/>
                      <a:pt x="33099" y="48315"/>
                      <a:pt x="33755" y="47862"/>
                    </a:cubicBezTo>
                    <a:close/>
                    <a:moveTo>
                      <a:pt x="8690" y="61522"/>
                    </a:moveTo>
                    <a:cubicBezTo>
                      <a:pt x="9376" y="61062"/>
                      <a:pt x="9922" y="60290"/>
                      <a:pt x="9983" y="59671"/>
                    </a:cubicBezTo>
                    <a:cubicBezTo>
                      <a:pt x="10124" y="58262"/>
                      <a:pt x="6042" y="58660"/>
                      <a:pt x="6029" y="60768"/>
                    </a:cubicBezTo>
                    <a:cubicBezTo>
                      <a:pt x="6685" y="62190"/>
                      <a:pt x="7807" y="62117"/>
                      <a:pt x="8690" y="61522"/>
                    </a:cubicBezTo>
                    <a:close/>
                    <a:moveTo>
                      <a:pt x="28060" y="48469"/>
                    </a:moveTo>
                    <a:cubicBezTo>
                      <a:pt x="28195" y="48377"/>
                      <a:pt x="28330" y="48266"/>
                      <a:pt x="28440" y="48144"/>
                    </a:cubicBezTo>
                    <a:cubicBezTo>
                      <a:pt x="28183" y="44540"/>
                      <a:pt x="23205" y="36984"/>
                      <a:pt x="20606" y="41421"/>
                    </a:cubicBezTo>
                    <a:cubicBezTo>
                      <a:pt x="18136" y="45650"/>
                      <a:pt x="25259" y="50368"/>
                      <a:pt x="28060" y="48469"/>
                    </a:cubicBezTo>
                    <a:close/>
                    <a:moveTo>
                      <a:pt x="49196" y="29648"/>
                    </a:moveTo>
                    <a:cubicBezTo>
                      <a:pt x="51617" y="28043"/>
                      <a:pt x="45812" y="24274"/>
                      <a:pt x="44654" y="25929"/>
                    </a:cubicBezTo>
                    <a:cubicBezTo>
                      <a:pt x="43667" y="28925"/>
                      <a:pt x="46346" y="31285"/>
                      <a:pt x="49080" y="29722"/>
                    </a:cubicBezTo>
                    <a:cubicBezTo>
                      <a:pt x="49117" y="29698"/>
                      <a:pt x="49166" y="29673"/>
                      <a:pt x="49202" y="29648"/>
                    </a:cubicBezTo>
                    <a:close/>
                    <a:moveTo>
                      <a:pt x="12521" y="51613"/>
                    </a:moveTo>
                    <a:cubicBezTo>
                      <a:pt x="12956" y="51306"/>
                      <a:pt x="13330" y="50828"/>
                      <a:pt x="13575" y="50142"/>
                    </a:cubicBezTo>
                    <a:cubicBezTo>
                      <a:pt x="14556" y="47390"/>
                      <a:pt x="11945" y="46299"/>
                      <a:pt x="10216" y="47029"/>
                    </a:cubicBezTo>
                    <a:cubicBezTo>
                      <a:pt x="11154" y="45539"/>
                      <a:pt x="10737" y="43425"/>
                      <a:pt x="8794" y="42451"/>
                    </a:cubicBezTo>
                    <a:cubicBezTo>
                      <a:pt x="6029" y="41059"/>
                      <a:pt x="6348" y="48450"/>
                      <a:pt x="8328" y="48456"/>
                    </a:cubicBezTo>
                    <a:cubicBezTo>
                      <a:pt x="8586" y="48377"/>
                      <a:pt x="8818" y="48273"/>
                      <a:pt x="9033" y="48150"/>
                    </a:cubicBezTo>
                    <a:cubicBezTo>
                      <a:pt x="9002" y="48224"/>
                      <a:pt x="8972" y="48291"/>
                      <a:pt x="8947" y="48371"/>
                    </a:cubicBezTo>
                    <a:cubicBezTo>
                      <a:pt x="7641" y="50957"/>
                      <a:pt x="10651" y="52936"/>
                      <a:pt x="12527" y="51619"/>
                    </a:cubicBezTo>
                    <a:close/>
                    <a:moveTo>
                      <a:pt x="4166" y="54217"/>
                    </a:moveTo>
                    <a:cubicBezTo>
                      <a:pt x="6201" y="52826"/>
                      <a:pt x="5018" y="48708"/>
                      <a:pt x="1861" y="49639"/>
                    </a:cubicBezTo>
                    <a:cubicBezTo>
                      <a:pt x="-1750" y="50706"/>
                      <a:pt x="574" y="55437"/>
                      <a:pt x="3099" y="54622"/>
                    </a:cubicBezTo>
                    <a:cubicBezTo>
                      <a:pt x="3528" y="54554"/>
                      <a:pt x="3884" y="54413"/>
                      <a:pt x="4172" y="54217"/>
                    </a:cubicBezTo>
                    <a:close/>
                    <a:moveTo>
                      <a:pt x="35061" y="29691"/>
                    </a:moveTo>
                    <a:cubicBezTo>
                      <a:pt x="36808" y="26535"/>
                      <a:pt x="36838" y="17300"/>
                      <a:pt x="32314" y="19469"/>
                    </a:cubicBezTo>
                    <a:cubicBezTo>
                      <a:pt x="27791" y="21639"/>
                      <a:pt x="31591" y="30488"/>
                      <a:pt x="35061" y="29691"/>
                    </a:cubicBezTo>
                    <a:close/>
                    <a:moveTo>
                      <a:pt x="46517" y="21234"/>
                    </a:moveTo>
                    <a:cubicBezTo>
                      <a:pt x="46953" y="20928"/>
                      <a:pt x="47320" y="20450"/>
                      <a:pt x="47572" y="19763"/>
                    </a:cubicBezTo>
                    <a:cubicBezTo>
                      <a:pt x="48877" y="16093"/>
                      <a:pt x="43796" y="15388"/>
                      <a:pt x="42938" y="17992"/>
                    </a:cubicBezTo>
                    <a:cubicBezTo>
                      <a:pt x="41632" y="20579"/>
                      <a:pt x="44642" y="22552"/>
                      <a:pt x="46524" y="21234"/>
                    </a:cubicBezTo>
                    <a:close/>
                    <a:moveTo>
                      <a:pt x="19803" y="36806"/>
                    </a:moveTo>
                    <a:cubicBezTo>
                      <a:pt x="19803" y="36806"/>
                      <a:pt x="19852" y="36770"/>
                      <a:pt x="19877" y="36751"/>
                    </a:cubicBezTo>
                    <a:cubicBezTo>
                      <a:pt x="21201" y="34263"/>
                      <a:pt x="17970" y="33338"/>
                      <a:pt x="16787" y="34049"/>
                    </a:cubicBezTo>
                    <a:cubicBezTo>
                      <a:pt x="15623" y="34753"/>
                      <a:pt x="18148" y="37885"/>
                      <a:pt x="19803" y="36800"/>
                    </a:cubicBezTo>
                    <a:close/>
                    <a:moveTo>
                      <a:pt x="54934" y="11509"/>
                    </a:moveTo>
                    <a:cubicBezTo>
                      <a:pt x="58808" y="9002"/>
                      <a:pt x="55105" y="735"/>
                      <a:pt x="51752" y="1525"/>
                    </a:cubicBezTo>
                    <a:cubicBezTo>
                      <a:pt x="50024" y="4694"/>
                      <a:pt x="50018" y="13923"/>
                      <a:pt x="54535" y="11735"/>
                    </a:cubicBezTo>
                    <a:cubicBezTo>
                      <a:pt x="54676" y="11668"/>
                      <a:pt x="54811" y="11594"/>
                      <a:pt x="54934" y="11515"/>
                    </a:cubicBezTo>
                    <a:close/>
                    <a:moveTo>
                      <a:pt x="23806" y="31548"/>
                    </a:moveTo>
                    <a:cubicBezTo>
                      <a:pt x="24493" y="31089"/>
                      <a:pt x="25032" y="30316"/>
                      <a:pt x="25093" y="29704"/>
                    </a:cubicBezTo>
                    <a:cubicBezTo>
                      <a:pt x="25234" y="28294"/>
                      <a:pt x="21158" y="28692"/>
                      <a:pt x="21146" y="30801"/>
                    </a:cubicBezTo>
                    <a:cubicBezTo>
                      <a:pt x="21796" y="32222"/>
                      <a:pt x="22917" y="32143"/>
                      <a:pt x="23800" y="31554"/>
                    </a:cubicBezTo>
                    <a:close/>
                    <a:moveTo>
                      <a:pt x="19411" y="26872"/>
                    </a:moveTo>
                    <a:cubicBezTo>
                      <a:pt x="21832" y="25267"/>
                      <a:pt x="16027" y="21498"/>
                      <a:pt x="14869" y="23152"/>
                    </a:cubicBezTo>
                    <a:cubicBezTo>
                      <a:pt x="13882" y="26149"/>
                      <a:pt x="16554" y="28509"/>
                      <a:pt x="19282" y="26946"/>
                    </a:cubicBezTo>
                    <a:cubicBezTo>
                      <a:pt x="19325" y="26921"/>
                      <a:pt x="19368" y="26897"/>
                      <a:pt x="19411" y="26866"/>
                    </a:cubicBezTo>
                    <a:close/>
                    <a:moveTo>
                      <a:pt x="44286" y="2990"/>
                    </a:moveTo>
                    <a:cubicBezTo>
                      <a:pt x="44286" y="2990"/>
                      <a:pt x="44335" y="2953"/>
                      <a:pt x="44360" y="2935"/>
                    </a:cubicBezTo>
                    <a:cubicBezTo>
                      <a:pt x="45684" y="447"/>
                      <a:pt x="42453" y="-478"/>
                      <a:pt x="41264" y="232"/>
                    </a:cubicBezTo>
                    <a:cubicBezTo>
                      <a:pt x="40099" y="937"/>
                      <a:pt x="42625" y="4075"/>
                      <a:pt x="44286" y="2990"/>
                    </a:cubicBezTo>
                    <a:close/>
                    <a:moveTo>
                      <a:pt x="15997" y="20493"/>
                    </a:moveTo>
                    <a:cubicBezTo>
                      <a:pt x="15997" y="20493"/>
                      <a:pt x="16052" y="20456"/>
                      <a:pt x="16076" y="20438"/>
                    </a:cubicBezTo>
                    <a:cubicBezTo>
                      <a:pt x="17400" y="17949"/>
                      <a:pt x="14164" y="17018"/>
                      <a:pt x="12981" y="17735"/>
                    </a:cubicBezTo>
                    <a:cubicBezTo>
                      <a:pt x="11816" y="18440"/>
                      <a:pt x="14342" y="21577"/>
                      <a:pt x="15997" y="20493"/>
                    </a:cubicBezTo>
                    <a:close/>
                  </a:path>
                </a:pathLst>
              </a:custGeom>
              <a:solidFill>
                <a:srgbClr val="DEBC9A"/>
              </a:solidFill>
              <a:ln w="612" cap="flat">
                <a:noFill/>
                <a:prstDash val="solid"/>
                <a:miter/>
              </a:ln>
            </p:spPr>
            <p:txBody>
              <a:bodyPr/>
              <a:lstStyle/>
              <a:p>
                <a:endParaRPr lang="en-US"/>
              </a:p>
            </p:txBody>
          </p:sp>
          <p:sp>
            <p:nvSpPr>
              <p:cNvPr id="1181" name="Freeform 683">
                <a:extLst>
                  <a:ext uri="{FF2B5EF4-FFF2-40B4-BE49-F238E27FC236}">
                    <a16:creationId xmlns:a16="http://schemas.microsoft.com/office/drawing/2014/main" id="{774BBFD8-8764-4BD1-8FD5-D4949C00003D}"/>
                  </a:ext>
                </a:extLst>
              </p:cNvPr>
              <p:cNvSpPr/>
              <p:nvPr/>
            </p:nvSpPr>
            <p:spPr>
              <a:xfrm>
                <a:off x="5010674" y="414114"/>
                <a:ext cx="229488" cy="308740"/>
              </a:xfrm>
              <a:custGeom>
                <a:avLst/>
                <a:gdLst>
                  <a:gd name="csX0" fmla="*/ 12214 w 72569"/>
                  <a:gd name="csY0" fmla="*/ 96450 h 97630"/>
                  <a:gd name="csX1" fmla="*/ 12042 w 72569"/>
                  <a:gd name="csY1" fmla="*/ 94200 h 97630"/>
                  <a:gd name="csX2" fmla="*/ 14881 w 72569"/>
                  <a:gd name="csY2" fmla="*/ 97160 h 97630"/>
                  <a:gd name="csX3" fmla="*/ 12214 w 72569"/>
                  <a:gd name="csY3" fmla="*/ 96450 h 97630"/>
                  <a:gd name="csX4" fmla="*/ 2204 w 72569"/>
                  <a:gd name="csY4" fmla="*/ 75350 h 97630"/>
                  <a:gd name="csX5" fmla="*/ 2051 w 72569"/>
                  <a:gd name="csY5" fmla="*/ 74872 h 97630"/>
                  <a:gd name="csX6" fmla="*/ 12214 w 72569"/>
                  <a:gd name="csY6" fmla="*/ 73082 h 97630"/>
                  <a:gd name="csX7" fmla="*/ 2204 w 72569"/>
                  <a:gd name="csY7" fmla="*/ 75350 h 97630"/>
                  <a:gd name="csX8" fmla="*/ 14022 w 72569"/>
                  <a:gd name="csY8" fmla="*/ 86093 h 97630"/>
                  <a:gd name="csX9" fmla="*/ 13814 w 72569"/>
                  <a:gd name="csY9" fmla="*/ 84174 h 97630"/>
                  <a:gd name="csX10" fmla="*/ 18699 w 72569"/>
                  <a:gd name="csY10" fmla="*/ 85008 h 97630"/>
                  <a:gd name="csX11" fmla="*/ 14022 w 72569"/>
                  <a:gd name="csY11" fmla="*/ 86093 h 97630"/>
                  <a:gd name="csX12" fmla="*/ 19699 w 72569"/>
                  <a:gd name="csY12" fmla="*/ 96076 h 97630"/>
                  <a:gd name="csX13" fmla="*/ 24014 w 72569"/>
                  <a:gd name="csY13" fmla="*/ 93312 h 97630"/>
                  <a:gd name="csX14" fmla="*/ 20404 w 72569"/>
                  <a:gd name="csY14" fmla="*/ 96970 h 97630"/>
                  <a:gd name="csX15" fmla="*/ 19693 w 72569"/>
                  <a:gd name="csY15" fmla="*/ 96076 h 97630"/>
                  <a:gd name="csX16" fmla="*/ 224 w 72569"/>
                  <a:gd name="csY16" fmla="*/ 42508 h 97630"/>
                  <a:gd name="csX17" fmla="*/ 71 w 72569"/>
                  <a:gd name="csY17" fmla="*/ 40706 h 97630"/>
                  <a:gd name="csX18" fmla="*/ 4956 w 72569"/>
                  <a:gd name="csY18" fmla="*/ 41546 h 97630"/>
                  <a:gd name="csX19" fmla="*/ 224 w 72569"/>
                  <a:gd name="csY19" fmla="*/ 42508 h 97630"/>
                  <a:gd name="csX20" fmla="*/ 7157 w 72569"/>
                  <a:gd name="csY20" fmla="*/ 49200 h 97630"/>
                  <a:gd name="csX21" fmla="*/ 12551 w 72569"/>
                  <a:gd name="csY21" fmla="*/ 47613 h 97630"/>
                  <a:gd name="csX22" fmla="*/ 16413 w 72569"/>
                  <a:gd name="csY22" fmla="*/ 47748 h 97630"/>
                  <a:gd name="csX23" fmla="*/ 12747 w 72569"/>
                  <a:gd name="csY23" fmla="*/ 49016 h 97630"/>
                  <a:gd name="csX24" fmla="*/ 7230 w 72569"/>
                  <a:gd name="csY24" fmla="*/ 49329 h 97630"/>
                  <a:gd name="csX25" fmla="*/ 7163 w 72569"/>
                  <a:gd name="csY25" fmla="*/ 49206 h 97630"/>
                  <a:gd name="csX26" fmla="*/ 14494 w 72569"/>
                  <a:gd name="csY26" fmla="*/ 62964 h 97630"/>
                  <a:gd name="csX27" fmla="*/ 14323 w 72569"/>
                  <a:gd name="csY27" fmla="*/ 60715 h 97630"/>
                  <a:gd name="csX28" fmla="*/ 17161 w 72569"/>
                  <a:gd name="csY28" fmla="*/ 63669 h 97630"/>
                  <a:gd name="csX29" fmla="*/ 14488 w 72569"/>
                  <a:gd name="csY29" fmla="*/ 62964 h 97630"/>
                  <a:gd name="csX30" fmla="*/ 14991 w 72569"/>
                  <a:gd name="csY30" fmla="*/ 54556 h 97630"/>
                  <a:gd name="csX31" fmla="*/ 15028 w 72569"/>
                  <a:gd name="csY31" fmla="*/ 52528 h 97630"/>
                  <a:gd name="csX32" fmla="*/ 25075 w 72569"/>
                  <a:gd name="csY32" fmla="*/ 54458 h 97630"/>
                  <a:gd name="csX33" fmla="*/ 23585 w 72569"/>
                  <a:gd name="csY33" fmla="*/ 55230 h 97630"/>
                  <a:gd name="csX34" fmla="*/ 19650 w 72569"/>
                  <a:gd name="csY34" fmla="*/ 58466 h 97630"/>
                  <a:gd name="csX35" fmla="*/ 18791 w 72569"/>
                  <a:gd name="csY35" fmla="*/ 56113 h 97630"/>
                  <a:gd name="csX36" fmla="*/ 14997 w 72569"/>
                  <a:gd name="csY36" fmla="*/ 54556 h 97630"/>
                  <a:gd name="csX37" fmla="*/ 20667 w 72569"/>
                  <a:gd name="csY37" fmla="*/ 61181 h 97630"/>
                  <a:gd name="csX38" fmla="*/ 26472 w 72569"/>
                  <a:gd name="csY38" fmla="*/ 60298 h 97630"/>
                  <a:gd name="csX39" fmla="*/ 20735 w 72569"/>
                  <a:gd name="csY39" fmla="*/ 61310 h 97630"/>
                  <a:gd name="csX40" fmla="*/ 20667 w 72569"/>
                  <a:gd name="csY40" fmla="*/ 61181 h 97630"/>
                  <a:gd name="csX41" fmla="*/ 12030 w 72569"/>
                  <a:gd name="csY41" fmla="*/ 34964 h 97630"/>
                  <a:gd name="csX42" fmla="*/ 11865 w 72569"/>
                  <a:gd name="csY42" fmla="*/ 32721 h 97630"/>
                  <a:gd name="csX43" fmla="*/ 14703 w 72569"/>
                  <a:gd name="csY43" fmla="*/ 35675 h 97630"/>
                  <a:gd name="csX44" fmla="*/ 12030 w 72569"/>
                  <a:gd name="csY44" fmla="*/ 34964 h 97630"/>
                  <a:gd name="csX45" fmla="*/ 33840 w 72569"/>
                  <a:gd name="csY45" fmla="*/ 77887 h 97630"/>
                  <a:gd name="csX46" fmla="*/ 37095 w 72569"/>
                  <a:gd name="csY46" fmla="*/ 73389 h 97630"/>
                  <a:gd name="csX47" fmla="*/ 34435 w 72569"/>
                  <a:gd name="csY47" fmla="*/ 78788 h 97630"/>
                  <a:gd name="csX48" fmla="*/ 33840 w 72569"/>
                  <a:gd name="csY48" fmla="*/ 77893 h 97630"/>
                  <a:gd name="csX49" fmla="*/ 23616 w 72569"/>
                  <a:gd name="csY49" fmla="*/ 44830 h 97630"/>
                  <a:gd name="csX50" fmla="*/ 23573 w 72569"/>
                  <a:gd name="csY50" fmla="*/ 43415 h 97630"/>
                  <a:gd name="csX51" fmla="*/ 28397 w 72569"/>
                  <a:gd name="csY51" fmla="*/ 46608 h 97630"/>
                  <a:gd name="csX52" fmla="*/ 23616 w 72569"/>
                  <a:gd name="csY52" fmla="*/ 44830 h 97630"/>
                  <a:gd name="csX53" fmla="*/ 31860 w 72569"/>
                  <a:gd name="csY53" fmla="*/ 58343 h 97630"/>
                  <a:gd name="csX54" fmla="*/ 37665 w 72569"/>
                  <a:gd name="csY54" fmla="*/ 50064 h 97630"/>
                  <a:gd name="csX55" fmla="*/ 32945 w 72569"/>
                  <a:gd name="csY55" fmla="*/ 59637 h 97630"/>
                  <a:gd name="csX56" fmla="*/ 31854 w 72569"/>
                  <a:gd name="csY56" fmla="*/ 58343 h 97630"/>
                  <a:gd name="csX57" fmla="*/ 37377 w 72569"/>
                  <a:gd name="csY57" fmla="*/ 69056 h 97630"/>
                  <a:gd name="csX58" fmla="*/ 41417 w 72569"/>
                  <a:gd name="csY58" fmla="*/ 68308 h 97630"/>
                  <a:gd name="csX59" fmla="*/ 37377 w 72569"/>
                  <a:gd name="csY59" fmla="*/ 69056 h 97630"/>
                  <a:gd name="csX60" fmla="*/ 15346 w 72569"/>
                  <a:gd name="csY60" fmla="*/ 22039 h 97630"/>
                  <a:gd name="csX61" fmla="*/ 16689 w 72569"/>
                  <a:gd name="csY61" fmla="*/ 15911 h 97630"/>
                  <a:gd name="csX62" fmla="*/ 15708 w 72569"/>
                  <a:gd name="csY62" fmla="*/ 22640 h 97630"/>
                  <a:gd name="csX63" fmla="*/ 15346 w 72569"/>
                  <a:gd name="csY63" fmla="*/ 22039 h 97630"/>
                  <a:gd name="csX64" fmla="*/ 31468 w 72569"/>
                  <a:gd name="csY64" fmla="*/ 45756 h 97630"/>
                  <a:gd name="csX65" fmla="*/ 35784 w 72569"/>
                  <a:gd name="csY65" fmla="*/ 42992 h 97630"/>
                  <a:gd name="csX66" fmla="*/ 32179 w 72569"/>
                  <a:gd name="csY66" fmla="*/ 46651 h 97630"/>
                  <a:gd name="csX67" fmla="*/ 31468 w 72569"/>
                  <a:gd name="csY67" fmla="*/ 45756 h 97630"/>
                  <a:gd name="csX68" fmla="*/ 28023 w 72569"/>
                  <a:gd name="csY68" fmla="*/ 37458 h 97630"/>
                  <a:gd name="csX69" fmla="*/ 27851 w 72569"/>
                  <a:gd name="csY69" fmla="*/ 35209 h 97630"/>
                  <a:gd name="csX70" fmla="*/ 30690 w 72569"/>
                  <a:gd name="csY70" fmla="*/ 38169 h 97630"/>
                  <a:gd name="csX71" fmla="*/ 28023 w 72569"/>
                  <a:gd name="csY71" fmla="*/ 37458 h 97630"/>
                  <a:gd name="csX72" fmla="*/ 39357 w 72569"/>
                  <a:gd name="csY72" fmla="*/ 60354 h 97630"/>
                  <a:gd name="csX73" fmla="*/ 39149 w 72569"/>
                  <a:gd name="csY73" fmla="*/ 58435 h 97630"/>
                  <a:gd name="csX74" fmla="*/ 44034 w 72569"/>
                  <a:gd name="csY74" fmla="*/ 59269 h 97630"/>
                  <a:gd name="csX75" fmla="*/ 39357 w 72569"/>
                  <a:gd name="csY75" fmla="*/ 60354 h 97630"/>
                  <a:gd name="csX76" fmla="*/ 44298 w 72569"/>
                  <a:gd name="csY76" fmla="*/ 66733 h 97630"/>
                  <a:gd name="csX77" fmla="*/ 46106 w 72569"/>
                  <a:gd name="csY77" fmla="*/ 62492 h 97630"/>
                  <a:gd name="csX78" fmla="*/ 46278 w 72569"/>
                  <a:gd name="csY78" fmla="*/ 68480 h 97630"/>
                  <a:gd name="csX79" fmla="*/ 44298 w 72569"/>
                  <a:gd name="csY79" fmla="*/ 66733 h 97630"/>
                  <a:gd name="csX80" fmla="*/ 25081 w 72569"/>
                  <a:gd name="csY80" fmla="*/ 26353 h 97630"/>
                  <a:gd name="csX81" fmla="*/ 29396 w 72569"/>
                  <a:gd name="csY81" fmla="*/ 23596 h 97630"/>
                  <a:gd name="csX82" fmla="*/ 25792 w 72569"/>
                  <a:gd name="csY82" fmla="*/ 27254 h 97630"/>
                  <a:gd name="csX83" fmla="*/ 25081 w 72569"/>
                  <a:gd name="csY83" fmla="*/ 26353 h 97630"/>
                  <a:gd name="csX84" fmla="*/ 39259 w 72569"/>
                  <a:gd name="csY84" fmla="*/ 49635 h 97630"/>
                  <a:gd name="csX85" fmla="*/ 39173 w 72569"/>
                  <a:gd name="csY85" fmla="*/ 48569 h 97630"/>
                  <a:gd name="csX86" fmla="*/ 41889 w 72569"/>
                  <a:gd name="csY86" fmla="*/ 48091 h 97630"/>
                  <a:gd name="csX87" fmla="*/ 43550 w 72569"/>
                  <a:gd name="csY87" fmla="*/ 48507 h 97630"/>
                  <a:gd name="csX88" fmla="*/ 41411 w 72569"/>
                  <a:gd name="csY88" fmla="*/ 50677 h 97630"/>
                  <a:gd name="csX89" fmla="*/ 41135 w 72569"/>
                  <a:gd name="csY89" fmla="*/ 50389 h 97630"/>
                  <a:gd name="csX90" fmla="*/ 39259 w 72569"/>
                  <a:gd name="csY90" fmla="*/ 49635 h 97630"/>
                  <a:gd name="csX91" fmla="*/ 53842 w 72569"/>
                  <a:gd name="csY91" fmla="*/ 74161 h 97630"/>
                  <a:gd name="csX92" fmla="*/ 53671 w 72569"/>
                  <a:gd name="csY92" fmla="*/ 71912 h 97630"/>
                  <a:gd name="csX93" fmla="*/ 56515 w 72569"/>
                  <a:gd name="csY93" fmla="*/ 74865 h 97630"/>
                  <a:gd name="csX94" fmla="*/ 53842 w 72569"/>
                  <a:gd name="csY94" fmla="*/ 74161 h 97630"/>
                  <a:gd name="csX95" fmla="*/ 43838 w 72569"/>
                  <a:gd name="csY95" fmla="*/ 53061 h 97630"/>
                  <a:gd name="csX96" fmla="*/ 43679 w 72569"/>
                  <a:gd name="csY96" fmla="*/ 52583 h 97630"/>
                  <a:gd name="csX97" fmla="*/ 53848 w 72569"/>
                  <a:gd name="csY97" fmla="*/ 50793 h 97630"/>
                  <a:gd name="csX98" fmla="*/ 43844 w 72569"/>
                  <a:gd name="csY98" fmla="*/ 53061 h 97630"/>
                  <a:gd name="csX99" fmla="*/ 35256 w 72569"/>
                  <a:gd name="csY99" fmla="*/ 26090 h 97630"/>
                  <a:gd name="csX100" fmla="*/ 41061 w 72569"/>
                  <a:gd name="csY100" fmla="*/ 25207 h 97630"/>
                  <a:gd name="csX101" fmla="*/ 35324 w 72569"/>
                  <a:gd name="csY101" fmla="*/ 26219 h 97630"/>
                  <a:gd name="csX102" fmla="*/ 35256 w 72569"/>
                  <a:gd name="csY102" fmla="*/ 26090 h 97630"/>
                  <a:gd name="csX103" fmla="*/ 55595 w 72569"/>
                  <a:gd name="csY103" fmla="*/ 63687 h 97630"/>
                  <a:gd name="csX104" fmla="*/ 55436 w 72569"/>
                  <a:gd name="csY104" fmla="*/ 61886 h 97630"/>
                  <a:gd name="csX105" fmla="*/ 59911 w 72569"/>
                  <a:gd name="csY105" fmla="*/ 60917 h 97630"/>
                  <a:gd name="csX106" fmla="*/ 63472 w 72569"/>
                  <a:gd name="csY106" fmla="*/ 57700 h 97630"/>
                  <a:gd name="csX107" fmla="*/ 60806 w 72569"/>
                  <a:gd name="csY107" fmla="*/ 63105 h 97630"/>
                  <a:gd name="csX108" fmla="*/ 60358 w 72569"/>
                  <a:gd name="csY108" fmla="*/ 62480 h 97630"/>
                  <a:gd name="csX109" fmla="*/ 60322 w 72569"/>
                  <a:gd name="csY109" fmla="*/ 62713 h 97630"/>
                  <a:gd name="csX110" fmla="*/ 55589 w 72569"/>
                  <a:gd name="csY110" fmla="*/ 63681 h 97630"/>
                  <a:gd name="csX111" fmla="*/ 61462 w 72569"/>
                  <a:gd name="csY111" fmla="*/ 70183 h 97630"/>
                  <a:gd name="csX112" fmla="*/ 65777 w 72569"/>
                  <a:gd name="csY112" fmla="*/ 67426 h 97630"/>
                  <a:gd name="csX113" fmla="*/ 62173 w 72569"/>
                  <a:gd name="csY113" fmla="*/ 71078 h 97630"/>
                  <a:gd name="csX114" fmla="*/ 61462 w 72569"/>
                  <a:gd name="csY114" fmla="*/ 70183 h 97630"/>
                  <a:gd name="csX115" fmla="*/ 47394 w 72569"/>
                  <a:gd name="csY115" fmla="*/ 33340 h 97630"/>
                  <a:gd name="csX116" fmla="*/ 54970 w 72569"/>
                  <a:gd name="csY116" fmla="*/ 25949 h 97630"/>
                  <a:gd name="csX117" fmla="*/ 47394 w 72569"/>
                  <a:gd name="csY117" fmla="*/ 33340 h 97630"/>
                  <a:gd name="csX118" fmla="*/ 41852 w 72569"/>
                  <a:gd name="csY118" fmla="*/ 20225 h 97630"/>
                  <a:gd name="csX119" fmla="*/ 41699 w 72569"/>
                  <a:gd name="csY119" fmla="*/ 18423 h 97630"/>
                  <a:gd name="csX120" fmla="*/ 46591 w 72569"/>
                  <a:gd name="csY120" fmla="*/ 19263 h 97630"/>
                  <a:gd name="csX121" fmla="*/ 41858 w 72569"/>
                  <a:gd name="csY121" fmla="*/ 20231 h 97630"/>
                  <a:gd name="csX122" fmla="*/ 56889 w 72569"/>
                  <a:gd name="csY122" fmla="*/ 47239 h 97630"/>
                  <a:gd name="csX123" fmla="*/ 56852 w 72569"/>
                  <a:gd name="csY123" fmla="*/ 47153 h 97630"/>
                  <a:gd name="csX124" fmla="*/ 60886 w 72569"/>
                  <a:gd name="csY124" fmla="*/ 46405 h 97630"/>
                  <a:gd name="csX125" fmla="*/ 56889 w 72569"/>
                  <a:gd name="csY125" fmla="*/ 47239 h 97630"/>
                  <a:gd name="csX126" fmla="*/ 39566 w 72569"/>
                  <a:gd name="csY126" fmla="*/ 7570 h 97630"/>
                  <a:gd name="csX127" fmla="*/ 47394 w 72569"/>
                  <a:gd name="csY127" fmla="*/ 602 h 97630"/>
                  <a:gd name="csX128" fmla="*/ 39799 w 72569"/>
                  <a:gd name="csY128" fmla="*/ 7962 h 97630"/>
                  <a:gd name="csX129" fmla="*/ 39566 w 72569"/>
                  <a:gd name="csY129" fmla="*/ 7570 h 97630"/>
                  <a:gd name="csX130" fmla="*/ 56123 w 72569"/>
                  <a:gd name="csY130" fmla="*/ 40675 h 97630"/>
                  <a:gd name="csX131" fmla="*/ 55957 w 72569"/>
                  <a:gd name="csY131" fmla="*/ 38432 h 97630"/>
                  <a:gd name="csX132" fmla="*/ 58795 w 72569"/>
                  <a:gd name="csY132" fmla="*/ 41386 h 97630"/>
                  <a:gd name="csX133" fmla="*/ 56129 w 72569"/>
                  <a:gd name="csY133" fmla="*/ 40675 h 97630"/>
                  <a:gd name="csX134" fmla="*/ 62295 w 72569"/>
                  <a:gd name="csY134" fmla="*/ 38892 h 97630"/>
                  <a:gd name="csX135" fmla="*/ 68100 w 72569"/>
                  <a:gd name="csY135" fmla="*/ 38010 h 97630"/>
                  <a:gd name="csX136" fmla="*/ 62363 w 72569"/>
                  <a:gd name="csY136" fmla="*/ 39021 h 97630"/>
                  <a:gd name="csX137" fmla="*/ 62295 w 72569"/>
                  <a:gd name="csY137" fmla="*/ 38892 h 97630"/>
                  <a:gd name="csX138" fmla="*/ 53070 w 72569"/>
                  <a:gd name="csY138" fmla="*/ 5664 h 97630"/>
                  <a:gd name="csX139" fmla="*/ 53033 w 72569"/>
                  <a:gd name="csY139" fmla="*/ 5578 h 97630"/>
                  <a:gd name="csX140" fmla="*/ 57067 w 72569"/>
                  <a:gd name="csY140" fmla="*/ 4831 h 97630"/>
                  <a:gd name="csX141" fmla="*/ 53070 w 72569"/>
                  <a:gd name="csY141" fmla="*/ 5664 h 97630"/>
                  <a:gd name="csX142" fmla="*/ 68487 w 72569"/>
                  <a:gd name="csY142" fmla="*/ 35141 h 97630"/>
                  <a:gd name="csX143" fmla="*/ 68450 w 72569"/>
                  <a:gd name="csY143" fmla="*/ 35050 h 97630"/>
                  <a:gd name="csX144" fmla="*/ 72496 w 72569"/>
                  <a:gd name="csY144" fmla="*/ 34302 h 97630"/>
                  <a:gd name="csX145" fmla="*/ 68493 w 72569"/>
                  <a:gd name="csY145" fmla="*/ 35141 h 976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72569" h="97630">
                    <a:moveTo>
                      <a:pt x="12214" y="96450"/>
                    </a:moveTo>
                    <a:cubicBezTo>
                      <a:pt x="11858" y="95702"/>
                      <a:pt x="11785" y="94764"/>
                      <a:pt x="12042" y="94200"/>
                    </a:cubicBezTo>
                    <a:cubicBezTo>
                      <a:pt x="12643" y="92920"/>
                      <a:pt x="15941" y="95346"/>
                      <a:pt x="14881" y="97160"/>
                    </a:cubicBezTo>
                    <a:cubicBezTo>
                      <a:pt x="13593" y="98049"/>
                      <a:pt x="12668" y="97412"/>
                      <a:pt x="12214" y="96450"/>
                    </a:cubicBezTo>
                    <a:close/>
                    <a:moveTo>
                      <a:pt x="2204" y="75350"/>
                    </a:moveTo>
                    <a:cubicBezTo>
                      <a:pt x="2130" y="75196"/>
                      <a:pt x="2081" y="75037"/>
                      <a:pt x="2051" y="74872"/>
                    </a:cubicBezTo>
                    <a:cubicBezTo>
                      <a:pt x="4110" y="71899"/>
                      <a:pt x="12245" y="67940"/>
                      <a:pt x="12214" y="73082"/>
                    </a:cubicBezTo>
                    <a:cubicBezTo>
                      <a:pt x="12190" y="77979"/>
                      <a:pt x="3644" y="78414"/>
                      <a:pt x="2204" y="75350"/>
                    </a:cubicBezTo>
                    <a:close/>
                    <a:moveTo>
                      <a:pt x="14022" y="86093"/>
                    </a:moveTo>
                    <a:cubicBezTo>
                      <a:pt x="13765" y="85590"/>
                      <a:pt x="13667" y="84953"/>
                      <a:pt x="13814" y="84174"/>
                    </a:cubicBezTo>
                    <a:cubicBezTo>
                      <a:pt x="14556" y="80350"/>
                      <a:pt x="19288" y="82330"/>
                      <a:pt x="18699" y="85008"/>
                    </a:cubicBezTo>
                    <a:cubicBezTo>
                      <a:pt x="18509" y="87845"/>
                      <a:pt x="15046" y="88060"/>
                      <a:pt x="14022" y="86093"/>
                    </a:cubicBezTo>
                    <a:close/>
                    <a:moveTo>
                      <a:pt x="19699" y="96076"/>
                    </a:moveTo>
                    <a:cubicBezTo>
                      <a:pt x="18657" y="93839"/>
                      <a:pt x="21771" y="90903"/>
                      <a:pt x="24014" y="93312"/>
                    </a:cubicBezTo>
                    <a:cubicBezTo>
                      <a:pt x="26576" y="96070"/>
                      <a:pt x="22163" y="98962"/>
                      <a:pt x="20404" y="96970"/>
                    </a:cubicBezTo>
                    <a:cubicBezTo>
                      <a:pt x="20073" y="96701"/>
                      <a:pt x="19846" y="96394"/>
                      <a:pt x="19693" y="96076"/>
                    </a:cubicBezTo>
                    <a:close/>
                    <a:moveTo>
                      <a:pt x="224" y="42508"/>
                    </a:moveTo>
                    <a:cubicBezTo>
                      <a:pt x="9" y="42024"/>
                      <a:pt x="-70" y="41423"/>
                      <a:pt x="71" y="40706"/>
                    </a:cubicBezTo>
                    <a:cubicBezTo>
                      <a:pt x="818" y="36882"/>
                      <a:pt x="5551" y="38868"/>
                      <a:pt x="4956" y="41546"/>
                    </a:cubicBezTo>
                    <a:cubicBezTo>
                      <a:pt x="4760" y="44438"/>
                      <a:pt x="1162" y="44598"/>
                      <a:pt x="224" y="42508"/>
                    </a:cubicBezTo>
                    <a:close/>
                    <a:moveTo>
                      <a:pt x="7157" y="49200"/>
                    </a:moveTo>
                    <a:cubicBezTo>
                      <a:pt x="6072" y="46945"/>
                      <a:pt x="11049" y="46424"/>
                      <a:pt x="12551" y="47613"/>
                    </a:cubicBezTo>
                    <a:cubicBezTo>
                      <a:pt x="13268" y="45891"/>
                      <a:pt x="15843" y="46681"/>
                      <a:pt x="16413" y="47748"/>
                    </a:cubicBezTo>
                    <a:cubicBezTo>
                      <a:pt x="16995" y="48832"/>
                      <a:pt x="13979" y="50089"/>
                      <a:pt x="12747" y="49016"/>
                    </a:cubicBezTo>
                    <a:cubicBezTo>
                      <a:pt x="11730" y="51486"/>
                      <a:pt x="8659" y="51841"/>
                      <a:pt x="7230" y="49329"/>
                    </a:cubicBezTo>
                    <a:cubicBezTo>
                      <a:pt x="7206" y="49286"/>
                      <a:pt x="7181" y="49243"/>
                      <a:pt x="7163" y="49206"/>
                    </a:cubicBezTo>
                    <a:close/>
                    <a:moveTo>
                      <a:pt x="14494" y="62964"/>
                    </a:moveTo>
                    <a:cubicBezTo>
                      <a:pt x="14139" y="62217"/>
                      <a:pt x="14065" y="61279"/>
                      <a:pt x="14323" y="60715"/>
                    </a:cubicBezTo>
                    <a:cubicBezTo>
                      <a:pt x="14917" y="59428"/>
                      <a:pt x="18227" y="61855"/>
                      <a:pt x="17161" y="63669"/>
                    </a:cubicBezTo>
                    <a:cubicBezTo>
                      <a:pt x="15874" y="64558"/>
                      <a:pt x="14948" y="63920"/>
                      <a:pt x="14488" y="62964"/>
                    </a:cubicBezTo>
                    <a:close/>
                    <a:moveTo>
                      <a:pt x="14991" y="54556"/>
                    </a:moveTo>
                    <a:cubicBezTo>
                      <a:pt x="14746" y="54035"/>
                      <a:pt x="14733" y="53367"/>
                      <a:pt x="15028" y="52528"/>
                    </a:cubicBezTo>
                    <a:cubicBezTo>
                      <a:pt x="16769" y="47662"/>
                      <a:pt x="25577" y="50812"/>
                      <a:pt x="25075" y="54458"/>
                    </a:cubicBezTo>
                    <a:cubicBezTo>
                      <a:pt x="24676" y="54740"/>
                      <a:pt x="24161" y="55004"/>
                      <a:pt x="23585" y="55230"/>
                    </a:cubicBezTo>
                    <a:cubicBezTo>
                      <a:pt x="25375" y="57847"/>
                      <a:pt x="21311" y="60354"/>
                      <a:pt x="19650" y="58466"/>
                    </a:cubicBezTo>
                    <a:cubicBezTo>
                      <a:pt x="18822" y="57786"/>
                      <a:pt x="18614" y="56916"/>
                      <a:pt x="18791" y="56113"/>
                    </a:cubicBezTo>
                    <a:cubicBezTo>
                      <a:pt x="17032" y="56094"/>
                      <a:pt x="15512" y="55647"/>
                      <a:pt x="14997" y="54556"/>
                    </a:cubicBezTo>
                    <a:close/>
                    <a:moveTo>
                      <a:pt x="20667" y="61181"/>
                    </a:moveTo>
                    <a:cubicBezTo>
                      <a:pt x="19404" y="58564"/>
                      <a:pt x="26319" y="58282"/>
                      <a:pt x="26472" y="60298"/>
                    </a:cubicBezTo>
                    <a:cubicBezTo>
                      <a:pt x="25792" y="63381"/>
                      <a:pt x="22285" y="64043"/>
                      <a:pt x="20735" y="61310"/>
                    </a:cubicBezTo>
                    <a:cubicBezTo>
                      <a:pt x="20710" y="61267"/>
                      <a:pt x="20692" y="61224"/>
                      <a:pt x="20667" y="61181"/>
                    </a:cubicBezTo>
                    <a:close/>
                    <a:moveTo>
                      <a:pt x="12030" y="34964"/>
                    </a:moveTo>
                    <a:cubicBezTo>
                      <a:pt x="11675" y="34216"/>
                      <a:pt x="11607" y="33278"/>
                      <a:pt x="11865" y="32721"/>
                    </a:cubicBezTo>
                    <a:cubicBezTo>
                      <a:pt x="12459" y="31440"/>
                      <a:pt x="15763" y="33861"/>
                      <a:pt x="14703" y="35675"/>
                    </a:cubicBezTo>
                    <a:cubicBezTo>
                      <a:pt x="13415" y="36563"/>
                      <a:pt x="12490" y="35926"/>
                      <a:pt x="12030" y="34964"/>
                    </a:cubicBezTo>
                    <a:close/>
                    <a:moveTo>
                      <a:pt x="33840" y="77887"/>
                    </a:moveTo>
                    <a:cubicBezTo>
                      <a:pt x="32835" y="75723"/>
                      <a:pt x="34392" y="73199"/>
                      <a:pt x="37095" y="73389"/>
                    </a:cubicBezTo>
                    <a:cubicBezTo>
                      <a:pt x="40185" y="73603"/>
                      <a:pt x="36139" y="79793"/>
                      <a:pt x="34435" y="78788"/>
                    </a:cubicBezTo>
                    <a:cubicBezTo>
                      <a:pt x="34178" y="78500"/>
                      <a:pt x="33981" y="78199"/>
                      <a:pt x="33840" y="77893"/>
                    </a:cubicBezTo>
                    <a:close/>
                    <a:moveTo>
                      <a:pt x="23616" y="44830"/>
                    </a:moveTo>
                    <a:cubicBezTo>
                      <a:pt x="23364" y="44291"/>
                      <a:pt x="23309" y="43782"/>
                      <a:pt x="23573" y="43415"/>
                    </a:cubicBezTo>
                    <a:cubicBezTo>
                      <a:pt x="26055" y="41527"/>
                      <a:pt x="29028" y="43445"/>
                      <a:pt x="28397" y="46608"/>
                    </a:cubicBezTo>
                    <a:cubicBezTo>
                      <a:pt x="27900" y="49077"/>
                      <a:pt x="24504" y="46761"/>
                      <a:pt x="23616" y="44830"/>
                    </a:cubicBezTo>
                    <a:close/>
                    <a:moveTo>
                      <a:pt x="31860" y="58343"/>
                    </a:moveTo>
                    <a:cubicBezTo>
                      <a:pt x="30254" y="54887"/>
                      <a:pt x="34815" y="48869"/>
                      <a:pt x="37665" y="50064"/>
                    </a:cubicBezTo>
                    <a:cubicBezTo>
                      <a:pt x="38763" y="53453"/>
                      <a:pt x="36979" y="62523"/>
                      <a:pt x="32945" y="59637"/>
                    </a:cubicBezTo>
                    <a:cubicBezTo>
                      <a:pt x="32443" y="59275"/>
                      <a:pt x="32087" y="58840"/>
                      <a:pt x="31854" y="58343"/>
                    </a:cubicBezTo>
                    <a:close/>
                    <a:moveTo>
                      <a:pt x="37377" y="69056"/>
                    </a:moveTo>
                    <a:cubicBezTo>
                      <a:pt x="37506" y="66243"/>
                      <a:pt x="40767" y="67089"/>
                      <a:pt x="41417" y="68308"/>
                    </a:cubicBezTo>
                    <a:cubicBezTo>
                      <a:pt x="42067" y="69522"/>
                      <a:pt x="38162" y="70968"/>
                      <a:pt x="37377" y="69056"/>
                    </a:cubicBezTo>
                    <a:close/>
                    <a:moveTo>
                      <a:pt x="15346" y="22039"/>
                    </a:moveTo>
                    <a:cubicBezTo>
                      <a:pt x="14261" y="19815"/>
                      <a:pt x="13943" y="15120"/>
                      <a:pt x="16689" y="15911"/>
                    </a:cubicBezTo>
                    <a:cubicBezTo>
                      <a:pt x="19723" y="16781"/>
                      <a:pt x="17970" y="22768"/>
                      <a:pt x="15708" y="22640"/>
                    </a:cubicBezTo>
                    <a:cubicBezTo>
                      <a:pt x="15586" y="22474"/>
                      <a:pt x="15463" y="22272"/>
                      <a:pt x="15346" y="22039"/>
                    </a:cubicBezTo>
                    <a:close/>
                    <a:moveTo>
                      <a:pt x="31468" y="45756"/>
                    </a:moveTo>
                    <a:cubicBezTo>
                      <a:pt x="30426" y="43519"/>
                      <a:pt x="33540" y="40583"/>
                      <a:pt x="35784" y="42992"/>
                    </a:cubicBezTo>
                    <a:cubicBezTo>
                      <a:pt x="38352" y="45750"/>
                      <a:pt x="33938" y="48636"/>
                      <a:pt x="32179" y="46651"/>
                    </a:cubicBezTo>
                    <a:cubicBezTo>
                      <a:pt x="31848" y="46375"/>
                      <a:pt x="31615" y="46074"/>
                      <a:pt x="31468" y="45756"/>
                    </a:cubicBezTo>
                    <a:close/>
                    <a:moveTo>
                      <a:pt x="28023" y="37458"/>
                    </a:moveTo>
                    <a:cubicBezTo>
                      <a:pt x="27668" y="36710"/>
                      <a:pt x="27594" y="35773"/>
                      <a:pt x="27851" y="35209"/>
                    </a:cubicBezTo>
                    <a:cubicBezTo>
                      <a:pt x="28446" y="33928"/>
                      <a:pt x="31756" y="36349"/>
                      <a:pt x="30690" y="38169"/>
                    </a:cubicBezTo>
                    <a:cubicBezTo>
                      <a:pt x="29402" y="39058"/>
                      <a:pt x="28477" y="38420"/>
                      <a:pt x="28023" y="37458"/>
                    </a:cubicBezTo>
                    <a:close/>
                    <a:moveTo>
                      <a:pt x="39357" y="60354"/>
                    </a:moveTo>
                    <a:cubicBezTo>
                      <a:pt x="39094" y="59851"/>
                      <a:pt x="38996" y="59214"/>
                      <a:pt x="39149" y="58435"/>
                    </a:cubicBezTo>
                    <a:cubicBezTo>
                      <a:pt x="39897" y="54611"/>
                      <a:pt x="44623" y="56591"/>
                      <a:pt x="44034" y="59269"/>
                    </a:cubicBezTo>
                    <a:cubicBezTo>
                      <a:pt x="43844" y="62106"/>
                      <a:pt x="40381" y="62321"/>
                      <a:pt x="39357" y="60354"/>
                    </a:cubicBezTo>
                    <a:close/>
                    <a:moveTo>
                      <a:pt x="44298" y="66733"/>
                    </a:moveTo>
                    <a:cubicBezTo>
                      <a:pt x="43667" y="65275"/>
                      <a:pt x="44243" y="63387"/>
                      <a:pt x="46106" y="62492"/>
                    </a:cubicBezTo>
                    <a:cubicBezTo>
                      <a:pt x="48951" y="61126"/>
                      <a:pt x="48270" y="68486"/>
                      <a:pt x="46278" y="68480"/>
                    </a:cubicBezTo>
                    <a:cubicBezTo>
                      <a:pt x="45291" y="68149"/>
                      <a:pt x="44629" y="67499"/>
                      <a:pt x="44298" y="66733"/>
                    </a:cubicBezTo>
                    <a:close/>
                    <a:moveTo>
                      <a:pt x="25081" y="26353"/>
                    </a:moveTo>
                    <a:cubicBezTo>
                      <a:pt x="24045" y="24123"/>
                      <a:pt x="27153" y="21181"/>
                      <a:pt x="29396" y="23596"/>
                    </a:cubicBezTo>
                    <a:cubicBezTo>
                      <a:pt x="31958" y="26353"/>
                      <a:pt x="27545" y="29240"/>
                      <a:pt x="25792" y="27254"/>
                    </a:cubicBezTo>
                    <a:cubicBezTo>
                      <a:pt x="25461" y="26985"/>
                      <a:pt x="25228" y="26678"/>
                      <a:pt x="25081" y="26353"/>
                    </a:cubicBezTo>
                    <a:close/>
                    <a:moveTo>
                      <a:pt x="39259" y="49635"/>
                    </a:moveTo>
                    <a:cubicBezTo>
                      <a:pt x="39130" y="49347"/>
                      <a:pt x="39088" y="48992"/>
                      <a:pt x="39173" y="48569"/>
                    </a:cubicBezTo>
                    <a:cubicBezTo>
                      <a:pt x="39517" y="46810"/>
                      <a:pt x="41276" y="47122"/>
                      <a:pt x="41889" y="48091"/>
                    </a:cubicBezTo>
                    <a:cubicBezTo>
                      <a:pt x="42398" y="47870"/>
                      <a:pt x="43017" y="47931"/>
                      <a:pt x="43550" y="48507"/>
                    </a:cubicBezTo>
                    <a:cubicBezTo>
                      <a:pt x="45070" y="50144"/>
                      <a:pt x="42453" y="51860"/>
                      <a:pt x="41411" y="50677"/>
                    </a:cubicBezTo>
                    <a:cubicBezTo>
                      <a:pt x="41300" y="50585"/>
                      <a:pt x="41209" y="50487"/>
                      <a:pt x="41135" y="50389"/>
                    </a:cubicBezTo>
                    <a:cubicBezTo>
                      <a:pt x="40448" y="50634"/>
                      <a:pt x="39584" y="50364"/>
                      <a:pt x="39259" y="49635"/>
                    </a:cubicBezTo>
                    <a:close/>
                    <a:moveTo>
                      <a:pt x="53842" y="74161"/>
                    </a:moveTo>
                    <a:cubicBezTo>
                      <a:pt x="53487" y="73413"/>
                      <a:pt x="53413" y="72475"/>
                      <a:pt x="53671" y="71912"/>
                    </a:cubicBezTo>
                    <a:cubicBezTo>
                      <a:pt x="54271" y="70625"/>
                      <a:pt x="57575" y="73052"/>
                      <a:pt x="56515" y="74865"/>
                    </a:cubicBezTo>
                    <a:cubicBezTo>
                      <a:pt x="55228" y="75754"/>
                      <a:pt x="54296" y="75117"/>
                      <a:pt x="53842" y="74161"/>
                    </a:cubicBezTo>
                    <a:close/>
                    <a:moveTo>
                      <a:pt x="43838" y="53061"/>
                    </a:moveTo>
                    <a:cubicBezTo>
                      <a:pt x="43765" y="52914"/>
                      <a:pt x="43710" y="52754"/>
                      <a:pt x="43679" y="52583"/>
                    </a:cubicBezTo>
                    <a:cubicBezTo>
                      <a:pt x="45739" y="49617"/>
                      <a:pt x="53879" y="45652"/>
                      <a:pt x="53848" y="50793"/>
                    </a:cubicBezTo>
                    <a:cubicBezTo>
                      <a:pt x="53818" y="55690"/>
                      <a:pt x="45285" y="56119"/>
                      <a:pt x="43844" y="53061"/>
                    </a:cubicBezTo>
                    <a:close/>
                    <a:moveTo>
                      <a:pt x="35256" y="26090"/>
                    </a:moveTo>
                    <a:cubicBezTo>
                      <a:pt x="33994" y="23473"/>
                      <a:pt x="40902" y="23191"/>
                      <a:pt x="41061" y="25207"/>
                    </a:cubicBezTo>
                    <a:cubicBezTo>
                      <a:pt x="40381" y="28290"/>
                      <a:pt x="36875" y="28952"/>
                      <a:pt x="35324" y="26219"/>
                    </a:cubicBezTo>
                    <a:cubicBezTo>
                      <a:pt x="35299" y="26176"/>
                      <a:pt x="35275" y="26133"/>
                      <a:pt x="35256" y="26090"/>
                    </a:cubicBezTo>
                    <a:close/>
                    <a:moveTo>
                      <a:pt x="55595" y="63687"/>
                    </a:moveTo>
                    <a:cubicBezTo>
                      <a:pt x="55381" y="63203"/>
                      <a:pt x="55301" y="62603"/>
                      <a:pt x="55436" y="61886"/>
                    </a:cubicBezTo>
                    <a:cubicBezTo>
                      <a:pt x="55994" y="59018"/>
                      <a:pt x="58795" y="59410"/>
                      <a:pt x="59911" y="60917"/>
                    </a:cubicBezTo>
                    <a:cubicBezTo>
                      <a:pt x="59868" y="59159"/>
                      <a:pt x="61302" y="57553"/>
                      <a:pt x="63472" y="57700"/>
                    </a:cubicBezTo>
                    <a:cubicBezTo>
                      <a:pt x="66562" y="57914"/>
                      <a:pt x="62516" y="64110"/>
                      <a:pt x="60806" y="63105"/>
                    </a:cubicBezTo>
                    <a:cubicBezTo>
                      <a:pt x="60628" y="62903"/>
                      <a:pt x="60481" y="62695"/>
                      <a:pt x="60358" y="62480"/>
                    </a:cubicBezTo>
                    <a:cubicBezTo>
                      <a:pt x="60358" y="62554"/>
                      <a:pt x="60334" y="62633"/>
                      <a:pt x="60322" y="62713"/>
                    </a:cubicBezTo>
                    <a:cubicBezTo>
                      <a:pt x="60132" y="65606"/>
                      <a:pt x="56533" y="65771"/>
                      <a:pt x="55589" y="63681"/>
                    </a:cubicBezTo>
                    <a:close/>
                    <a:moveTo>
                      <a:pt x="61462" y="70183"/>
                    </a:moveTo>
                    <a:cubicBezTo>
                      <a:pt x="60426" y="67953"/>
                      <a:pt x="63534" y="65011"/>
                      <a:pt x="65777" y="67426"/>
                    </a:cubicBezTo>
                    <a:cubicBezTo>
                      <a:pt x="68340" y="70183"/>
                      <a:pt x="63926" y="73070"/>
                      <a:pt x="62173" y="71078"/>
                    </a:cubicBezTo>
                    <a:cubicBezTo>
                      <a:pt x="61842" y="70802"/>
                      <a:pt x="61609" y="70502"/>
                      <a:pt x="61462" y="70183"/>
                    </a:cubicBezTo>
                    <a:close/>
                    <a:moveTo>
                      <a:pt x="47394" y="33340"/>
                    </a:moveTo>
                    <a:cubicBezTo>
                      <a:pt x="47504" y="29736"/>
                      <a:pt x="52187" y="21776"/>
                      <a:pt x="54970" y="25949"/>
                    </a:cubicBezTo>
                    <a:cubicBezTo>
                      <a:pt x="57753" y="30122"/>
                      <a:pt x="49968" y="35797"/>
                      <a:pt x="47394" y="33340"/>
                    </a:cubicBezTo>
                    <a:close/>
                    <a:moveTo>
                      <a:pt x="41852" y="20225"/>
                    </a:moveTo>
                    <a:cubicBezTo>
                      <a:pt x="41638" y="19741"/>
                      <a:pt x="41558" y="19140"/>
                      <a:pt x="41699" y="18423"/>
                    </a:cubicBezTo>
                    <a:cubicBezTo>
                      <a:pt x="42447" y="14599"/>
                      <a:pt x="47179" y="16585"/>
                      <a:pt x="46591" y="19263"/>
                    </a:cubicBezTo>
                    <a:cubicBezTo>
                      <a:pt x="46401" y="22155"/>
                      <a:pt x="42796" y="22321"/>
                      <a:pt x="41858" y="20231"/>
                    </a:cubicBezTo>
                    <a:close/>
                    <a:moveTo>
                      <a:pt x="56889" y="47239"/>
                    </a:moveTo>
                    <a:cubicBezTo>
                      <a:pt x="56889" y="47239"/>
                      <a:pt x="56864" y="47184"/>
                      <a:pt x="56852" y="47153"/>
                    </a:cubicBezTo>
                    <a:cubicBezTo>
                      <a:pt x="56981" y="44340"/>
                      <a:pt x="60236" y="45192"/>
                      <a:pt x="60886" y="46405"/>
                    </a:cubicBezTo>
                    <a:cubicBezTo>
                      <a:pt x="61529" y="47607"/>
                      <a:pt x="57753" y="49016"/>
                      <a:pt x="56889" y="47239"/>
                    </a:cubicBezTo>
                    <a:close/>
                    <a:moveTo>
                      <a:pt x="39566" y="7570"/>
                    </a:moveTo>
                    <a:cubicBezTo>
                      <a:pt x="37512" y="3433"/>
                      <a:pt x="44911" y="-1788"/>
                      <a:pt x="47394" y="602"/>
                    </a:cubicBezTo>
                    <a:cubicBezTo>
                      <a:pt x="47271" y="4206"/>
                      <a:pt x="42563" y="12154"/>
                      <a:pt x="39799" y="7962"/>
                    </a:cubicBezTo>
                    <a:cubicBezTo>
                      <a:pt x="39713" y="7834"/>
                      <a:pt x="39639" y="7699"/>
                      <a:pt x="39566" y="7570"/>
                    </a:cubicBezTo>
                    <a:close/>
                    <a:moveTo>
                      <a:pt x="56123" y="40675"/>
                    </a:moveTo>
                    <a:cubicBezTo>
                      <a:pt x="55767" y="39928"/>
                      <a:pt x="55694" y="38990"/>
                      <a:pt x="55957" y="38432"/>
                    </a:cubicBezTo>
                    <a:cubicBezTo>
                      <a:pt x="56558" y="37152"/>
                      <a:pt x="59856" y="39572"/>
                      <a:pt x="58795" y="41386"/>
                    </a:cubicBezTo>
                    <a:cubicBezTo>
                      <a:pt x="57508" y="42275"/>
                      <a:pt x="56582" y="41638"/>
                      <a:pt x="56129" y="40675"/>
                    </a:cubicBezTo>
                    <a:close/>
                    <a:moveTo>
                      <a:pt x="62295" y="38892"/>
                    </a:moveTo>
                    <a:cubicBezTo>
                      <a:pt x="61033" y="36275"/>
                      <a:pt x="67947" y="35993"/>
                      <a:pt x="68100" y="38010"/>
                    </a:cubicBezTo>
                    <a:cubicBezTo>
                      <a:pt x="67420" y="41092"/>
                      <a:pt x="63914" y="41754"/>
                      <a:pt x="62363" y="39021"/>
                    </a:cubicBezTo>
                    <a:cubicBezTo>
                      <a:pt x="62338" y="38978"/>
                      <a:pt x="62314" y="38935"/>
                      <a:pt x="62295" y="38892"/>
                    </a:cubicBezTo>
                    <a:close/>
                    <a:moveTo>
                      <a:pt x="53070" y="5664"/>
                    </a:moveTo>
                    <a:cubicBezTo>
                      <a:pt x="53070" y="5664"/>
                      <a:pt x="53045" y="5609"/>
                      <a:pt x="53033" y="5578"/>
                    </a:cubicBezTo>
                    <a:cubicBezTo>
                      <a:pt x="53162" y="2765"/>
                      <a:pt x="56417" y="3617"/>
                      <a:pt x="57067" y="4831"/>
                    </a:cubicBezTo>
                    <a:cubicBezTo>
                      <a:pt x="57710" y="6026"/>
                      <a:pt x="53934" y="7441"/>
                      <a:pt x="53070" y="5664"/>
                    </a:cubicBezTo>
                    <a:close/>
                    <a:moveTo>
                      <a:pt x="68487" y="35141"/>
                    </a:moveTo>
                    <a:cubicBezTo>
                      <a:pt x="68487" y="35141"/>
                      <a:pt x="68462" y="35080"/>
                      <a:pt x="68450" y="35050"/>
                    </a:cubicBezTo>
                    <a:cubicBezTo>
                      <a:pt x="68585" y="32237"/>
                      <a:pt x="71840" y="33082"/>
                      <a:pt x="72496" y="34302"/>
                    </a:cubicBezTo>
                    <a:cubicBezTo>
                      <a:pt x="73139" y="35503"/>
                      <a:pt x="69363" y="36919"/>
                      <a:pt x="68493" y="35141"/>
                    </a:cubicBezTo>
                    <a:close/>
                  </a:path>
                </a:pathLst>
              </a:custGeom>
              <a:solidFill>
                <a:srgbClr val="DEBC9A"/>
              </a:solidFill>
              <a:ln w="612" cap="flat">
                <a:noFill/>
                <a:prstDash val="solid"/>
                <a:miter/>
              </a:ln>
            </p:spPr>
            <p:txBody>
              <a:bodyPr/>
              <a:lstStyle/>
              <a:p>
                <a:endParaRPr lang="en-US"/>
              </a:p>
            </p:txBody>
          </p:sp>
          <p:sp>
            <p:nvSpPr>
              <p:cNvPr id="1182" name="Freeform 684">
                <a:extLst>
                  <a:ext uri="{FF2B5EF4-FFF2-40B4-BE49-F238E27FC236}">
                    <a16:creationId xmlns:a16="http://schemas.microsoft.com/office/drawing/2014/main" id="{3289362F-BF91-4FCB-E876-C62067F13226}"/>
                  </a:ext>
                </a:extLst>
              </p:cNvPr>
              <p:cNvSpPr/>
              <p:nvPr/>
            </p:nvSpPr>
            <p:spPr>
              <a:xfrm>
                <a:off x="5027750" y="557492"/>
                <a:ext cx="229475" cy="308740"/>
              </a:xfrm>
              <a:custGeom>
                <a:avLst/>
                <a:gdLst>
                  <a:gd name="csX0" fmla="*/ 12216 w 72564"/>
                  <a:gd name="csY0" fmla="*/ 1181 h 97630"/>
                  <a:gd name="csX1" fmla="*/ 12044 w 72564"/>
                  <a:gd name="csY1" fmla="*/ 3430 h 97630"/>
                  <a:gd name="csX2" fmla="*/ 14882 w 72564"/>
                  <a:gd name="csY2" fmla="*/ 470 h 97630"/>
                  <a:gd name="csX3" fmla="*/ 12216 w 72564"/>
                  <a:gd name="csY3" fmla="*/ 1181 h 97630"/>
                  <a:gd name="csX4" fmla="*/ 2206 w 72564"/>
                  <a:gd name="csY4" fmla="*/ 22281 h 97630"/>
                  <a:gd name="csX5" fmla="*/ 2052 w 72564"/>
                  <a:gd name="csY5" fmla="*/ 22759 h 97630"/>
                  <a:gd name="csX6" fmla="*/ 12216 w 72564"/>
                  <a:gd name="csY6" fmla="*/ 24549 h 97630"/>
                  <a:gd name="csX7" fmla="*/ 2206 w 72564"/>
                  <a:gd name="csY7" fmla="*/ 22281 h 97630"/>
                  <a:gd name="csX8" fmla="*/ 14024 w 72564"/>
                  <a:gd name="csY8" fmla="*/ 11538 h 97630"/>
                  <a:gd name="csX9" fmla="*/ 13816 w 72564"/>
                  <a:gd name="csY9" fmla="*/ 13456 h 97630"/>
                  <a:gd name="csX10" fmla="*/ 18701 w 72564"/>
                  <a:gd name="csY10" fmla="*/ 12623 h 97630"/>
                  <a:gd name="csX11" fmla="*/ 14024 w 72564"/>
                  <a:gd name="csY11" fmla="*/ 11538 h 97630"/>
                  <a:gd name="csX12" fmla="*/ 19700 w 72564"/>
                  <a:gd name="csY12" fmla="*/ 1555 h 97630"/>
                  <a:gd name="csX13" fmla="*/ 24016 w 72564"/>
                  <a:gd name="csY13" fmla="*/ 4319 h 97630"/>
                  <a:gd name="csX14" fmla="*/ 20411 w 72564"/>
                  <a:gd name="csY14" fmla="*/ 660 h 97630"/>
                  <a:gd name="csX15" fmla="*/ 19700 w 72564"/>
                  <a:gd name="csY15" fmla="*/ 1555 h 97630"/>
                  <a:gd name="csX16" fmla="*/ 226 w 72564"/>
                  <a:gd name="csY16" fmla="*/ 55123 h 97630"/>
                  <a:gd name="csX17" fmla="*/ 66 w 72564"/>
                  <a:gd name="csY17" fmla="*/ 56925 h 97630"/>
                  <a:gd name="csX18" fmla="*/ 4952 w 72564"/>
                  <a:gd name="csY18" fmla="*/ 56085 h 97630"/>
                  <a:gd name="csX19" fmla="*/ 220 w 72564"/>
                  <a:gd name="csY19" fmla="*/ 55123 h 97630"/>
                  <a:gd name="csX20" fmla="*/ 7159 w 72564"/>
                  <a:gd name="csY20" fmla="*/ 48431 h 97630"/>
                  <a:gd name="csX21" fmla="*/ 12553 w 72564"/>
                  <a:gd name="csY21" fmla="*/ 50018 h 97630"/>
                  <a:gd name="csX22" fmla="*/ 16415 w 72564"/>
                  <a:gd name="csY22" fmla="*/ 49889 h 97630"/>
                  <a:gd name="csX23" fmla="*/ 12743 w 72564"/>
                  <a:gd name="csY23" fmla="*/ 48621 h 97630"/>
                  <a:gd name="csX24" fmla="*/ 7226 w 72564"/>
                  <a:gd name="csY24" fmla="*/ 48308 h 97630"/>
                  <a:gd name="csX25" fmla="*/ 7159 w 72564"/>
                  <a:gd name="csY25" fmla="*/ 48431 h 97630"/>
                  <a:gd name="csX26" fmla="*/ 14496 w 72564"/>
                  <a:gd name="csY26" fmla="*/ 34666 h 97630"/>
                  <a:gd name="csX27" fmla="*/ 14331 w 72564"/>
                  <a:gd name="csY27" fmla="*/ 36916 h 97630"/>
                  <a:gd name="csX28" fmla="*/ 17169 w 72564"/>
                  <a:gd name="csY28" fmla="*/ 33956 h 97630"/>
                  <a:gd name="csX29" fmla="*/ 14496 w 72564"/>
                  <a:gd name="csY29" fmla="*/ 34666 h 97630"/>
                  <a:gd name="csX30" fmla="*/ 14993 w 72564"/>
                  <a:gd name="csY30" fmla="*/ 43075 h 97630"/>
                  <a:gd name="csX31" fmla="*/ 15035 w 72564"/>
                  <a:gd name="csY31" fmla="*/ 45103 h 97630"/>
                  <a:gd name="csX32" fmla="*/ 25076 w 72564"/>
                  <a:gd name="csY32" fmla="*/ 43173 h 97630"/>
                  <a:gd name="csX33" fmla="*/ 23587 w 72564"/>
                  <a:gd name="csY33" fmla="*/ 42400 h 97630"/>
                  <a:gd name="csX34" fmla="*/ 19645 w 72564"/>
                  <a:gd name="csY34" fmla="*/ 39171 h 97630"/>
                  <a:gd name="csX35" fmla="*/ 18787 w 72564"/>
                  <a:gd name="csY35" fmla="*/ 41524 h 97630"/>
                  <a:gd name="csX36" fmla="*/ 14993 w 72564"/>
                  <a:gd name="csY36" fmla="*/ 43087 h 97630"/>
                  <a:gd name="csX37" fmla="*/ 20669 w 72564"/>
                  <a:gd name="csY37" fmla="*/ 36450 h 97630"/>
                  <a:gd name="csX38" fmla="*/ 26474 w 72564"/>
                  <a:gd name="csY38" fmla="*/ 37332 h 97630"/>
                  <a:gd name="csX39" fmla="*/ 20736 w 72564"/>
                  <a:gd name="csY39" fmla="*/ 36327 h 97630"/>
                  <a:gd name="csX40" fmla="*/ 20669 w 72564"/>
                  <a:gd name="csY40" fmla="*/ 36456 h 97630"/>
                  <a:gd name="csX41" fmla="*/ 12032 w 72564"/>
                  <a:gd name="csY41" fmla="*/ 62667 h 97630"/>
                  <a:gd name="csX42" fmla="*/ 11866 w 72564"/>
                  <a:gd name="csY42" fmla="*/ 64910 h 97630"/>
                  <a:gd name="csX43" fmla="*/ 14705 w 72564"/>
                  <a:gd name="csY43" fmla="*/ 61956 h 97630"/>
                  <a:gd name="csX44" fmla="*/ 12038 w 72564"/>
                  <a:gd name="csY44" fmla="*/ 62667 h 97630"/>
                  <a:gd name="csX45" fmla="*/ 33842 w 72564"/>
                  <a:gd name="csY45" fmla="*/ 19744 h 97630"/>
                  <a:gd name="csX46" fmla="*/ 37097 w 72564"/>
                  <a:gd name="csY46" fmla="*/ 24248 h 97630"/>
                  <a:gd name="csX47" fmla="*/ 34431 w 72564"/>
                  <a:gd name="csY47" fmla="*/ 18849 h 97630"/>
                  <a:gd name="csX48" fmla="*/ 33842 w 72564"/>
                  <a:gd name="csY48" fmla="*/ 19744 h 97630"/>
                  <a:gd name="csX49" fmla="*/ 23611 w 72564"/>
                  <a:gd name="csY49" fmla="*/ 52800 h 97630"/>
                  <a:gd name="csX50" fmla="*/ 23568 w 72564"/>
                  <a:gd name="csY50" fmla="*/ 54216 h 97630"/>
                  <a:gd name="csX51" fmla="*/ 28393 w 72564"/>
                  <a:gd name="csY51" fmla="*/ 51029 h 97630"/>
                  <a:gd name="csX52" fmla="*/ 23611 w 72564"/>
                  <a:gd name="csY52" fmla="*/ 52806 h 97630"/>
                  <a:gd name="csX53" fmla="*/ 31862 w 72564"/>
                  <a:gd name="csY53" fmla="*/ 39287 h 97630"/>
                  <a:gd name="csX54" fmla="*/ 37667 w 72564"/>
                  <a:gd name="csY54" fmla="*/ 47567 h 97630"/>
                  <a:gd name="csX55" fmla="*/ 32953 w 72564"/>
                  <a:gd name="csY55" fmla="*/ 37994 h 97630"/>
                  <a:gd name="csX56" fmla="*/ 31868 w 72564"/>
                  <a:gd name="csY56" fmla="*/ 39287 h 97630"/>
                  <a:gd name="csX57" fmla="*/ 37379 w 72564"/>
                  <a:gd name="csY57" fmla="*/ 28575 h 97630"/>
                  <a:gd name="csX58" fmla="*/ 41419 w 72564"/>
                  <a:gd name="csY58" fmla="*/ 29323 h 97630"/>
                  <a:gd name="csX59" fmla="*/ 37379 w 72564"/>
                  <a:gd name="csY59" fmla="*/ 28575 h 97630"/>
                  <a:gd name="csX60" fmla="*/ 15348 w 72564"/>
                  <a:gd name="csY60" fmla="*/ 75592 h 97630"/>
                  <a:gd name="csX61" fmla="*/ 16684 w 72564"/>
                  <a:gd name="csY61" fmla="*/ 81720 h 97630"/>
                  <a:gd name="csX62" fmla="*/ 15704 w 72564"/>
                  <a:gd name="csY62" fmla="*/ 74991 h 97630"/>
                  <a:gd name="csX63" fmla="*/ 15348 w 72564"/>
                  <a:gd name="csY63" fmla="*/ 75592 h 97630"/>
                  <a:gd name="csX64" fmla="*/ 31470 w 72564"/>
                  <a:gd name="csY64" fmla="*/ 51875 h 97630"/>
                  <a:gd name="csX65" fmla="*/ 35785 w 72564"/>
                  <a:gd name="csY65" fmla="*/ 54633 h 97630"/>
                  <a:gd name="csX66" fmla="*/ 32181 w 72564"/>
                  <a:gd name="csY66" fmla="*/ 50980 h 97630"/>
                  <a:gd name="csX67" fmla="*/ 31464 w 72564"/>
                  <a:gd name="csY67" fmla="*/ 51875 h 97630"/>
                  <a:gd name="csX68" fmla="*/ 28025 w 72564"/>
                  <a:gd name="csY68" fmla="*/ 60173 h 97630"/>
                  <a:gd name="csX69" fmla="*/ 27853 w 72564"/>
                  <a:gd name="csY69" fmla="*/ 62422 h 97630"/>
                  <a:gd name="csX70" fmla="*/ 30691 w 72564"/>
                  <a:gd name="csY70" fmla="*/ 59462 h 97630"/>
                  <a:gd name="csX71" fmla="*/ 28025 w 72564"/>
                  <a:gd name="csY71" fmla="*/ 60173 h 97630"/>
                  <a:gd name="csX72" fmla="*/ 39359 w 72564"/>
                  <a:gd name="csY72" fmla="*/ 37277 h 97630"/>
                  <a:gd name="csX73" fmla="*/ 39151 w 72564"/>
                  <a:gd name="csY73" fmla="*/ 39195 h 97630"/>
                  <a:gd name="csX74" fmla="*/ 44036 w 72564"/>
                  <a:gd name="csY74" fmla="*/ 38362 h 97630"/>
                  <a:gd name="csX75" fmla="*/ 39359 w 72564"/>
                  <a:gd name="csY75" fmla="*/ 37277 h 97630"/>
                  <a:gd name="csX76" fmla="*/ 44300 w 72564"/>
                  <a:gd name="csY76" fmla="*/ 30898 h 97630"/>
                  <a:gd name="csX77" fmla="*/ 46108 w 72564"/>
                  <a:gd name="csY77" fmla="*/ 35138 h 97630"/>
                  <a:gd name="csX78" fmla="*/ 46280 w 72564"/>
                  <a:gd name="csY78" fmla="*/ 29151 h 97630"/>
                  <a:gd name="csX79" fmla="*/ 44300 w 72564"/>
                  <a:gd name="csY79" fmla="*/ 30898 h 97630"/>
                  <a:gd name="csX80" fmla="*/ 25076 w 72564"/>
                  <a:gd name="csY80" fmla="*/ 71277 h 97630"/>
                  <a:gd name="csX81" fmla="*/ 29392 w 72564"/>
                  <a:gd name="csY81" fmla="*/ 74041 h 97630"/>
                  <a:gd name="csX82" fmla="*/ 25787 w 72564"/>
                  <a:gd name="csY82" fmla="*/ 70383 h 97630"/>
                  <a:gd name="csX83" fmla="*/ 25076 w 72564"/>
                  <a:gd name="csY83" fmla="*/ 71277 h 97630"/>
                  <a:gd name="csX84" fmla="*/ 39261 w 72564"/>
                  <a:gd name="csY84" fmla="*/ 47996 h 97630"/>
                  <a:gd name="csX85" fmla="*/ 39169 w 72564"/>
                  <a:gd name="csY85" fmla="*/ 49062 h 97630"/>
                  <a:gd name="csX86" fmla="*/ 41885 w 72564"/>
                  <a:gd name="csY86" fmla="*/ 49546 h 97630"/>
                  <a:gd name="csX87" fmla="*/ 43546 w 72564"/>
                  <a:gd name="csY87" fmla="*/ 49129 h 97630"/>
                  <a:gd name="csX88" fmla="*/ 41406 w 72564"/>
                  <a:gd name="csY88" fmla="*/ 46960 h 97630"/>
                  <a:gd name="csX89" fmla="*/ 41131 w 72564"/>
                  <a:gd name="csY89" fmla="*/ 47248 h 97630"/>
                  <a:gd name="csX90" fmla="*/ 39255 w 72564"/>
                  <a:gd name="csY90" fmla="*/ 48002 h 97630"/>
                  <a:gd name="csX91" fmla="*/ 53844 w 72564"/>
                  <a:gd name="csY91" fmla="*/ 23470 h 97630"/>
                  <a:gd name="csX92" fmla="*/ 53679 w 72564"/>
                  <a:gd name="csY92" fmla="*/ 25719 h 97630"/>
                  <a:gd name="csX93" fmla="*/ 56517 w 72564"/>
                  <a:gd name="csY93" fmla="*/ 22765 h 97630"/>
                  <a:gd name="csX94" fmla="*/ 53844 w 72564"/>
                  <a:gd name="csY94" fmla="*/ 23470 h 97630"/>
                  <a:gd name="csX95" fmla="*/ 43840 w 72564"/>
                  <a:gd name="csY95" fmla="*/ 44570 h 97630"/>
                  <a:gd name="csX96" fmla="*/ 43681 w 72564"/>
                  <a:gd name="csY96" fmla="*/ 45048 h 97630"/>
                  <a:gd name="csX97" fmla="*/ 53850 w 72564"/>
                  <a:gd name="csY97" fmla="*/ 46837 h 97630"/>
                  <a:gd name="csX98" fmla="*/ 43846 w 72564"/>
                  <a:gd name="csY98" fmla="*/ 44570 h 97630"/>
                  <a:gd name="csX99" fmla="*/ 35252 w 72564"/>
                  <a:gd name="csY99" fmla="*/ 71541 h 97630"/>
                  <a:gd name="csX100" fmla="*/ 41057 w 72564"/>
                  <a:gd name="csY100" fmla="*/ 72423 h 97630"/>
                  <a:gd name="csX101" fmla="*/ 35319 w 72564"/>
                  <a:gd name="csY101" fmla="*/ 71412 h 97630"/>
                  <a:gd name="csX102" fmla="*/ 35252 w 72564"/>
                  <a:gd name="csY102" fmla="*/ 71541 h 97630"/>
                  <a:gd name="csX103" fmla="*/ 55597 w 72564"/>
                  <a:gd name="csY103" fmla="*/ 33943 h 97630"/>
                  <a:gd name="csX104" fmla="*/ 55438 w 72564"/>
                  <a:gd name="csY104" fmla="*/ 35745 h 97630"/>
                  <a:gd name="csX105" fmla="*/ 59913 w 72564"/>
                  <a:gd name="csY105" fmla="*/ 36713 h 97630"/>
                  <a:gd name="csX106" fmla="*/ 63474 w 72564"/>
                  <a:gd name="csY106" fmla="*/ 39931 h 97630"/>
                  <a:gd name="csX107" fmla="*/ 60808 w 72564"/>
                  <a:gd name="csY107" fmla="*/ 34526 h 97630"/>
                  <a:gd name="csX108" fmla="*/ 60354 w 72564"/>
                  <a:gd name="csY108" fmla="*/ 35151 h 97630"/>
                  <a:gd name="csX109" fmla="*/ 60317 w 72564"/>
                  <a:gd name="csY109" fmla="*/ 34918 h 97630"/>
                  <a:gd name="csX110" fmla="*/ 55585 w 72564"/>
                  <a:gd name="csY110" fmla="*/ 33949 h 97630"/>
                  <a:gd name="csX111" fmla="*/ 61464 w 72564"/>
                  <a:gd name="csY111" fmla="*/ 27447 h 97630"/>
                  <a:gd name="csX112" fmla="*/ 65779 w 72564"/>
                  <a:gd name="csY112" fmla="*/ 30205 h 97630"/>
                  <a:gd name="csX113" fmla="*/ 62175 w 72564"/>
                  <a:gd name="csY113" fmla="*/ 26546 h 97630"/>
                  <a:gd name="csX114" fmla="*/ 61464 w 72564"/>
                  <a:gd name="csY114" fmla="*/ 27441 h 97630"/>
                  <a:gd name="csX115" fmla="*/ 47389 w 72564"/>
                  <a:gd name="csY115" fmla="*/ 64291 h 97630"/>
                  <a:gd name="csX116" fmla="*/ 54966 w 72564"/>
                  <a:gd name="csY116" fmla="*/ 71682 h 97630"/>
                  <a:gd name="csX117" fmla="*/ 47389 w 72564"/>
                  <a:gd name="csY117" fmla="*/ 64291 h 97630"/>
                  <a:gd name="csX118" fmla="*/ 41854 w 72564"/>
                  <a:gd name="csY118" fmla="*/ 77406 h 97630"/>
                  <a:gd name="csX119" fmla="*/ 41695 w 72564"/>
                  <a:gd name="csY119" fmla="*/ 79207 h 97630"/>
                  <a:gd name="csX120" fmla="*/ 46586 w 72564"/>
                  <a:gd name="csY120" fmla="*/ 78368 h 97630"/>
                  <a:gd name="csX121" fmla="*/ 41854 w 72564"/>
                  <a:gd name="csY121" fmla="*/ 77399 h 97630"/>
                  <a:gd name="csX122" fmla="*/ 56891 w 72564"/>
                  <a:gd name="csY122" fmla="*/ 50392 h 97630"/>
                  <a:gd name="csX123" fmla="*/ 56854 w 72564"/>
                  <a:gd name="csY123" fmla="*/ 50478 h 97630"/>
                  <a:gd name="csX124" fmla="*/ 60887 w 72564"/>
                  <a:gd name="csY124" fmla="*/ 51225 h 97630"/>
                  <a:gd name="csX125" fmla="*/ 56891 w 72564"/>
                  <a:gd name="csY125" fmla="*/ 50392 h 97630"/>
                  <a:gd name="csX126" fmla="*/ 39567 w 72564"/>
                  <a:gd name="csY126" fmla="*/ 90061 h 97630"/>
                  <a:gd name="csX127" fmla="*/ 47395 w 72564"/>
                  <a:gd name="csY127" fmla="*/ 97029 h 97630"/>
                  <a:gd name="csX128" fmla="*/ 39800 w 72564"/>
                  <a:gd name="csY128" fmla="*/ 89662 h 97630"/>
                  <a:gd name="csX129" fmla="*/ 39567 w 72564"/>
                  <a:gd name="csY129" fmla="*/ 90061 h 97630"/>
                  <a:gd name="csX130" fmla="*/ 56124 w 72564"/>
                  <a:gd name="csY130" fmla="*/ 56955 h 97630"/>
                  <a:gd name="csX131" fmla="*/ 55959 w 72564"/>
                  <a:gd name="csY131" fmla="*/ 59198 h 97630"/>
                  <a:gd name="csX132" fmla="*/ 58791 w 72564"/>
                  <a:gd name="csY132" fmla="*/ 56244 h 97630"/>
                  <a:gd name="csX133" fmla="*/ 56124 w 72564"/>
                  <a:gd name="csY133" fmla="*/ 56955 h 97630"/>
                  <a:gd name="csX134" fmla="*/ 62297 w 72564"/>
                  <a:gd name="csY134" fmla="*/ 58739 h 97630"/>
                  <a:gd name="csX135" fmla="*/ 68102 w 72564"/>
                  <a:gd name="csY135" fmla="*/ 59621 h 97630"/>
                  <a:gd name="csX136" fmla="*/ 62365 w 72564"/>
                  <a:gd name="csY136" fmla="*/ 58610 h 97630"/>
                  <a:gd name="csX137" fmla="*/ 62297 w 72564"/>
                  <a:gd name="csY137" fmla="*/ 58739 h 97630"/>
                  <a:gd name="csX138" fmla="*/ 53072 w 72564"/>
                  <a:gd name="csY138" fmla="*/ 91967 h 97630"/>
                  <a:gd name="csX139" fmla="*/ 53035 w 72564"/>
                  <a:gd name="csY139" fmla="*/ 92052 h 97630"/>
                  <a:gd name="csX140" fmla="*/ 57068 w 72564"/>
                  <a:gd name="csY140" fmla="*/ 92800 h 97630"/>
                  <a:gd name="csX141" fmla="*/ 53072 w 72564"/>
                  <a:gd name="csY141" fmla="*/ 91967 h 97630"/>
                  <a:gd name="csX142" fmla="*/ 68488 w 72564"/>
                  <a:gd name="csY142" fmla="*/ 62489 h 97630"/>
                  <a:gd name="csX143" fmla="*/ 68452 w 72564"/>
                  <a:gd name="csY143" fmla="*/ 62581 h 97630"/>
                  <a:gd name="csX144" fmla="*/ 72491 w 72564"/>
                  <a:gd name="csY144" fmla="*/ 63329 h 97630"/>
                  <a:gd name="csX145" fmla="*/ 68488 w 72564"/>
                  <a:gd name="csY145" fmla="*/ 62489 h 976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72564" h="97630">
                    <a:moveTo>
                      <a:pt x="12216" y="1181"/>
                    </a:moveTo>
                    <a:cubicBezTo>
                      <a:pt x="11860" y="1923"/>
                      <a:pt x="11787" y="2866"/>
                      <a:pt x="12044" y="3430"/>
                    </a:cubicBezTo>
                    <a:cubicBezTo>
                      <a:pt x="12639" y="4717"/>
                      <a:pt x="15949" y="2290"/>
                      <a:pt x="14882" y="470"/>
                    </a:cubicBezTo>
                    <a:cubicBezTo>
                      <a:pt x="13595" y="-424"/>
                      <a:pt x="12669" y="219"/>
                      <a:pt x="12216" y="1181"/>
                    </a:cubicBezTo>
                    <a:close/>
                    <a:moveTo>
                      <a:pt x="2206" y="22281"/>
                    </a:moveTo>
                    <a:cubicBezTo>
                      <a:pt x="2138" y="22434"/>
                      <a:pt x="2083" y="22594"/>
                      <a:pt x="2052" y="22759"/>
                    </a:cubicBezTo>
                    <a:cubicBezTo>
                      <a:pt x="4112" y="25725"/>
                      <a:pt x="12246" y="29690"/>
                      <a:pt x="12216" y="24549"/>
                    </a:cubicBezTo>
                    <a:cubicBezTo>
                      <a:pt x="12191" y="19652"/>
                      <a:pt x="3646" y="19217"/>
                      <a:pt x="2206" y="22281"/>
                    </a:cubicBezTo>
                    <a:close/>
                    <a:moveTo>
                      <a:pt x="14024" y="11538"/>
                    </a:moveTo>
                    <a:cubicBezTo>
                      <a:pt x="13760" y="12041"/>
                      <a:pt x="13662" y="12684"/>
                      <a:pt x="13816" y="13456"/>
                    </a:cubicBezTo>
                    <a:cubicBezTo>
                      <a:pt x="14564" y="17280"/>
                      <a:pt x="19296" y="15301"/>
                      <a:pt x="18701" y="12623"/>
                    </a:cubicBezTo>
                    <a:cubicBezTo>
                      <a:pt x="18511" y="9785"/>
                      <a:pt x="15048" y="9571"/>
                      <a:pt x="14024" y="11538"/>
                    </a:cubicBezTo>
                    <a:close/>
                    <a:moveTo>
                      <a:pt x="19700" y="1555"/>
                    </a:moveTo>
                    <a:cubicBezTo>
                      <a:pt x="18658" y="3792"/>
                      <a:pt x="21772" y="6727"/>
                      <a:pt x="24016" y="4319"/>
                    </a:cubicBezTo>
                    <a:cubicBezTo>
                      <a:pt x="26584" y="1561"/>
                      <a:pt x="22165" y="-1331"/>
                      <a:pt x="20411" y="660"/>
                    </a:cubicBezTo>
                    <a:cubicBezTo>
                      <a:pt x="20080" y="930"/>
                      <a:pt x="19848" y="1236"/>
                      <a:pt x="19700" y="1555"/>
                    </a:cubicBezTo>
                    <a:close/>
                    <a:moveTo>
                      <a:pt x="226" y="55123"/>
                    </a:moveTo>
                    <a:cubicBezTo>
                      <a:pt x="11" y="55607"/>
                      <a:pt x="-69" y="56208"/>
                      <a:pt x="66" y="56925"/>
                    </a:cubicBezTo>
                    <a:cubicBezTo>
                      <a:pt x="814" y="60749"/>
                      <a:pt x="5546" y="58763"/>
                      <a:pt x="4952" y="56085"/>
                    </a:cubicBezTo>
                    <a:cubicBezTo>
                      <a:pt x="4756" y="53192"/>
                      <a:pt x="1163" y="53033"/>
                      <a:pt x="220" y="55123"/>
                    </a:cubicBezTo>
                    <a:close/>
                    <a:moveTo>
                      <a:pt x="7159" y="48431"/>
                    </a:moveTo>
                    <a:cubicBezTo>
                      <a:pt x="6067" y="50686"/>
                      <a:pt x="11051" y="51207"/>
                      <a:pt x="12553" y="50018"/>
                    </a:cubicBezTo>
                    <a:cubicBezTo>
                      <a:pt x="13264" y="51740"/>
                      <a:pt x="15845" y="50956"/>
                      <a:pt x="16415" y="49889"/>
                    </a:cubicBezTo>
                    <a:cubicBezTo>
                      <a:pt x="16991" y="48805"/>
                      <a:pt x="13975" y="47548"/>
                      <a:pt x="12743" y="48621"/>
                    </a:cubicBezTo>
                    <a:cubicBezTo>
                      <a:pt x="11725" y="46151"/>
                      <a:pt x="8654" y="45796"/>
                      <a:pt x="7226" y="48308"/>
                    </a:cubicBezTo>
                    <a:cubicBezTo>
                      <a:pt x="7202" y="48351"/>
                      <a:pt x="7177" y="48394"/>
                      <a:pt x="7159" y="48431"/>
                    </a:cubicBezTo>
                    <a:close/>
                    <a:moveTo>
                      <a:pt x="14496" y="34666"/>
                    </a:moveTo>
                    <a:cubicBezTo>
                      <a:pt x="14141" y="35414"/>
                      <a:pt x="14067" y="36352"/>
                      <a:pt x="14331" y="36916"/>
                    </a:cubicBezTo>
                    <a:cubicBezTo>
                      <a:pt x="14925" y="38203"/>
                      <a:pt x="18235" y="35776"/>
                      <a:pt x="17169" y="33956"/>
                    </a:cubicBezTo>
                    <a:cubicBezTo>
                      <a:pt x="15881" y="33067"/>
                      <a:pt x="14950" y="33704"/>
                      <a:pt x="14496" y="34666"/>
                    </a:cubicBezTo>
                    <a:close/>
                    <a:moveTo>
                      <a:pt x="14993" y="43075"/>
                    </a:moveTo>
                    <a:cubicBezTo>
                      <a:pt x="14747" y="43595"/>
                      <a:pt x="14735" y="44263"/>
                      <a:pt x="15035" y="45103"/>
                    </a:cubicBezTo>
                    <a:cubicBezTo>
                      <a:pt x="16776" y="49969"/>
                      <a:pt x="25585" y="46819"/>
                      <a:pt x="25076" y="43173"/>
                    </a:cubicBezTo>
                    <a:cubicBezTo>
                      <a:pt x="24678" y="42891"/>
                      <a:pt x="24163" y="42627"/>
                      <a:pt x="23587" y="42400"/>
                    </a:cubicBezTo>
                    <a:cubicBezTo>
                      <a:pt x="25371" y="39784"/>
                      <a:pt x="21313" y="37277"/>
                      <a:pt x="19645" y="39171"/>
                    </a:cubicBezTo>
                    <a:cubicBezTo>
                      <a:pt x="18818" y="39845"/>
                      <a:pt x="18609" y="40721"/>
                      <a:pt x="18787" y="41524"/>
                    </a:cubicBezTo>
                    <a:cubicBezTo>
                      <a:pt x="17028" y="41543"/>
                      <a:pt x="15508" y="41990"/>
                      <a:pt x="14993" y="43087"/>
                    </a:cubicBezTo>
                    <a:close/>
                    <a:moveTo>
                      <a:pt x="20669" y="36450"/>
                    </a:moveTo>
                    <a:cubicBezTo>
                      <a:pt x="19406" y="39067"/>
                      <a:pt x="26321" y="39349"/>
                      <a:pt x="26474" y="37332"/>
                    </a:cubicBezTo>
                    <a:cubicBezTo>
                      <a:pt x="25794" y="34250"/>
                      <a:pt x="22287" y="33594"/>
                      <a:pt x="20736" y="36327"/>
                    </a:cubicBezTo>
                    <a:cubicBezTo>
                      <a:pt x="20712" y="36370"/>
                      <a:pt x="20693" y="36413"/>
                      <a:pt x="20669" y="36456"/>
                    </a:cubicBezTo>
                    <a:close/>
                    <a:moveTo>
                      <a:pt x="12032" y="62667"/>
                    </a:moveTo>
                    <a:cubicBezTo>
                      <a:pt x="11676" y="63415"/>
                      <a:pt x="11603" y="64352"/>
                      <a:pt x="11866" y="64910"/>
                    </a:cubicBezTo>
                    <a:cubicBezTo>
                      <a:pt x="12461" y="66191"/>
                      <a:pt x="15765" y="63770"/>
                      <a:pt x="14705" y="61956"/>
                    </a:cubicBezTo>
                    <a:cubicBezTo>
                      <a:pt x="13417" y="61067"/>
                      <a:pt x="12492" y="61705"/>
                      <a:pt x="12038" y="62667"/>
                    </a:cubicBezTo>
                    <a:close/>
                    <a:moveTo>
                      <a:pt x="33842" y="19744"/>
                    </a:moveTo>
                    <a:cubicBezTo>
                      <a:pt x="32837" y="21913"/>
                      <a:pt x="34394" y="24432"/>
                      <a:pt x="37097" y="24248"/>
                    </a:cubicBezTo>
                    <a:cubicBezTo>
                      <a:pt x="40187" y="24034"/>
                      <a:pt x="36141" y="17844"/>
                      <a:pt x="34431" y="18849"/>
                    </a:cubicBezTo>
                    <a:cubicBezTo>
                      <a:pt x="34179" y="19137"/>
                      <a:pt x="33983" y="19438"/>
                      <a:pt x="33842" y="19744"/>
                    </a:cubicBezTo>
                    <a:close/>
                    <a:moveTo>
                      <a:pt x="23611" y="52800"/>
                    </a:moveTo>
                    <a:cubicBezTo>
                      <a:pt x="23366" y="53340"/>
                      <a:pt x="23305" y="53848"/>
                      <a:pt x="23568" y="54216"/>
                    </a:cubicBezTo>
                    <a:cubicBezTo>
                      <a:pt x="26051" y="56103"/>
                      <a:pt x="29024" y="54185"/>
                      <a:pt x="28393" y="51029"/>
                    </a:cubicBezTo>
                    <a:cubicBezTo>
                      <a:pt x="27896" y="48559"/>
                      <a:pt x="24500" y="50876"/>
                      <a:pt x="23611" y="52806"/>
                    </a:cubicBezTo>
                    <a:close/>
                    <a:moveTo>
                      <a:pt x="31862" y="39287"/>
                    </a:moveTo>
                    <a:cubicBezTo>
                      <a:pt x="30256" y="42744"/>
                      <a:pt x="34817" y="48762"/>
                      <a:pt x="37667" y="47567"/>
                    </a:cubicBezTo>
                    <a:cubicBezTo>
                      <a:pt x="38764" y="44178"/>
                      <a:pt x="36987" y="35108"/>
                      <a:pt x="32953" y="37994"/>
                    </a:cubicBezTo>
                    <a:cubicBezTo>
                      <a:pt x="32451" y="38356"/>
                      <a:pt x="32095" y="38791"/>
                      <a:pt x="31868" y="39287"/>
                    </a:cubicBezTo>
                    <a:close/>
                    <a:moveTo>
                      <a:pt x="37379" y="28575"/>
                    </a:moveTo>
                    <a:cubicBezTo>
                      <a:pt x="37514" y="31388"/>
                      <a:pt x="40769" y="30542"/>
                      <a:pt x="41419" y="29323"/>
                    </a:cubicBezTo>
                    <a:cubicBezTo>
                      <a:pt x="42075" y="28103"/>
                      <a:pt x="38164" y="26663"/>
                      <a:pt x="37379" y="28575"/>
                    </a:cubicBezTo>
                    <a:close/>
                    <a:moveTo>
                      <a:pt x="15348" y="75592"/>
                    </a:moveTo>
                    <a:cubicBezTo>
                      <a:pt x="14263" y="77816"/>
                      <a:pt x="13938" y="82511"/>
                      <a:pt x="16684" y="81720"/>
                    </a:cubicBezTo>
                    <a:cubicBezTo>
                      <a:pt x="19719" y="80850"/>
                      <a:pt x="17966" y="74862"/>
                      <a:pt x="15704" y="74991"/>
                    </a:cubicBezTo>
                    <a:cubicBezTo>
                      <a:pt x="15581" y="75157"/>
                      <a:pt x="15458" y="75359"/>
                      <a:pt x="15348" y="75592"/>
                    </a:cubicBezTo>
                    <a:close/>
                    <a:moveTo>
                      <a:pt x="31470" y="51875"/>
                    </a:moveTo>
                    <a:cubicBezTo>
                      <a:pt x="30434" y="54106"/>
                      <a:pt x="33542" y="57047"/>
                      <a:pt x="35785" y="54633"/>
                    </a:cubicBezTo>
                    <a:cubicBezTo>
                      <a:pt x="38348" y="51875"/>
                      <a:pt x="33934" y="48988"/>
                      <a:pt x="32181" y="50980"/>
                    </a:cubicBezTo>
                    <a:cubicBezTo>
                      <a:pt x="31850" y="51256"/>
                      <a:pt x="31611" y="51556"/>
                      <a:pt x="31464" y="51875"/>
                    </a:cubicBezTo>
                    <a:close/>
                    <a:moveTo>
                      <a:pt x="28025" y="60173"/>
                    </a:moveTo>
                    <a:cubicBezTo>
                      <a:pt x="27669" y="60920"/>
                      <a:pt x="27596" y="61858"/>
                      <a:pt x="27853" y="62422"/>
                    </a:cubicBezTo>
                    <a:cubicBezTo>
                      <a:pt x="28454" y="63703"/>
                      <a:pt x="31752" y="61282"/>
                      <a:pt x="30691" y="59462"/>
                    </a:cubicBezTo>
                    <a:cubicBezTo>
                      <a:pt x="29404" y="58573"/>
                      <a:pt x="28478" y="59211"/>
                      <a:pt x="28025" y="60173"/>
                    </a:cubicBezTo>
                    <a:close/>
                    <a:moveTo>
                      <a:pt x="39359" y="37277"/>
                    </a:moveTo>
                    <a:cubicBezTo>
                      <a:pt x="39095" y="37780"/>
                      <a:pt x="38997" y="38417"/>
                      <a:pt x="39151" y="39195"/>
                    </a:cubicBezTo>
                    <a:cubicBezTo>
                      <a:pt x="39898" y="43019"/>
                      <a:pt x="44625" y="41040"/>
                      <a:pt x="44036" y="38362"/>
                    </a:cubicBezTo>
                    <a:cubicBezTo>
                      <a:pt x="43846" y="35524"/>
                      <a:pt x="40383" y="35310"/>
                      <a:pt x="39359" y="37277"/>
                    </a:cubicBezTo>
                    <a:close/>
                    <a:moveTo>
                      <a:pt x="44300" y="30898"/>
                    </a:moveTo>
                    <a:cubicBezTo>
                      <a:pt x="43662" y="32356"/>
                      <a:pt x="44245" y="34244"/>
                      <a:pt x="46108" y="35138"/>
                    </a:cubicBezTo>
                    <a:cubicBezTo>
                      <a:pt x="48952" y="36505"/>
                      <a:pt x="48272" y="29145"/>
                      <a:pt x="46280" y="29151"/>
                    </a:cubicBezTo>
                    <a:cubicBezTo>
                      <a:pt x="45293" y="29482"/>
                      <a:pt x="44631" y="30131"/>
                      <a:pt x="44300" y="30898"/>
                    </a:cubicBezTo>
                    <a:close/>
                    <a:moveTo>
                      <a:pt x="25076" y="71277"/>
                    </a:moveTo>
                    <a:cubicBezTo>
                      <a:pt x="24034" y="73514"/>
                      <a:pt x="27148" y="76450"/>
                      <a:pt x="29392" y="74041"/>
                    </a:cubicBezTo>
                    <a:cubicBezTo>
                      <a:pt x="31960" y="71283"/>
                      <a:pt x="27541" y="68391"/>
                      <a:pt x="25787" y="70383"/>
                    </a:cubicBezTo>
                    <a:cubicBezTo>
                      <a:pt x="25456" y="70652"/>
                      <a:pt x="25223" y="70959"/>
                      <a:pt x="25076" y="71277"/>
                    </a:cubicBezTo>
                    <a:close/>
                    <a:moveTo>
                      <a:pt x="39261" y="47996"/>
                    </a:moveTo>
                    <a:cubicBezTo>
                      <a:pt x="39132" y="48284"/>
                      <a:pt x="39089" y="48639"/>
                      <a:pt x="39169" y="49062"/>
                    </a:cubicBezTo>
                    <a:cubicBezTo>
                      <a:pt x="39512" y="50821"/>
                      <a:pt x="41272" y="50508"/>
                      <a:pt x="41885" y="49546"/>
                    </a:cubicBezTo>
                    <a:cubicBezTo>
                      <a:pt x="42393" y="49767"/>
                      <a:pt x="43012" y="49705"/>
                      <a:pt x="43546" y="49129"/>
                    </a:cubicBezTo>
                    <a:cubicBezTo>
                      <a:pt x="45066" y="47493"/>
                      <a:pt x="42449" y="45777"/>
                      <a:pt x="41406" y="46960"/>
                    </a:cubicBezTo>
                    <a:cubicBezTo>
                      <a:pt x="41296" y="47052"/>
                      <a:pt x="41204" y="47150"/>
                      <a:pt x="41131" y="47248"/>
                    </a:cubicBezTo>
                    <a:cubicBezTo>
                      <a:pt x="40444" y="47003"/>
                      <a:pt x="39580" y="47272"/>
                      <a:pt x="39255" y="48002"/>
                    </a:cubicBezTo>
                    <a:close/>
                    <a:moveTo>
                      <a:pt x="53844" y="23470"/>
                    </a:moveTo>
                    <a:cubicBezTo>
                      <a:pt x="53489" y="24218"/>
                      <a:pt x="53415" y="25155"/>
                      <a:pt x="53679" y="25719"/>
                    </a:cubicBezTo>
                    <a:cubicBezTo>
                      <a:pt x="54273" y="27006"/>
                      <a:pt x="57583" y="24579"/>
                      <a:pt x="56517" y="22765"/>
                    </a:cubicBezTo>
                    <a:cubicBezTo>
                      <a:pt x="55229" y="21877"/>
                      <a:pt x="54304" y="22514"/>
                      <a:pt x="53844" y="23470"/>
                    </a:cubicBezTo>
                    <a:close/>
                    <a:moveTo>
                      <a:pt x="43840" y="44570"/>
                    </a:moveTo>
                    <a:cubicBezTo>
                      <a:pt x="43766" y="44717"/>
                      <a:pt x="43717" y="44876"/>
                      <a:pt x="43681" y="45048"/>
                    </a:cubicBezTo>
                    <a:cubicBezTo>
                      <a:pt x="45740" y="48014"/>
                      <a:pt x="53881" y="51979"/>
                      <a:pt x="53850" y="46837"/>
                    </a:cubicBezTo>
                    <a:cubicBezTo>
                      <a:pt x="53826" y="41941"/>
                      <a:pt x="45287" y="41512"/>
                      <a:pt x="43846" y="44570"/>
                    </a:cubicBezTo>
                    <a:close/>
                    <a:moveTo>
                      <a:pt x="35252" y="71541"/>
                    </a:moveTo>
                    <a:cubicBezTo>
                      <a:pt x="33989" y="74158"/>
                      <a:pt x="40904" y="74440"/>
                      <a:pt x="41057" y="72423"/>
                    </a:cubicBezTo>
                    <a:cubicBezTo>
                      <a:pt x="40377" y="69341"/>
                      <a:pt x="36870" y="68679"/>
                      <a:pt x="35319" y="71412"/>
                    </a:cubicBezTo>
                    <a:cubicBezTo>
                      <a:pt x="35295" y="71455"/>
                      <a:pt x="35270" y="71498"/>
                      <a:pt x="35252" y="71541"/>
                    </a:cubicBezTo>
                    <a:close/>
                    <a:moveTo>
                      <a:pt x="55597" y="33943"/>
                    </a:moveTo>
                    <a:cubicBezTo>
                      <a:pt x="55383" y="34427"/>
                      <a:pt x="55303" y="35028"/>
                      <a:pt x="55438" y="35745"/>
                    </a:cubicBezTo>
                    <a:cubicBezTo>
                      <a:pt x="55996" y="38613"/>
                      <a:pt x="58797" y="38221"/>
                      <a:pt x="59913" y="36713"/>
                    </a:cubicBezTo>
                    <a:cubicBezTo>
                      <a:pt x="59870" y="38472"/>
                      <a:pt x="61304" y="40078"/>
                      <a:pt x="63474" y="39931"/>
                    </a:cubicBezTo>
                    <a:cubicBezTo>
                      <a:pt x="66564" y="39716"/>
                      <a:pt x="62518" y="33520"/>
                      <a:pt x="60808" y="34526"/>
                    </a:cubicBezTo>
                    <a:cubicBezTo>
                      <a:pt x="60630" y="34728"/>
                      <a:pt x="60477" y="34936"/>
                      <a:pt x="60354" y="35151"/>
                    </a:cubicBezTo>
                    <a:cubicBezTo>
                      <a:pt x="60354" y="35077"/>
                      <a:pt x="60329" y="34997"/>
                      <a:pt x="60317" y="34918"/>
                    </a:cubicBezTo>
                    <a:cubicBezTo>
                      <a:pt x="60121" y="32025"/>
                      <a:pt x="56523" y="31860"/>
                      <a:pt x="55585" y="33949"/>
                    </a:cubicBezTo>
                    <a:close/>
                    <a:moveTo>
                      <a:pt x="61464" y="27447"/>
                    </a:moveTo>
                    <a:cubicBezTo>
                      <a:pt x="60421" y="29678"/>
                      <a:pt x="63535" y="32620"/>
                      <a:pt x="65779" y="30205"/>
                    </a:cubicBezTo>
                    <a:cubicBezTo>
                      <a:pt x="68347" y="27447"/>
                      <a:pt x="63934" y="24561"/>
                      <a:pt x="62175" y="26546"/>
                    </a:cubicBezTo>
                    <a:cubicBezTo>
                      <a:pt x="61844" y="26822"/>
                      <a:pt x="61611" y="27122"/>
                      <a:pt x="61464" y="27441"/>
                    </a:cubicBezTo>
                    <a:close/>
                    <a:moveTo>
                      <a:pt x="47389" y="64291"/>
                    </a:moveTo>
                    <a:cubicBezTo>
                      <a:pt x="47500" y="67894"/>
                      <a:pt x="52183" y="75855"/>
                      <a:pt x="54966" y="71682"/>
                    </a:cubicBezTo>
                    <a:cubicBezTo>
                      <a:pt x="57749" y="67508"/>
                      <a:pt x="49964" y="61833"/>
                      <a:pt x="47389" y="64291"/>
                    </a:cubicBezTo>
                    <a:close/>
                    <a:moveTo>
                      <a:pt x="41854" y="77406"/>
                    </a:moveTo>
                    <a:cubicBezTo>
                      <a:pt x="41639" y="77890"/>
                      <a:pt x="41560" y="78490"/>
                      <a:pt x="41695" y="79207"/>
                    </a:cubicBezTo>
                    <a:cubicBezTo>
                      <a:pt x="42442" y="83031"/>
                      <a:pt x="47175" y="81046"/>
                      <a:pt x="46586" y="78368"/>
                    </a:cubicBezTo>
                    <a:cubicBezTo>
                      <a:pt x="46390" y="75475"/>
                      <a:pt x="42792" y="75310"/>
                      <a:pt x="41854" y="77399"/>
                    </a:cubicBezTo>
                    <a:close/>
                    <a:moveTo>
                      <a:pt x="56891" y="50392"/>
                    </a:moveTo>
                    <a:cubicBezTo>
                      <a:pt x="56891" y="50392"/>
                      <a:pt x="56866" y="50447"/>
                      <a:pt x="56854" y="50478"/>
                    </a:cubicBezTo>
                    <a:cubicBezTo>
                      <a:pt x="56983" y="53291"/>
                      <a:pt x="60238" y="52439"/>
                      <a:pt x="60887" y="51225"/>
                    </a:cubicBezTo>
                    <a:cubicBezTo>
                      <a:pt x="61531" y="50024"/>
                      <a:pt x="57755" y="48615"/>
                      <a:pt x="56891" y="50392"/>
                    </a:cubicBezTo>
                    <a:close/>
                    <a:moveTo>
                      <a:pt x="39567" y="90061"/>
                    </a:moveTo>
                    <a:cubicBezTo>
                      <a:pt x="37514" y="94197"/>
                      <a:pt x="44913" y="99419"/>
                      <a:pt x="47395" y="97029"/>
                    </a:cubicBezTo>
                    <a:cubicBezTo>
                      <a:pt x="47273" y="93425"/>
                      <a:pt x="42565" y="85477"/>
                      <a:pt x="39800" y="89662"/>
                    </a:cubicBezTo>
                    <a:cubicBezTo>
                      <a:pt x="39715" y="89791"/>
                      <a:pt x="39635" y="89926"/>
                      <a:pt x="39567" y="90061"/>
                    </a:cubicBezTo>
                    <a:close/>
                    <a:moveTo>
                      <a:pt x="56124" y="56955"/>
                    </a:moveTo>
                    <a:cubicBezTo>
                      <a:pt x="55769" y="57703"/>
                      <a:pt x="55695" y="58641"/>
                      <a:pt x="55959" y="59198"/>
                    </a:cubicBezTo>
                    <a:cubicBezTo>
                      <a:pt x="56553" y="60479"/>
                      <a:pt x="59857" y="58058"/>
                      <a:pt x="58791" y="56244"/>
                    </a:cubicBezTo>
                    <a:cubicBezTo>
                      <a:pt x="57504" y="55350"/>
                      <a:pt x="56578" y="55993"/>
                      <a:pt x="56124" y="56955"/>
                    </a:cubicBezTo>
                    <a:close/>
                    <a:moveTo>
                      <a:pt x="62297" y="58739"/>
                    </a:moveTo>
                    <a:cubicBezTo>
                      <a:pt x="61034" y="61355"/>
                      <a:pt x="67949" y="61637"/>
                      <a:pt x="68102" y="59621"/>
                    </a:cubicBezTo>
                    <a:cubicBezTo>
                      <a:pt x="67422" y="56539"/>
                      <a:pt x="63916" y="55877"/>
                      <a:pt x="62365" y="58610"/>
                    </a:cubicBezTo>
                    <a:cubicBezTo>
                      <a:pt x="62340" y="58653"/>
                      <a:pt x="62316" y="58696"/>
                      <a:pt x="62297" y="58739"/>
                    </a:cubicBezTo>
                    <a:close/>
                    <a:moveTo>
                      <a:pt x="53072" y="91967"/>
                    </a:moveTo>
                    <a:cubicBezTo>
                      <a:pt x="53072" y="91967"/>
                      <a:pt x="53047" y="92022"/>
                      <a:pt x="53035" y="92052"/>
                    </a:cubicBezTo>
                    <a:cubicBezTo>
                      <a:pt x="53164" y="94865"/>
                      <a:pt x="56419" y="94013"/>
                      <a:pt x="57068" y="92800"/>
                    </a:cubicBezTo>
                    <a:cubicBezTo>
                      <a:pt x="57712" y="91599"/>
                      <a:pt x="53942" y="90189"/>
                      <a:pt x="53072" y="91967"/>
                    </a:cubicBezTo>
                    <a:close/>
                    <a:moveTo>
                      <a:pt x="68488" y="62489"/>
                    </a:moveTo>
                    <a:cubicBezTo>
                      <a:pt x="68488" y="62489"/>
                      <a:pt x="68464" y="62550"/>
                      <a:pt x="68452" y="62581"/>
                    </a:cubicBezTo>
                    <a:cubicBezTo>
                      <a:pt x="68580" y="65394"/>
                      <a:pt x="71835" y="64548"/>
                      <a:pt x="72491" y="63329"/>
                    </a:cubicBezTo>
                    <a:cubicBezTo>
                      <a:pt x="73135" y="62128"/>
                      <a:pt x="69359" y="60712"/>
                      <a:pt x="68488" y="62489"/>
                    </a:cubicBezTo>
                    <a:close/>
                  </a:path>
                </a:pathLst>
              </a:custGeom>
              <a:solidFill>
                <a:srgbClr val="DEBC9A"/>
              </a:solidFill>
              <a:ln w="612" cap="flat">
                <a:noFill/>
                <a:prstDash val="solid"/>
                <a:miter/>
              </a:ln>
            </p:spPr>
            <p:txBody>
              <a:bodyPr/>
              <a:lstStyle/>
              <a:p>
                <a:endParaRPr lang="en-US"/>
              </a:p>
            </p:txBody>
          </p:sp>
          <p:sp>
            <p:nvSpPr>
              <p:cNvPr id="1183" name="Freeform 685">
                <a:extLst>
                  <a:ext uri="{FF2B5EF4-FFF2-40B4-BE49-F238E27FC236}">
                    <a16:creationId xmlns:a16="http://schemas.microsoft.com/office/drawing/2014/main" id="{76398552-0C60-6543-DE20-CCB54F9D02D2}"/>
                  </a:ext>
                </a:extLst>
              </p:cNvPr>
              <p:cNvSpPr/>
              <p:nvPr/>
            </p:nvSpPr>
            <p:spPr>
              <a:xfrm>
                <a:off x="4834450" y="1180852"/>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1184" name="Freeform 686">
                <a:extLst>
                  <a:ext uri="{FF2B5EF4-FFF2-40B4-BE49-F238E27FC236}">
                    <a16:creationId xmlns:a16="http://schemas.microsoft.com/office/drawing/2014/main" id="{0E3FAA10-9B53-2ECA-A21A-0A0BC1362042}"/>
                  </a:ext>
                </a:extLst>
              </p:cNvPr>
              <p:cNvSpPr/>
              <p:nvPr/>
            </p:nvSpPr>
            <p:spPr>
              <a:xfrm>
                <a:off x="4851355" y="1093948"/>
                <a:ext cx="16647" cy="20482"/>
              </a:xfrm>
              <a:custGeom>
                <a:avLst/>
                <a:gdLst>
                  <a:gd name="csX0" fmla="*/ 4734 w 5263"/>
                  <a:gd name="csY0" fmla="*/ 161 h 6476"/>
                  <a:gd name="csX1" fmla="*/ 676 w 5263"/>
                  <a:gd name="csY1" fmla="*/ 5714 h 6476"/>
                  <a:gd name="csX2" fmla="*/ 4734 w 5263"/>
                  <a:gd name="csY2" fmla="*/ 161 h 6476"/>
                </a:gdLst>
                <a:ahLst/>
                <a:cxnLst>
                  <a:cxn ang="0">
                    <a:pos x="csX0" y="csY0"/>
                  </a:cxn>
                  <a:cxn ang="0">
                    <a:pos x="csX1" y="csY1"/>
                  </a:cxn>
                  <a:cxn ang="0">
                    <a:pos x="csX2" y="csY2"/>
                  </a:cxn>
                </a:cxnLst>
                <a:rect l="l" t="t" r="r" b="b"/>
                <a:pathLst>
                  <a:path w="5263" h="6476">
                    <a:moveTo>
                      <a:pt x="4734" y="161"/>
                    </a:moveTo>
                    <a:cubicBezTo>
                      <a:pt x="1258" y="-782"/>
                      <a:pt x="-1268" y="2588"/>
                      <a:pt x="676" y="5714"/>
                    </a:cubicBezTo>
                    <a:cubicBezTo>
                      <a:pt x="2619" y="8839"/>
                      <a:pt x="6720" y="1436"/>
                      <a:pt x="4734" y="161"/>
                    </a:cubicBezTo>
                    <a:close/>
                  </a:path>
                </a:pathLst>
              </a:custGeom>
              <a:solidFill>
                <a:srgbClr val="DEBC9A"/>
              </a:solidFill>
              <a:ln w="612" cap="flat">
                <a:noFill/>
                <a:prstDash val="solid"/>
                <a:miter/>
              </a:ln>
            </p:spPr>
            <p:txBody>
              <a:bodyPr/>
              <a:lstStyle/>
              <a:p>
                <a:endParaRPr lang="en-US"/>
              </a:p>
            </p:txBody>
          </p:sp>
          <p:sp>
            <p:nvSpPr>
              <p:cNvPr id="1185" name="Freeform 362">
                <a:extLst>
                  <a:ext uri="{FF2B5EF4-FFF2-40B4-BE49-F238E27FC236}">
                    <a16:creationId xmlns:a16="http://schemas.microsoft.com/office/drawing/2014/main" id="{0ABA1259-D6AF-B1EC-E6E7-AD3D6B9C0B25}"/>
                  </a:ext>
                </a:extLst>
              </p:cNvPr>
              <p:cNvSpPr/>
              <p:nvPr/>
            </p:nvSpPr>
            <p:spPr>
              <a:xfrm>
                <a:off x="4979337" y="881504"/>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1186" name="Freeform 772">
                <a:extLst>
                  <a:ext uri="{FF2B5EF4-FFF2-40B4-BE49-F238E27FC236}">
                    <a16:creationId xmlns:a16="http://schemas.microsoft.com/office/drawing/2014/main" id="{2BA1EEC0-E4CC-09B3-4402-512F5427415E}"/>
                  </a:ext>
                </a:extLst>
              </p:cNvPr>
              <p:cNvSpPr/>
              <p:nvPr/>
            </p:nvSpPr>
            <p:spPr>
              <a:xfrm>
                <a:off x="4899655" y="978078"/>
                <a:ext cx="16647" cy="20475"/>
              </a:xfrm>
              <a:custGeom>
                <a:avLst/>
                <a:gdLst>
                  <a:gd name="csX0" fmla="*/ 4736 w 5265"/>
                  <a:gd name="csY0" fmla="*/ 160 h 6475"/>
                  <a:gd name="csX1" fmla="*/ 678 w 5265"/>
                  <a:gd name="csY1" fmla="*/ 5712 h 6475"/>
                  <a:gd name="csX2" fmla="*/ 4736 w 5265"/>
                  <a:gd name="csY2" fmla="*/ 160 h 6475"/>
                </a:gdLst>
                <a:ahLst/>
                <a:cxnLst>
                  <a:cxn ang="0">
                    <a:pos x="csX0" y="csY0"/>
                  </a:cxn>
                  <a:cxn ang="0">
                    <a:pos x="csX1" y="csY1"/>
                  </a:cxn>
                  <a:cxn ang="0">
                    <a:pos x="csX2" y="csY2"/>
                  </a:cxn>
                </a:cxnLst>
                <a:rect l="l" t="t" r="r" b="b"/>
                <a:pathLst>
                  <a:path w="5265" h="6475">
                    <a:moveTo>
                      <a:pt x="4736" y="160"/>
                    </a:moveTo>
                    <a:cubicBezTo>
                      <a:pt x="1260" y="-778"/>
                      <a:pt x="-1271" y="2587"/>
                      <a:pt x="678" y="5712"/>
                    </a:cubicBezTo>
                    <a:cubicBezTo>
                      <a:pt x="2621" y="8837"/>
                      <a:pt x="6722" y="1434"/>
                      <a:pt x="4736" y="160"/>
                    </a:cubicBezTo>
                    <a:close/>
                  </a:path>
                </a:pathLst>
              </a:custGeom>
              <a:solidFill>
                <a:srgbClr val="DEBC9A"/>
              </a:solidFill>
              <a:ln w="612" cap="flat">
                <a:noFill/>
                <a:prstDash val="solid"/>
                <a:miter/>
              </a:ln>
            </p:spPr>
            <p:txBody>
              <a:bodyPr/>
              <a:lstStyle/>
              <a:p>
                <a:endParaRPr lang="en-US"/>
              </a:p>
            </p:txBody>
          </p:sp>
          <p:sp>
            <p:nvSpPr>
              <p:cNvPr id="1187" name="Freeform 773">
                <a:extLst>
                  <a:ext uri="{FF2B5EF4-FFF2-40B4-BE49-F238E27FC236}">
                    <a16:creationId xmlns:a16="http://schemas.microsoft.com/office/drawing/2014/main" id="{3316B7B0-F1C5-7F39-4D93-A6821AA79098}"/>
                  </a:ext>
                </a:extLst>
              </p:cNvPr>
              <p:cNvSpPr/>
              <p:nvPr/>
            </p:nvSpPr>
            <p:spPr>
              <a:xfrm>
                <a:off x="4776512" y="1576748"/>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1188" name="Freeform 774">
                <a:extLst>
                  <a:ext uri="{FF2B5EF4-FFF2-40B4-BE49-F238E27FC236}">
                    <a16:creationId xmlns:a16="http://schemas.microsoft.com/office/drawing/2014/main" id="{77E621D0-14D2-07B0-C424-999200D4B851}"/>
                  </a:ext>
                </a:extLst>
              </p:cNvPr>
              <p:cNvSpPr/>
              <p:nvPr/>
            </p:nvSpPr>
            <p:spPr>
              <a:xfrm>
                <a:off x="4812726" y="1673310"/>
                <a:ext cx="16647" cy="20482"/>
              </a:xfrm>
              <a:custGeom>
                <a:avLst/>
                <a:gdLst>
                  <a:gd name="csX0" fmla="*/ 4734 w 5263"/>
                  <a:gd name="csY0" fmla="*/ 161 h 6476"/>
                  <a:gd name="csX1" fmla="*/ 676 w 5263"/>
                  <a:gd name="csY1" fmla="*/ 5714 h 6476"/>
                  <a:gd name="csX2" fmla="*/ 4734 w 5263"/>
                  <a:gd name="csY2" fmla="*/ 161 h 6476"/>
                </a:gdLst>
                <a:ahLst/>
                <a:cxnLst>
                  <a:cxn ang="0">
                    <a:pos x="csX0" y="csY0"/>
                  </a:cxn>
                  <a:cxn ang="0">
                    <a:pos x="csX1" y="csY1"/>
                  </a:cxn>
                  <a:cxn ang="0">
                    <a:pos x="csX2" y="csY2"/>
                  </a:cxn>
                </a:cxnLst>
                <a:rect l="l" t="t" r="r" b="b"/>
                <a:pathLst>
                  <a:path w="5263" h="6476">
                    <a:moveTo>
                      <a:pt x="4734" y="161"/>
                    </a:moveTo>
                    <a:cubicBezTo>
                      <a:pt x="1258" y="-782"/>
                      <a:pt x="-1268" y="2588"/>
                      <a:pt x="676" y="5714"/>
                    </a:cubicBezTo>
                    <a:cubicBezTo>
                      <a:pt x="2619" y="8839"/>
                      <a:pt x="6720" y="1436"/>
                      <a:pt x="4734" y="161"/>
                    </a:cubicBezTo>
                    <a:close/>
                  </a:path>
                </a:pathLst>
              </a:custGeom>
              <a:solidFill>
                <a:srgbClr val="DEBC9A"/>
              </a:solidFill>
              <a:ln w="612" cap="flat">
                <a:noFill/>
                <a:prstDash val="solid"/>
                <a:miter/>
              </a:ln>
            </p:spPr>
            <p:txBody>
              <a:bodyPr/>
              <a:lstStyle/>
              <a:p>
                <a:endParaRPr lang="en-US"/>
              </a:p>
            </p:txBody>
          </p:sp>
          <p:sp>
            <p:nvSpPr>
              <p:cNvPr id="1189" name="Freeform 775">
                <a:extLst>
                  <a:ext uri="{FF2B5EF4-FFF2-40B4-BE49-F238E27FC236}">
                    <a16:creationId xmlns:a16="http://schemas.microsoft.com/office/drawing/2014/main" id="{0B85D775-81F0-C5E6-246F-C5D70DC78DB6}"/>
                  </a:ext>
                </a:extLst>
              </p:cNvPr>
              <p:cNvSpPr/>
              <p:nvPr/>
            </p:nvSpPr>
            <p:spPr>
              <a:xfrm>
                <a:off x="5222191" y="2036020"/>
                <a:ext cx="191331" cy="65899"/>
              </a:xfrm>
              <a:custGeom>
                <a:avLst/>
                <a:gdLst>
                  <a:gd name="csX0" fmla="*/ 60474 w 60503"/>
                  <a:gd name="csY0" fmla="*/ 11373 h 20838"/>
                  <a:gd name="csX1" fmla="*/ 39957 w 60503"/>
                  <a:gd name="csY1" fmla="*/ 36 h 20838"/>
                  <a:gd name="csX2" fmla="*/ 26189 w 60503"/>
                  <a:gd name="csY2" fmla="*/ 11643 h 20838"/>
                  <a:gd name="csX3" fmla="*/ 5133 w 60503"/>
                  <a:gd name="csY3" fmla="*/ 12452 h 20838"/>
                  <a:gd name="csX4" fmla="*/ 1620 w 60503"/>
                  <a:gd name="csY4" fmla="*/ 20547 h 20838"/>
                  <a:gd name="csX5" fmla="*/ 60474 w 60503"/>
                  <a:gd name="csY5" fmla="*/ 11373 h 20838"/>
                </a:gdLst>
                <a:ahLst/>
                <a:cxnLst>
                  <a:cxn ang="0">
                    <a:pos x="csX0" y="csY0"/>
                  </a:cxn>
                  <a:cxn ang="0">
                    <a:pos x="csX1" y="csY1"/>
                  </a:cxn>
                  <a:cxn ang="0">
                    <a:pos x="csX2" y="csY2"/>
                  </a:cxn>
                  <a:cxn ang="0">
                    <a:pos x="csX3" y="csY3"/>
                  </a:cxn>
                  <a:cxn ang="0">
                    <a:pos x="csX4" y="csY4"/>
                  </a:cxn>
                  <a:cxn ang="0">
                    <a:pos x="csX5" y="csY5"/>
                  </a:cxn>
                </a:cxnLst>
                <a:rect l="l" t="t" r="r" b="b"/>
                <a:pathLst>
                  <a:path w="60503" h="20838">
                    <a:moveTo>
                      <a:pt x="60474" y="11373"/>
                    </a:moveTo>
                    <a:cubicBezTo>
                      <a:pt x="61283" y="5165"/>
                      <a:pt x="45357" y="-504"/>
                      <a:pt x="39957" y="36"/>
                    </a:cubicBezTo>
                    <a:cubicBezTo>
                      <a:pt x="34556" y="575"/>
                      <a:pt x="31859" y="10025"/>
                      <a:pt x="26189" y="11643"/>
                    </a:cubicBezTo>
                    <a:cubicBezTo>
                      <a:pt x="20519" y="13261"/>
                      <a:pt x="8909" y="11373"/>
                      <a:pt x="5133" y="12452"/>
                    </a:cubicBezTo>
                    <a:cubicBezTo>
                      <a:pt x="1357" y="13530"/>
                      <a:pt x="-2156" y="18929"/>
                      <a:pt x="1620" y="20547"/>
                    </a:cubicBezTo>
                    <a:cubicBezTo>
                      <a:pt x="5396" y="22165"/>
                      <a:pt x="56961" y="16766"/>
                      <a:pt x="60474" y="11373"/>
                    </a:cubicBezTo>
                    <a:close/>
                  </a:path>
                </a:pathLst>
              </a:custGeom>
              <a:solidFill>
                <a:srgbClr val="DEBC9A"/>
              </a:solidFill>
              <a:ln w="612" cap="flat">
                <a:noFill/>
                <a:prstDash val="solid"/>
                <a:miter/>
              </a:ln>
            </p:spPr>
            <p:txBody>
              <a:bodyPr/>
              <a:lstStyle/>
              <a:p>
                <a:endParaRPr lang="en-US"/>
              </a:p>
            </p:txBody>
          </p:sp>
          <p:sp>
            <p:nvSpPr>
              <p:cNvPr id="1190" name="Freeform 777">
                <a:extLst>
                  <a:ext uri="{FF2B5EF4-FFF2-40B4-BE49-F238E27FC236}">
                    <a16:creationId xmlns:a16="http://schemas.microsoft.com/office/drawing/2014/main" id="{EBC524A4-88D7-9792-C25C-61F8C5BF59FD}"/>
                  </a:ext>
                </a:extLst>
              </p:cNvPr>
              <p:cNvSpPr/>
              <p:nvPr/>
            </p:nvSpPr>
            <p:spPr>
              <a:xfrm>
                <a:off x="4879747" y="2109741"/>
                <a:ext cx="109038" cy="92013"/>
              </a:xfrm>
              <a:custGeom>
                <a:avLst/>
                <a:gdLst>
                  <a:gd name="csX0" fmla="*/ 7060 w 34480"/>
                  <a:gd name="csY0" fmla="*/ 29083 h 29096"/>
                  <a:gd name="csX1" fmla="*/ 33517 w 34480"/>
                  <a:gd name="csY1" fmla="*/ 18285 h 29096"/>
                  <a:gd name="csX2" fmla="*/ 14079 w 34480"/>
                  <a:gd name="csY2" fmla="*/ 739 h 29096"/>
                  <a:gd name="csX3" fmla="*/ 7060 w 34480"/>
                  <a:gd name="csY3" fmla="*/ 29077 h 29096"/>
                </a:gdLst>
                <a:ahLst/>
                <a:cxnLst>
                  <a:cxn ang="0">
                    <a:pos x="csX0" y="csY0"/>
                  </a:cxn>
                  <a:cxn ang="0">
                    <a:pos x="csX1" y="csY1"/>
                  </a:cxn>
                  <a:cxn ang="0">
                    <a:pos x="csX2" y="csY2"/>
                  </a:cxn>
                  <a:cxn ang="0">
                    <a:pos x="csX3" y="csY3"/>
                  </a:cxn>
                </a:cxnLst>
                <a:rect l="l" t="t" r="r" b="b"/>
                <a:pathLst>
                  <a:path w="34480" h="29096">
                    <a:moveTo>
                      <a:pt x="7060" y="29083"/>
                    </a:moveTo>
                    <a:cubicBezTo>
                      <a:pt x="20018" y="25841"/>
                      <a:pt x="28655" y="26387"/>
                      <a:pt x="33517" y="18285"/>
                    </a:cubicBezTo>
                    <a:cubicBezTo>
                      <a:pt x="38371" y="10189"/>
                      <a:pt x="23794" y="-3305"/>
                      <a:pt x="14079" y="739"/>
                    </a:cubicBezTo>
                    <a:cubicBezTo>
                      <a:pt x="4357" y="4790"/>
                      <a:pt x="-8057" y="29886"/>
                      <a:pt x="7060" y="29077"/>
                    </a:cubicBezTo>
                    <a:close/>
                  </a:path>
                </a:pathLst>
              </a:custGeom>
              <a:solidFill>
                <a:srgbClr val="DEBC9A"/>
              </a:solidFill>
              <a:ln w="612" cap="flat">
                <a:noFill/>
                <a:prstDash val="solid"/>
                <a:miter/>
              </a:ln>
            </p:spPr>
            <p:txBody>
              <a:bodyPr/>
              <a:lstStyle/>
              <a:p>
                <a:endParaRPr lang="en-US"/>
              </a:p>
            </p:txBody>
          </p:sp>
          <p:sp>
            <p:nvSpPr>
              <p:cNvPr id="1191" name="Freeform 778">
                <a:extLst>
                  <a:ext uri="{FF2B5EF4-FFF2-40B4-BE49-F238E27FC236}">
                    <a16:creationId xmlns:a16="http://schemas.microsoft.com/office/drawing/2014/main" id="{7961F1DE-820C-6DAD-702A-900A3D1D078A}"/>
                  </a:ext>
                </a:extLst>
              </p:cNvPr>
              <p:cNvSpPr/>
              <p:nvPr/>
            </p:nvSpPr>
            <p:spPr>
              <a:xfrm>
                <a:off x="5004347" y="2117392"/>
                <a:ext cx="62751" cy="45612"/>
              </a:xfrm>
              <a:custGeom>
                <a:avLst/>
                <a:gdLst>
                  <a:gd name="csX0" fmla="*/ 49 w 19844"/>
                  <a:gd name="csY0" fmla="*/ 11276 h 14424"/>
                  <a:gd name="csX1" fmla="*/ 18678 w 19844"/>
                  <a:gd name="csY1" fmla="*/ 3989 h 14424"/>
                  <a:gd name="csX2" fmla="*/ 49 w 19844"/>
                  <a:gd name="csY2" fmla="*/ 11276 h 14424"/>
                </a:gdLst>
                <a:ahLst/>
                <a:cxnLst>
                  <a:cxn ang="0">
                    <a:pos x="csX0" y="csY0"/>
                  </a:cxn>
                  <a:cxn ang="0">
                    <a:pos x="csX1" y="csY1"/>
                  </a:cxn>
                  <a:cxn ang="0">
                    <a:pos x="csX2" y="csY2"/>
                  </a:cxn>
                </a:cxnLst>
                <a:rect l="l" t="t" r="r" b="b"/>
                <a:pathLst>
                  <a:path w="19844" h="14424">
                    <a:moveTo>
                      <a:pt x="49" y="11276"/>
                    </a:moveTo>
                    <a:cubicBezTo>
                      <a:pt x="-1300" y="4528"/>
                      <a:pt x="25697" y="-5731"/>
                      <a:pt x="18678" y="3989"/>
                    </a:cubicBezTo>
                    <a:cubicBezTo>
                      <a:pt x="11659" y="13702"/>
                      <a:pt x="5449" y="17753"/>
                      <a:pt x="49" y="11276"/>
                    </a:cubicBezTo>
                    <a:close/>
                  </a:path>
                </a:pathLst>
              </a:custGeom>
              <a:solidFill>
                <a:srgbClr val="DEBC9A"/>
              </a:solidFill>
              <a:ln w="612" cap="flat">
                <a:noFill/>
                <a:prstDash val="solid"/>
                <a:miter/>
              </a:ln>
            </p:spPr>
            <p:txBody>
              <a:bodyPr/>
              <a:lstStyle/>
              <a:p>
                <a:endParaRPr lang="en-US"/>
              </a:p>
            </p:txBody>
          </p:sp>
          <p:sp>
            <p:nvSpPr>
              <p:cNvPr id="1192" name="Freeform 780">
                <a:extLst>
                  <a:ext uri="{FF2B5EF4-FFF2-40B4-BE49-F238E27FC236}">
                    <a16:creationId xmlns:a16="http://schemas.microsoft.com/office/drawing/2014/main" id="{A1BBD04C-25C6-1973-8D99-8B1748BCF33E}"/>
                  </a:ext>
                </a:extLst>
              </p:cNvPr>
              <p:cNvSpPr/>
              <p:nvPr/>
            </p:nvSpPr>
            <p:spPr>
              <a:xfrm>
                <a:off x="4723538" y="1912802"/>
                <a:ext cx="91818" cy="137203"/>
              </a:xfrm>
              <a:custGeom>
                <a:avLst/>
                <a:gdLst>
                  <a:gd name="csX0" fmla="*/ 30 w 29034"/>
                  <a:gd name="csY0" fmla="*/ 40617 h 43385"/>
                  <a:gd name="csX1" fmla="*/ 10292 w 29034"/>
                  <a:gd name="csY1" fmla="*/ 22262 h 43385"/>
                  <a:gd name="csX2" fmla="*/ 16771 w 29034"/>
                  <a:gd name="csY2" fmla="*/ 403 h 43385"/>
                  <a:gd name="csX3" fmla="*/ 25139 w 29034"/>
                  <a:gd name="csY3" fmla="*/ 27392 h 43385"/>
                  <a:gd name="csX4" fmla="*/ 30 w 29034"/>
                  <a:gd name="csY4" fmla="*/ 40617 h 43385"/>
                </a:gdLst>
                <a:ahLst/>
                <a:cxnLst>
                  <a:cxn ang="0">
                    <a:pos x="csX0" y="csY0"/>
                  </a:cxn>
                  <a:cxn ang="0">
                    <a:pos x="csX1" y="csY1"/>
                  </a:cxn>
                  <a:cxn ang="0">
                    <a:pos x="csX2" y="csY2"/>
                  </a:cxn>
                  <a:cxn ang="0">
                    <a:pos x="csX3" y="csY3"/>
                  </a:cxn>
                  <a:cxn ang="0">
                    <a:pos x="csX4" y="csY4"/>
                  </a:cxn>
                </a:cxnLst>
                <a:rect l="l" t="t" r="r" b="b"/>
                <a:pathLst>
                  <a:path w="29034" h="43385">
                    <a:moveTo>
                      <a:pt x="30" y="40617"/>
                    </a:moveTo>
                    <a:cubicBezTo>
                      <a:pt x="-509" y="35218"/>
                      <a:pt x="6240" y="32521"/>
                      <a:pt x="10292" y="22262"/>
                    </a:cubicBezTo>
                    <a:cubicBezTo>
                      <a:pt x="14344" y="12004"/>
                      <a:pt x="12995" y="3638"/>
                      <a:pt x="16771" y="403"/>
                    </a:cubicBezTo>
                    <a:cubicBezTo>
                      <a:pt x="20553" y="-2839"/>
                      <a:pt x="36209" y="14167"/>
                      <a:pt x="25139" y="27392"/>
                    </a:cubicBezTo>
                    <a:cubicBezTo>
                      <a:pt x="14068" y="40617"/>
                      <a:pt x="2458" y="47634"/>
                      <a:pt x="30" y="40617"/>
                    </a:cubicBezTo>
                    <a:close/>
                  </a:path>
                </a:pathLst>
              </a:custGeom>
              <a:solidFill>
                <a:srgbClr val="DEBC9A"/>
              </a:solidFill>
              <a:ln w="612" cap="flat">
                <a:noFill/>
                <a:prstDash val="solid"/>
                <a:miter/>
              </a:ln>
            </p:spPr>
            <p:txBody>
              <a:bodyPr/>
              <a:lstStyle/>
              <a:p>
                <a:endParaRPr lang="en-US"/>
              </a:p>
            </p:txBody>
          </p:sp>
          <p:sp>
            <p:nvSpPr>
              <p:cNvPr id="1193" name="Freeform 782">
                <a:extLst>
                  <a:ext uri="{FF2B5EF4-FFF2-40B4-BE49-F238E27FC236}">
                    <a16:creationId xmlns:a16="http://schemas.microsoft.com/office/drawing/2014/main" id="{1FDFA7E1-E00B-928D-326F-8EEF4B6618D9}"/>
                  </a:ext>
                </a:extLst>
              </p:cNvPr>
              <p:cNvSpPr/>
              <p:nvPr/>
            </p:nvSpPr>
            <p:spPr>
              <a:xfrm>
                <a:off x="4867447" y="1979956"/>
                <a:ext cx="49126" cy="40099"/>
              </a:xfrm>
              <a:custGeom>
                <a:avLst/>
                <a:gdLst>
                  <a:gd name="csX0" fmla="*/ 14455 w 15534"/>
                  <a:gd name="csY0" fmla="*/ 3462 h 12681"/>
                  <a:gd name="csX1" fmla="*/ 418 w 15534"/>
                  <a:gd name="csY1" fmla="*/ 8861 h 12681"/>
                  <a:gd name="csX2" fmla="*/ 14455 w 15534"/>
                  <a:gd name="csY2" fmla="*/ 3462 h 12681"/>
                </a:gdLst>
                <a:ahLst/>
                <a:cxnLst>
                  <a:cxn ang="0">
                    <a:pos x="csX0" y="csY0"/>
                  </a:cxn>
                  <a:cxn ang="0">
                    <a:pos x="csX1" y="csY1"/>
                  </a:cxn>
                  <a:cxn ang="0">
                    <a:pos x="csX2" y="csY2"/>
                  </a:cxn>
                </a:cxnLst>
                <a:rect l="l" t="t" r="r" b="b"/>
                <a:pathLst>
                  <a:path w="15534" h="12681">
                    <a:moveTo>
                      <a:pt x="14455" y="3462"/>
                    </a:moveTo>
                    <a:cubicBezTo>
                      <a:pt x="11212" y="-3555"/>
                      <a:pt x="-2555" y="1035"/>
                      <a:pt x="418" y="8861"/>
                    </a:cubicBezTo>
                    <a:cubicBezTo>
                      <a:pt x="3390" y="16687"/>
                      <a:pt x="19855" y="11288"/>
                      <a:pt x="14455" y="3462"/>
                    </a:cubicBezTo>
                    <a:close/>
                  </a:path>
                </a:pathLst>
              </a:custGeom>
              <a:solidFill>
                <a:srgbClr val="DEBC9A"/>
              </a:solidFill>
              <a:ln w="612" cap="flat">
                <a:noFill/>
                <a:prstDash val="solid"/>
                <a:miter/>
              </a:ln>
            </p:spPr>
            <p:txBody>
              <a:bodyPr/>
              <a:lstStyle/>
              <a:p>
                <a:endParaRPr lang="en-US"/>
              </a:p>
            </p:txBody>
          </p:sp>
          <p:sp>
            <p:nvSpPr>
              <p:cNvPr id="1194" name="Freeform 784">
                <a:extLst>
                  <a:ext uri="{FF2B5EF4-FFF2-40B4-BE49-F238E27FC236}">
                    <a16:creationId xmlns:a16="http://schemas.microsoft.com/office/drawing/2014/main" id="{7BAFF752-92FD-6314-B5F0-8B50855FEC35}"/>
                  </a:ext>
                </a:extLst>
              </p:cNvPr>
              <p:cNvSpPr/>
              <p:nvPr/>
            </p:nvSpPr>
            <p:spPr>
              <a:xfrm>
                <a:off x="4494000" y="2278692"/>
                <a:ext cx="96744" cy="81662"/>
              </a:xfrm>
              <a:custGeom>
                <a:avLst/>
                <a:gdLst>
                  <a:gd name="csX0" fmla="*/ 0 w 30592"/>
                  <a:gd name="csY0" fmla="*/ 23159 h 25824"/>
                  <a:gd name="csX1" fmla="*/ 18899 w 30592"/>
                  <a:gd name="csY1" fmla="*/ 1569 h 25824"/>
                  <a:gd name="csX2" fmla="*/ 28075 w 30592"/>
                  <a:gd name="csY2" fmla="*/ 12907 h 25824"/>
                  <a:gd name="csX3" fmla="*/ 0 w 30592"/>
                  <a:gd name="csY3" fmla="*/ 23165 h 25824"/>
                </a:gdLst>
                <a:ahLst/>
                <a:cxnLst>
                  <a:cxn ang="0">
                    <a:pos x="csX0" y="csY0"/>
                  </a:cxn>
                  <a:cxn ang="0">
                    <a:pos x="csX1" y="csY1"/>
                  </a:cxn>
                  <a:cxn ang="0">
                    <a:pos x="csX2" y="csY2"/>
                  </a:cxn>
                  <a:cxn ang="0">
                    <a:pos x="csX3" y="csY3"/>
                  </a:cxn>
                </a:cxnLst>
                <a:rect l="l" t="t" r="r" b="b"/>
                <a:pathLst>
                  <a:path w="30592" h="25824">
                    <a:moveTo>
                      <a:pt x="0" y="23159"/>
                    </a:moveTo>
                    <a:cubicBezTo>
                      <a:pt x="0" y="14524"/>
                      <a:pt x="12689" y="7238"/>
                      <a:pt x="18899" y="1569"/>
                    </a:cubicBezTo>
                    <a:cubicBezTo>
                      <a:pt x="25108" y="-4100"/>
                      <a:pt x="35370" y="6968"/>
                      <a:pt x="28075" y="12907"/>
                    </a:cubicBezTo>
                    <a:cubicBezTo>
                      <a:pt x="20787" y="18845"/>
                      <a:pt x="1888" y="31261"/>
                      <a:pt x="0" y="23165"/>
                    </a:cubicBezTo>
                    <a:close/>
                  </a:path>
                </a:pathLst>
              </a:custGeom>
              <a:solidFill>
                <a:srgbClr val="DEBC9A"/>
              </a:solidFill>
              <a:ln w="612" cap="flat">
                <a:noFill/>
                <a:prstDash val="solid"/>
                <a:miter/>
              </a:ln>
            </p:spPr>
            <p:txBody>
              <a:bodyPr/>
              <a:lstStyle/>
              <a:p>
                <a:endParaRPr lang="en-US"/>
              </a:p>
            </p:txBody>
          </p:sp>
          <p:sp>
            <p:nvSpPr>
              <p:cNvPr id="1195" name="Freeform 785">
                <a:extLst>
                  <a:ext uri="{FF2B5EF4-FFF2-40B4-BE49-F238E27FC236}">
                    <a16:creationId xmlns:a16="http://schemas.microsoft.com/office/drawing/2014/main" id="{B592C585-BC9A-3B99-807E-D899255C8C31}"/>
                  </a:ext>
                </a:extLst>
              </p:cNvPr>
              <p:cNvSpPr/>
              <p:nvPr/>
            </p:nvSpPr>
            <p:spPr>
              <a:xfrm>
                <a:off x="4297629" y="2526819"/>
                <a:ext cx="46660" cy="53832"/>
              </a:xfrm>
              <a:custGeom>
                <a:avLst/>
                <a:gdLst>
                  <a:gd name="csX0" fmla="*/ 0 w 14755"/>
                  <a:gd name="csY0" fmla="*/ 16760 h 17023"/>
                  <a:gd name="csX1" fmla="*/ 13768 w 14755"/>
                  <a:gd name="csY1" fmla="*/ 23 h 17023"/>
                  <a:gd name="csX2" fmla="*/ 0 w 14755"/>
                  <a:gd name="csY2" fmla="*/ 16760 h 17023"/>
                </a:gdLst>
                <a:ahLst/>
                <a:cxnLst>
                  <a:cxn ang="0">
                    <a:pos x="csX0" y="csY0"/>
                  </a:cxn>
                  <a:cxn ang="0">
                    <a:pos x="csX1" y="csY1"/>
                  </a:cxn>
                  <a:cxn ang="0">
                    <a:pos x="csX2" y="csY2"/>
                  </a:cxn>
                </a:cxnLst>
                <a:rect l="l" t="t" r="r" b="b"/>
                <a:pathLst>
                  <a:path w="14755" h="17023">
                    <a:moveTo>
                      <a:pt x="0" y="16760"/>
                    </a:moveTo>
                    <a:cubicBezTo>
                      <a:pt x="0" y="8395"/>
                      <a:pt x="9446" y="-516"/>
                      <a:pt x="13768" y="23"/>
                    </a:cubicBezTo>
                    <a:cubicBezTo>
                      <a:pt x="18083" y="563"/>
                      <a:pt x="7288" y="19456"/>
                      <a:pt x="0" y="16760"/>
                    </a:cubicBezTo>
                    <a:close/>
                  </a:path>
                </a:pathLst>
              </a:custGeom>
              <a:solidFill>
                <a:srgbClr val="DEBC9A"/>
              </a:solidFill>
              <a:ln w="612" cap="flat">
                <a:noFill/>
                <a:prstDash val="solid"/>
                <a:miter/>
              </a:ln>
            </p:spPr>
            <p:txBody>
              <a:bodyPr/>
              <a:lstStyle/>
              <a:p>
                <a:endParaRPr lang="en-US"/>
              </a:p>
            </p:txBody>
          </p:sp>
          <p:sp>
            <p:nvSpPr>
              <p:cNvPr id="1196" name="Freeform 787">
                <a:extLst>
                  <a:ext uri="{FF2B5EF4-FFF2-40B4-BE49-F238E27FC236}">
                    <a16:creationId xmlns:a16="http://schemas.microsoft.com/office/drawing/2014/main" id="{E0594877-84A8-C1A8-421F-86FD14B92E29}"/>
                  </a:ext>
                </a:extLst>
              </p:cNvPr>
              <p:cNvSpPr/>
              <p:nvPr/>
            </p:nvSpPr>
            <p:spPr>
              <a:xfrm>
                <a:off x="4408919" y="2463873"/>
                <a:ext cx="48508" cy="42313"/>
              </a:xfrm>
              <a:custGeom>
                <a:avLst/>
                <a:gdLst>
                  <a:gd name="csX0" fmla="*/ 447 w 15340"/>
                  <a:gd name="csY0" fmla="*/ 12641 h 13380"/>
                  <a:gd name="csX1" fmla="*/ 15024 w 15340"/>
                  <a:gd name="csY1" fmla="*/ 2382 h 13380"/>
                  <a:gd name="csX2" fmla="*/ 447 w 15340"/>
                  <a:gd name="csY2" fmla="*/ 12641 h 13380"/>
                </a:gdLst>
                <a:ahLst/>
                <a:cxnLst>
                  <a:cxn ang="0">
                    <a:pos x="csX0" y="csY0"/>
                  </a:cxn>
                  <a:cxn ang="0">
                    <a:pos x="csX1" y="csY1"/>
                  </a:cxn>
                  <a:cxn ang="0">
                    <a:pos x="csX2" y="csY2"/>
                  </a:cxn>
                </a:cxnLst>
                <a:rect l="l" t="t" r="r" b="b"/>
                <a:pathLst>
                  <a:path w="15340" h="13380">
                    <a:moveTo>
                      <a:pt x="447" y="12641"/>
                    </a:moveTo>
                    <a:cubicBezTo>
                      <a:pt x="-2796" y="4545"/>
                      <a:pt x="12590" y="-4365"/>
                      <a:pt x="15024" y="2382"/>
                    </a:cubicBezTo>
                    <a:cubicBezTo>
                      <a:pt x="17451" y="9129"/>
                      <a:pt x="5302" y="15607"/>
                      <a:pt x="447" y="12641"/>
                    </a:cubicBezTo>
                    <a:close/>
                  </a:path>
                </a:pathLst>
              </a:custGeom>
              <a:solidFill>
                <a:srgbClr val="DEBC9A"/>
              </a:solidFill>
              <a:ln w="612" cap="flat">
                <a:noFill/>
                <a:prstDash val="solid"/>
                <a:miter/>
              </a:ln>
            </p:spPr>
            <p:txBody>
              <a:bodyPr/>
              <a:lstStyle/>
              <a:p>
                <a:endParaRPr lang="en-US"/>
              </a:p>
            </p:txBody>
          </p:sp>
          <p:sp>
            <p:nvSpPr>
              <p:cNvPr id="1197" name="Freeform 788">
                <a:extLst>
                  <a:ext uri="{FF2B5EF4-FFF2-40B4-BE49-F238E27FC236}">
                    <a16:creationId xmlns:a16="http://schemas.microsoft.com/office/drawing/2014/main" id="{866EEDDD-CF1F-6DD0-49CA-55C7BB31CB5A}"/>
                  </a:ext>
                </a:extLst>
              </p:cNvPr>
              <p:cNvSpPr/>
              <p:nvPr/>
            </p:nvSpPr>
            <p:spPr>
              <a:xfrm>
                <a:off x="4747300" y="1453006"/>
                <a:ext cx="32624" cy="230617"/>
              </a:xfrm>
              <a:custGeom>
                <a:avLst/>
                <a:gdLst>
                  <a:gd name="csX0" fmla="*/ 5377 w 10317"/>
                  <a:gd name="csY0" fmla="*/ 0 h 72926"/>
                  <a:gd name="csX1" fmla="*/ 798 w 10317"/>
                  <a:gd name="csY1" fmla="*/ 39313 h 72926"/>
                  <a:gd name="csX2" fmla="*/ 4617 w 10317"/>
                  <a:gd name="csY2" fmla="*/ 72903 h 72926"/>
                  <a:gd name="csX3" fmla="*/ 9582 w 10317"/>
                  <a:gd name="csY3" fmla="*/ 47329 h 72926"/>
                  <a:gd name="csX4" fmla="*/ 4617 w 10317"/>
                  <a:gd name="csY4" fmla="*/ 24048 h 72926"/>
                  <a:gd name="csX5" fmla="*/ 5377 w 10317"/>
                  <a:gd name="csY5" fmla="*/ 0 h 72926"/>
                </a:gdLst>
                <a:ahLst/>
                <a:cxnLst>
                  <a:cxn ang="0">
                    <a:pos x="csX0" y="csY0"/>
                  </a:cxn>
                  <a:cxn ang="0">
                    <a:pos x="csX1" y="csY1"/>
                  </a:cxn>
                  <a:cxn ang="0">
                    <a:pos x="csX2" y="csY2"/>
                  </a:cxn>
                  <a:cxn ang="0">
                    <a:pos x="csX3" y="csY3"/>
                  </a:cxn>
                  <a:cxn ang="0">
                    <a:pos x="csX4" y="csY4"/>
                  </a:cxn>
                  <a:cxn ang="0">
                    <a:pos x="csX5" y="csY5"/>
                  </a:cxn>
                </a:cxnLst>
                <a:rect l="l" t="t" r="r" b="b"/>
                <a:pathLst>
                  <a:path w="10317" h="72926">
                    <a:moveTo>
                      <a:pt x="5377" y="0"/>
                    </a:moveTo>
                    <a:cubicBezTo>
                      <a:pt x="412" y="0"/>
                      <a:pt x="-1115" y="22902"/>
                      <a:pt x="798" y="39313"/>
                    </a:cubicBezTo>
                    <a:cubicBezTo>
                      <a:pt x="2704" y="55725"/>
                      <a:pt x="798" y="73663"/>
                      <a:pt x="4617" y="72903"/>
                    </a:cubicBezTo>
                    <a:cubicBezTo>
                      <a:pt x="8436" y="72137"/>
                      <a:pt x="11868" y="59929"/>
                      <a:pt x="9582" y="47329"/>
                    </a:cubicBezTo>
                    <a:cubicBezTo>
                      <a:pt x="7295" y="34736"/>
                      <a:pt x="4617" y="33210"/>
                      <a:pt x="4617" y="24048"/>
                    </a:cubicBezTo>
                    <a:cubicBezTo>
                      <a:pt x="4617" y="14886"/>
                      <a:pt x="6909" y="0"/>
                      <a:pt x="5377" y="0"/>
                    </a:cubicBezTo>
                    <a:close/>
                  </a:path>
                </a:pathLst>
              </a:custGeom>
              <a:solidFill>
                <a:srgbClr val="DEBC9A"/>
              </a:solidFill>
              <a:ln w="612" cap="flat">
                <a:noFill/>
                <a:prstDash val="solid"/>
                <a:miter/>
              </a:ln>
            </p:spPr>
            <p:txBody>
              <a:bodyPr/>
              <a:lstStyle/>
              <a:p>
                <a:endParaRPr lang="en-US"/>
              </a:p>
            </p:txBody>
          </p:sp>
          <p:sp>
            <p:nvSpPr>
              <p:cNvPr id="1198" name="Freeform 789">
                <a:extLst>
                  <a:ext uri="{FF2B5EF4-FFF2-40B4-BE49-F238E27FC236}">
                    <a16:creationId xmlns:a16="http://schemas.microsoft.com/office/drawing/2014/main" id="{ABBEE321-4F96-FDD3-E952-9EA36F8CAAFA}"/>
                  </a:ext>
                </a:extLst>
              </p:cNvPr>
              <p:cNvSpPr/>
              <p:nvPr/>
            </p:nvSpPr>
            <p:spPr>
              <a:xfrm>
                <a:off x="4836633" y="1133643"/>
                <a:ext cx="54595" cy="176634"/>
              </a:xfrm>
              <a:custGeom>
                <a:avLst/>
                <a:gdLst>
                  <a:gd name="csX0" fmla="*/ 17218 w 17264"/>
                  <a:gd name="csY0" fmla="*/ 225 h 55855"/>
                  <a:gd name="csX1" fmla="*/ 1568 w 17264"/>
                  <a:gd name="csY1" fmla="*/ 27325 h 55855"/>
                  <a:gd name="csX2" fmla="*/ 2714 w 17264"/>
                  <a:gd name="csY2" fmla="*/ 52132 h 55855"/>
                  <a:gd name="csX3" fmla="*/ 17224 w 17264"/>
                  <a:gd name="csY3" fmla="*/ 225 h 55855"/>
                </a:gdLst>
                <a:ahLst/>
                <a:cxnLst>
                  <a:cxn ang="0">
                    <a:pos x="csX0" y="csY0"/>
                  </a:cxn>
                  <a:cxn ang="0">
                    <a:pos x="csX1" y="csY1"/>
                  </a:cxn>
                  <a:cxn ang="0">
                    <a:pos x="csX2" y="csY2"/>
                  </a:cxn>
                  <a:cxn ang="0">
                    <a:pos x="csX3" y="csY3"/>
                  </a:cxn>
                </a:cxnLst>
                <a:rect l="l" t="t" r="r" b="b"/>
                <a:pathLst>
                  <a:path w="17264" h="55855">
                    <a:moveTo>
                      <a:pt x="17218" y="225"/>
                    </a:moveTo>
                    <a:cubicBezTo>
                      <a:pt x="13399" y="-2067"/>
                      <a:pt x="1568" y="13585"/>
                      <a:pt x="1568" y="27325"/>
                    </a:cubicBezTo>
                    <a:cubicBezTo>
                      <a:pt x="1568" y="41064"/>
                      <a:pt x="-2631" y="65112"/>
                      <a:pt x="2714" y="52132"/>
                    </a:cubicBezTo>
                    <a:cubicBezTo>
                      <a:pt x="8059" y="39152"/>
                      <a:pt x="17984" y="5949"/>
                      <a:pt x="17224" y="225"/>
                    </a:cubicBezTo>
                    <a:close/>
                  </a:path>
                </a:pathLst>
              </a:custGeom>
              <a:solidFill>
                <a:srgbClr val="DEBC9A"/>
              </a:solidFill>
              <a:ln w="612" cap="flat">
                <a:noFill/>
                <a:prstDash val="solid"/>
                <a:miter/>
              </a:ln>
            </p:spPr>
            <p:txBody>
              <a:bodyPr/>
              <a:lstStyle/>
              <a:p>
                <a:endParaRPr lang="en-US"/>
              </a:p>
            </p:txBody>
          </p:sp>
          <p:sp>
            <p:nvSpPr>
              <p:cNvPr id="1199" name="Freeform 790">
                <a:extLst>
                  <a:ext uri="{FF2B5EF4-FFF2-40B4-BE49-F238E27FC236}">
                    <a16:creationId xmlns:a16="http://schemas.microsoft.com/office/drawing/2014/main" id="{6E79FB6A-403E-17D1-A822-75C41C887E62}"/>
                  </a:ext>
                </a:extLst>
              </p:cNvPr>
              <p:cNvSpPr/>
              <p:nvPr/>
            </p:nvSpPr>
            <p:spPr>
              <a:xfrm>
                <a:off x="5028513" y="804087"/>
                <a:ext cx="146381" cy="85226"/>
              </a:xfrm>
              <a:custGeom>
                <a:avLst/>
                <a:gdLst>
                  <a:gd name="csX0" fmla="*/ 44353 w 46289"/>
                  <a:gd name="csY0" fmla="*/ 26951 h 26950"/>
                  <a:gd name="csX1" fmla="*/ 13807 w 46289"/>
                  <a:gd name="csY1" fmla="*/ 21987 h 26950"/>
                  <a:gd name="csX2" fmla="*/ 64 w 46289"/>
                  <a:gd name="csY2" fmla="*/ 20081 h 26950"/>
                  <a:gd name="csX3" fmla="*/ 20679 w 46289"/>
                  <a:gd name="csY3" fmla="*/ 231 h 26950"/>
                  <a:gd name="csX4" fmla="*/ 29843 w 46289"/>
                  <a:gd name="csY4" fmla="*/ 12445 h 26950"/>
                  <a:gd name="csX5" fmla="*/ 44353 w 46289"/>
                  <a:gd name="csY5" fmla="*/ 26951 h 26950"/>
                </a:gdLst>
                <a:ahLst/>
                <a:cxnLst>
                  <a:cxn ang="0">
                    <a:pos x="csX0" y="csY0"/>
                  </a:cxn>
                  <a:cxn ang="0">
                    <a:pos x="csX1" y="csY1"/>
                  </a:cxn>
                  <a:cxn ang="0">
                    <a:pos x="csX2" y="csY2"/>
                  </a:cxn>
                  <a:cxn ang="0">
                    <a:pos x="csX3" y="csY3"/>
                  </a:cxn>
                  <a:cxn ang="0">
                    <a:pos x="csX4" y="csY4"/>
                  </a:cxn>
                  <a:cxn ang="0">
                    <a:pos x="csX5" y="csY5"/>
                  </a:cxn>
                </a:cxnLst>
                <a:rect l="l" t="t" r="r" b="b"/>
                <a:pathLst>
                  <a:path w="46289" h="26950">
                    <a:moveTo>
                      <a:pt x="44353" y="26951"/>
                    </a:moveTo>
                    <a:cubicBezTo>
                      <a:pt x="39007" y="20461"/>
                      <a:pt x="22212" y="19701"/>
                      <a:pt x="13807" y="21987"/>
                    </a:cubicBezTo>
                    <a:cubicBezTo>
                      <a:pt x="5403" y="24279"/>
                      <a:pt x="1210" y="26951"/>
                      <a:pt x="64" y="20081"/>
                    </a:cubicBezTo>
                    <a:cubicBezTo>
                      <a:pt x="-1082" y="13211"/>
                      <a:pt x="13427" y="-2055"/>
                      <a:pt x="20679" y="231"/>
                    </a:cubicBezTo>
                    <a:cubicBezTo>
                      <a:pt x="27931" y="2523"/>
                      <a:pt x="21445" y="11299"/>
                      <a:pt x="29843" y="12445"/>
                    </a:cubicBezTo>
                    <a:cubicBezTo>
                      <a:pt x="38241" y="13591"/>
                      <a:pt x="51224" y="22753"/>
                      <a:pt x="44353" y="26951"/>
                    </a:cubicBezTo>
                    <a:close/>
                  </a:path>
                </a:pathLst>
              </a:custGeom>
              <a:solidFill>
                <a:srgbClr val="DEBC9A"/>
              </a:solidFill>
              <a:ln w="612" cap="flat">
                <a:noFill/>
                <a:prstDash val="solid"/>
                <a:miter/>
              </a:ln>
            </p:spPr>
            <p:txBody>
              <a:bodyPr/>
              <a:lstStyle/>
              <a:p>
                <a:endParaRPr lang="en-US"/>
              </a:p>
            </p:txBody>
          </p:sp>
          <p:sp>
            <p:nvSpPr>
              <p:cNvPr id="1200" name="Freeform 791">
                <a:extLst>
                  <a:ext uri="{FF2B5EF4-FFF2-40B4-BE49-F238E27FC236}">
                    <a16:creationId xmlns:a16="http://schemas.microsoft.com/office/drawing/2014/main" id="{482A449D-5FCB-BBC5-E9FA-9750F2D19790}"/>
                  </a:ext>
                </a:extLst>
              </p:cNvPr>
              <p:cNvSpPr/>
              <p:nvPr/>
            </p:nvSpPr>
            <p:spPr>
              <a:xfrm>
                <a:off x="5206364" y="878047"/>
                <a:ext cx="55547" cy="60209"/>
              </a:xfrm>
              <a:custGeom>
                <a:avLst/>
                <a:gdLst>
                  <a:gd name="csX0" fmla="*/ 1089 w 17566"/>
                  <a:gd name="csY0" fmla="*/ 11959 h 19039"/>
                  <a:gd name="csX1" fmla="*/ 7961 w 17566"/>
                  <a:gd name="csY1" fmla="*/ 511 h 19039"/>
                  <a:gd name="csX2" fmla="*/ 14066 w 17566"/>
                  <a:gd name="csY2" fmla="*/ 16923 h 19039"/>
                  <a:gd name="csX3" fmla="*/ 1089 w 17566"/>
                  <a:gd name="csY3" fmla="*/ 11959 h 19039"/>
                </a:gdLst>
                <a:ahLst/>
                <a:cxnLst>
                  <a:cxn ang="0">
                    <a:pos x="csX0" y="csY0"/>
                  </a:cxn>
                  <a:cxn ang="0">
                    <a:pos x="csX1" y="csY1"/>
                  </a:cxn>
                  <a:cxn ang="0">
                    <a:pos x="csX2" y="csY2"/>
                  </a:cxn>
                  <a:cxn ang="0">
                    <a:pos x="csX3" y="csY3"/>
                  </a:cxn>
                </a:cxnLst>
                <a:rect l="l" t="t" r="r" b="b"/>
                <a:pathLst>
                  <a:path w="17566" h="19039">
                    <a:moveTo>
                      <a:pt x="1089" y="11959"/>
                    </a:moveTo>
                    <a:cubicBezTo>
                      <a:pt x="-2343" y="6235"/>
                      <a:pt x="2996" y="-2161"/>
                      <a:pt x="7961" y="511"/>
                    </a:cubicBezTo>
                    <a:cubicBezTo>
                      <a:pt x="12926" y="3183"/>
                      <a:pt x="22851" y="15017"/>
                      <a:pt x="14066" y="16923"/>
                    </a:cubicBezTo>
                    <a:cubicBezTo>
                      <a:pt x="5288" y="18829"/>
                      <a:pt x="6815" y="22267"/>
                      <a:pt x="1089" y="11959"/>
                    </a:cubicBezTo>
                    <a:close/>
                  </a:path>
                </a:pathLst>
              </a:custGeom>
              <a:solidFill>
                <a:srgbClr val="DEBC9A"/>
              </a:solidFill>
              <a:ln w="612" cap="flat">
                <a:noFill/>
                <a:prstDash val="solid"/>
                <a:miter/>
              </a:ln>
            </p:spPr>
            <p:txBody>
              <a:bodyPr/>
              <a:lstStyle/>
              <a:p>
                <a:endParaRPr lang="en-US"/>
              </a:p>
            </p:txBody>
          </p:sp>
        </p:grpSp>
        <p:grpSp>
          <p:nvGrpSpPr>
            <p:cNvPr id="942" name="Group 941">
              <a:extLst>
                <a:ext uri="{FF2B5EF4-FFF2-40B4-BE49-F238E27FC236}">
                  <a16:creationId xmlns:a16="http://schemas.microsoft.com/office/drawing/2014/main" id="{AE2AADE9-F986-5482-2EB7-A880CBBF3257}"/>
                </a:ext>
              </a:extLst>
            </p:cNvPr>
            <p:cNvGrpSpPr/>
            <p:nvPr/>
          </p:nvGrpSpPr>
          <p:grpSpPr>
            <a:xfrm>
              <a:off x="9046708" y="2591516"/>
              <a:ext cx="438191" cy="98274"/>
              <a:chOff x="4422916" y="4120095"/>
              <a:chExt cx="2462864" cy="552352"/>
            </a:xfrm>
          </p:grpSpPr>
          <p:sp>
            <p:nvSpPr>
              <p:cNvPr id="1102" name="Freeform 793">
                <a:extLst>
                  <a:ext uri="{FF2B5EF4-FFF2-40B4-BE49-F238E27FC236}">
                    <a16:creationId xmlns:a16="http://schemas.microsoft.com/office/drawing/2014/main" id="{667D4EC8-FF9E-AEA2-4757-1668EC9A42E4}"/>
                  </a:ext>
                </a:extLst>
              </p:cNvPr>
              <p:cNvSpPr/>
              <p:nvPr/>
            </p:nvSpPr>
            <p:spPr>
              <a:xfrm>
                <a:off x="4792698" y="4417336"/>
                <a:ext cx="100024" cy="255111"/>
              </a:xfrm>
              <a:custGeom>
                <a:avLst/>
                <a:gdLst>
                  <a:gd name="csX0" fmla="*/ 2465 w 31629"/>
                  <a:gd name="csY0" fmla="*/ 79100 h 80671"/>
                  <a:gd name="csX1" fmla="*/ 7682 w 31629"/>
                  <a:gd name="csY1" fmla="*/ 79308 h 80671"/>
                  <a:gd name="csX2" fmla="*/ 2238 w 31629"/>
                  <a:gd name="csY2" fmla="*/ 75943 h 80671"/>
                  <a:gd name="csX3" fmla="*/ 2459 w 31629"/>
                  <a:gd name="csY3" fmla="*/ 79100 h 80671"/>
                  <a:gd name="csX4" fmla="*/ 320 w 31629"/>
                  <a:gd name="csY4" fmla="*/ 66230 h 80671"/>
                  <a:gd name="csX5" fmla="*/ 3415 w 31629"/>
                  <a:gd name="csY5" fmla="*/ 62504 h 80671"/>
                  <a:gd name="csX6" fmla="*/ 320 w 31629"/>
                  <a:gd name="csY6" fmla="*/ 66230 h 80671"/>
                  <a:gd name="csX7" fmla="*/ 9024 w 31629"/>
                  <a:gd name="csY7" fmla="*/ 66714 h 80671"/>
                  <a:gd name="csX8" fmla="*/ 15350 w 31629"/>
                  <a:gd name="csY8" fmla="*/ 66022 h 80671"/>
                  <a:gd name="csX9" fmla="*/ 8485 w 31629"/>
                  <a:gd name="csY9" fmla="*/ 65568 h 80671"/>
                  <a:gd name="csX10" fmla="*/ 9024 w 31629"/>
                  <a:gd name="csY10" fmla="*/ 66708 h 80671"/>
                  <a:gd name="csX11" fmla="*/ 8975 w 31629"/>
                  <a:gd name="csY11" fmla="*/ 52306 h 80671"/>
                  <a:gd name="csX12" fmla="*/ 11715 w 31629"/>
                  <a:gd name="csY12" fmla="*/ 54145 h 80671"/>
                  <a:gd name="csX13" fmla="*/ 10986 w 31629"/>
                  <a:gd name="csY13" fmla="*/ 47796 h 80671"/>
                  <a:gd name="csX14" fmla="*/ 8969 w 31629"/>
                  <a:gd name="csY14" fmla="*/ 52313 h 80671"/>
                  <a:gd name="csX15" fmla="*/ 20708 w 31629"/>
                  <a:gd name="csY15" fmla="*/ 61303 h 80671"/>
                  <a:gd name="csX16" fmla="*/ 20769 w 31629"/>
                  <a:gd name="csY16" fmla="*/ 61395 h 80671"/>
                  <a:gd name="csX17" fmla="*/ 23865 w 31629"/>
                  <a:gd name="csY17" fmla="*/ 57669 h 80671"/>
                  <a:gd name="csX18" fmla="*/ 20708 w 31629"/>
                  <a:gd name="csY18" fmla="*/ 61303 h 80671"/>
                  <a:gd name="csX19" fmla="*/ 19555 w 31629"/>
                  <a:gd name="csY19" fmla="*/ 55518 h 80671"/>
                  <a:gd name="csX20" fmla="*/ 25875 w 31629"/>
                  <a:gd name="csY20" fmla="*/ 54825 h 80671"/>
                  <a:gd name="csX21" fmla="*/ 19010 w 31629"/>
                  <a:gd name="csY21" fmla="*/ 54372 h 80671"/>
                  <a:gd name="csX22" fmla="*/ 19549 w 31629"/>
                  <a:gd name="csY22" fmla="*/ 55518 h 80671"/>
                  <a:gd name="csX23" fmla="*/ 13027 w 31629"/>
                  <a:gd name="csY23" fmla="*/ 28308 h 80671"/>
                  <a:gd name="csX24" fmla="*/ 14051 w 31629"/>
                  <a:gd name="csY24" fmla="*/ 29203 h 80671"/>
                  <a:gd name="csX25" fmla="*/ 18550 w 31629"/>
                  <a:gd name="csY25" fmla="*/ 17890 h 80671"/>
                  <a:gd name="csX26" fmla="*/ 13027 w 31629"/>
                  <a:gd name="csY26" fmla="*/ 28314 h 80671"/>
                  <a:gd name="csX27" fmla="*/ 22161 w 31629"/>
                  <a:gd name="csY27" fmla="*/ 40319 h 80671"/>
                  <a:gd name="csX28" fmla="*/ 24907 w 31629"/>
                  <a:gd name="csY28" fmla="*/ 42158 h 80671"/>
                  <a:gd name="csX29" fmla="*/ 24177 w 31629"/>
                  <a:gd name="csY29" fmla="*/ 35809 h 80671"/>
                  <a:gd name="csX30" fmla="*/ 22161 w 31629"/>
                  <a:gd name="csY30" fmla="*/ 40319 h 80671"/>
                  <a:gd name="csX31" fmla="*/ 25109 w 31629"/>
                  <a:gd name="csY31" fmla="*/ 34356 h 80671"/>
                  <a:gd name="csX32" fmla="*/ 31429 w 31629"/>
                  <a:gd name="csY32" fmla="*/ 33664 h 80671"/>
                  <a:gd name="csX33" fmla="*/ 24570 w 31629"/>
                  <a:gd name="csY33" fmla="*/ 33217 h 80671"/>
                  <a:gd name="csX34" fmla="*/ 25103 w 31629"/>
                  <a:gd name="csY34" fmla="*/ 34356 h 80671"/>
                  <a:gd name="csX35" fmla="*/ 24325 w 31629"/>
                  <a:gd name="csY35" fmla="*/ 27818 h 80671"/>
                  <a:gd name="csX36" fmla="*/ 24386 w 31629"/>
                  <a:gd name="csY36" fmla="*/ 27903 h 80671"/>
                  <a:gd name="csX37" fmla="*/ 27481 w 31629"/>
                  <a:gd name="csY37" fmla="*/ 24177 h 80671"/>
                  <a:gd name="csX38" fmla="*/ 24325 w 31629"/>
                  <a:gd name="csY38" fmla="*/ 27818 h 80671"/>
                  <a:gd name="csX39" fmla="*/ 21597 w 31629"/>
                  <a:gd name="csY39" fmla="*/ 4517 h 80671"/>
                  <a:gd name="csX40" fmla="*/ 24337 w 31629"/>
                  <a:gd name="csY40" fmla="*/ 6356 h 80671"/>
                  <a:gd name="csX41" fmla="*/ 23614 w 31629"/>
                  <a:gd name="csY41" fmla="*/ 1 h 80671"/>
                  <a:gd name="csX42" fmla="*/ 21597 w 31629"/>
                  <a:gd name="csY42" fmla="*/ 4517 h 806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31629" h="80671">
                    <a:moveTo>
                      <a:pt x="2465" y="79100"/>
                    </a:moveTo>
                    <a:cubicBezTo>
                      <a:pt x="3593" y="80779"/>
                      <a:pt x="6168" y="81490"/>
                      <a:pt x="7682" y="79308"/>
                    </a:cubicBezTo>
                    <a:cubicBezTo>
                      <a:pt x="8669" y="75202"/>
                      <a:pt x="3881" y="72640"/>
                      <a:pt x="2238" y="75943"/>
                    </a:cubicBezTo>
                    <a:cubicBezTo>
                      <a:pt x="1675" y="77077"/>
                      <a:pt x="1871" y="78223"/>
                      <a:pt x="2459" y="79100"/>
                    </a:cubicBezTo>
                    <a:close/>
                    <a:moveTo>
                      <a:pt x="320" y="66230"/>
                    </a:moveTo>
                    <a:cubicBezTo>
                      <a:pt x="3158" y="67762"/>
                      <a:pt x="4231" y="63895"/>
                      <a:pt x="3415" y="62504"/>
                    </a:cubicBezTo>
                    <a:cubicBezTo>
                      <a:pt x="2600" y="61107"/>
                      <a:pt x="-1096" y="64287"/>
                      <a:pt x="320" y="66230"/>
                    </a:cubicBezTo>
                    <a:close/>
                    <a:moveTo>
                      <a:pt x="9024" y="66714"/>
                    </a:moveTo>
                    <a:cubicBezTo>
                      <a:pt x="10563" y="69037"/>
                      <a:pt x="13953" y="68927"/>
                      <a:pt x="15350" y="66022"/>
                    </a:cubicBezTo>
                    <a:cubicBezTo>
                      <a:pt x="16944" y="62706"/>
                      <a:pt x="8497" y="63209"/>
                      <a:pt x="8485" y="65568"/>
                    </a:cubicBezTo>
                    <a:cubicBezTo>
                      <a:pt x="8620" y="65997"/>
                      <a:pt x="8804" y="66377"/>
                      <a:pt x="9024" y="66708"/>
                    </a:cubicBezTo>
                    <a:close/>
                    <a:moveTo>
                      <a:pt x="8975" y="52306"/>
                    </a:moveTo>
                    <a:cubicBezTo>
                      <a:pt x="9509" y="53164"/>
                      <a:pt x="10428" y="53869"/>
                      <a:pt x="11715" y="54145"/>
                    </a:cubicBezTo>
                    <a:cubicBezTo>
                      <a:pt x="15706" y="53471"/>
                      <a:pt x="14670" y="47710"/>
                      <a:pt x="10986" y="47796"/>
                    </a:cubicBezTo>
                    <a:cubicBezTo>
                      <a:pt x="8454" y="47851"/>
                      <a:pt x="7792" y="50425"/>
                      <a:pt x="8969" y="52313"/>
                    </a:cubicBezTo>
                    <a:close/>
                    <a:moveTo>
                      <a:pt x="20708" y="61303"/>
                    </a:moveTo>
                    <a:cubicBezTo>
                      <a:pt x="20708" y="61303"/>
                      <a:pt x="20751" y="61364"/>
                      <a:pt x="20769" y="61395"/>
                    </a:cubicBezTo>
                    <a:cubicBezTo>
                      <a:pt x="23607" y="62927"/>
                      <a:pt x="24674" y="59066"/>
                      <a:pt x="23865" y="57669"/>
                    </a:cubicBezTo>
                    <a:cubicBezTo>
                      <a:pt x="23062" y="56296"/>
                      <a:pt x="19470" y="59348"/>
                      <a:pt x="20708" y="61303"/>
                    </a:cubicBezTo>
                    <a:close/>
                    <a:moveTo>
                      <a:pt x="19555" y="55518"/>
                    </a:moveTo>
                    <a:cubicBezTo>
                      <a:pt x="21094" y="57840"/>
                      <a:pt x="24484" y="57724"/>
                      <a:pt x="25875" y="54825"/>
                    </a:cubicBezTo>
                    <a:cubicBezTo>
                      <a:pt x="27469" y="51510"/>
                      <a:pt x="19022" y="52012"/>
                      <a:pt x="19010" y="54372"/>
                    </a:cubicBezTo>
                    <a:cubicBezTo>
                      <a:pt x="19145" y="54801"/>
                      <a:pt x="19329" y="55181"/>
                      <a:pt x="19549" y="55518"/>
                    </a:cubicBezTo>
                    <a:close/>
                    <a:moveTo>
                      <a:pt x="13027" y="28308"/>
                    </a:moveTo>
                    <a:cubicBezTo>
                      <a:pt x="13297" y="28694"/>
                      <a:pt x="13640" y="29000"/>
                      <a:pt x="14051" y="29203"/>
                    </a:cubicBezTo>
                    <a:cubicBezTo>
                      <a:pt x="17870" y="27615"/>
                      <a:pt x="24288" y="19238"/>
                      <a:pt x="18550" y="17890"/>
                    </a:cubicBezTo>
                    <a:cubicBezTo>
                      <a:pt x="13444" y="16682"/>
                      <a:pt x="10851" y="25158"/>
                      <a:pt x="13027" y="28314"/>
                    </a:cubicBezTo>
                    <a:close/>
                    <a:moveTo>
                      <a:pt x="22161" y="40319"/>
                    </a:moveTo>
                    <a:cubicBezTo>
                      <a:pt x="22694" y="41177"/>
                      <a:pt x="23614" y="41888"/>
                      <a:pt x="24907" y="42158"/>
                    </a:cubicBezTo>
                    <a:cubicBezTo>
                      <a:pt x="28904" y="41490"/>
                      <a:pt x="27862" y="35723"/>
                      <a:pt x="24177" y="35809"/>
                    </a:cubicBezTo>
                    <a:cubicBezTo>
                      <a:pt x="21646" y="35864"/>
                      <a:pt x="20984" y="38438"/>
                      <a:pt x="22161" y="40319"/>
                    </a:cubicBezTo>
                    <a:close/>
                    <a:moveTo>
                      <a:pt x="25109" y="34356"/>
                    </a:moveTo>
                    <a:cubicBezTo>
                      <a:pt x="26648" y="36679"/>
                      <a:pt x="30038" y="36563"/>
                      <a:pt x="31429" y="33664"/>
                    </a:cubicBezTo>
                    <a:cubicBezTo>
                      <a:pt x="33023" y="30348"/>
                      <a:pt x="24582" y="30851"/>
                      <a:pt x="24570" y="33217"/>
                    </a:cubicBezTo>
                    <a:cubicBezTo>
                      <a:pt x="24705" y="33646"/>
                      <a:pt x="24882" y="34025"/>
                      <a:pt x="25103" y="34356"/>
                    </a:cubicBezTo>
                    <a:close/>
                    <a:moveTo>
                      <a:pt x="24325" y="27818"/>
                    </a:moveTo>
                    <a:cubicBezTo>
                      <a:pt x="24325" y="27818"/>
                      <a:pt x="24361" y="27873"/>
                      <a:pt x="24386" y="27903"/>
                    </a:cubicBezTo>
                    <a:cubicBezTo>
                      <a:pt x="27224" y="29435"/>
                      <a:pt x="28297" y="25568"/>
                      <a:pt x="27481" y="24177"/>
                    </a:cubicBezTo>
                    <a:cubicBezTo>
                      <a:pt x="26679" y="22805"/>
                      <a:pt x="23086" y="25863"/>
                      <a:pt x="24325" y="27818"/>
                    </a:cubicBezTo>
                    <a:close/>
                    <a:moveTo>
                      <a:pt x="21597" y="4517"/>
                    </a:moveTo>
                    <a:cubicBezTo>
                      <a:pt x="22130" y="5375"/>
                      <a:pt x="23043" y="6086"/>
                      <a:pt x="24337" y="6356"/>
                    </a:cubicBezTo>
                    <a:cubicBezTo>
                      <a:pt x="28327" y="5682"/>
                      <a:pt x="27298" y="-79"/>
                      <a:pt x="23614" y="1"/>
                    </a:cubicBezTo>
                    <a:cubicBezTo>
                      <a:pt x="21082" y="56"/>
                      <a:pt x="20420" y="2630"/>
                      <a:pt x="21597" y="4517"/>
                    </a:cubicBezTo>
                    <a:close/>
                  </a:path>
                </a:pathLst>
              </a:custGeom>
              <a:solidFill>
                <a:srgbClr val="DEBC9A"/>
              </a:solidFill>
              <a:ln w="612" cap="flat">
                <a:noFill/>
                <a:prstDash val="solid"/>
                <a:miter/>
              </a:ln>
            </p:spPr>
            <p:txBody>
              <a:bodyPr/>
              <a:lstStyle/>
              <a:p>
                <a:endParaRPr lang="en-US"/>
              </a:p>
            </p:txBody>
          </p:sp>
          <p:sp>
            <p:nvSpPr>
              <p:cNvPr id="1103" name="Freeform 794">
                <a:extLst>
                  <a:ext uri="{FF2B5EF4-FFF2-40B4-BE49-F238E27FC236}">
                    <a16:creationId xmlns:a16="http://schemas.microsoft.com/office/drawing/2014/main" id="{6729B37A-2C71-B44C-12F0-2E7E4E090E9F}"/>
                  </a:ext>
                </a:extLst>
              </p:cNvPr>
              <p:cNvSpPr/>
              <p:nvPr/>
            </p:nvSpPr>
            <p:spPr>
              <a:xfrm>
                <a:off x="4495224" y="4360823"/>
                <a:ext cx="133002" cy="234446"/>
              </a:xfrm>
              <a:custGeom>
                <a:avLst/>
                <a:gdLst>
                  <a:gd name="csX0" fmla="*/ 41847 w 42058"/>
                  <a:gd name="csY0" fmla="*/ 2275 h 74136"/>
                  <a:gd name="csX1" fmla="*/ 36833 w 42058"/>
                  <a:gd name="csY1" fmla="*/ 829 h 74136"/>
                  <a:gd name="csX2" fmla="*/ 41314 w 42058"/>
                  <a:gd name="csY2" fmla="*/ 5395 h 74136"/>
                  <a:gd name="csX3" fmla="*/ 41853 w 42058"/>
                  <a:gd name="csY3" fmla="*/ 2275 h 74136"/>
                  <a:gd name="csX4" fmla="*/ 40866 w 42058"/>
                  <a:gd name="csY4" fmla="*/ 15286 h 74136"/>
                  <a:gd name="csX5" fmla="*/ 36968 w 42058"/>
                  <a:gd name="csY5" fmla="*/ 18172 h 74136"/>
                  <a:gd name="csX6" fmla="*/ 40866 w 42058"/>
                  <a:gd name="csY6" fmla="*/ 15286 h 74136"/>
                  <a:gd name="csX7" fmla="*/ 32530 w 42058"/>
                  <a:gd name="csY7" fmla="*/ 12742 h 74136"/>
                  <a:gd name="csX8" fmla="*/ 26222 w 42058"/>
                  <a:gd name="csY8" fmla="*/ 11909 h 74136"/>
                  <a:gd name="csX9" fmla="*/ 32781 w 42058"/>
                  <a:gd name="csY9" fmla="*/ 13980 h 74136"/>
                  <a:gd name="csX10" fmla="*/ 32530 w 42058"/>
                  <a:gd name="csY10" fmla="*/ 12742 h 74136"/>
                  <a:gd name="csX11" fmla="*/ 29152 w 42058"/>
                  <a:gd name="csY11" fmla="*/ 26740 h 74136"/>
                  <a:gd name="csX12" fmla="*/ 26927 w 42058"/>
                  <a:gd name="csY12" fmla="*/ 24307 h 74136"/>
                  <a:gd name="csX13" fmla="*/ 26118 w 42058"/>
                  <a:gd name="csY13" fmla="*/ 30649 h 74136"/>
                  <a:gd name="csX14" fmla="*/ 29152 w 42058"/>
                  <a:gd name="csY14" fmla="*/ 26740 h 74136"/>
                  <a:gd name="csX15" fmla="*/ 19896 w 42058"/>
                  <a:gd name="csY15" fmla="*/ 15218 h 74136"/>
                  <a:gd name="csX16" fmla="*/ 19853 w 42058"/>
                  <a:gd name="csY16" fmla="*/ 15114 h 74136"/>
                  <a:gd name="csX17" fmla="*/ 15966 w 42058"/>
                  <a:gd name="csY17" fmla="*/ 18001 h 74136"/>
                  <a:gd name="csX18" fmla="*/ 19896 w 42058"/>
                  <a:gd name="csY18" fmla="*/ 15224 h 74136"/>
                  <a:gd name="csX19" fmla="*/ 19638 w 42058"/>
                  <a:gd name="csY19" fmla="*/ 21114 h 74136"/>
                  <a:gd name="csX20" fmla="*/ 13331 w 42058"/>
                  <a:gd name="csY20" fmla="*/ 20280 h 74136"/>
                  <a:gd name="csX21" fmla="*/ 19890 w 42058"/>
                  <a:gd name="csY21" fmla="*/ 22352 h 74136"/>
                  <a:gd name="csX22" fmla="*/ 19638 w 42058"/>
                  <a:gd name="csY22" fmla="*/ 21114 h 74136"/>
                  <a:gd name="csX23" fmla="*/ 19491 w 42058"/>
                  <a:gd name="csY23" fmla="*/ 49090 h 74136"/>
                  <a:gd name="csX24" fmla="*/ 18707 w 42058"/>
                  <a:gd name="csY24" fmla="*/ 47974 h 74136"/>
                  <a:gd name="csX25" fmla="*/ 11645 w 42058"/>
                  <a:gd name="csY25" fmla="*/ 57890 h 74136"/>
                  <a:gd name="csX26" fmla="*/ 19491 w 42058"/>
                  <a:gd name="csY26" fmla="*/ 49084 h 74136"/>
                  <a:gd name="csX27" fmla="*/ 13484 w 42058"/>
                  <a:gd name="csY27" fmla="*/ 35252 h 74136"/>
                  <a:gd name="csX28" fmla="*/ 11259 w 42058"/>
                  <a:gd name="csY28" fmla="*/ 32813 h 74136"/>
                  <a:gd name="csX29" fmla="*/ 10450 w 42058"/>
                  <a:gd name="csY29" fmla="*/ 39156 h 74136"/>
                  <a:gd name="csX30" fmla="*/ 13484 w 42058"/>
                  <a:gd name="csY30" fmla="*/ 35258 h 74136"/>
                  <a:gd name="csX31" fmla="*/ 9199 w 42058"/>
                  <a:gd name="csY31" fmla="*/ 40338 h 74136"/>
                  <a:gd name="csX32" fmla="*/ 2891 w 42058"/>
                  <a:gd name="csY32" fmla="*/ 39505 h 74136"/>
                  <a:gd name="csX33" fmla="*/ 9444 w 42058"/>
                  <a:gd name="csY33" fmla="*/ 41576 h 74136"/>
                  <a:gd name="csX34" fmla="*/ 9199 w 42058"/>
                  <a:gd name="csY34" fmla="*/ 40338 h 74136"/>
                  <a:gd name="csX35" fmla="*/ 8408 w 42058"/>
                  <a:gd name="csY35" fmla="*/ 46877 h 74136"/>
                  <a:gd name="csX36" fmla="*/ 8365 w 42058"/>
                  <a:gd name="csY36" fmla="*/ 46779 h 74136"/>
                  <a:gd name="csX37" fmla="*/ 4473 w 42058"/>
                  <a:gd name="csY37" fmla="*/ 49666 h 74136"/>
                  <a:gd name="csX38" fmla="*/ 8408 w 42058"/>
                  <a:gd name="csY38" fmla="*/ 46877 h 74136"/>
                  <a:gd name="csX39" fmla="*/ 5509 w 42058"/>
                  <a:gd name="csY39" fmla="*/ 70153 h 74136"/>
                  <a:gd name="csX40" fmla="*/ 3284 w 42058"/>
                  <a:gd name="csY40" fmla="*/ 67714 h 74136"/>
                  <a:gd name="csX41" fmla="*/ 2475 w 42058"/>
                  <a:gd name="csY41" fmla="*/ 74057 h 74136"/>
                  <a:gd name="csX42" fmla="*/ 5509 w 42058"/>
                  <a:gd name="csY42" fmla="*/ 70147 h 741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42058" h="74136">
                    <a:moveTo>
                      <a:pt x="41847" y="2275"/>
                    </a:moveTo>
                    <a:cubicBezTo>
                      <a:pt x="41148" y="375"/>
                      <a:pt x="38819" y="-930"/>
                      <a:pt x="36833" y="829"/>
                    </a:cubicBezTo>
                    <a:cubicBezTo>
                      <a:pt x="34896" y="4579"/>
                      <a:pt x="38935" y="8207"/>
                      <a:pt x="41314" y="5395"/>
                    </a:cubicBezTo>
                    <a:cubicBezTo>
                      <a:pt x="42135" y="4426"/>
                      <a:pt x="42215" y="3268"/>
                      <a:pt x="41853" y="2275"/>
                    </a:cubicBezTo>
                    <a:close/>
                    <a:moveTo>
                      <a:pt x="40866" y="15286"/>
                    </a:moveTo>
                    <a:cubicBezTo>
                      <a:pt x="38469" y="13122"/>
                      <a:pt x="36514" y="16622"/>
                      <a:pt x="36968" y="18172"/>
                    </a:cubicBezTo>
                    <a:cubicBezTo>
                      <a:pt x="37427" y="19723"/>
                      <a:pt x="41773" y="17516"/>
                      <a:pt x="40866" y="15286"/>
                    </a:cubicBezTo>
                    <a:close/>
                    <a:moveTo>
                      <a:pt x="32530" y="12742"/>
                    </a:moveTo>
                    <a:cubicBezTo>
                      <a:pt x="31585" y="10120"/>
                      <a:pt x="28269" y="9421"/>
                      <a:pt x="26222" y="11909"/>
                    </a:cubicBezTo>
                    <a:cubicBezTo>
                      <a:pt x="23886" y="14746"/>
                      <a:pt x="32211" y="16272"/>
                      <a:pt x="32781" y="13980"/>
                    </a:cubicBezTo>
                    <a:cubicBezTo>
                      <a:pt x="32756" y="13533"/>
                      <a:pt x="32658" y="13116"/>
                      <a:pt x="32530" y="12742"/>
                    </a:cubicBezTo>
                    <a:close/>
                    <a:moveTo>
                      <a:pt x="29152" y="26740"/>
                    </a:moveTo>
                    <a:cubicBezTo>
                      <a:pt x="28833" y="25784"/>
                      <a:pt x="28116" y="24871"/>
                      <a:pt x="26927" y="24307"/>
                    </a:cubicBezTo>
                    <a:cubicBezTo>
                      <a:pt x="22887" y="24006"/>
                      <a:pt x="22525" y="29853"/>
                      <a:pt x="26118" y="30649"/>
                    </a:cubicBezTo>
                    <a:cubicBezTo>
                      <a:pt x="28588" y="31201"/>
                      <a:pt x="29845" y="28854"/>
                      <a:pt x="29152" y="26740"/>
                    </a:cubicBezTo>
                    <a:close/>
                    <a:moveTo>
                      <a:pt x="19896" y="15218"/>
                    </a:moveTo>
                    <a:cubicBezTo>
                      <a:pt x="19896" y="15188"/>
                      <a:pt x="19871" y="15145"/>
                      <a:pt x="19853" y="15114"/>
                    </a:cubicBezTo>
                    <a:cubicBezTo>
                      <a:pt x="17462" y="12951"/>
                      <a:pt x="15507" y="16450"/>
                      <a:pt x="15966" y="18001"/>
                    </a:cubicBezTo>
                    <a:cubicBezTo>
                      <a:pt x="16420" y="19527"/>
                      <a:pt x="20637" y="17412"/>
                      <a:pt x="19896" y="15224"/>
                    </a:cubicBezTo>
                    <a:close/>
                    <a:moveTo>
                      <a:pt x="19638" y="21114"/>
                    </a:moveTo>
                    <a:cubicBezTo>
                      <a:pt x="18694" y="18491"/>
                      <a:pt x="15378" y="17792"/>
                      <a:pt x="13331" y="20280"/>
                    </a:cubicBezTo>
                    <a:cubicBezTo>
                      <a:pt x="10995" y="23118"/>
                      <a:pt x="19313" y="24644"/>
                      <a:pt x="19890" y="22352"/>
                    </a:cubicBezTo>
                    <a:cubicBezTo>
                      <a:pt x="19865" y="21904"/>
                      <a:pt x="19773" y="21488"/>
                      <a:pt x="19638" y="21114"/>
                    </a:cubicBezTo>
                    <a:close/>
                    <a:moveTo>
                      <a:pt x="19491" y="49090"/>
                    </a:moveTo>
                    <a:cubicBezTo>
                      <a:pt x="19320" y="48649"/>
                      <a:pt x="19062" y="48269"/>
                      <a:pt x="18707" y="47974"/>
                    </a:cubicBezTo>
                    <a:cubicBezTo>
                      <a:pt x="14618" y="48612"/>
                      <a:pt x="6392" y="55212"/>
                      <a:pt x="11645" y="57890"/>
                    </a:cubicBezTo>
                    <a:cubicBezTo>
                      <a:pt x="16316" y="60274"/>
                      <a:pt x="20852" y="52669"/>
                      <a:pt x="19491" y="49084"/>
                    </a:cubicBezTo>
                    <a:close/>
                    <a:moveTo>
                      <a:pt x="13484" y="35252"/>
                    </a:moveTo>
                    <a:cubicBezTo>
                      <a:pt x="13171" y="34290"/>
                      <a:pt x="12448" y="33383"/>
                      <a:pt x="11259" y="32813"/>
                    </a:cubicBezTo>
                    <a:cubicBezTo>
                      <a:pt x="7219" y="32513"/>
                      <a:pt x="6857" y="38359"/>
                      <a:pt x="10450" y="39156"/>
                    </a:cubicBezTo>
                    <a:cubicBezTo>
                      <a:pt x="12926" y="39707"/>
                      <a:pt x="14177" y="37360"/>
                      <a:pt x="13484" y="35258"/>
                    </a:cubicBezTo>
                    <a:close/>
                    <a:moveTo>
                      <a:pt x="9199" y="40338"/>
                    </a:moveTo>
                    <a:cubicBezTo>
                      <a:pt x="8255" y="37716"/>
                      <a:pt x="4939" y="37023"/>
                      <a:pt x="2891" y="39505"/>
                    </a:cubicBezTo>
                    <a:cubicBezTo>
                      <a:pt x="550" y="42349"/>
                      <a:pt x="8868" y="43862"/>
                      <a:pt x="9444" y="41576"/>
                    </a:cubicBezTo>
                    <a:cubicBezTo>
                      <a:pt x="9420" y="41129"/>
                      <a:pt x="9334" y="40718"/>
                      <a:pt x="9199" y="40338"/>
                    </a:cubicBezTo>
                    <a:close/>
                    <a:moveTo>
                      <a:pt x="8408" y="46877"/>
                    </a:moveTo>
                    <a:cubicBezTo>
                      <a:pt x="8408" y="46847"/>
                      <a:pt x="8384" y="46810"/>
                      <a:pt x="8365" y="46779"/>
                    </a:cubicBezTo>
                    <a:cubicBezTo>
                      <a:pt x="5969" y="44616"/>
                      <a:pt x="4013" y="48115"/>
                      <a:pt x="4473" y="49666"/>
                    </a:cubicBezTo>
                    <a:cubicBezTo>
                      <a:pt x="4926" y="51192"/>
                      <a:pt x="9144" y="49071"/>
                      <a:pt x="8408" y="46877"/>
                    </a:cubicBezTo>
                    <a:close/>
                    <a:moveTo>
                      <a:pt x="5509" y="70153"/>
                    </a:moveTo>
                    <a:cubicBezTo>
                      <a:pt x="5190" y="69191"/>
                      <a:pt x="4479" y="68284"/>
                      <a:pt x="3284" y="67714"/>
                    </a:cubicBezTo>
                    <a:cubicBezTo>
                      <a:pt x="-750" y="67413"/>
                      <a:pt x="-1124" y="73260"/>
                      <a:pt x="2475" y="74057"/>
                    </a:cubicBezTo>
                    <a:cubicBezTo>
                      <a:pt x="4945" y="74602"/>
                      <a:pt x="6201" y="72261"/>
                      <a:pt x="5509" y="70147"/>
                    </a:cubicBezTo>
                    <a:close/>
                  </a:path>
                </a:pathLst>
              </a:custGeom>
              <a:solidFill>
                <a:srgbClr val="DEBC9A"/>
              </a:solidFill>
              <a:ln w="612" cap="flat">
                <a:noFill/>
                <a:prstDash val="solid"/>
                <a:miter/>
              </a:ln>
            </p:spPr>
            <p:txBody>
              <a:bodyPr/>
              <a:lstStyle/>
              <a:p>
                <a:endParaRPr lang="en-US"/>
              </a:p>
            </p:txBody>
          </p:sp>
          <p:sp>
            <p:nvSpPr>
              <p:cNvPr id="1104" name="Freeform 795">
                <a:extLst>
                  <a:ext uri="{FF2B5EF4-FFF2-40B4-BE49-F238E27FC236}">
                    <a16:creationId xmlns:a16="http://schemas.microsoft.com/office/drawing/2014/main" id="{0DA6279B-39FF-4F9C-83DA-83F09A7283F1}"/>
                  </a:ext>
                </a:extLst>
              </p:cNvPr>
              <p:cNvSpPr/>
              <p:nvPr/>
            </p:nvSpPr>
            <p:spPr>
              <a:xfrm>
                <a:off x="4487156" y="4568612"/>
                <a:ext cx="53100" cy="74528"/>
              </a:xfrm>
              <a:custGeom>
                <a:avLst/>
                <a:gdLst>
                  <a:gd name="csX0" fmla="*/ 0 w 16792"/>
                  <a:gd name="csY0" fmla="*/ 12904 h 23567"/>
                  <a:gd name="csX1" fmla="*/ 10261 w 16792"/>
                  <a:gd name="csY1" fmla="*/ 488 h 23567"/>
                  <a:gd name="csX2" fmla="*/ 14577 w 16792"/>
                  <a:gd name="csY2" fmla="*/ 20460 h 23567"/>
                  <a:gd name="csX3" fmla="*/ 0 w 16792"/>
                  <a:gd name="csY3" fmla="*/ 12904 h 23567"/>
                </a:gdLst>
                <a:ahLst/>
                <a:cxnLst>
                  <a:cxn ang="0">
                    <a:pos x="csX0" y="csY0"/>
                  </a:cxn>
                  <a:cxn ang="0">
                    <a:pos x="csX1" y="csY1"/>
                  </a:cxn>
                  <a:cxn ang="0">
                    <a:pos x="csX2" y="csY2"/>
                  </a:cxn>
                  <a:cxn ang="0">
                    <a:pos x="csX3" y="csY3"/>
                  </a:cxn>
                </a:cxnLst>
                <a:rect l="l" t="t" r="r" b="b"/>
                <a:pathLst>
                  <a:path w="16792" h="23567">
                    <a:moveTo>
                      <a:pt x="0" y="12904"/>
                    </a:moveTo>
                    <a:cubicBezTo>
                      <a:pt x="0" y="5078"/>
                      <a:pt x="6210" y="-1939"/>
                      <a:pt x="10261" y="488"/>
                    </a:cubicBezTo>
                    <a:cubicBezTo>
                      <a:pt x="14307" y="2921"/>
                      <a:pt x="19977" y="11556"/>
                      <a:pt x="14577" y="20460"/>
                    </a:cubicBezTo>
                    <a:cubicBezTo>
                      <a:pt x="9176" y="29365"/>
                      <a:pt x="539" y="16685"/>
                      <a:pt x="0" y="12904"/>
                    </a:cubicBezTo>
                    <a:close/>
                  </a:path>
                </a:pathLst>
              </a:custGeom>
              <a:solidFill>
                <a:srgbClr val="DEBC9A"/>
              </a:solidFill>
              <a:ln w="612" cap="flat">
                <a:noFill/>
                <a:prstDash val="solid"/>
                <a:miter/>
              </a:ln>
            </p:spPr>
            <p:txBody>
              <a:bodyPr/>
              <a:lstStyle/>
              <a:p>
                <a:endParaRPr lang="en-US"/>
              </a:p>
            </p:txBody>
          </p:sp>
          <p:sp>
            <p:nvSpPr>
              <p:cNvPr id="1105" name="Freeform 796">
                <a:extLst>
                  <a:ext uri="{FF2B5EF4-FFF2-40B4-BE49-F238E27FC236}">
                    <a16:creationId xmlns:a16="http://schemas.microsoft.com/office/drawing/2014/main" id="{37546B13-5B17-3874-B83B-D838C5CE6DCB}"/>
                  </a:ext>
                </a:extLst>
              </p:cNvPr>
              <p:cNvSpPr/>
              <p:nvPr/>
            </p:nvSpPr>
            <p:spPr>
              <a:xfrm>
                <a:off x="4551907" y="4512219"/>
                <a:ext cx="43146" cy="43070"/>
              </a:xfrm>
              <a:custGeom>
                <a:avLst/>
                <a:gdLst>
                  <a:gd name="csX0" fmla="*/ 40 w 13643"/>
                  <a:gd name="csY0" fmla="*/ 12926 h 13620"/>
                  <a:gd name="csX1" fmla="*/ 13269 w 13643"/>
                  <a:gd name="csY1" fmla="*/ 240 h 13620"/>
                  <a:gd name="csX2" fmla="*/ 40 w 13643"/>
                  <a:gd name="csY2" fmla="*/ 12926 h 13620"/>
                </a:gdLst>
                <a:ahLst/>
                <a:cxnLst>
                  <a:cxn ang="0">
                    <a:pos x="csX0" y="csY0"/>
                  </a:cxn>
                  <a:cxn ang="0">
                    <a:pos x="csX1" y="csY1"/>
                  </a:cxn>
                  <a:cxn ang="0">
                    <a:pos x="csX2" y="csY2"/>
                  </a:cxn>
                </a:cxnLst>
                <a:rect l="l" t="t" r="r" b="b"/>
                <a:pathLst>
                  <a:path w="13643" h="13620">
                    <a:moveTo>
                      <a:pt x="40" y="12926"/>
                    </a:moveTo>
                    <a:cubicBezTo>
                      <a:pt x="-769" y="8072"/>
                      <a:pt x="10835" y="-1648"/>
                      <a:pt x="13269" y="240"/>
                    </a:cubicBezTo>
                    <a:cubicBezTo>
                      <a:pt x="15702" y="2128"/>
                      <a:pt x="5711" y="16970"/>
                      <a:pt x="40" y="12926"/>
                    </a:cubicBezTo>
                    <a:close/>
                  </a:path>
                </a:pathLst>
              </a:custGeom>
              <a:solidFill>
                <a:srgbClr val="DEBC9A"/>
              </a:solidFill>
              <a:ln w="612" cap="flat">
                <a:noFill/>
                <a:prstDash val="solid"/>
                <a:miter/>
              </a:ln>
            </p:spPr>
            <p:txBody>
              <a:bodyPr/>
              <a:lstStyle/>
              <a:p>
                <a:endParaRPr lang="en-US"/>
              </a:p>
            </p:txBody>
          </p:sp>
          <p:grpSp>
            <p:nvGrpSpPr>
              <p:cNvPr id="1106" name="Group 1105">
                <a:extLst>
                  <a:ext uri="{FF2B5EF4-FFF2-40B4-BE49-F238E27FC236}">
                    <a16:creationId xmlns:a16="http://schemas.microsoft.com/office/drawing/2014/main" id="{8803202F-2C01-16CC-CD65-39E0556CD2F9}"/>
                  </a:ext>
                </a:extLst>
              </p:cNvPr>
              <p:cNvGrpSpPr/>
              <p:nvPr/>
            </p:nvGrpSpPr>
            <p:grpSpPr>
              <a:xfrm>
                <a:off x="4422916" y="4120095"/>
                <a:ext cx="2462864" cy="392244"/>
                <a:chOff x="6724555" y="3621943"/>
                <a:chExt cx="962436" cy="153282"/>
              </a:xfrm>
              <a:solidFill>
                <a:schemeClr val="accent2">
                  <a:lumMod val="40000"/>
                  <a:lumOff val="60000"/>
                </a:schemeClr>
              </a:solidFill>
            </p:grpSpPr>
            <p:sp>
              <p:nvSpPr>
                <p:cNvPr id="1107" name="Freeform 798">
                  <a:extLst>
                    <a:ext uri="{FF2B5EF4-FFF2-40B4-BE49-F238E27FC236}">
                      <a16:creationId xmlns:a16="http://schemas.microsoft.com/office/drawing/2014/main" id="{690F977C-0893-E0FE-418D-B91356D84FF0}"/>
                    </a:ext>
                  </a:extLst>
                </p:cNvPr>
                <p:cNvSpPr/>
                <p:nvPr/>
              </p:nvSpPr>
              <p:spPr>
                <a:xfrm>
                  <a:off x="7373905" y="3653190"/>
                  <a:ext cx="102343" cy="31023"/>
                </a:xfrm>
                <a:custGeom>
                  <a:avLst/>
                  <a:gdLst>
                    <a:gd name="csX0" fmla="*/ 81742 w 82816"/>
                    <a:gd name="csY0" fmla="*/ 20074 h 25104"/>
                    <a:gd name="csX1" fmla="*/ 80976 w 82816"/>
                    <a:gd name="csY1" fmla="*/ 14914 h 25104"/>
                    <a:gd name="csX2" fmla="*/ 78677 w 82816"/>
                    <a:gd name="csY2" fmla="*/ 20883 h 25104"/>
                    <a:gd name="csX3" fmla="*/ 81742 w 82816"/>
                    <a:gd name="csY3" fmla="*/ 20074 h 25104"/>
                    <a:gd name="csX4" fmla="*/ 69488 w 82816"/>
                    <a:gd name="csY4" fmla="*/ 24572 h 25104"/>
                    <a:gd name="csX5" fmla="*/ 65246 w 82816"/>
                    <a:gd name="csY5" fmla="*/ 22225 h 25104"/>
                    <a:gd name="csX6" fmla="*/ 69488 w 82816"/>
                    <a:gd name="csY6" fmla="*/ 24572 h 25104"/>
                    <a:gd name="csX7" fmla="*/ 68348 w 82816"/>
                    <a:gd name="csY7" fmla="*/ 15937 h 25104"/>
                    <a:gd name="csX8" fmla="*/ 66491 w 82816"/>
                    <a:gd name="csY8" fmla="*/ 9858 h 25104"/>
                    <a:gd name="csX9" fmla="*/ 67324 w 82816"/>
                    <a:gd name="csY9" fmla="*/ 16678 h 25104"/>
                    <a:gd name="csX10" fmla="*/ 68348 w 82816"/>
                    <a:gd name="csY10" fmla="*/ 15937 h 25104"/>
                    <a:gd name="csX11" fmla="*/ 54206 w 82816"/>
                    <a:gd name="csY11" fmla="*/ 18670 h 25104"/>
                    <a:gd name="csX12" fmla="*/ 55500 w 82816"/>
                    <a:gd name="csY12" fmla="*/ 15630 h 25104"/>
                    <a:gd name="csX13" fmla="*/ 49394 w 82816"/>
                    <a:gd name="csY13" fmla="*/ 17524 h 25104"/>
                    <a:gd name="csX14" fmla="*/ 54212 w 82816"/>
                    <a:gd name="csY14" fmla="*/ 18664 h 25104"/>
                    <a:gd name="csX15" fmla="*/ 60857 w 82816"/>
                    <a:gd name="csY15" fmla="*/ 5470 h 25104"/>
                    <a:gd name="csX16" fmla="*/ 60937 w 82816"/>
                    <a:gd name="csY16" fmla="*/ 5390 h 25104"/>
                    <a:gd name="csX17" fmla="*/ 56701 w 82816"/>
                    <a:gd name="csY17" fmla="*/ 3043 h 25104"/>
                    <a:gd name="csX18" fmla="*/ 60857 w 82816"/>
                    <a:gd name="csY18" fmla="*/ 5470 h 25104"/>
                    <a:gd name="csX19" fmla="*/ 55383 w 82816"/>
                    <a:gd name="csY19" fmla="*/ 7676 h 25104"/>
                    <a:gd name="csX20" fmla="*/ 53526 w 82816"/>
                    <a:gd name="csY20" fmla="*/ 1596 h 25104"/>
                    <a:gd name="csX21" fmla="*/ 54360 w 82816"/>
                    <a:gd name="csY21" fmla="*/ 8424 h 25104"/>
                    <a:gd name="csX22" fmla="*/ 55383 w 82816"/>
                    <a:gd name="csY22" fmla="*/ 7682 h 25104"/>
                    <a:gd name="csX23" fmla="*/ 29858 w 82816"/>
                    <a:gd name="csY23" fmla="*/ 19154 h 25104"/>
                    <a:gd name="csX24" fmla="*/ 30545 w 82816"/>
                    <a:gd name="csY24" fmla="*/ 17984 h 25104"/>
                    <a:gd name="csX25" fmla="*/ 18585 w 82816"/>
                    <a:gd name="csY25" fmla="*/ 15673 h 25104"/>
                    <a:gd name="csX26" fmla="*/ 29858 w 82816"/>
                    <a:gd name="csY26" fmla="*/ 19160 h 25104"/>
                    <a:gd name="csX27" fmla="*/ 39967 w 82816"/>
                    <a:gd name="csY27" fmla="*/ 7946 h 25104"/>
                    <a:gd name="csX28" fmla="*/ 41260 w 82816"/>
                    <a:gd name="csY28" fmla="*/ 4906 h 25104"/>
                    <a:gd name="csX29" fmla="*/ 35155 w 82816"/>
                    <a:gd name="csY29" fmla="*/ 6799 h 25104"/>
                    <a:gd name="csX30" fmla="*/ 39960 w 82816"/>
                    <a:gd name="csY30" fmla="*/ 7939 h 25104"/>
                    <a:gd name="csX31" fmla="*/ 33555 w 82816"/>
                    <a:gd name="csY31" fmla="*/ 6156 h 25104"/>
                    <a:gd name="csX32" fmla="*/ 31697 w 82816"/>
                    <a:gd name="csY32" fmla="*/ 77 h 25104"/>
                    <a:gd name="csX33" fmla="*/ 32531 w 82816"/>
                    <a:gd name="csY33" fmla="*/ 6898 h 25104"/>
                    <a:gd name="csX34" fmla="*/ 33555 w 82816"/>
                    <a:gd name="csY34" fmla="*/ 6162 h 25104"/>
                    <a:gd name="csX35" fmla="*/ 27278 w 82816"/>
                    <a:gd name="csY35" fmla="*/ 8148 h 25104"/>
                    <a:gd name="csX36" fmla="*/ 27351 w 82816"/>
                    <a:gd name="csY36" fmla="*/ 8068 h 25104"/>
                    <a:gd name="csX37" fmla="*/ 23109 w 82816"/>
                    <a:gd name="csY37" fmla="*/ 5721 h 25104"/>
                    <a:gd name="csX38" fmla="*/ 27272 w 82816"/>
                    <a:gd name="csY38" fmla="*/ 8148 h 25104"/>
                    <a:gd name="csX39" fmla="*/ 4885 w 82816"/>
                    <a:gd name="csY39" fmla="*/ 15159 h 25104"/>
                    <a:gd name="csX40" fmla="*/ 6185 w 82816"/>
                    <a:gd name="csY40" fmla="*/ 12125 h 25104"/>
                    <a:gd name="csX41" fmla="*/ 73 w 82816"/>
                    <a:gd name="csY41" fmla="*/ 14019 h 25104"/>
                    <a:gd name="csX42" fmla="*/ 4885 w 82816"/>
                    <a:gd name="csY42" fmla="*/ 15159 h 251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816" h="25104">
                      <a:moveTo>
                        <a:pt x="81742" y="20074"/>
                      </a:moveTo>
                      <a:cubicBezTo>
                        <a:pt x="83182" y="18652"/>
                        <a:pt x="83403" y="15992"/>
                        <a:pt x="80976" y="14914"/>
                      </a:cubicBezTo>
                      <a:cubicBezTo>
                        <a:pt x="76758" y="14705"/>
                        <a:pt x="75128" y="19884"/>
                        <a:pt x="78677" y="20883"/>
                      </a:cubicBezTo>
                      <a:cubicBezTo>
                        <a:pt x="79897" y="21226"/>
                        <a:pt x="80988" y="20815"/>
                        <a:pt x="81742" y="20074"/>
                      </a:cubicBezTo>
                      <a:close/>
                      <a:moveTo>
                        <a:pt x="69488" y="24572"/>
                      </a:moveTo>
                      <a:cubicBezTo>
                        <a:pt x="70469" y="21495"/>
                        <a:pt x="66472" y="21164"/>
                        <a:pt x="65246" y="22225"/>
                      </a:cubicBezTo>
                      <a:cubicBezTo>
                        <a:pt x="64026" y="23285"/>
                        <a:pt x="67839" y="26324"/>
                        <a:pt x="69488" y="24572"/>
                      </a:cubicBezTo>
                      <a:close/>
                      <a:moveTo>
                        <a:pt x="68348" y="15937"/>
                      </a:moveTo>
                      <a:cubicBezTo>
                        <a:pt x="70340" y="13994"/>
                        <a:pt x="69605" y="10685"/>
                        <a:pt x="66491" y="9858"/>
                      </a:cubicBezTo>
                      <a:cubicBezTo>
                        <a:pt x="62935" y="8908"/>
                        <a:pt x="65007" y="17107"/>
                        <a:pt x="67324" y="16678"/>
                      </a:cubicBezTo>
                      <a:cubicBezTo>
                        <a:pt x="67723" y="16470"/>
                        <a:pt x="68060" y="16213"/>
                        <a:pt x="68348" y="15937"/>
                      </a:cubicBezTo>
                      <a:close/>
                      <a:moveTo>
                        <a:pt x="54206" y="18670"/>
                      </a:moveTo>
                      <a:cubicBezTo>
                        <a:pt x="54948" y="17984"/>
                        <a:pt x="55475" y="16954"/>
                        <a:pt x="55500" y="15630"/>
                      </a:cubicBezTo>
                      <a:cubicBezTo>
                        <a:pt x="54096" y="11831"/>
                        <a:pt x="48628" y="13927"/>
                        <a:pt x="49394" y="17524"/>
                      </a:cubicBezTo>
                      <a:cubicBezTo>
                        <a:pt x="49922" y="20006"/>
                        <a:pt x="52576" y="20172"/>
                        <a:pt x="54212" y="18664"/>
                      </a:cubicBezTo>
                      <a:close/>
                      <a:moveTo>
                        <a:pt x="60857" y="5470"/>
                      </a:moveTo>
                      <a:cubicBezTo>
                        <a:pt x="60857" y="5470"/>
                        <a:pt x="60913" y="5421"/>
                        <a:pt x="60937" y="5390"/>
                      </a:cubicBezTo>
                      <a:cubicBezTo>
                        <a:pt x="61912" y="2314"/>
                        <a:pt x="57921" y="1989"/>
                        <a:pt x="56701" y="3043"/>
                      </a:cubicBezTo>
                      <a:cubicBezTo>
                        <a:pt x="55500" y="4085"/>
                        <a:pt x="59172" y="7045"/>
                        <a:pt x="60857" y="5470"/>
                      </a:cubicBezTo>
                      <a:close/>
                      <a:moveTo>
                        <a:pt x="55383" y="7676"/>
                      </a:moveTo>
                      <a:cubicBezTo>
                        <a:pt x="57376" y="5733"/>
                        <a:pt x="56640" y="2424"/>
                        <a:pt x="53526" y="1596"/>
                      </a:cubicBezTo>
                      <a:cubicBezTo>
                        <a:pt x="49971" y="647"/>
                        <a:pt x="52036" y="8846"/>
                        <a:pt x="54360" y="8424"/>
                      </a:cubicBezTo>
                      <a:cubicBezTo>
                        <a:pt x="54758" y="8209"/>
                        <a:pt x="55101" y="7958"/>
                        <a:pt x="55383" y="7682"/>
                      </a:cubicBezTo>
                      <a:close/>
                      <a:moveTo>
                        <a:pt x="29858" y="19154"/>
                      </a:moveTo>
                      <a:cubicBezTo>
                        <a:pt x="30189" y="18817"/>
                        <a:pt x="30429" y="18425"/>
                        <a:pt x="30545" y="17984"/>
                      </a:cubicBezTo>
                      <a:cubicBezTo>
                        <a:pt x="28271" y="14527"/>
                        <a:pt x="18849" y="9784"/>
                        <a:pt x="18585" y="15673"/>
                      </a:cubicBezTo>
                      <a:cubicBezTo>
                        <a:pt x="18352" y="20919"/>
                        <a:pt x="27161" y="21881"/>
                        <a:pt x="29858" y="19160"/>
                      </a:cubicBezTo>
                      <a:close/>
                      <a:moveTo>
                        <a:pt x="39967" y="7946"/>
                      </a:moveTo>
                      <a:cubicBezTo>
                        <a:pt x="40708" y="7259"/>
                        <a:pt x="41242" y="6223"/>
                        <a:pt x="41260" y="4906"/>
                      </a:cubicBezTo>
                      <a:cubicBezTo>
                        <a:pt x="39856" y="1106"/>
                        <a:pt x="34388" y="3196"/>
                        <a:pt x="35155" y="6799"/>
                      </a:cubicBezTo>
                      <a:cubicBezTo>
                        <a:pt x="35682" y="9275"/>
                        <a:pt x="38330" y="9447"/>
                        <a:pt x="39960" y="7939"/>
                      </a:cubicBezTo>
                      <a:close/>
                      <a:moveTo>
                        <a:pt x="33555" y="6156"/>
                      </a:moveTo>
                      <a:cubicBezTo>
                        <a:pt x="35547" y="4213"/>
                        <a:pt x="34811" y="904"/>
                        <a:pt x="31697" y="77"/>
                      </a:cubicBezTo>
                      <a:cubicBezTo>
                        <a:pt x="28142" y="-873"/>
                        <a:pt x="30208" y="7327"/>
                        <a:pt x="32531" y="6898"/>
                      </a:cubicBezTo>
                      <a:cubicBezTo>
                        <a:pt x="32929" y="6689"/>
                        <a:pt x="33267" y="6438"/>
                        <a:pt x="33555" y="6162"/>
                      </a:cubicBezTo>
                      <a:close/>
                      <a:moveTo>
                        <a:pt x="27278" y="8148"/>
                      </a:moveTo>
                      <a:cubicBezTo>
                        <a:pt x="27278" y="8148"/>
                        <a:pt x="27327" y="8099"/>
                        <a:pt x="27351" y="8068"/>
                      </a:cubicBezTo>
                      <a:cubicBezTo>
                        <a:pt x="28326" y="4992"/>
                        <a:pt x="24329" y="4661"/>
                        <a:pt x="23109" y="5721"/>
                      </a:cubicBezTo>
                      <a:cubicBezTo>
                        <a:pt x="21908" y="6763"/>
                        <a:pt x="25586" y="9723"/>
                        <a:pt x="27272" y="8148"/>
                      </a:cubicBezTo>
                      <a:close/>
                      <a:moveTo>
                        <a:pt x="4885" y="15159"/>
                      </a:moveTo>
                      <a:cubicBezTo>
                        <a:pt x="5627" y="14478"/>
                        <a:pt x="6160" y="13449"/>
                        <a:pt x="6185" y="12125"/>
                      </a:cubicBezTo>
                      <a:cubicBezTo>
                        <a:pt x="4781" y="8326"/>
                        <a:pt x="-693" y="10415"/>
                        <a:pt x="73" y="14019"/>
                      </a:cubicBezTo>
                      <a:cubicBezTo>
                        <a:pt x="600" y="16495"/>
                        <a:pt x="3255" y="16666"/>
                        <a:pt x="4885" y="15159"/>
                      </a:cubicBezTo>
                      <a:close/>
                    </a:path>
                  </a:pathLst>
                </a:custGeom>
                <a:grpFill/>
                <a:ln w="612" cap="flat">
                  <a:noFill/>
                  <a:prstDash val="solid"/>
                  <a:miter/>
                </a:ln>
              </p:spPr>
              <p:txBody>
                <a:bodyPr/>
                <a:lstStyle/>
                <a:p>
                  <a:endParaRPr lang="en-US"/>
                </a:p>
              </p:txBody>
            </p:sp>
            <p:sp>
              <p:nvSpPr>
                <p:cNvPr id="1108" name="Freeform 799">
                  <a:extLst>
                    <a:ext uri="{FF2B5EF4-FFF2-40B4-BE49-F238E27FC236}">
                      <a16:creationId xmlns:a16="http://schemas.microsoft.com/office/drawing/2014/main" id="{3CE0EEFE-9FA7-2027-1055-9BF802B4D634}"/>
                    </a:ext>
                  </a:extLst>
                </p:cNvPr>
                <p:cNvSpPr/>
                <p:nvPr/>
              </p:nvSpPr>
              <p:spPr>
                <a:xfrm>
                  <a:off x="7231194" y="3637109"/>
                  <a:ext cx="123555" cy="33945"/>
                </a:xfrm>
                <a:custGeom>
                  <a:avLst/>
                  <a:gdLst>
                    <a:gd name="csX0" fmla="*/ 920 w 99981"/>
                    <a:gd name="csY0" fmla="*/ 17638 h 27468"/>
                    <a:gd name="csX1" fmla="*/ 2667 w 99981"/>
                    <a:gd name="csY1" fmla="*/ 11577 h 27468"/>
                    <a:gd name="csX2" fmla="*/ 4463 w 99981"/>
                    <a:gd name="csY2" fmla="*/ 19096 h 27468"/>
                    <a:gd name="csX3" fmla="*/ 920 w 99981"/>
                    <a:gd name="csY3" fmla="*/ 17638 h 27468"/>
                    <a:gd name="csX4" fmla="*/ 14877 w 99981"/>
                    <a:gd name="csY4" fmla="*/ 24998 h 27468"/>
                    <a:gd name="csX5" fmla="*/ 20333 w 99981"/>
                    <a:gd name="csY5" fmla="*/ 22865 h 27468"/>
                    <a:gd name="csX6" fmla="*/ 14877 w 99981"/>
                    <a:gd name="csY6" fmla="*/ 24998 h 27468"/>
                    <a:gd name="csX7" fmla="*/ 17630 w 99981"/>
                    <a:gd name="csY7" fmla="*/ 14831 h 27468"/>
                    <a:gd name="csX8" fmla="*/ 20830 w 99981"/>
                    <a:gd name="csY8" fmla="*/ 7838 h 27468"/>
                    <a:gd name="csX9" fmla="*/ 18739 w 99981"/>
                    <a:gd name="csY9" fmla="*/ 15879 h 27468"/>
                    <a:gd name="csX10" fmla="*/ 17630 w 99981"/>
                    <a:gd name="csY10" fmla="*/ 14825 h 27468"/>
                    <a:gd name="csX11" fmla="*/ 34144 w 99981"/>
                    <a:gd name="csY11" fmla="*/ 20371 h 27468"/>
                    <a:gd name="csX12" fmla="*/ 33083 w 99981"/>
                    <a:gd name="csY12" fmla="*/ 16528 h 27468"/>
                    <a:gd name="csX13" fmla="*/ 40096 w 99981"/>
                    <a:gd name="csY13" fmla="*/ 19776 h 27468"/>
                    <a:gd name="csX14" fmla="*/ 34144 w 99981"/>
                    <a:gd name="csY14" fmla="*/ 20371 h 27468"/>
                    <a:gd name="csX15" fmla="*/ 28290 w 99981"/>
                    <a:gd name="csY15" fmla="*/ 3487 h 27468"/>
                    <a:gd name="csX16" fmla="*/ 28210 w 99981"/>
                    <a:gd name="csY16" fmla="*/ 3377 h 27468"/>
                    <a:gd name="csX17" fmla="*/ 33659 w 99981"/>
                    <a:gd name="csY17" fmla="*/ 1250 h 27468"/>
                    <a:gd name="csX18" fmla="*/ 28290 w 99981"/>
                    <a:gd name="csY18" fmla="*/ 3487 h 27468"/>
                    <a:gd name="csX19" fmla="*/ 34493 w 99981"/>
                    <a:gd name="csY19" fmla="*/ 7017 h 27468"/>
                    <a:gd name="csX20" fmla="*/ 37693 w 99981"/>
                    <a:gd name="csY20" fmla="*/ 25 h 27468"/>
                    <a:gd name="csX21" fmla="*/ 35603 w 99981"/>
                    <a:gd name="csY21" fmla="*/ 8071 h 27468"/>
                    <a:gd name="csX22" fmla="*/ 34499 w 99981"/>
                    <a:gd name="csY22" fmla="*/ 7017 h 27468"/>
                    <a:gd name="csX23" fmla="*/ 63236 w 99981"/>
                    <a:gd name="csY23" fmla="*/ 24857 h 27468"/>
                    <a:gd name="csX24" fmla="*/ 62599 w 99981"/>
                    <a:gd name="csY24" fmla="*/ 23343 h 27468"/>
                    <a:gd name="csX25" fmla="*/ 77298 w 99981"/>
                    <a:gd name="csY25" fmla="*/ 22485 h 27468"/>
                    <a:gd name="csX26" fmla="*/ 63236 w 99981"/>
                    <a:gd name="csY26" fmla="*/ 24857 h 27468"/>
                    <a:gd name="csX27" fmla="*/ 52926 w 99981"/>
                    <a:gd name="csY27" fmla="*/ 9806 h 27468"/>
                    <a:gd name="csX28" fmla="*/ 51859 w 99981"/>
                    <a:gd name="csY28" fmla="*/ 5957 h 27468"/>
                    <a:gd name="csX29" fmla="*/ 58872 w 99981"/>
                    <a:gd name="csY29" fmla="*/ 9211 h 27468"/>
                    <a:gd name="csX30" fmla="*/ 52926 w 99981"/>
                    <a:gd name="csY30" fmla="*/ 9812 h 27468"/>
                    <a:gd name="csX31" fmla="*/ 60888 w 99981"/>
                    <a:gd name="csY31" fmla="*/ 8690 h 27468"/>
                    <a:gd name="csX32" fmla="*/ 64088 w 99981"/>
                    <a:gd name="csY32" fmla="*/ 1698 h 27468"/>
                    <a:gd name="csX33" fmla="*/ 61998 w 99981"/>
                    <a:gd name="csY33" fmla="*/ 9738 h 27468"/>
                    <a:gd name="csX34" fmla="*/ 60888 w 99981"/>
                    <a:gd name="csY34" fmla="*/ 8690 h 27468"/>
                    <a:gd name="csX35" fmla="*/ 68091 w 99981"/>
                    <a:gd name="csY35" fmla="*/ 12085 h 27468"/>
                    <a:gd name="csX36" fmla="*/ 68018 w 99981"/>
                    <a:gd name="csY36" fmla="*/ 11981 h 27468"/>
                    <a:gd name="csX37" fmla="*/ 73473 w 99981"/>
                    <a:gd name="csY37" fmla="*/ 9848 h 27468"/>
                    <a:gd name="csX38" fmla="*/ 68091 w 99981"/>
                    <a:gd name="csY38" fmla="*/ 12085 h 27468"/>
                    <a:gd name="csX39" fmla="*/ 93800 w 99981"/>
                    <a:gd name="csY39" fmla="*/ 24078 h 27468"/>
                    <a:gd name="csX40" fmla="*/ 92734 w 99981"/>
                    <a:gd name="csY40" fmla="*/ 20236 h 27468"/>
                    <a:gd name="csX41" fmla="*/ 99752 w 99981"/>
                    <a:gd name="csY41" fmla="*/ 23484 h 27468"/>
                    <a:gd name="csX42" fmla="*/ 93800 w 99981"/>
                    <a:gd name="csY42" fmla="*/ 24078 h 274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99981" h="27468">
                      <a:moveTo>
                        <a:pt x="920" y="17638"/>
                      </a:moveTo>
                      <a:cubicBezTo>
                        <a:pt x="-576" y="15707"/>
                        <a:pt x="-417" y="12484"/>
                        <a:pt x="2667" y="11577"/>
                      </a:cubicBezTo>
                      <a:cubicBezTo>
                        <a:pt x="7754" y="12006"/>
                        <a:pt x="8870" y="18471"/>
                        <a:pt x="4463" y="19096"/>
                      </a:cubicBezTo>
                      <a:cubicBezTo>
                        <a:pt x="2949" y="19317"/>
                        <a:pt x="1704" y="18649"/>
                        <a:pt x="920" y="17638"/>
                      </a:cubicBezTo>
                      <a:close/>
                      <a:moveTo>
                        <a:pt x="14877" y="24998"/>
                      </a:moveTo>
                      <a:cubicBezTo>
                        <a:pt x="14203" y="21161"/>
                        <a:pt x="19046" y="21400"/>
                        <a:pt x="20333" y="22865"/>
                      </a:cubicBezTo>
                      <a:cubicBezTo>
                        <a:pt x="21626" y="24330"/>
                        <a:pt x="16569" y="27363"/>
                        <a:pt x="14877" y="24998"/>
                      </a:cubicBezTo>
                      <a:close/>
                      <a:moveTo>
                        <a:pt x="17630" y="14831"/>
                      </a:moveTo>
                      <a:cubicBezTo>
                        <a:pt x="15552" y="12177"/>
                        <a:pt x="16968" y="8341"/>
                        <a:pt x="20830" y="7838"/>
                      </a:cubicBezTo>
                      <a:cubicBezTo>
                        <a:pt x="25243" y="7268"/>
                        <a:pt x="21449" y="16767"/>
                        <a:pt x="18739" y="15879"/>
                      </a:cubicBezTo>
                      <a:cubicBezTo>
                        <a:pt x="18298" y="15560"/>
                        <a:pt x="17930" y="15205"/>
                        <a:pt x="17630" y="14825"/>
                      </a:cubicBezTo>
                      <a:close/>
                      <a:moveTo>
                        <a:pt x="34144" y="20371"/>
                      </a:moveTo>
                      <a:cubicBezTo>
                        <a:pt x="33365" y="19433"/>
                        <a:pt x="32899" y="18109"/>
                        <a:pt x="33083" y="16528"/>
                      </a:cubicBezTo>
                      <a:cubicBezTo>
                        <a:pt x="35370" y="12202"/>
                        <a:pt x="41592" y="15585"/>
                        <a:pt x="40096" y="19776"/>
                      </a:cubicBezTo>
                      <a:cubicBezTo>
                        <a:pt x="39066" y="22663"/>
                        <a:pt x="35860" y="22436"/>
                        <a:pt x="34144" y="20371"/>
                      </a:cubicBezTo>
                      <a:close/>
                      <a:moveTo>
                        <a:pt x="28290" y="3487"/>
                      </a:moveTo>
                      <a:cubicBezTo>
                        <a:pt x="28265" y="3456"/>
                        <a:pt x="28234" y="3414"/>
                        <a:pt x="28210" y="3377"/>
                      </a:cubicBezTo>
                      <a:cubicBezTo>
                        <a:pt x="27536" y="-466"/>
                        <a:pt x="32372" y="-221"/>
                        <a:pt x="33659" y="1250"/>
                      </a:cubicBezTo>
                      <a:cubicBezTo>
                        <a:pt x="34935" y="2697"/>
                        <a:pt x="30061" y="5650"/>
                        <a:pt x="28290" y="3487"/>
                      </a:cubicBezTo>
                      <a:close/>
                      <a:moveTo>
                        <a:pt x="34493" y="7017"/>
                      </a:moveTo>
                      <a:cubicBezTo>
                        <a:pt x="32415" y="4363"/>
                        <a:pt x="33831" y="521"/>
                        <a:pt x="37693" y="25"/>
                      </a:cubicBezTo>
                      <a:cubicBezTo>
                        <a:pt x="42106" y="-545"/>
                        <a:pt x="38312" y="8954"/>
                        <a:pt x="35603" y="8071"/>
                      </a:cubicBezTo>
                      <a:cubicBezTo>
                        <a:pt x="35161" y="7752"/>
                        <a:pt x="34794" y="7397"/>
                        <a:pt x="34499" y="7017"/>
                      </a:cubicBezTo>
                      <a:close/>
                      <a:moveTo>
                        <a:pt x="63236" y="24857"/>
                      </a:moveTo>
                      <a:cubicBezTo>
                        <a:pt x="62893" y="24403"/>
                        <a:pt x="62672" y="23895"/>
                        <a:pt x="62599" y="23343"/>
                      </a:cubicBezTo>
                      <a:cubicBezTo>
                        <a:pt x="65878" y="19568"/>
                        <a:pt x="77930" y="15395"/>
                        <a:pt x="77298" y="22485"/>
                      </a:cubicBezTo>
                      <a:cubicBezTo>
                        <a:pt x="76734" y="28803"/>
                        <a:pt x="66025" y="28552"/>
                        <a:pt x="63236" y="24857"/>
                      </a:cubicBezTo>
                      <a:close/>
                      <a:moveTo>
                        <a:pt x="52926" y="9806"/>
                      </a:moveTo>
                      <a:cubicBezTo>
                        <a:pt x="52147" y="8862"/>
                        <a:pt x="51675" y="7538"/>
                        <a:pt x="51859" y="5957"/>
                      </a:cubicBezTo>
                      <a:cubicBezTo>
                        <a:pt x="54146" y="1630"/>
                        <a:pt x="60368" y="5013"/>
                        <a:pt x="58872" y="9211"/>
                      </a:cubicBezTo>
                      <a:cubicBezTo>
                        <a:pt x="57842" y="12091"/>
                        <a:pt x="54636" y="11877"/>
                        <a:pt x="52926" y="9812"/>
                      </a:cubicBezTo>
                      <a:close/>
                      <a:moveTo>
                        <a:pt x="60888" y="8690"/>
                      </a:moveTo>
                      <a:cubicBezTo>
                        <a:pt x="58811" y="6036"/>
                        <a:pt x="60227" y="2200"/>
                        <a:pt x="64088" y="1698"/>
                      </a:cubicBezTo>
                      <a:cubicBezTo>
                        <a:pt x="68502" y="1128"/>
                        <a:pt x="64707" y="10620"/>
                        <a:pt x="61998" y="9738"/>
                      </a:cubicBezTo>
                      <a:cubicBezTo>
                        <a:pt x="61557" y="9419"/>
                        <a:pt x="61189" y="9070"/>
                        <a:pt x="60888" y="8690"/>
                      </a:cubicBezTo>
                      <a:close/>
                      <a:moveTo>
                        <a:pt x="68091" y="12085"/>
                      </a:moveTo>
                      <a:cubicBezTo>
                        <a:pt x="68067" y="12055"/>
                        <a:pt x="68042" y="12018"/>
                        <a:pt x="68018" y="11981"/>
                      </a:cubicBezTo>
                      <a:cubicBezTo>
                        <a:pt x="67337" y="8139"/>
                        <a:pt x="72180" y="8384"/>
                        <a:pt x="73473" y="9848"/>
                      </a:cubicBezTo>
                      <a:cubicBezTo>
                        <a:pt x="74748" y="11289"/>
                        <a:pt x="69863" y="14249"/>
                        <a:pt x="68091" y="12085"/>
                      </a:cubicBezTo>
                      <a:close/>
                      <a:moveTo>
                        <a:pt x="93800" y="24078"/>
                      </a:moveTo>
                      <a:cubicBezTo>
                        <a:pt x="93022" y="23141"/>
                        <a:pt x="92550" y="21823"/>
                        <a:pt x="92734" y="20236"/>
                      </a:cubicBezTo>
                      <a:cubicBezTo>
                        <a:pt x="95020" y="15909"/>
                        <a:pt x="101248" y="19292"/>
                        <a:pt x="99752" y="23484"/>
                      </a:cubicBezTo>
                      <a:cubicBezTo>
                        <a:pt x="98728" y="26370"/>
                        <a:pt x="95516" y="26144"/>
                        <a:pt x="93800" y="24078"/>
                      </a:cubicBezTo>
                      <a:close/>
                    </a:path>
                  </a:pathLst>
                </a:custGeom>
                <a:grpFill/>
                <a:ln w="612" cap="flat">
                  <a:noFill/>
                  <a:prstDash val="solid"/>
                  <a:miter/>
                </a:ln>
              </p:spPr>
              <p:txBody>
                <a:bodyPr/>
                <a:lstStyle/>
                <a:p>
                  <a:endParaRPr lang="en-US"/>
                </a:p>
              </p:txBody>
            </p:sp>
            <p:sp>
              <p:nvSpPr>
                <p:cNvPr id="1109" name="Freeform 800">
                  <a:extLst>
                    <a:ext uri="{FF2B5EF4-FFF2-40B4-BE49-F238E27FC236}">
                      <a16:creationId xmlns:a16="http://schemas.microsoft.com/office/drawing/2014/main" id="{4074096C-0EAB-589A-4476-530E7AD48203}"/>
                    </a:ext>
                  </a:extLst>
                </p:cNvPr>
                <p:cNvSpPr/>
                <p:nvPr/>
              </p:nvSpPr>
              <p:spPr>
                <a:xfrm>
                  <a:off x="7564862" y="3683884"/>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8"/>
                        <a:pt x="1226" y="4"/>
                      </a:cubicBezTo>
                      <a:close/>
                    </a:path>
                  </a:pathLst>
                </a:custGeom>
                <a:grpFill/>
                <a:ln w="612" cap="flat">
                  <a:noFill/>
                  <a:prstDash val="solid"/>
                  <a:miter/>
                </a:ln>
              </p:spPr>
              <p:txBody>
                <a:bodyPr/>
                <a:lstStyle/>
                <a:p>
                  <a:endParaRPr lang="en-US"/>
                </a:p>
              </p:txBody>
            </p:sp>
            <p:sp>
              <p:nvSpPr>
                <p:cNvPr id="1110" name="Freeform 801">
                  <a:extLst>
                    <a:ext uri="{FF2B5EF4-FFF2-40B4-BE49-F238E27FC236}">
                      <a16:creationId xmlns:a16="http://schemas.microsoft.com/office/drawing/2014/main" id="{46FB38FA-CCBB-DF83-CD3B-89D0D5B03E2B}"/>
                    </a:ext>
                  </a:extLst>
                </p:cNvPr>
                <p:cNvSpPr/>
                <p:nvPr/>
              </p:nvSpPr>
              <p:spPr>
                <a:xfrm>
                  <a:off x="7622419" y="3701803"/>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9"/>
                        <a:pt x="1226" y="4"/>
                      </a:cubicBezTo>
                      <a:close/>
                    </a:path>
                  </a:pathLst>
                </a:custGeom>
                <a:grpFill/>
                <a:ln w="612" cap="flat">
                  <a:noFill/>
                  <a:prstDash val="solid"/>
                  <a:miter/>
                </a:ln>
              </p:spPr>
              <p:txBody>
                <a:bodyPr/>
                <a:lstStyle/>
                <a:p>
                  <a:endParaRPr lang="en-US"/>
                </a:p>
              </p:txBody>
            </p:sp>
            <p:sp>
              <p:nvSpPr>
                <p:cNvPr id="1111" name="Freeform 802">
                  <a:extLst>
                    <a:ext uri="{FF2B5EF4-FFF2-40B4-BE49-F238E27FC236}">
                      <a16:creationId xmlns:a16="http://schemas.microsoft.com/office/drawing/2014/main" id="{E497011A-D1A7-426F-9F3E-FB550E503B17}"/>
                    </a:ext>
                  </a:extLst>
                </p:cNvPr>
                <p:cNvSpPr/>
                <p:nvPr/>
              </p:nvSpPr>
              <p:spPr>
                <a:xfrm>
                  <a:off x="7568468" y="3688573"/>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9"/>
                        <a:pt x="1226" y="4"/>
                      </a:cubicBezTo>
                      <a:close/>
                    </a:path>
                  </a:pathLst>
                </a:custGeom>
                <a:grpFill/>
                <a:ln w="612" cap="flat">
                  <a:noFill/>
                  <a:prstDash val="solid"/>
                  <a:miter/>
                </a:ln>
              </p:spPr>
              <p:txBody>
                <a:bodyPr/>
                <a:lstStyle/>
                <a:p>
                  <a:endParaRPr lang="en-US"/>
                </a:p>
              </p:txBody>
            </p:sp>
            <p:sp>
              <p:nvSpPr>
                <p:cNvPr id="1112" name="Freeform 803">
                  <a:extLst>
                    <a:ext uri="{FF2B5EF4-FFF2-40B4-BE49-F238E27FC236}">
                      <a16:creationId xmlns:a16="http://schemas.microsoft.com/office/drawing/2014/main" id="{53168AD8-8751-B5CB-52B7-74AA5ECA1F1B}"/>
                    </a:ext>
                  </a:extLst>
                </p:cNvPr>
                <p:cNvSpPr/>
                <p:nvPr/>
              </p:nvSpPr>
              <p:spPr>
                <a:xfrm>
                  <a:off x="7580474" y="3684233"/>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3" y="4551"/>
                        <a:pt x="-1588" y="1579"/>
                        <a:pt x="1226" y="4"/>
                      </a:cubicBezTo>
                      <a:close/>
                    </a:path>
                  </a:pathLst>
                </a:custGeom>
                <a:grpFill/>
                <a:ln w="612" cap="flat">
                  <a:noFill/>
                  <a:prstDash val="solid"/>
                  <a:miter/>
                </a:ln>
              </p:spPr>
              <p:txBody>
                <a:bodyPr/>
                <a:lstStyle/>
                <a:p>
                  <a:endParaRPr lang="en-US"/>
                </a:p>
              </p:txBody>
            </p:sp>
            <p:sp>
              <p:nvSpPr>
                <p:cNvPr id="1113" name="Freeform 804">
                  <a:extLst>
                    <a:ext uri="{FF2B5EF4-FFF2-40B4-BE49-F238E27FC236}">
                      <a16:creationId xmlns:a16="http://schemas.microsoft.com/office/drawing/2014/main" id="{4A985831-9D03-2995-2F3B-81EB64C2618B}"/>
                    </a:ext>
                  </a:extLst>
                </p:cNvPr>
                <p:cNvSpPr/>
                <p:nvPr/>
              </p:nvSpPr>
              <p:spPr>
                <a:xfrm>
                  <a:off x="7658878" y="3708914"/>
                  <a:ext cx="4432" cy="5699"/>
                </a:xfrm>
                <a:custGeom>
                  <a:avLst/>
                  <a:gdLst>
                    <a:gd name="csX0" fmla="*/ 1226 w 3586"/>
                    <a:gd name="csY0" fmla="*/ 4 h 4612"/>
                    <a:gd name="csX1" fmla="*/ 2716 w 3586"/>
                    <a:gd name="csY1" fmla="*/ 4612 h 4612"/>
                    <a:gd name="csX2" fmla="*/ 1226 w 3586"/>
                    <a:gd name="csY2" fmla="*/ 4 h 4612"/>
                  </a:gdLst>
                  <a:ahLst/>
                  <a:cxnLst>
                    <a:cxn ang="0">
                      <a:pos x="csX0" y="csY0"/>
                    </a:cxn>
                    <a:cxn ang="0">
                      <a:pos x="csX1" y="csY1"/>
                    </a:cxn>
                    <a:cxn ang="0">
                      <a:pos x="csX2" y="csY2"/>
                    </a:cxn>
                  </a:cxnLst>
                  <a:rect l="l" t="t" r="r" b="b"/>
                  <a:pathLst>
                    <a:path w="3586" h="4612">
                      <a:moveTo>
                        <a:pt x="1226" y="4"/>
                      </a:moveTo>
                      <a:cubicBezTo>
                        <a:pt x="3629" y="-150"/>
                        <a:pt x="4328" y="4673"/>
                        <a:pt x="2716" y="4612"/>
                      </a:cubicBezTo>
                      <a:cubicBezTo>
                        <a:pt x="1103" y="4551"/>
                        <a:pt x="-1588" y="1578"/>
                        <a:pt x="1226" y="4"/>
                      </a:cubicBezTo>
                      <a:close/>
                    </a:path>
                  </a:pathLst>
                </a:custGeom>
                <a:grpFill/>
                <a:ln w="612" cap="flat">
                  <a:noFill/>
                  <a:prstDash val="solid"/>
                  <a:miter/>
                </a:ln>
              </p:spPr>
              <p:txBody>
                <a:bodyPr/>
                <a:lstStyle/>
                <a:p>
                  <a:endParaRPr lang="en-US"/>
                </a:p>
              </p:txBody>
            </p:sp>
            <p:sp>
              <p:nvSpPr>
                <p:cNvPr id="1114" name="Freeform 805">
                  <a:extLst>
                    <a:ext uri="{FF2B5EF4-FFF2-40B4-BE49-F238E27FC236}">
                      <a16:creationId xmlns:a16="http://schemas.microsoft.com/office/drawing/2014/main" id="{F5A75DC9-F789-5932-4A61-891259332347}"/>
                    </a:ext>
                  </a:extLst>
                </p:cNvPr>
                <p:cNvSpPr/>
                <p:nvPr/>
              </p:nvSpPr>
              <p:spPr>
                <a:xfrm>
                  <a:off x="7481390" y="3674561"/>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3" y="4551"/>
                        <a:pt x="-1588" y="1579"/>
                        <a:pt x="1226" y="4"/>
                      </a:cubicBezTo>
                      <a:close/>
                    </a:path>
                  </a:pathLst>
                </a:custGeom>
                <a:grpFill/>
                <a:ln w="612" cap="flat">
                  <a:noFill/>
                  <a:prstDash val="solid"/>
                  <a:miter/>
                </a:ln>
              </p:spPr>
              <p:txBody>
                <a:bodyPr/>
                <a:lstStyle/>
                <a:p>
                  <a:endParaRPr lang="en-US"/>
                </a:p>
              </p:txBody>
            </p:sp>
            <p:sp>
              <p:nvSpPr>
                <p:cNvPr id="1115" name="Freeform 806">
                  <a:extLst>
                    <a:ext uri="{FF2B5EF4-FFF2-40B4-BE49-F238E27FC236}">
                      <a16:creationId xmlns:a16="http://schemas.microsoft.com/office/drawing/2014/main" id="{E525FE4C-AF9D-CA52-A87A-1318133C1199}"/>
                    </a:ext>
                  </a:extLst>
                </p:cNvPr>
                <p:cNvSpPr/>
                <p:nvPr/>
              </p:nvSpPr>
              <p:spPr>
                <a:xfrm>
                  <a:off x="7501744" y="3665558"/>
                  <a:ext cx="4430" cy="5699"/>
                </a:xfrm>
                <a:custGeom>
                  <a:avLst/>
                  <a:gdLst>
                    <a:gd name="csX0" fmla="*/ 1226 w 3585"/>
                    <a:gd name="csY0" fmla="*/ 4 h 4612"/>
                    <a:gd name="csX1" fmla="*/ 2716 w 3585"/>
                    <a:gd name="csY1" fmla="*/ 4612 h 4612"/>
                    <a:gd name="csX2" fmla="*/ 1226 w 3585"/>
                    <a:gd name="csY2" fmla="*/ 4 h 4612"/>
                  </a:gdLst>
                  <a:ahLst/>
                  <a:cxnLst>
                    <a:cxn ang="0">
                      <a:pos x="csX0" y="csY0"/>
                    </a:cxn>
                    <a:cxn ang="0">
                      <a:pos x="csX1" y="csY1"/>
                    </a:cxn>
                    <a:cxn ang="0">
                      <a:pos x="csX2" y="csY2"/>
                    </a:cxn>
                  </a:cxnLst>
                  <a:rect l="l" t="t" r="r" b="b"/>
                  <a:pathLst>
                    <a:path w="3585" h="4612">
                      <a:moveTo>
                        <a:pt x="1226" y="4"/>
                      </a:moveTo>
                      <a:cubicBezTo>
                        <a:pt x="3623" y="-150"/>
                        <a:pt x="4328" y="4673"/>
                        <a:pt x="2716" y="4612"/>
                      </a:cubicBezTo>
                      <a:cubicBezTo>
                        <a:pt x="1104" y="4551"/>
                        <a:pt x="-1588" y="1578"/>
                        <a:pt x="1226" y="4"/>
                      </a:cubicBezTo>
                      <a:close/>
                    </a:path>
                  </a:pathLst>
                </a:custGeom>
                <a:grpFill/>
                <a:ln w="612" cap="flat">
                  <a:noFill/>
                  <a:prstDash val="solid"/>
                  <a:miter/>
                </a:ln>
              </p:spPr>
              <p:txBody>
                <a:bodyPr/>
                <a:lstStyle/>
                <a:p>
                  <a:endParaRPr lang="en-US"/>
                </a:p>
              </p:txBody>
            </p:sp>
            <p:sp>
              <p:nvSpPr>
                <p:cNvPr id="1116" name="Freeform 807">
                  <a:extLst>
                    <a:ext uri="{FF2B5EF4-FFF2-40B4-BE49-F238E27FC236}">
                      <a16:creationId xmlns:a16="http://schemas.microsoft.com/office/drawing/2014/main" id="{70AEE0C3-07FD-4AD7-3819-BEC6E68ED0DD}"/>
                    </a:ext>
                  </a:extLst>
                </p:cNvPr>
                <p:cNvSpPr/>
                <p:nvPr/>
              </p:nvSpPr>
              <p:spPr>
                <a:xfrm>
                  <a:off x="7529098" y="3677568"/>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3" y="4551"/>
                        <a:pt x="-1588" y="1579"/>
                        <a:pt x="1226" y="4"/>
                      </a:cubicBezTo>
                      <a:close/>
                    </a:path>
                  </a:pathLst>
                </a:custGeom>
                <a:grpFill/>
                <a:ln w="612" cap="flat">
                  <a:noFill/>
                  <a:prstDash val="solid"/>
                  <a:miter/>
                </a:ln>
              </p:spPr>
              <p:txBody>
                <a:bodyPr/>
                <a:lstStyle/>
                <a:p>
                  <a:endParaRPr lang="en-US"/>
                </a:p>
              </p:txBody>
            </p:sp>
            <p:sp>
              <p:nvSpPr>
                <p:cNvPr id="1117" name="Freeform 808">
                  <a:extLst>
                    <a:ext uri="{FF2B5EF4-FFF2-40B4-BE49-F238E27FC236}">
                      <a16:creationId xmlns:a16="http://schemas.microsoft.com/office/drawing/2014/main" id="{EFE25B99-DD23-92E9-A344-3C1589A06EDF}"/>
                    </a:ext>
                  </a:extLst>
                </p:cNvPr>
                <p:cNvSpPr/>
                <p:nvPr/>
              </p:nvSpPr>
              <p:spPr>
                <a:xfrm>
                  <a:off x="7521425" y="3684906"/>
                  <a:ext cx="4433" cy="5699"/>
                </a:xfrm>
                <a:custGeom>
                  <a:avLst/>
                  <a:gdLst>
                    <a:gd name="csX0" fmla="*/ 1226 w 3587"/>
                    <a:gd name="csY0" fmla="*/ 4 h 4612"/>
                    <a:gd name="csX1" fmla="*/ 2716 w 3587"/>
                    <a:gd name="csY1" fmla="*/ 4612 h 4612"/>
                    <a:gd name="csX2" fmla="*/ 1226 w 3587"/>
                    <a:gd name="csY2" fmla="*/ 4 h 4612"/>
                  </a:gdLst>
                  <a:ahLst/>
                  <a:cxnLst>
                    <a:cxn ang="0">
                      <a:pos x="csX0" y="csY0"/>
                    </a:cxn>
                    <a:cxn ang="0">
                      <a:pos x="csX1" y="csY1"/>
                    </a:cxn>
                    <a:cxn ang="0">
                      <a:pos x="csX2" y="csY2"/>
                    </a:cxn>
                  </a:cxnLst>
                  <a:rect l="l" t="t" r="r" b="b"/>
                  <a:pathLst>
                    <a:path w="3587" h="4612">
                      <a:moveTo>
                        <a:pt x="1226" y="4"/>
                      </a:moveTo>
                      <a:cubicBezTo>
                        <a:pt x="3623" y="-150"/>
                        <a:pt x="4334" y="4673"/>
                        <a:pt x="2716" y="4612"/>
                      </a:cubicBezTo>
                      <a:cubicBezTo>
                        <a:pt x="1104" y="4551"/>
                        <a:pt x="-1588" y="1579"/>
                        <a:pt x="1226" y="4"/>
                      </a:cubicBezTo>
                      <a:close/>
                    </a:path>
                  </a:pathLst>
                </a:custGeom>
                <a:grpFill/>
                <a:ln w="612" cap="flat">
                  <a:noFill/>
                  <a:prstDash val="solid"/>
                  <a:miter/>
                </a:ln>
              </p:spPr>
              <p:txBody>
                <a:bodyPr/>
                <a:lstStyle/>
                <a:p>
                  <a:endParaRPr lang="en-US"/>
                </a:p>
              </p:txBody>
            </p:sp>
            <p:sp>
              <p:nvSpPr>
                <p:cNvPr id="1118" name="Freeform 809">
                  <a:extLst>
                    <a:ext uri="{FF2B5EF4-FFF2-40B4-BE49-F238E27FC236}">
                      <a16:creationId xmlns:a16="http://schemas.microsoft.com/office/drawing/2014/main" id="{8B753F5E-E228-C8FB-EF84-C629B4E5A7E0}"/>
                    </a:ext>
                  </a:extLst>
                </p:cNvPr>
                <p:cNvSpPr/>
                <p:nvPr/>
              </p:nvSpPr>
              <p:spPr>
                <a:xfrm>
                  <a:off x="7512750" y="3668231"/>
                  <a:ext cx="4435" cy="5699"/>
                </a:xfrm>
                <a:custGeom>
                  <a:avLst/>
                  <a:gdLst>
                    <a:gd name="csX0" fmla="*/ 1227 w 3589"/>
                    <a:gd name="csY0" fmla="*/ 4 h 4612"/>
                    <a:gd name="csX1" fmla="*/ 2717 w 3589"/>
                    <a:gd name="csY1" fmla="*/ 4612 h 4612"/>
                    <a:gd name="csX2" fmla="*/ 1227 w 3589"/>
                    <a:gd name="csY2" fmla="*/ 4 h 4612"/>
                  </a:gdLst>
                  <a:ahLst/>
                  <a:cxnLst>
                    <a:cxn ang="0">
                      <a:pos x="csX0" y="csY0"/>
                    </a:cxn>
                    <a:cxn ang="0">
                      <a:pos x="csX1" y="csY1"/>
                    </a:cxn>
                    <a:cxn ang="0">
                      <a:pos x="csX2" y="csY2"/>
                    </a:cxn>
                  </a:cxnLst>
                  <a:rect l="l" t="t" r="r" b="b"/>
                  <a:pathLst>
                    <a:path w="3589" h="4612">
                      <a:moveTo>
                        <a:pt x="1227" y="4"/>
                      </a:moveTo>
                      <a:cubicBezTo>
                        <a:pt x="3624" y="-150"/>
                        <a:pt x="4335" y="4673"/>
                        <a:pt x="2717" y="4612"/>
                      </a:cubicBezTo>
                      <a:cubicBezTo>
                        <a:pt x="1099" y="4551"/>
                        <a:pt x="-1586" y="1579"/>
                        <a:pt x="1227" y="4"/>
                      </a:cubicBezTo>
                      <a:close/>
                    </a:path>
                  </a:pathLst>
                </a:custGeom>
                <a:grpFill/>
                <a:ln w="612" cap="flat">
                  <a:noFill/>
                  <a:prstDash val="solid"/>
                  <a:miter/>
                </a:ln>
              </p:spPr>
              <p:txBody>
                <a:bodyPr/>
                <a:lstStyle/>
                <a:p>
                  <a:endParaRPr lang="en-US"/>
                </a:p>
              </p:txBody>
            </p:sp>
            <p:sp>
              <p:nvSpPr>
                <p:cNvPr id="1119" name="Freeform 810">
                  <a:extLst>
                    <a:ext uri="{FF2B5EF4-FFF2-40B4-BE49-F238E27FC236}">
                      <a16:creationId xmlns:a16="http://schemas.microsoft.com/office/drawing/2014/main" id="{E1612B48-9B9D-9F1E-18C5-BDDAA919ED2A}"/>
                    </a:ext>
                  </a:extLst>
                </p:cNvPr>
                <p:cNvSpPr/>
                <p:nvPr/>
              </p:nvSpPr>
              <p:spPr>
                <a:xfrm>
                  <a:off x="7561794" y="3676902"/>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8"/>
                        <a:pt x="1226" y="4"/>
                      </a:cubicBezTo>
                      <a:close/>
                    </a:path>
                  </a:pathLst>
                </a:custGeom>
                <a:grpFill/>
                <a:ln w="612" cap="flat">
                  <a:noFill/>
                  <a:prstDash val="solid"/>
                  <a:miter/>
                </a:ln>
              </p:spPr>
              <p:txBody>
                <a:bodyPr/>
                <a:lstStyle/>
                <a:p>
                  <a:endParaRPr lang="en-US"/>
                </a:p>
              </p:txBody>
            </p:sp>
            <p:sp>
              <p:nvSpPr>
                <p:cNvPr id="1120" name="Freeform 811">
                  <a:extLst>
                    <a:ext uri="{FF2B5EF4-FFF2-40B4-BE49-F238E27FC236}">
                      <a16:creationId xmlns:a16="http://schemas.microsoft.com/office/drawing/2014/main" id="{E7577855-2CF4-A86F-EE17-AB58A7F30CDC}"/>
                    </a:ext>
                  </a:extLst>
                </p:cNvPr>
                <p:cNvSpPr/>
                <p:nvPr/>
              </p:nvSpPr>
              <p:spPr>
                <a:xfrm>
                  <a:off x="7551120" y="3689573"/>
                  <a:ext cx="4433" cy="5699"/>
                </a:xfrm>
                <a:custGeom>
                  <a:avLst/>
                  <a:gdLst>
                    <a:gd name="csX0" fmla="*/ 1226 w 3587"/>
                    <a:gd name="csY0" fmla="*/ 4 h 4612"/>
                    <a:gd name="csX1" fmla="*/ 2716 w 3587"/>
                    <a:gd name="csY1" fmla="*/ 4612 h 4612"/>
                    <a:gd name="csX2" fmla="*/ 1226 w 3587"/>
                    <a:gd name="csY2" fmla="*/ 4 h 4612"/>
                  </a:gdLst>
                  <a:ahLst/>
                  <a:cxnLst>
                    <a:cxn ang="0">
                      <a:pos x="csX0" y="csY0"/>
                    </a:cxn>
                    <a:cxn ang="0">
                      <a:pos x="csX1" y="csY1"/>
                    </a:cxn>
                    <a:cxn ang="0">
                      <a:pos x="csX2" y="csY2"/>
                    </a:cxn>
                  </a:cxnLst>
                  <a:rect l="l" t="t" r="r" b="b"/>
                  <a:pathLst>
                    <a:path w="3587" h="4612">
                      <a:moveTo>
                        <a:pt x="1226" y="4"/>
                      </a:moveTo>
                      <a:cubicBezTo>
                        <a:pt x="3623" y="-150"/>
                        <a:pt x="4334" y="4673"/>
                        <a:pt x="2716" y="4612"/>
                      </a:cubicBezTo>
                      <a:cubicBezTo>
                        <a:pt x="1103" y="4551"/>
                        <a:pt x="-1588" y="1578"/>
                        <a:pt x="1226" y="4"/>
                      </a:cubicBezTo>
                      <a:close/>
                    </a:path>
                  </a:pathLst>
                </a:custGeom>
                <a:grpFill/>
                <a:ln w="612" cap="flat">
                  <a:noFill/>
                  <a:prstDash val="solid"/>
                  <a:miter/>
                </a:ln>
              </p:spPr>
              <p:txBody>
                <a:bodyPr/>
                <a:lstStyle/>
                <a:p>
                  <a:endParaRPr lang="en-US"/>
                </a:p>
              </p:txBody>
            </p:sp>
            <p:sp>
              <p:nvSpPr>
                <p:cNvPr id="1121" name="Freeform 812">
                  <a:extLst>
                    <a:ext uri="{FF2B5EF4-FFF2-40B4-BE49-F238E27FC236}">
                      <a16:creationId xmlns:a16="http://schemas.microsoft.com/office/drawing/2014/main" id="{D731060F-E08F-68CF-8642-AECE1E332C76}"/>
                    </a:ext>
                  </a:extLst>
                </p:cNvPr>
                <p:cNvSpPr/>
                <p:nvPr/>
              </p:nvSpPr>
              <p:spPr>
                <a:xfrm>
                  <a:off x="7605496" y="3688573"/>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3" y="4551"/>
                        <a:pt x="-1588" y="1579"/>
                        <a:pt x="1226" y="4"/>
                      </a:cubicBezTo>
                      <a:close/>
                    </a:path>
                  </a:pathLst>
                </a:custGeom>
                <a:grpFill/>
                <a:ln w="612" cap="flat">
                  <a:noFill/>
                  <a:prstDash val="solid"/>
                  <a:miter/>
                </a:ln>
              </p:spPr>
              <p:txBody>
                <a:bodyPr/>
                <a:lstStyle/>
                <a:p>
                  <a:endParaRPr lang="en-US"/>
                </a:p>
              </p:txBody>
            </p:sp>
            <p:sp>
              <p:nvSpPr>
                <p:cNvPr id="1122" name="Freeform 813">
                  <a:extLst>
                    <a:ext uri="{FF2B5EF4-FFF2-40B4-BE49-F238E27FC236}">
                      <a16:creationId xmlns:a16="http://schemas.microsoft.com/office/drawing/2014/main" id="{D566CCD7-A49B-F91D-2769-F81F9EE98564}"/>
                    </a:ext>
                  </a:extLst>
                </p:cNvPr>
                <p:cNvSpPr/>
                <p:nvPr/>
              </p:nvSpPr>
              <p:spPr>
                <a:xfrm>
                  <a:off x="7682558" y="3710588"/>
                  <a:ext cx="4433" cy="5699"/>
                </a:xfrm>
                <a:custGeom>
                  <a:avLst/>
                  <a:gdLst>
                    <a:gd name="csX0" fmla="*/ 1226 w 3587"/>
                    <a:gd name="csY0" fmla="*/ 4 h 4612"/>
                    <a:gd name="csX1" fmla="*/ 2716 w 3587"/>
                    <a:gd name="csY1" fmla="*/ 4612 h 4612"/>
                    <a:gd name="csX2" fmla="*/ 1226 w 3587"/>
                    <a:gd name="csY2" fmla="*/ 4 h 4612"/>
                  </a:gdLst>
                  <a:ahLst/>
                  <a:cxnLst>
                    <a:cxn ang="0">
                      <a:pos x="csX0" y="csY0"/>
                    </a:cxn>
                    <a:cxn ang="0">
                      <a:pos x="csX1" y="csY1"/>
                    </a:cxn>
                    <a:cxn ang="0">
                      <a:pos x="csX2" y="csY2"/>
                    </a:cxn>
                  </a:cxnLst>
                  <a:rect l="l" t="t" r="r" b="b"/>
                  <a:pathLst>
                    <a:path w="3587" h="4612">
                      <a:moveTo>
                        <a:pt x="1226" y="4"/>
                      </a:moveTo>
                      <a:cubicBezTo>
                        <a:pt x="3623" y="-150"/>
                        <a:pt x="4334" y="4673"/>
                        <a:pt x="2716" y="4612"/>
                      </a:cubicBezTo>
                      <a:cubicBezTo>
                        <a:pt x="1103" y="4551"/>
                        <a:pt x="-1588" y="1578"/>
                        <a:pt x="1226" y="4"/>
                      </a:cubicBezTo>
                      <a:close/>
                    </a:path>
                  </a:pathLst>
                </a:custGeom>
                <a:grpFill/>
                <a:ln w="612" cap="flat">
                  <a:noFill/>
                  <a:prstDash val="solid"/>
                  <a:miter/>
                </a:ln>
              </p:spPr>
              <p:txBody>
                <a:bodyPr/>
                <a:lstStyle/>
                <a:p>
                  <a:endParaRPr lang="en-US"/>
                </a:p>
              </p:txBody>
            </p:sp>
            <p:sp>
              <p:nvSpPr>
                <p:cNvPr id="1123" name="Freeform 814">
                  <a:extLst>
                    <a:ext uri="{FF2B5EF4-FFF2-40B4-BE49-F238E27FC236}">
                      <a16:creationId xmlns:a16="http://schemas.microsoft.com/office/drawing/2014/main" id="{DE167AA0-9E7E-F04A-38BD-1A3E68FE4713}"/>
                    </a:ext>
                  </a:extLst>
                </p:cNvPr>
                <p:cNvSpPr/>
                <p:nvPr/>
              </p:nvSpPr>
              <p:spPr>
                <a:xfrm>
                  <a:off x="6887912" y="3642813"/>
                  <a:ext cx="117471" cy="108485"/>
                </a:xfrm>
                <a:custGeom>
                  <a:avLst/>
                  <a:gdLst>
                    <a:gd name="csX0" fmla="*/ 4047 w 95058"/>
                    <a:gd name="csY0" fmla="*/ 85986 h 87786"/>
                    <a:gd name="csX1" fmla="*/ 6431 w 95058"/>
                    <a:gd name="csY1" fmla="*/ 85263 h 87786"/>
                    <a:gd name="csX2" fmla="*/ 2563 w 95058"/>
                    <a:gd name="csY2" fmla="*/ 83553 h 87786"/>
                    <a:gd name="csX3" fmla="*/ 4047 w 95058"/>
                    <a:gd name="csY3" fmla="*/ 85986 h 87786"/>
                    <a:gd name="csX4" fmla="*/ 28769 w 95058"/>
                    <a:gd name="csY4" fmla="*/ 87782 h 87786"/>
                    <a:gd name="csX5" fmla="*/ 29308 w 95058"/>
                    <a:gd name="csY5" fmla="*/ 87757 h 87786"/>
                    <a:gd name="csX6" fmla="*/ 28328 w 95058"/>
                    <a:gd name="csY6" fmla="*/ 76708 h 87786"/>
                    <a:gd name="csX7" fmla="*/ 28769 w 95058"/>
                    <a:gd name="csY7" fmla="*/ 87782 h 87786"/>
                    <a:gd name="csX8" fmla="*/ 14302 w 95058"/>
                    <a:gd name="csY8" fmla="*/ 80035 h 87786"/>
                    <a:gd name="csX9" fmla="*/ 16356 w 95058"/>
                    <a:gd name="csY9" fmla="*/ 79484 h 87786"/>
                    <a:gd name="csX10" fmla="*/ 14118 w 95058"/>
                    <a:gd name="csY10" fmla="*/ 74851 h 87786"/>
                    <a:gd name="csX11" fmla="*/ 14302 w 95058"/>
                    <a:gd name="csY11" fmla="*/ 80035 h 87786"/>
                    <a:gd name="csX12" fmla="*/ 2343 w 95058"/>
                    <a:gd name="csY12" fmla="*/ 78227 h 87786"/>
                    <a:gd name="csX13" fmla="*/ 4004 w 95058"/>
                    <a:gd name="csY13" fmla="*/ 72743 h 87786"/>
                    <a:gd name="csX14" fmla="*/ 1209 w 95058"/>
                    <a:gd name="csY14" fmla="*/ 77866 h 87786"/>
                    <a:gd name="csX15" fmla="*/ 2343 w 95058"/>
                    <a:gd name="csY15" fmla="*/ 78234 h 87786"/>
                    <a:gd name="csX16" fmla="*/ 63452 w 95058"/>
                    <a:gd name="csY16" fmla="*/ 76757 h 87786"/>
                    <a:gd name="csX17" fmla="*/ 65371 w 95058"/>
                    <a:gd name="csY17" fmla="*/ 76199 h 87786"/>
                    <a:gd name="csX18" fmla="*/ 63133 w 95058"/>
                    <a:gd name="csY18" fmla="*/ 71560 h 87786"/>
                    <a:gd name="csX19" fmla="*/ 63458 w 95058"/>
                    <a:gd name="csY19" fmla="*/ 76757 h 87786"/>
                    <a:gd name="csX20" fmla="*/ 54564 w 95058"/>
                    <a:gd name="csY20" fmla="*/ 72363 h 87786"/>
                    <a:gd name="csX21" fmla="*/ 54705 w 95058"/>
                    <a:gd name="csY21" fmla="*/ 66253 h 87786"/>
                    <a:gd name="csX22" fmla="*/ 53485 w 95058"/>
                    <a:gd name="csY22" fmla="*/ 62374 h 87786"/>
                    <a:gd name="csX23" fmla="*/ 53197 w 95058"/>
                    <a:gd name="csY23" fmla="*/ 66608 h 87786"/>
                    <a:gd name="csX24" fmla="*/ 54410 w 95058"/>
                    <a:gd name="csY24" fmla="*/ 72344 h 87786"/>
                    <a:gd name="csX25" fmla="*/ 54557 w 95058"/>
                    <a:gd name="csY25" fmla="*/ 72363 h 87786"/>
                    <a:gd name="csX26" fmla="*/ 38203 w 95058"/>
                    <a:gd name="csY26" fmla="*/ 70365 h 87786"/>
                    <a:gd name="csX27" fmla="*/ 40587 w 95058"/>
                    <a:gd name="csY27" fmla="*/ 69642 h 87786"/>
                    <a:gd name="csX28" fmla="*/ 36725 w 95058"/>
                    <a:gd name="csY28" fmla="*/ 67926 h 87786"/>
                    <a:gd name="csX29" fmla="*/ 38203 w 95058"/>
                    <a:gd name="csY29" fmla="*/ 70365 h 87786"/>
                    <a:gd name="csX30" fmla="*/ 46803 w 95058"/>
                    <a:gd name="csY30" fmla="*/ 66522 h 87786"/>
                    <a:gd name="csX31" fmla="*/ 48899 w 95058"/>
                    <a:gd name="csY31" fmla="*/ 65677 h 87786"/>
                    <a:gd name="csX32" fmla="*/ 44081 w 95058"/>
                    <a:gd name="csY32" fmla="*/ 56233 h 87786"/>
                    <a:gd name="csX33" fmla="*/ 43695 w 95058"/>
                    <a:gd name="csY33" fmla="*/ 58053 h 87786"/>
                    <a:gd name="csX34" fmla="*/ 41433 w 95058"/>
                    <a:gd name="csY34" fmla="*/ 63342 h 87786"/>
                    <a:gd name="csX35" fmla="*/ 44118 w 95058"/>
                    <a:gd name="csY35" fmla="*/ 63281 h 87786"/>
                    <a:gd name="csX36" fmla="*/ 46797 w 95058"/>
                    <a:gd name="csY36" fmla="*/ 66522 h 87786"/>
                    <a:gd name="csX37" fmla="*/ 38332 w 95058"/>
                    <a:gd name="csY37" fmla="*/ 63379 h 87786"/>
                    <a:gd name="csX38" fmla="*/ 37627 w 95058"/>
                    <a:gd name="csY38" fmla="*/ 57121 h 87786"/>
                    <a:gd name="csX39" fmla="*/ 38184 w 95058"/>
                    <a:gd name="csY39" fmla="*/ 63360 h 87786"/>
                    <a:gd name="csX40" fmla="*/ 38332 w 95058"/>
                    <a:gd name="csY40" fmla="*/ 63379 h 87786"/>
                    <a:gd name="csX41" fmla="*/ 67988 w 95058"/>
                    <a:gd name="csY41" fmla="*/ 61755 h 87786"/>
                    <a:gd name="csX42" fmla="*/ 70366 w 95058"/>
                    <a:gd name="csY42" fmla="*/ 61031 h 87786"/>
                    <a:gd name="csX43" fmla="*/ 66505 w 95058"/>
                    <a:gd name="csY43" fmla="*/ 59321 h 87786"/>
                    <a:gd name="csX44" fmla="*/ 67988 w 95058"/>
                    <a:gd name="csY44" fmla="*/ 61755 h 87786"/>
                    <a:gd name="csX45" fmla="*/ 17288 w 95058"/>
                    <a:gd name="csY45" fmla="*/ 56619 h 87786"/>
                    <a:gd name="csX46" fmla="*/ 21057 w 95058"/>
                    <a:gd name="csY46" fmla="*/ 51520 h 87786"/>
                    <a:gd name="csX47" fmla="*/ 16196 w 95058"/>
                    <a:gd name="csY47" fmla="*/ 56374 h 87786"/>
                    <a:gd name="csX48" fmla="*/ 17288 w 95058"/>
                    <a:gd name="csY48" fmla="*/ 56619 h 87786"/>
                    <a:gd name="csX49" fmla="*/ 54496 w 95058"/>
                    <a:gd name="csY49" fmla="*/ 53898 h 87786"/>
                    <a:gd name="csX50" fmla="*/ 55980 w 95058"/>
                    <a:gd name="csY50" fmla="*/ 53377 h 87786"/>
                    <a:gd name="csX51" fmla="*/ 51315 w 95058"/>
                    <a:gd name="csY51" fmla="*/ 49737 h 87786"/>
                    <a:gd name="csX52" fmla="*/ 54496 w 95058"/>
                    <a:gd name="csY52" fmla="*/ 53898 h 87786"/>
                    <a:gd name="csX53" fmla="*/ 38148 w 95058"/>
                    <a:gd name="csY53" fmla="*/ 50877 h 87786"/>
                    <a:gd name="csX54" fmla="*/ 45130 w 95058"/>
                    <a:gd name="csY54" fmla="*/ 41684 h 87786"/>
                    <a:gd name="csX55" fmla="*/ 36505 w 95058"/>
                    <a:gd name="csY55" fmla="*/ 50282 h 87786"/>
                    <a:gd name="csX56" fmla="*/ 38154 w 95058"/>
                    <a:gd name="csY56" fmla="*/ 50877 h 87786"/>
                    <a:gd name="csX57" fmla="*/ 25477 w 95058"/>
                    <a:gd name="csY57" fmla="*/ 49516 h 87786"/>
                    <a:gd name="csX58" fmla="*/ 25122 w 95058"/>
                    <a:gd name="csY58" fmla="*/ 45110 h 87786"/>
                    <a:gd name="csX59" fmla="*/ 25477 w 95058"/>
                    <a:gd name="csY59" fmla="*/ 49516 h 87786"/>
                    <a:gd name="csX60" fmla="*/ 80499 w 95058"/>
                    <a:gd name="csY60" fmla="*/ 53248 h 87786"/>
                    <a:gd name="csX61" fmla="*/ 86494 w 95058"/>
                    <a:gd name="csY61" fmla="*/ 49449 h 87786"/>
                    <a:gd name="csX62" fmla="*/ 79776 w 95058"/>
                    <a:gd name="csY62" fmla="*/ 53120 h 87786"/>
                    <a:gd name="csX63" fmla="*/ 80499 w 95058"/>
                    <a:gd name="csY63" fmla="*/ 53248 h 87786"/>
                    <a:gd name="csX64" fmla="*/ 51339 w 95058"/>
                    <a:gd name="csY64" fmla="*/ 46274 h 87786"/>
                    <a:gd name="csX65" fmla="*/ 53000 w 95058"/>
                    <a:gd name="csY65" fmla="*/ 40789 h 87786"/>
                    <a:gd name="csX66" fmla="*/ 50211 w 95058"/>
                    <a:gd name="csY66" fmla="*/ 45907 h 87786"/>
                    <a:gd name="csX67" fmla="*/ 51339 w 95058"/>
                    <a:gd name="csY67" fmla="*/ 46274 h 87786"/>
                    <a:gd name="csX68" fmla="*/ 60933 w 95058"/>
                    <a:gd name="csY68" fmla="*/ 46476 h 87786"/>
                    <a:gd name="csX69" fmla="*/ 63317 w 95058"/>
                    <a:gd name="csY69" fmla="*/ 45753 h 87786"/>
                    <a:gd name="csX70" fmla="*/ 59449 w 95058"/>
                    <a:gd name="csY70" fmla="*/ 44044 h 87786"/>
                    <a:gd name="csX71" fmla="*/ 60933 w 95058"/>
                    <a:gd name="csY71" fmla="*/ 46476 h 87786"/>
                    <a:gd name="csX72" fmla="*/ 33961 w 95058"/>
                    <a:gd name="csY72" fmla="*/ 44044 h 87786"/>
                    <a:gd name="csX73" fmla="*/ 36014 w 95058"/>
                    <a:gd name="csY73" fmla="*/ 43492 h 87786"/>
                    <a:gd name="csX74" fmla="*/ 33783 w 95058"/>
                    <a:gd name="csY74" fmla="*/ 38859 h 87786"/>
                    <a:gd name="csX75" fmla="*/ 33961 w 95058"/>
                    <a:gd name="csY75" fmla="*/ 44044 h 87786"/>
                    <a:gd name="csX76" fmla="*/ 25955 w 95058"/>
                    <a:gd name="csY76" fmla="*/ 41555 h 87786"/>
                    <a:gd name="csX77" fmla="*/ 29860 w 95058"/>
                    <a:gd name="csY77" fmla="*/ 38032 h 87786"/>
                    <a:gd name="csX78" fmla="*/ 23589 w 95058"/>
                    <a:gd name="csY78" fmla="*/ 40232 h 87786"/>
                    <a:gd name="csX79" fmla="*/ 25955 w 95058"/>
                    <a:gd name="csY79" fmla="*/ 41555 h 87786"/>
                    <a:gd name="csX80" fmla="*/ 73290 w 95058"/>
                    <a:gd name="csY80" fmla="*/ 45067 h 87786"/>
                    <a:gd name="csX81" fmla="*/ 74952 w 95058"/>
                    <a:gd name="csY81" fmla="*/ 39582 h 87786"/>
                    <a:gd name="csX82" fmla="*/ 72156 w 95058"/>
                    <a:gd name="csY82" fmla="*/ 44705 h 87786"/>
                    <a:gd name="csX83" fmla="*/ 73290 w 95058"/>
                    <a:gd name="csY83" fmla="*/ 45073 h 87786"/>
                    <a:gd name="csX84" fmla="*/ 45130 w 95058"/>
                    <a:gd name="csY84" fmla="*/ 39888 h 87786"/>
                    <a:gd name="csX85" fmla="*/ 46264 w 95058"/>
                    <a:gd name="csY85" fmla="*/ 39558 h 87786"/>
                    <a:gd name="csX86" fmla="*/ 46006 w 95058"/>
                    <a:gd name="csY86" fmla="*/ 36604 h 87786"/>
                    <a:gd name="csX87" fmla="*/ 45105 w 95058"/>
                    <a:gd name="csY87" fmla="*/ 35078 h 87786"/>
                    <a:gd name="csX88" fmla="*/ 43444 w 95058"/>
                    <a:gd name="csY88" fmla="*/ 38111 h 87786"/>
                    <a:gd name="csX89" fmla="*/ 43824 w 95058"/>
                    <a:gd name="csY89" fmla="*/ 38283 h 87786"/>
                    <a:gd name="csX90" fmla="*/ 45130 w 95058"/>
                    <a:gd name="csY90" fmla="*/ 39888 h 87786"/>
                    <a:gd name="csX91" fmla="*/ 15571 w 95058"/>
                    <a:gd name="csY91" fmla="*/ 34802 h 87786"/>
                    <a:gd name="csX92" fmla="*/ 17956 w 95058"/>
                    <a:gd name="csY92" fmla="*/ 34079 h 87786"/>
                    <a:gd name="csX93" fmla="*/ 14094 w 95058"/>
                    <a:gd name="csY93" fmla="*/ 32363 h 87786"/>
                    <a:gd name="csX94" fmla="*/ 15577 w 95058"/>
                    <a:gd name="csY94" fmla="*/ 34802 h 87786"/>
                    <a:gd name="csX95" fmla="*/ 40293 w 95058"/>
                    <a:gd name="csY95" fmla="*/ 36591 h 87786"/>
                    <a:gd name="csX96" fmla="*/ 40833 w 95058"/>
                    <a:gd name="csY96" fmla="*/ 36567 h 87786"/>
                    <a:gd name="csX97" fmla="*/ 39852 w 95058"/>
                    <a:gd name="csY97" fmla="*/ 25518 h 87786"/>
                    <a:gd name="csX98" fmla="*/ 40293 w 95058"/>
                    <a:gd name="csY98" fmla="*/ 36591 h 87786"/>
                    <a:gd name="csX99" fmla="*/ 70722 w 95058"/>
                    <a:gd name="csY99" fmla="*/ 34612 h 87786"/>
                    <a:gd name="csX100" fmla="*/ 70017 w 95058"/>
                    <a:gd name="csY100" fmla="*/ 28355 h 87786"/>
                    <a:gd name="csX101" fmla="*/ 70575 w 95058"/>
                    <a:gd name="csY101" fmla="*/ 34594 h 87786"/>
                    <a:gd name="csX102" fmla="*/ 70722 w 95058"/>
                    <a:gd name="csY102" fmla="*/ 34612 h 87786"/>
                    <a:gd name="csX103" fmla="*/ 25961 w 95058"/>
                    <a:gd name="csY103" fmla="*/ 28857 h 87786"/>
                    <a:gd name="csX104" fmla="*/ 27880 w 95058"/>
                    <a:gd name="csY104" fmla="*/ 28300 h 87786"/>
                    <a:gd name="csX105" fmla="*/ 27635 w 95058"/>
                    <a:gd name="csY105" fmla="*/ 23360 h 87786"/>
                    <a:gd name="csX106" fmla="*/ 29976 w 95058"/>
                    <a:gd name="csY106" fmla="*/ 18464 h 87786"/>
                    <a:gd name="csX107" fmla="*/ 25103 w 95058"/>
                    <a:gd name="csY107" fmla="*/ 23317 h 87786"/>
                    <a:gd name="csX108" fmla="*/ 25876 w 95058"/>
                    <a:gd name="csY108" fmla="*/ 23526 h 87786"/>
                    <a:gd name="csX109" fmla="*/ 25643 w 95058"/>
                    <a:gd name="csY109" fmla="*/ 23654 h 87786"/>
                    <a:gd name="csX110" fmla="*/ 25961 w 95058"/>
                    <a:gd name="csY110" fmla="*/ 28851 h 87786"/>
                    <a:gd name="csX111" fmla="*/ 17569 w 95058"/>
                    <a:gd name="csY111" fmla="*/ 25475 h 87786"/>
                    <a:gd name="csX112" fmla="*/ 19231 w 95058"/>
                    <a:gd name="csY112" fmla="*/ 19990 h 87786"/>
                    <a:gd name="csX113" fmla="*/ 16442 w 95058"/>
                    <a:gd name="csY113" fmla="*/ 25107 h 87786"/>
                    <a:gd name="csX114" fmla="*/ 17569 w 95058"/>
                    <a:gd name="csY114" fmla="*/ 25475 h 87786"/>
                    <a:gd name="csX115" fmla="*/ 59792 w 95058"/>
                    <a:gd name="csY115" fmla="*/ 25144 h 87786"/>
                    <a:gd name="csX116" fmla="*/ 65358 w 95058"/>
                    <a:gd name="csY116" fmla="*/ 14505 h 87786"/>
                    <a:gd name="csX117" fmla="*/ 59792 w 95058"/>
                    <a:gd name="csY117" fmla="*/ 25144 h 87786"/>
                    <a:gd name="csX118" fmla="*/ 74976 w 95058"/>
                    <a:gd name="csY118" fmla="*/ 25573 h 87786"/>
                    <a:gd name="csX119" fmla="*/ 76889 w 95058"/>
                    <a:gd name="csY119" fmla="*/ 25015 h 87786"/>
                    <a:gd name="csX120" fmla="*/ 74651 w 95058"/>
                    <a:gd name="csY120" fmla="*/ 20376 h 87786"/>
                    <a:gd name="csX121" fmla="*/ 74976 w 95058"/>
                    <a:gd name="csY121" fmla="*/ 25573 h 87786"/>
                    <a:gd name="csX122" fmla="*/ 42696 w 95058"/>
                    <a:gd name="csY122" fmla="*/ 21007 h 87786"/>
                    <a:gd name="csX123" fmla="*/ 42794 w 95058"/>
                    <a:gd name="csY123" fmla="*/ 21007 h 87786"/>
                    <a:gd name="csX124" fmla="*/ 42439 w 95058"/>
                    <a:gd name="csY124" fmla="*/ 16607 h 87786"/>
                    <a:gd name="csX125" fmla="*/ 42696 w 95058"/>
                    <a:gd name="csY125" fmla="*/ 21007 h 87786"/>
                    <a:gd name="csX126" fmla="*/ 88762 w 95058"/>
                    <a:gd name="csY126" fmla="*/ 22870 h 87786"/>
                    <a:gd name="csX127" fmla="*/ 93813 w 95058"/>
                    <a:gd name="csY127" fmla="*/ 12139 h 87786"/>
                    <a:gd name="csX128" fmla="*/ 88284 w 95058"/>
                    <a:gd name="csY128" fmla="*/ 22790 h 87786"/>
                    <a:gd name="csX129" fmla="*/ 88756 w 95058"/>
                    <a:gd name="csY129" fmla="*/ 22864 h 87786"/>
                    <a:gd name="csX130" fmla="*/ 49727 w 95058"/>
                    <a:gd name="csY130" fmla="*/ 19181 h 87786"/>
                    <a:gd name="csX131" fmla="*/ 52105 w 95058"/>
                    <a:gd name="csY131" fmla="*/ 18458 h 87786"/>
                    <a:gd name="csX132" fmla="*/ 48244 w 95058"/>
                    <a:gd name="csY132" fmla="*/ 16748 h 87786"/>
                    <a:gd name="csX133" fmla="*/ 49727 w 95058"/>
                    <a:gd name="csY133" fmla="*/ 19181 h 87786"/>
                    <a:gd name="csX134" fmla="*/ 49856 w 95058"/>
                    <a:gd name="csY134" fmla="*/ 12194 h 87786"/>
                    <a:gd name="csX135" fmla="*/ 49151 w 95058"/>
                    <a:gd name="csY135" fmla="*/ 5937 h 87786"/>
                    <a:gd name="csX136" fmla="*/ 49703 w 95058"/>
                    <a:gd name="csY136" fmla="*/ 12170 h 87786"/>
                    <a:gd name="csX137" fmla="*/ 49856 w 95058"/>
                    <a:gd name="csY137" fmla="*/ 12188 h 87786"/>
                    <a:gd name="csX138" fmla="*/ 86966 w 95058"/>
                    <a:gd name="csY138" fmla="*/ 8377 h 87786"/>
                    <a:gd name="csX139" fmla="*/ 87064 w 95058"/>
                    <a:gd name="csY139" fmla="*/ 8377 h 87786"/>
                    <a:gd name="csX140" fmla="*/ 86709 w 95058"/>
                    <a:gd name="csY140" fmla="*/ 3976 h 87786"/>
                    <a:gd name="csX141" fmla="*/ 86966 w 95058"/>
                    <a:gd name="csY141" fmla="*/ 8377 h 87786"/>
                    <a:gd name="csX142" fmla="*/ 52020 w 95058"/>
                    <a:gd name="csY142" fmla="*/ 4411 h 87786"/>
                    <a:gd name="csX143" fmla="*/ 52124 w 95058"/>
                    <a:gd name="csY143" fmla="*/ 4411 h 87786"/>
                    <a:gd name="csX144" fmla="*/ 51768 w 95058"/>
                    <a:gd name="csY144" fmla="*/ 5 h 87786"/>
                    <a:gd name="csX145" fmla="*/ 52020 w 95058"/>
                    <a:gd name="csY145" fmla="*/ 4405 h 877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95058" h="87786">
                      <a:moveTo>
                        <a:pt x="4047" y="85986"/>
                      </a:moveTo>
                      <a:cubicBezTo>
                        <a:pt x="4923" y="86047"/>
                        <a:pt x="5917" y="85753"/>
                        <a:pt x="6431" y="85263"/>
                      </a:cubicBezTo>
                      <a:cubicBezTo>
                        <a:pt x="7596" y="84147"/>
                        <a:pt x="4151" y="81745"/>
                        <a:pt x="2563" y="83553"/>
                      </a:cubicBezTo>
                      <a:cubicBezTo>
                        <a:pt x="1999" y="85214"/>
                        <a:pt x="2919" y="85900"/>
                        <a:pt x="4047" y="85986"/>
                      </a:cubicBezTo>
                      <a:close/>
                      <a:moveTo>
                        <a:pt x="28769" y="87782"/>
                      </a:moveTo>
                      <a:cubicBezTo>
                        <a:pt x="28941" y="87794"/>
                        <a:pt x="29124" y="87782"/>
                        <a:pt x="29308" y="87757"/>
                      </a:cubicBezTo>
                      <a:cubicBezTo>
                        <a:pt x="31815" y="84485"/>
                        <a:pt x="33661" y="74636"/>
                        <a:pt x="28328" y="76708"/>
                      </a:cubicBezTo>
                      <a:cubicBezTo>
                        <a:pt x="23246" y="78681"/>
                        <a:pt x="25183" y="87536"/>
                        <a:pt x="28769" y="87782"/>
                      </a:cubicBezTo>
                      <a:close/>
                      <a:moveTo>
                        <a:pt x="14302" y="80035"/>
                      </a:moveTo>
                      <a:cubicBezTo>
                        <a:pt x="14897" y="80103"/>
                        <a:pt x="15590" y="79950"/>
                        <a:pt x="16356" y="79484"/>
                      </a:cubicBezTo>
                      <a:cubicBezTo>
                        <a:pt x="20120" y="77210"/>
                        <a:pt x="16742" y="73184"/>
                        <a:pt x="14118" y="74851"/>
                      </a:cubicBezTo>
                      <a:cubicBezTo>
                        <a:pt x="11225" y="76168"/>
                        <a:pt x="11973" y="79778"/>
                        <a:pt x="14302" y="80035"/>
                      </a:cubicBezTo>
                      <a:close/>
                      <a:moveTo>
                        <a:pt x="2343" y="78227"/>
                      </a:moveTo>
                      <a:cubicBezTo>
                        <a:pt x="4954" y="78399"/>
                        <a:pt x="7136" y="74066"/>
                        <a:pt x="4004" y="72743"/>
                      </a:cubicBezTo>
                      <a:cubicBezTo>
                        <a:pt x="418" y="71229"/>
                        <a:pt x="-1347" y="76867"/>
                        <a:pt x="1209" y="77866"/>
                      </a:cubicBezTo>
                      <a:cubicBezTo>
                        <a:pt x="1589" y="78093"/>
                        <a:pt x="1969" y="78209"/>
                        <a:pt x="2343" y="78234"/>
                      </a:cubicBezTo>
                      <a:close/>
                      <a:moveTo>
                        <a:pt x="63452" y="76757"/>
                      </a:moveTo>
                      <a:cubicBezTo>
                        <a:pt x="64016" y="76781"/>
                        <a:pt x="64660" y="76622"/>
                        <a:pt x="65371" y="76199"/>
                      </a:cubicBezTo>
                      <a:cubicBezTo>
                        <a:pt x="69134" y="73925"/>
                        <a:pt x="65751" y="69899"/>
                        <a:pt x="63133" y="71560"/>
                      </a:cubicBezTo>
                      <a:cubicBezTo>
                        <a:pt x="60185" y="72908"/>
                        <a:pt x="61018" y="76628"/>
                        <a:pt x="63458" y="76757"/>
                      </a:cubicBezTo>
                      <a:close/>
                      <a:moveTo>
                        <a:pt x="54564" y="72363"/>
                      </a:moveTo>
                      <a:cubicBezTo>
                        <a:pt x="57212" y="72577"/>
                        <a:pt x="56360" y="67301"/>
                        <a:pt x="54705" y="66253"/>
                      </a:cubicBezTo>
                      <a:cubicBezTo>
                        <a:pt x="56292" y="64843"/>
                        <a:pt x="54754" y="62533"/>
                        <a:pt x="53485" y="62374"/>
                      </a:cubicBezTo>
                      <a:cubicBezTo>
                        <a:pt x="52204" y="62214"/>
                        <a:pt x="51738" y="65781"/>
                        <a:pt x="53197" y="66608"/>
                      </a:cubicBezTo>
                      <a:cubicBezTo>
                        <a:pt x="50916" y="68624"/>
                        <a:pt x="51401" y="71891"/>
                        <a:pt x="54410" y="72344"/>
                      </a:cubicBezTo>
                      <a:cubicBezTo>
                        <a:pt x="54459" y="72350"/>
                        <a:pt x="54508" y="72356"/>
                        <a:pt x="54557" y="72363"/>
                      </a:cubicBezTo>
                      <a:close/>
                      <a:moveTo>
                        <a:pt x="38203" y="70365"/>
                      </a:moveTo>
                      <a:cubicBezTo>
                        <a:pt x="39079" y="70432"/>
                        <a:pt x="40072" y="70132"/>
                        <a:pt x="40587" y="69642"/>
                      </a:cubicBezTo>
                      <a:cubicBezTo>
                        <a:pt x="41758" y="68526"/>
                        <a:pt x="38313" y="66124"/>
                        <a:pt x="36725" y="67926"/>
                      </a:cubicBezTo>
                      <a:cubicBezTo>
                        <a:pt x="36155" y="69593"/>
                        <a:pt x="37081" y="70279"/>
                        <a:pt x="38203" y="70365"/>
                      </a:cubicBezTo>
                      <a:close/>
                      <a:moveTo>
                        <a:pt x="46803" y="66522"/>
                      </a:moveTo>
                      <a:cubicBezTo>
                        <a:pt x="47416" y="66565"/>
                        <a:pt x="48115" y="66314"/>
                        <a:pt x="48899" y="65677"/>
                      </a:cubicBezTo>
                      <a:cubicBezTo>
                        <a:pt x="53466" y="61975"/>
                        <a:pt x="47735" y="54266"/>
                        <a:pt x="44081" y="56233"/>
                      </a:cubicBezTo>
                      <a:cubicBezTo>
                        <a:pt x="43898" y="56748"/>
                        <a:pt x="43769" y="57373"/>
                        <a:pt x="43695" y="58053"/>
                      </a:cubicBezTo>
                      <a:cubicBezTo>
                        <a:pt x="40477" y="57275"/>
                        <a:pt x="39012" y="62398"/>
                        <a:pt x="41433" y="63342"/>
                      </a:cubicBezTo>
                      <a:cubicBezTo>
                        <a:pt x="42371" y="63912"/>
                        <a:pt x="43334" y="63777"/>
                        <a:pt x="44118" y="63281"/>
                      </a:cubicBezTo>
                      <a:cubicBezTo>
                        <a:pt x="44627" y="65064"/>
                        <a:pt x="45522" y="66430"/>
                        <a:pt x="46797" y="66522"/>
                      </a:cubicBezTo>
                      <a:close/>
                      <a:moveTo>
                        <a:pt x="38332" y="63379"/>
                      </a:moveTo>
                      <a:cubicBezTo>
                        <a:pt x="41403" y="63624"/>
                        <a:pt x="39766" y="56484"/>
                        <a:pt x="37627" y="57121"/>
                      </a:cubicBezTo>
                      <a:cubicBezTo>
                        <a:pt x="34617" y="59040"/>
                        <a:pt x="34911" y="62870"/>
                        <a:pt x="38184" y="63360"/>
                      </a:cubicBezTo>
                      <a:cubicBezTo>
                        <a:pt x="38240" y="63366"/>
                        <a:pt x="38282" y="63372"/>
                        <a:pt x="38332" y="63379"/>
                      </a:cubicBezTo>
                      <a:close/>
                      <a:moveTo>
                        <a:pt x="67988" y="61755"/>
                      </a:moveTo>
                      <a:cubicBezTo>
                        <a:pt x="68865" y="61822"/>
                        <a:pt x="69858" y="61522"/>
                        <a:pt x="70366" y="61031"/>
                      </a:cubicBezTo>
                      <a:cubicBezTo>
                        <a:pt x="71531" y="59916"/>
                        <a:pt x="68092" y="57514"/>
                        <a:pt x="66505" y="59321"/>
                      </a:cubicBezTo>
                      <a:cubicBezTo>
                        <a:pt x="65941" y="60982"/>
                        <a:pt x="66860" y="61669"/>
                        <a:pt x="67988" y="61755"/>
                      </a:cubicBezTo>
                      <a:close/>
                      <a:moveTo>
                        <a:pt x="17288" y="56619"/>
                      </a:moveTo>
                      <a:cubicBezTo>
                        <a:pt x="19819" y="56778"/>
                        <a:pt x="22008" y="54198"/>
                        <a:pt x="21057" y="51520"/>
                      </a:cubicBezTo>
                      <a:cubicBezTo>
                        <a:pt x="19972" y="48462"/>
                        <a:pt x="14670" y="55032"/>
                        <a:pt x="16196" y="56374"/>
                      </a:cubicBezTo>
                      <a:cubicBezTo>
                        <a:pt x="16564" y="56521"/>
                        <a:pt x="16932" y="56601"/>
                        <a:pt x="17288" y="56619"/>
                      </a:cubicBezTo>
                      <a:close/>
                      <a:moveTo>
                        <a:pt x="54496" y="53898"/>
                      </a:moveTo>
                      <a:cubicBezTo>
                        <a:pt x="55127" y="53935"/>
                        <a:pt x="55673" y="53788"/>
                        <a:pt x="55980" y="53377"/>
                      </a:cubicBezTo>
                      <a:cubicBezTo>
                        <a:pt x="57242" y="50105"/>
                        <a:pt x="54423" y="47837"/>
                        <a:pt x="51315" y="49737"/>
                      </a:cubicBezTo>
                      <a:cubicBezTo>
                        <a:pt x="48887" y="51220"/>
                        <a:pt x="52246" y="53757"/>
                        <a:pt x="54496" y="53898"/>
                      </a:cubicBezTo>
                      <a:close/>
                      <a:moveTo>
                        <a:pt x="38148" y="50877"/>
                      </a:moveTo>
                      <a:cubicBezTo>
                        <a:pt x="42187" y="51134"/>
                        <a:pt x="47165" y="44111"/>
                        <a:pt x="45130" y="41684"/>
                      </a:cubicBezTo>
                      <a:cubicBezTo>
                        <a:pt x="41305" y="41917"/>
                        <a:pt x="32379" y="47322"/>
                        <a:pt x="36505" y="50282"/>
                      </a:cubicBezTo>
                      <a:cubicBezTo>
                        <a:pt x="37020" y="50650"/>
                        <a:pt x="37578" y="50840"/>
                        <a:pt x="38154" y="50877"/>
                      </a:cubicBezTo>
                      <a:close/>
                      <a:moveTo>
                        <a:pt x="25477" y="49516"/>
                      </a:moveTo>
                      <a:cubicBezTo>
                        <a:pt x="28364" y="48266"/>
                        <a:pt x="26574" y="45288"/>
                        <a:pt x="25122" y="45110"/>
                      </a:cubicBezTo>
                      <a:cubicBezTo>
                        <a:pt x="23675" y="44926"/>
                        <a:pt x="23270" y="49473"/>
                        <a:pt x="25477" y="49516"/>
                      </a:cubicBezTo>
                      <a:close/>
                      <a:moveTo>
                        <a:pt x="80499" y="53248"/>
                      </a:moveTo>
                      <a:cubicBezTo>
                        <a:pt x="83117" y="53469"/>
                        <a:pt x="88082" y="51937"/>
                        <a:pt x="86494" y="49449"/>
                      </a:cubicBezTo>
                      <a:cubicBezTo>
                        <a:pt x="84741" y="46709"/>
                        <a:pt x="79010" y="50871"/>
                        <a:pt x="79776" y="53120"/>
                      </a:cubicBezTo>
                      <a:cubicBezTo>
                        <a:pt x="79984" y="53181"/>
                        <a:pt x="80230" y="53224"/>
                        <a:pt x="80499" y="53248"/>
                      </a:cubicBezTo>
                      <a:close/>
                      <a:moveTo>
                        <a:pt x="51339" y="46274"/>
                      </a:moveTo>
                      <a:cubicBezTo>
                        <a:pt x="53951" y="46446"/>
                        <a:pt x="56139" y="42113"/>
                        <a:pt x="53000" y="40789"/>
                      </a:cubicBezTo>
                      <a:cubicBezTo>
                        <a:pt x="49421" y="39276"/>
                        <a:pt x="47655" y="44908"/>
                        <a:pt x="50211" y="45907"/>
                      </a:cubicBezTo>
                      <a:cubicBezTo>
                        <a:pt x="50585" y="46140"/>
                        <a:pt x="50965" y="46250"/>
                        <a:pt x="51339" y="46274"/>
                      </a:cubicBezTo>
                      <a:close/>
                      <a:moveTo>
                        <a:pt x="60933" y="46476"/>
                      </a:moveTo>
                      <a:cubicBezTo>
                        <a:pt x="61809" y="46544"/>
                        <a:pt x="62802" y="46244"/>
                        <a:pt x="63317" y="45753"/>
                      </a:cubicBezTo>
                      <a:cubicBezTo>
                        <a:pt x="64488" y="44638"/>
                        <a:pt x="61043" y="42236"/>
                        <a:pt x="59449" y="44044"/>
                      </a:cubicBezTo>
                      <a:cubicBezTo>
                        <a:pt x="58885" y="45704"/>
                        <a:pt x="59811" y="46391"/>
                        <a:pt x="60933" y="46476"/>
                      </a:cubicBezTo>
                      <a:close/>
                      <a:moveTo>
                        <a:pt x="33961" y="44044"/>
                      </a:moveTo>
                      <a:cubicBezTo>
                        <a:pt x="34556" y="44111"/>
                        <a:pt x="35248" y="43958"/>
                        <a:pt x="36014" y="43492"/>
                      </a:cubicBezTo>
                      <a:cubicBezTo>
                        <a:pt x="39784" y="41218"/>
                        <a:pt x="36401" y="37192"/>
                        <a:pt x="33783" y="38859"/>
                      </a:cubicBezTo>
                      <a:cubicBezTo>
                        <a:pt x="30890" y="40176"/>
                        <a:pt x="31632" y="43786"/>
                        <a:pt x="33961" y="44044"/>
                      </a:cubicBezTo>
                      <a:close/>
                      <a:moveTo>
                        <a:pt x="25955" y="41555"/>
                      </a:moveTo>
                      <a:cubicBezTo>
                        <a:pt x="27653" y="41617"/>
                        <a:pt x="29449" y="40287"/>
                        <a:pt x="29860" y="38032"/>
                      </a:cubicBezTo>
                      <a:cubicBezTo>
                        <a:pt x="30485" y="34600"/>
                        <a:pt x="23025" y="38209"/>
                        <a:pt x="23589" y="40232"/>
                      </a:cubicBezTo>
                      <a:cubicBezTo>
                        <a:pt x="24208" y="41102"/>
                        <a:pt x="25066" y="41519"/>
                        <a:pt x="25955" y="41555"/>
                      </a:cubicBezTo>
                      <a:close/>
                      <a:moveTo>
                        <a:pt x="73290" y="45067"/>
                      </a:moveTo>
                      <a:cubicBezTo>
                        <a:pt x="75902" y="45239"/>
                        <a:pt x="78084" y="40906"/>
                        <a:pt x="74952" y="39582"/>
                      </a:cubicBezTo>
                      <a:cubicBezTo>
                        <a:pt x="71372" y="38068"/>
                        <a:pt x="69600" y="43706"/>
                        <a:pt x="72156" y="44705"/>
                      </a:cubicBezTo>
                      <a:cubicBezTo>
                        <a:pt x="72536" y="44938"/>
                        <a:pt x="72917" y="45049"/>
                        <a:pt x="73290" y="45073"/>
                      </a:cubicBezTo>
                      <a:close/>
                      <a:moveTo>
                        <a:pt x="45130" y="39888"/>
                      </a:moveTo>
                      <a:cubicBezTo>
                        <a:pt x="45467" y="39907"/>
                        <a:pt x="45847" y="39815"/>
                        <a:pt x="46264" y="39558"/>
                      </a:cubicBezTo>
                      <a:cubicBezTo>
                        <a:pt x="47992" y="38510"/>
                        <a:pt x="47183" y="36843"/>
                        <a:pt x="46006" y="36604"/>
                      </a:cubicBezTo>
                      <a:cubicBezTo>
                        <a:pt x="46092" y="35997"/>
                        <a:pt x="45859" y="35396"/>
                        <a:pt x="45105" y="35078"/>
                      </a:cubicBezTo>
                      <a:cubicBezTo>
                        <a:pt x="42978" y="34177"/>
                        <a:pt x="41930" y="37523"/>
                        <a:pt x="43444" y="38111"/>
                      </a:cubicBezTo>
                      <a:cubicBezTo>
                        <a:pt x="43573" y="38191"/>
                        <a:pt x="43695" y="38246"/>
                        <a:pt x="43824" y="38283"/>
                      </a:cubicBezTo>
                      <a:cubicBezTo>
                        <a:pt x="43763" y="39074"/>
                        <a:pt x="44284" y="39846"/>
                        <a:pt x="45130" y="39888"/>
                      </a:cubicBezTo>
                      <a:close/>
                      <a:moveTo>
                        <a:pt x="15571" y="34802"/>
                      </a:moveTo>
                      <a:cubicBezTo>
                        <a:pt x="16448" y="34863"/>
                        <a:pt x="17441" y="34569"/>
                        <a:pt x="17956" y="34079"/>
                      </a:cubicBezTo>
                      <a:cubicBezTo>
                        <a:pt x="19127" y="32964"/>
                        <a:pt x="15681" y="30561"/>
                        <a:pt x="14094" y="32363"/>
                      </a:cubicBezTo>
                      <a:cubicBezTo>
                        <a:pt x="13530" y="34030"/>
                        <a:pt x="14449" y="34716"/>
                        <a:pt x="15577" y="34802"/>
                      </a:cubicBezTo>
                      <a:close/>
                      <a:moveTo>
                        <a:pt x="40293" y="36591"/>
                      </a:moveTo>
                      <a:cubicBezTo>
                        <a:pt x="40465" y="36604"/>
                        <a:pt x="40649" y="36604"/>
                        <a:pt x="40833" y="36567"/>
                      </a:cubicBezTo>
                      <a:cubicBezTo>
                        <a:pt x="43340" y="33294"/>
                        <a:pt x="45185" y="23446"/>
                        <a:pt x="39852" y="25518"/>
                      </a:cubicBezTo>
                      <a:cubicBezTo>
                        <a:pt x="34770" y="27491"/>
                        <a:pt x="36713" y="36340"/>
                        <a:pt x="40293" y="36591"/>
                      </a:cubicBezTo>
                      <a:close/>
                      <a:moveTo>
                        <a:pt x="70722" y="34612"/>
                      </a:moveTo>
                      <a:cubicBezTo>
                        <a:pt x="73793" y="34857"/>
                        <a:pt x="72150" y="27718"/>
                        <a:pt x="70017" y="28355"/>
                      </a:cubicBezTo>
                      <a:cubicBezTo>
                        <a:pt x="67007" y="30273"/>
                        <a:pt x="67295" y="34103"/>
                        <a:pt x="70575" y="34594"/>
                      </a:cubicBezTo>
                      <a:cubicBezTo>
                        <a:pt x="70624" y="34600"/>
                        <a:pt x="70673" y="34606"/>
                        <a:pt x="70722" y="34612"/>
                      </a:cubicBezTo>
                      <a:close/>
                      <a:moveTo>
                        <a:pt x="25961" y="28857"/>
                      </a:moveTo>
                      <a:cubicBezTo>
                        <a:pt x="26525" y="28888"/>
                        <a:pt x="27175" y="28723"/>
                        <a:pt x="27880" y="28300"/>
                      </a:cubicBezTo>
                      <a:cubicBezTo>
                        <a:pt x="30706" y="26590"/>
                        <a:pt x="29511" y="23900"/>
                        <a:pt x="27635" y="23360"/>
                      </a:cubicBezTo>
                      <a:cubicBezTo>
                        <a:pt x="29474" y="22705"/>
                        <a:pt x="30743" y="20615"/>
                        <a:pt x="29976" y="18464"/>
                      </a:cubicBezTo>
                      <a:cubicBezTo>
                        <a:pt x="28891" y="15406"/>
                        <a:pt x="23583" y="21981"/>
                        <a:pt x="25103" y="23317"/>
                      </a:cubicBezTo>
                      <a:cubicBezTo>
                        <a:pt x="25361" y="23416"/>
                        <a:pt x="25624" y="23489"/>
                        <a:pt x="25876" y="23526"/>
                      </a:cubicBezTo>
                      <a:cubicBezTo>
                        <a:pt x="25802" y="23563"/>
                        <a:pt x="25722" y="23606"/>
                        <a:pt x="25643" y="23654"/>
                      </a:cubicBezTo>
                      <a:cubicBezTo>
                        <a:pt x="22694" y="24997"/>
                        <a:pt x="23528" y="28723"/>
                        <a:pt x="25961" y="28851"/>
                      </a:cubicBezTo>
                      <a:close/>
                      <a:moveTo>
                        <a:pt x="17569" y="25475"/>
                      </a:moveTo>
                      <a:cubicBezTo>
                        <a:pt x="20181" y="25646"/>
                        <a:pt x="22363" y="21314"/>
                        <a:pt x="19231" y="19990"/>
                      </a:cubicBezTo>
                      <a:cubicBezTo>
                        <a:pt x="15651" y="18476"/>
                        <a:pt x="13879" y="24108"/>
                        <a:pt x="16442" y="25107"/>
                      </a:cubicBezTo>
                      <a:cubicBezTo>
                        <a:pt x="16822" y="25334"/>
                        <a:pt x="17202" y="25450"/>
                        <a:pt x="17569" y="25475"/>
                      </a:cubicBezTo>
                      <a:close/>
                      <a:moveTo>
                        <a:pt x="59792" y="25144"/>
                      </a:moveTo>
                      <a:cubicBezTo>
                        <a:pt x="63507" y="23599"/>
                        <a:pt x="70477" y="15681"/>
                        <a:pt x="65358" y="14505"/>
                      </a:cubicBezTo>
                      <a:cubicBezTo>
                        <a:pt x="60240" y="13328"/>
                        <a:pt x="56519" y="23501"/>
                        <a:pt x="59792" y="25144"/>
                      </a:cubicBezTo>
                      <a:close/>
                      <a:moveTo>
                        <a:pt x="74976" y="25573"/>
                      </a:moveTo>
                      <a:cubicBezTo>
                        <a:pt x="75540" y="25603"/>
                        <a:pt x="76184" y="25438"/>
                        <a:pt x="76889" y="25015"/>
                      </a:cubicBezTo>
                      <a:cubicBezTo>
                        <a:pt x="80652" y="22741"/>
                        <a:pt x="77269" y="18709"/>
                        <a:pt x="74651" y="20376"/>
                      </a:cubicBezTo>
                      <a:cubicBezTo>
                        <a:pt x="71703" y="21718"/>
                        <a:pt x="72536" y="25450"/>
                        <a:pt x="74976" y="25573"/>
                      </a:cubicBezTo>
                      <a:close/>
                      <a:moveTo>
                        <a:pt x="42696" y="21007"/>
                      </a:moveTo>
                      <a:cubicBezTo>
                        <a:pt x="42727" y="21007"/>
                        <a:pt x="42757" y="21007"/>
                        <a:pt x="42794" y="21007"/>
                      </a:cubicBezTo>
                      <a:cubicBezTo>
                        <a:pt x="45681" y="19757"/>
                        <a:pt x="43885" y="16785"/>
                        <a:pt x="42439" y="16607"/>
                      </a:cubicBezTo>
                      <a:cubicBezTo>
                        <a:pt x="41010" y="16429"/>
                        <a:pt x="40600" y="20823"/>
                        <a:pt x="42696" y="21007"/>
                      </a:cubicBezTo>
                      <a:close/>
                      <a:moveTo>
                        <a:pt x="88762" y="22870"/>
                      </a:moveTo>
                      <a:cubicBezTo>
                        <a:pt x="93636" y="23317"/>
                        <a:pt x="96995" y="13714"/>
                        <a:pt x="93813" y="12139"/>
                      </a:cubicBezTo>
                      <a:cubicBezTo>
                        <a:pt x="90099" y="13702"/>
                        <a:pt x="83160" y="21638"/>
                        <a:pt x="88284" y="22790"/>
                      </a:cubicBezTo>
                      <a:cubicBezTo>
                        <a:pt x="88444" y="22827"/>
                        <a:pt x="88603" y="22852"/>
                        <a:pt x="88756" y="22864"/>
                      </a:cubicBezTo>
                      <a:close/>
                      <a:moveTo>
                        <a:pt x="49727" y="19181"/>
                      </a:moveTo>
                      <a:cubicBezTo>
                        <a:pt x="50604" y="19248"/>
                        <a:pt x="51597" y="18948"/>
                        <a:pt x="52105" y="18458"/>
                      </a:cubicBezTo>
                      <a:cubicBezTo>
                        <a:pt x="53276" y="17342"/>
                        <a:pt x="49831" y="14946"/>
                        <a:pt x="48244" y="16748"/>
                      </a:cubicBezTo>
                      <a:cubicBezTo>
                        <a:pt x="47680" y="18409"/>
                        <a:pt x="48599" y="19095"/>
                        <a:pt x="49727" y="19181"/>
                      </a:cubicBezTo>
                      <a:close/>
                      <a:moveTo>
                        <a:pt x="49856" y="12194"/>
                      </a:moveTo>
                      <a:cubicBezTo>
                        <a:pt x="52927" y="12440"/>
                        <a:pt x="51284" y="5300"/>
                        <a:pt x="49151" y="5937"/>
                      </a:cubicBezTo>
                      <a:cubicBezTo>
                        <a:pt x="46141" y="7856"/>
                        <a:pt x="46429" y="11686"/>
                        <a:pt x="49703" y="12170"/>
                      </a:cubicBezTo>
                      <a:cubicBezTo>
                        <a:pt x="49752" y="12182"/>
                        <a:pt x="49807" y="12188"/>
                        <a:pt x="49856" y="12188"/>
                      </a:cubicBezTo>
                      <a:close/>
                      <a:moveTo>
                        <a:pt x="86966" y="8377"/>
                      </a:moveTo>
                      <a:cubicBezTo>
                        <a:pt x="86997" y="8377"/>
                        <a:pt x="87028" y="8377"/>
                        <a:pt x="87064" y="8377"/>
                      </a:cubicBezTo>
                      <a:cubicBezTo>
                        <a:pt x="89952" y="7126"/>
                        <a:pt x="88155" y="4154"/>
                        <a:pt x="86709" y="3976"/>
                      </a:cubicBezTo>
                      <a:cubicBezTo>
                        <a:pt x="85281" y="3799"/>
                        <a:pt x="84870" y="8193"/>
                        <a:pt x="86966" y="8377"/>
                      </a:cubicBezTo>
                      <a:close/>
                      <a:moveTo>
                        <a:pt x="52020" y="4411"/>
                      </a:moveTo>
                      <a:cubicBezTo>
                        <a:pt x="52050" y="4411"/>
                        <a:pt x="52087" y="4411"/>
                        <a:pt x="52124" y="4411"/>
                      </a:cubicBezTo>
                      <a:cubicBezTo>
                        <a:pt x="55011" y="3161"/>
                        <a:pt x="53221" y="183"/>
                        <a:pt x="51768" y="5"/>
                      </a:cubicBezTo>
                      <a:cubicBezTo>
                        <a:pt x="50346" y="-173"/>
                        <a:pt x="49929" y="4228"/>
                        <a:pt x="52020" y="4405"/>
                      </a:cubicBezTo>
                      <a:close/>
                    </a:path>
                  </a:pathLst>
                </a:custGeom>
                <a:grpFill/>
                <a:ln w="612" cap="flat">
                  <a:noFill/>
                  <a:prstDash val="solid"/>
                  <a:miter/>
                </a:ln>
              </p:spPr>
              <p:txBody>
                <a:bodyPr/>
                <a:lstStyle/>
                <a:p>
                  <a:endParaRPr lang="en-US"/>
                </a:p>
              </p:txBody>
            </p:sp>
            <p:sp>
              <p:nvSpPr>
                <p:cNvPr id="1124" name="Freeform 815">
                  <a:extLst>
                    <a:ext uri="{FF2B5EF4-FFF2-40B4-BE49-F238E27FC236}">
                      <a16:creationId xmlns:a16="http://schemas.microsoft.com/office/drawing/2014/main" id="{3573D186-4650-32B7-A862-214E329724A8}"/>
                    </a:ext>
                  </a:extLst>
                </p:cNvPr>
                <p:cNvSpPr/>
                <p:nvPr/>
              </p:nvSpPr>
              <p:spPr>
                <a:xfrm>
                  <a:off x="6982560" y="3633258"/>
                  <a:ext cx="144687" cy="79590"/>
                </a:xfrm>
                <a:custGeom>
                  <a:avLst/>
                  <a:gdLst>
                    <a:gd name="csX0" fmla="*/ 116370 w 117081"/>
                    <a:gd name="csY0" fmla="*/ 25668 h 64404"/>
                    <a:gd name="csX1" fmla="*/ 114034 w 117081"/>
                    <a:gd name="csY1" fmla="*/ 24908 h 64404"/>
                    <a:gd name="csX2" fmla="*/ 116063 w 117081"/>
                    <a:gd name="csY2" fmla="*/ 28132 h 64404"/>
                    <a:gd name="csX3" fmla="*/ 116370 w 117081"/>
                    <a:gd name="csY3" fmla="*/ 25668 h 64404"/>
                    <a:gd name="csX4" fmla="*/ 97839 w 117081"/>
                    <a:gd name="csY4" fmla="*/ 11370 h 64404"/>
                    <a:gd name="csX5" fmla="*/ 97392 w 117081"/>
                    <a:gd name="csY5" fmla="*/ 11101 h 64404"/>
                    <a:gd name="csX6" fmla="*/ 91452 w 117081"/>
                    <a:gd name="csY6" fmla="*/ 19245 h 64404"/>
                    <a:gd name="csX7" fmla="*/ 97839 w 117081"/>
                    <a:gd name="csY7" fmla="*/ 11370 h 64404"/>
                    <a:gd name="csX8" fmla="*/ 104607 w 117081"/>
                    <a:gd name="csY8" fmla="*/ 24356 h 64404"/>
                    <a:gd name="csX9" fmla="*/ 102639 w 117081"/>
                    <a:gd name="csY9" fmla="*/ 23652 h 64404"/>
                    <a:gd name="csX10" fmla="*/ 101591 w 117081"/>
                    <a:gd name="csY10" fmla="*/ 28033 h 64404"/>
                    <a:gd name="csX11" fmla="*/ 104601 w 117081"/>
                    <a:gd name="csY11" fmla="*/ 24356 h 64404"/>
                    <a:gd name="csX12" fmla="*/ 112998 w 117081"/>
                    <a:gd name="csY12" fmla="*/ 31925 h 64404"/>
                    <a:gd name="csX13" fmla="*/ 108340 w 117081"/>
                    <a:gd name="csY13" fmla="*/ 34830 h 64404"/>
                    <a:gd name="csX14" fmla="*/ 113673 w 117081"/>
                    <a:gd name="csY14" fmla="*/ 32777 h 64404"/>
                    <a:gd name="csX15" fmla="*/ 112998 w 117081"/>
                    <a:gd name="csY15" fmla="*/ 31925 h 64404"/>
                    <a:gd name="csX16" fmla="*/ 63597 w 117081"/>
                    <a:gd name="csY16" fmla="*/ 652 h 64404"/>
                    <a:gd name="csX17" fmla="*/ 61740 w 117081"/>
                    <a:gd name="csY17" fmla="*/ 27 h 64404"/>
                    <a:gd name="csX18" fmla="*/ 60698 w 117081"/>
                    <a:gd name="csY18" fmla="*/ 4409 h 64404"/>
                    <a:gd name="csX19" fmla="*/ 63604 w 117081"/>
                    <a:gd name="csY19" fmla="*/ 658 h 64404"/>
                    <a:gd name="csX20" fmla="*/ 67980 w 117081"/>
                    <a:gd name="csY20" fmla="*/ 8380 h 64404"/>
                    <a:gd name="csX21" fmla="*/ 64149 w 117081"/>
                    <a:gd name="csY21" fmla="*/ 12523 h 64404"/>
                    <a:gd name="csX22" fmla="*/ 62758 w 117081"/>
                    <a:gd name="csY22" fmla="*/ 15838 h 64404"/>
                    <a:gd name="csX23" fmla="*/ 65565 w 117081"/>
                    <a:gd name="csY23" fmla="*/ 13074 h 64404"/>
                    <a:gd name="csX24" fmla="*/ 68091 w 117081"/>
                    <a:gd name="csY24" fmla="*/ 8478 h 64404"/>
                    <a:gd name="csX25" fmla="*/ 67980 w 117081"/>
                    <a:gd name="csY25" fmla="*/ 8386 h 64404"/>
                    <a:gd name="csX26" fmla="*/ 79756 w 117081"/>
                    <a:gd name="csY26" fmla="*/ 18400 h 64404"/>
                    <a:gd name="csX27" fmla="*/ 77427 w 117081"/>
                    <a:gd name="csY27" fmla="*/ 17640 h 64404"/>
                    <a:gd name="csX28" fmla="*/ 79456 w 117081"/>
                    <a:gd name="csY28" fmla="*/ 20863 h 64404"/>
                    <a:gd name="csX29" fmla="*/ 79762 w 117081"/>
                    <a:gd name="csY29" fmla="*/ 18400 h 64404"/>
                    <a:gd name="csX30" fmla="*/ 70592 w 117081"/>
                    <a:gd name="csY30" fmla="*/ 16506 h 64404"/>
                    <a:gd name="csX31" fmla="*/ 68416 w 117081"/>
                    <a:gd name="csY31" fmla="*/ 15979 h 64404"/>
                    <a:gd name="csX32" fmla="*/ 66491 w 117081"/>
                    <a:gd name="csY32" fmla="*/ 25037 h 64404"/>
                    <a:gd name="csX33" fmla="*/ 67907 w 117081"/>
                    <a:gd name="csY33" fmla="*/ 23983 h 64404"/>
                    <a:gd name="csX34" fmla="*/ 72921 w 117081"/>
                    <a:gd name="csY34" fmla="*/ 21525 h 64404"/>
                    <a:gd name="csX35" fmla="*/ 70751 w 117081"/>
                    <a:gd name="csY35" fmla="*/ 20146 h 64404"/>
                    <a:gd name="csX36" fmla="*/ 70592 w 117081"/>
                    <a:gd name="csY36" fmla="*/ 16500 h 64404"/>
                    <a:gd name="csX37" fmla="*/ 75404 w 117081"/>
                    <a:gd name="csY37" fmla="*/ 23149 h 64404"/>
                    <a:gd name="csX38" fmla="*/ 72161 w 117081"/>
                    <a:gd name="csY38" fmla="*/ 27837 h 64404"/>
                    <a:gd name="csX39" fmla="*/ 75514 w 117081"/>
                    <a:gd name="csY39" fmla="*/ 23241 h 64404"/>
                    <a:gd name="csX40" fmla="*/ 75404 w 117081"/>
                    <a:gd name="csY40" fmla="*/ 23149 h 64404"/>
                    <a:gd name="csX41" fmla="*/ 50866 w 117081"/>
                    <a:gd name="csY41" fmla="*/ 8600 h 64404"/>
                    <a:gd name="csX42" fmla="*/ 48536 w 117081"/>
                    <a:gd name="csY42" fmla="*/ 7841 h 64404"/>
                    <a:gd name="csX43" fmla="*/ 50565 w 117081"/>
                    <a:gd name="csY43" fmla="*/ 11064 h 64404"/>
                    <a:gd name="csX44" fmla="*/ 50866 w 117081"/>
                    <a:gd name="csY44" fmla="*/ 8600 h 64404"/>
                    <a:gd name="csX45" fmla="*/ 87995 w 117081"/>
                    <a:gd name="csY45" fmla="*/ 38930 h 64404"/>
                    <a:gd name="csX46" fmla="*/ 81901 w 117081"/>
                    <a:gd name="csY46" fmla="*/ 40456 h 64404"/>
                    <a:gd name="csX47" fmla="*/ 88712 w 117081"/>
                    <a:gd name="csY47" fmla="*/ 39677 h 64404"/>
                    <a:gd name="csX48" fmla="*/ 87995 w 117081"/>
                    <a:gd name="csY48" fmla="*/ 38930 h 64404"/>
                    <a:gd name="csX49" fmla="*/ 56799 w 117081"/>
                    <a:gd name="csY49" fmla="*/ 21151 h 64404"/>
                    <a:gd name="csX50" fmla="*/ 55310 w 117081"/>
                    <a:gd name="csY50" fmla="*/ 20728 h 64404"/>
                    <a:gd name="csX51" fmla="*/ 56799 w 117081"/>
                    <a:gd name="csY51" fmla="*/ 25705 h 64404"/>
                    <a:gd name="csX52" fmla="*/ 56799 w 117081"/>
                    <a:gd name="csY52" fmla="*/ 21157 h 64404"/>
                    <a:gd name="csX53" fmla="*/ 67937 w 117081"/>
                    <a:gd name="csY53" fmla="*/ 31870 h 64404"/>
                    <a:gd name="csX54" fmla="*/ 56806 w 117081"/>
                    <a:gd name="csY54" fmla="*/ 34523 h 64404"/>
                    <a:gd name="csX55" fmla="*/ 68881 w 117081"/>
                    <a:gd name="csY55" fmla="*/ 33151 h 64404"/>
                    <a:gd name="csX56" fmla="*/ 67937 w 117081"/>
                    <a:gd name="csY56" fmla="*/ 31870 h 64404"/>
                    <a:gd name="csX57" fmla="*/ 77169 w 117081"/>
                    <a:gd name="csY57" fmla="*/ 39506 h 64404"/>
                    <a:gd name="csX58" fmla="*/ 74772 w 117081"/>
                    <a:gd name="csY58" fmla="*/ 42729 h 64404"/>
                    <a:gd name="csX59" fmla="*/ 77169 w 117081"/>
                    <a:gd name="csY59" fmla="*/ 39506 h 64404"/>
                    <a:gd name="csX60" fmla="*/ 35768 w 117081"/>
                    <a:gd name="csY60" fmla="*/ 7859 h 64404"/>
                    <a:gd name="csX61" fmla="*/ 28700 w 117081"/>
                    <a:gd name="csY61" fmla="*/ 7313 h 64404"/>
                    <a:gd name="csX62" fmla="*/ 36270 w 117081"/>
                    <a:gd name="csY62" fmla="*/ 8331 h 64404"/>
                    <a:gd name="csX63" fmla="*/ 35768 w 117081"/>
                    <a:gd name="csY63" fmla="*/ 7859 h 64404"/>
                    <a:gd name="csX64" fmla="*/ 54666 w 117081"/>
                    <a:gd name="csY64" fmla="*/ 28076 h 64404"/>
                    <a:gd name="csX65" fmla="*/ 50007 w 117081"/>
                    <a:gd name="csY65" fmla="*/ 30981 h 64404"/>
                    <a:gd name="csX66" fmla="*/ 55334 w 117081"/>
                    <a:gd name="csY66" fmla="*/ 28928 h 64404"/>
                    <a:gd name="csX67" fmla="*/ 54660 w 117081"/>
                    <a:gd name="csY67" fmla="*/ 28076 h 64404"/>
                    <a:gd name="csX68" fmla="*/ 47182 w 117081"/>
                    <a:gd name="csY68" fmla="*/ 22867 h 64404"/>
                    <a:gd name="csX69" fmla="*/ 44852 w 117081"/>
                    <a:gd name="csY69" fmla="*/ 22107 h 64404"/>
                    <a:gd name="csX70" fmla="*/ 46881 w 117081"/>
                    <a:gd name="csY70" fmla="*/ 25331 h 64404"/>
                    <a:gd name="csX71" fmla="*/ 47182 w 117081"/>
                    <a:gd name="csY71" fmla="*/ 22867 h 64404"/>
                    <a:gd name="csX72" fmla="*/ 67110 w 117081"/>
                    <a:gd name="csY72" fmla="*/ 38795 h 64404"/>
                    <a:gd name="csX73" fmla="*/ 65142 w 117081"/>
                    <a:gd name="csY73" fmla="*/ 38090 h 64404"/>
                    <a:gd name="csX74" fmla="*/ 64094 w 117081"/>
                    <a:gd name="csY74" fmla="*/ 42466 h 64404"/>
                    <a:gd name="csX75" fmla="*/ 67104 w 117081"/>
                    <a:gd name="csY75" fmla="*/ 38795 h 64404"/>
                    <a:gd name="csX76" fmla="*/ 71953 w 117081"/>
                    <a:gd name="csY76" fmla="*/ 44739 h 64404"/>
                    <a:gd name="csX77" fmla="*/ 66711 w 117081"/>
                    <a:gd name="csY77" fmla="*/ 45107 h 64404"/>
                    <a:gd name="csX78" fmla="*/ 73025 w 117081"/>
                    <a:gd name="csY78" fmla="*/ 46903 h 64404"/>
                    <a:gd name="csX79" fmla="*/ 71953 w 117081"/>
                    <a:gd name="csY79" fmla="*/ 44739 h 64404"/>
                    <a:gd name="csX80" fmla="*/ 36509 w 117081"/>
                    <a:gd name="csY80" fmla="*/ 17315 h 64404"/>
                    <a:gd name="csX81" fmla="*/ 31851 w 117081"/>
                    <a:gd name="csY81" fmla="*/ 20220 h 64404"/>
                    <a:gd name="csX82" fmla="*/ 37184 w 117081"/>
                    <a:gd name="csY82" fmla="*/ 18167 h 64404"/>
                    <a:gd name="csX83" fmla="*/ 36509 w 117081"/>
                    <a:gd name="csY83" fmla="*/ 17315 h 64404"/>
                    <a:gd name="csX84" fmla="*/ 55714 w 117081"/>
                    <a:gd name="csY84" fmla="*/ 35761 h 64404"/>
                    <a:gd name="csX85" fmla="*/ 54611 w 117081"/>
                    <a:gd name="csY85" fmla="*/ 35387 h 64404"/>
                    <a:gd name="csX86" fmla="*/ 53023 w 117081"/>
                    <a:gd name="csY86" fmla="*/ 37563 h 64404"/>
                    <a:gd name="csX87" fmla="*/ 52809 w 117081"/>
                    <a:gd name="csY87" fmla="*/ 39089 h 64404"/>
                    <a:gd name="csX88" fmla="*/ 55972 w 117081"/>
                    <a:gd name="csY88" fmla="*/ 37869 h 64404"/>
                    <a:gd name="csX89" fmla="*/ 55776 w 117081"/>
                    <a:gd name="csY89" fmla="*/ 37557 h 64404"/>
                    <a:gd name="csX90" fmla="*/ 55721 w 117081"/>
                    <a:gd name="csY90" fmla="*/ 35761 h 64404"/>
                    <a:gd name="csX91" fmla="*/ 76084 w 117081"/>
                    <a:gd name="csY91" fmla="*/ 54888 h 64404"/>
                    <a:gd name="csX92" fmla="*/ 73755 w 117081"/>
                    <a:gd name="csY92" fmla="*/ 54128 h 64404"/>
                    <a:gd name="csX93" fmla="*/ 75784 w 117081"/>
                    <a:gd name="csY93" fmla="*/ 57352 h 64404"/>
                    <a:gd name="csX94" fmla="*/ 76090 w 117081"/>
                    <a:gd name="csY94" fmla="*/ 54888 h 64404"/>
                    <a:gd name="csX95" fmla="*/ 57553 w 117081"/>
                    <a:gd name="csY95" fmla="*/ 40590 h 64404"/>
                    <a:gd name="csX96" fmla="*/ 57112 w 117081"/>
                    <a:gd name="csY96" fmla="*/ 40321 h 64404"/>
                    <a:gd name="csX97" fmla="*/ 51172 w 117081"/>
                    <a:gd name="csY97" fmla="*/ 48465 h 64404"/>
                    <a:gd name="csX98" fmla="*/ 57560 w 117081"/>
                    <a:gd name="csY98" fmla="*/ 40590 h 64404"/>
                    <a:gd name="csX99" fmla="*/ 32194 w 117081"/>
                    <a:gd name="csY99" fmla="*/ 25882 h 64404"/>
                    <a:gd name="csX100" fmla="*/ 28951 w 117081"/>
                    <a:gd name="csY100" fmla="*/ 30571 h 64404"/>
                    <a:gd name="csX101" fmla="*/ 32304 w 117081"/>
                    <a:gd name="csY101" fmla="*/ 25974 h 64404"/>
                    <a:gd name="csX102" fmla="*/ 32194 w 117081"/>
                    <a:gd name="csY102" fmla="*/ 25882 h 64404"/>
                    <a:gd name="csX103" fmla="*/ 64217 w 117081"/>
                    <a:gd name="csY103" fmla="*/ 53497 h 64404"/>
                    <a:gd name="csX104" fmla="*/ 62359 w 117081"/>
                    <a:gd name="csY104" fmla="*/ 52872 h 64404"/>
                    <a:gd name="csX105" fmla="*/ 59552 w 117081"/>
                    <a:gd name="csY105" fmla="*/ 56408 h 64404"/>
                    <a:gd name="csX106" fmla="*/ 54709 w 117081"/>
                    <a:gd name="csY106" fmla="*/ 58547 h 64404"/>
                    <a:gd name="csX107" fmla="*/ 61532 w 117081"/>
                    <a:gd name="csY107" fmla="*/ 57768 h 64404"/>
                    <a:gd name="csX108" fmla="*/ 61041 w 117081"/>
                    <a:gd name="csY108" fmla="*/ 57217 h 64404"/>
                    <a:gd name="csX109" fmla="*/ 61305 w 117081"/>
                    <a:gd name="csY109" fmla="*/ 57253 h 64404"/>
                    <a:gd name="csX110" fmla="*/ 64217 w 117081"/>
                    <a:gd name="csY110" fmla="*/ 53503 h 64404"/>
                    <a:gd name="csX111" fmla="*/ 68820 w 117081"/>
                    <a:gd name="csY111" fmla="*/ 60263 h 64404"/>
                    <a:gd name="csX112" fmla="*/ 64161 w 117081"/>
                    <a:gd name="csY112" fmla="*/ 63167 h 64404"/>
                    <a:gd name="csX113" fmla="*/ 69488 w 117081"/>
                    <a:gd name="csY113" fmla="*/ 61114 h 64404"/>
                    <a:gd name="csX114" fmla="*/ 68814 w 117081"/>
                    <a:gd name="csY114" fmla="*/ 60263 h 64404"/>
                    <a:gd name="csX115" fmla="*/ 35106 w 117081"/>
                    <a:gd name="csY115" fmla="*/ 38182 h 64404"/>
                    <a:gd name="csX116" fmla="*/ 24219 w 117081"/>
                    <a:gd name="csY116" fmla="*/ 42582 h 64404"/>
                    <a:gd name="csX117" fmla="*/ 35106 w 117081"/>
                    <a:gd name="csY117" fmla="*/ 38182 h 64404"/>
                    <a:gd name="csX118" fmla="*/ 23318 w 117081"/>
                    <a:gd name="csY118" fmla="*/ 29872 h 64404"/>
                    <a:gd name="csX119" fmla="*/ 21460 w 117081"/>
                    <a:gd name="csY119" fmla="*/ 29247 h 64404"/>
                    <a:gd name="csX120" fmla="*/ 20412 w 117081"/>
                    <a:gd name="csY120" fmla="*/ 33629 h 64404"/>
                    <a:gd name="csX121" fmla="*/ 23318 w 117081"/>
                    <a:gd name="csY121" fmla="*/ 29872 h 64404"/>
                    <a:gd name="csX122" fmla="*/ 46164 w 117081"/>
                    <a:gd name="csY122" fmla="*/ 50071 h 64404"/>
                    <a:gd name="csX123" fmla="*/ 46084 w 117081"/>
                    <a:gd name="csY123" fmla="*/ 50016 h 64404"/>
                    <a:gd name="csX124" fmla="*/ 43688 w 117081"/>
                    <a:gd name="csY124" fmla="*/ 53239 h 64404"/>
                    <a:gd name="csX125" fmla="*/ 46164 w 117081"/>
                    <a:gd name="csY125" fmla="*/ 50071 h 64404"/>
                    <a:gd name="csX126" fmla="*/ 10727 w 117081"/>
                    <a:gd name="csY126" fmla="*/ 24448 h 64404"/>
                    <a:gd name="csX127" fmla="*/ 190 w 117081"/>
                    <a:gd name="csY127" fmla="*/ 29180 h 64404"/>
                    <a:gd name="csX128" fmla="*/ 11058 w 117081"/>
                    <a:gd name="csY128" fmla="*/ 24755 h 64404"/>
                    <a:gd name="csX129" fmla="*/ 10727 w 117081"/>
                    <a:gd name="csY129" fmla="*/ 24448 h 64404"/>
                    <a:gd name="csX130" fmla="*/ 39464 w 117081"/>
                    <a:gd name="csY130" fmla="*/ 47614 h 64404"/>
                    <a:gd name="csX131" fmla="*/ 37135 w 117081"/>
                    <a:gd name="csY131" fmla="*/ 46854 h 64404"/>
                    <a:gd name="csX132" fmla="*/ 39158 w 117081"/>
                    <a:gd name="csY132" fmla="*/ 50071 h 64404"/>
                    <a:gd name="csX133" fmla="*/ 39464 w 117081"/>
                    <a:gd name="csY133" fmla="*/ 47607 h 64404"/>
                    <a:gd name="csX134" fmla="*/ 35118 w 117081"/>
                    <a:gd name="csY134" fmla="*/ 52363 h 64404"/>
                    <a:gd name="csX135" fmla="*/ 31869 w 117081"/>
                    <a:gd name="csY135" fmla="*/ 57045 h 64404"/>
                    <a:gd name="csX136" fmla="*/ 35228 w 117081"/>
                    <a:gd name="csY136" fmla="*/ 52455 h 64404"/>
                    <a:gd name="csX137" fmla="*/ 35118 w 117081"/>
                    <a:gd name="csY137" fmla="*/ 52363 h 64404"/>
                    <a:gd name="csX138" fmla="*/ 3340 w 117081"/>
                    <a:gd name="csY138" fmla="*/ 35394 h 64404"/>
                    <a:gd name="csX139" fmla="*/ 3261 w 117081"/>
                    <a:gd name="csY139" fmla="*/ 35338 h 64404"/>
                    <a:gd name="csX140" fmla="*/ 864 w 117081"/>
                    <a:gd name="csY140" fmla="*/ 38562 h 64404"/>
                    <a:gd name="csX141" fmla="*/ 3340 w 117081"/>
                    <a:gd name="csY141" fmla="*/ 35394 h 64404"/>
                    <a:gd name="csX142" fmla="*/ 28663 w 117081"/>
                    <a:gd name="csY142" fmla="*/ 56592 h 64404"/>
                    <a:gd name="csX143" fmla="*/ 28583 w 117081"/>
                    <a:gd name="csY143" fmla="*/ 56536 h 64404"/>
                    <a:gd name="csX144" fmla="*/ 26187 w 117081"/>
                    <a:gd name="csY144" fmla="*/ 59760 h 64404"/>
                    <a:gd name="csX145" fmla="*/ 28663 w 117081"/>
                    <a:gd name="csY145" fmla="*/ 56592 h 644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117081" h="64404">
                      <a:moveTo>
                        <a:pt x="116370" y="25668"/>
                      </a:moveTo>
                      <a:cubicBezTo>
                        <a:pt x="115714" y="25165"/>
                        <a:pt x="114739" y="24841"/>
                        <a:pt x="114034" y="24908"/>
                      </a:cubicBezTo>
                      <a:cubicBezTo>
                        <a:pt x="112428" y="25061"/>
                        <a:pt x="113703" y="28536"/>
                        <a:pt x="116063" y="28132"/>
                      </a:cubicBezTo>
                      <a:cubicBezTo>
                        <a:pt x="117529" y="27280"/>
                        <a:pt x="117210" y="26324"/>
                        <a:pt x="116370" y="25668"/>
                      </a:cubicBezTo>
                      <a:close/>
                      <a:moveTo>
                        <a:pt x="97839" y="11370"/>
                      </a:moveTo>
                      <a:cubicBezTo>
                        <a:pt x="97704" y="11272"/>
                        <a:pt x="97557" y="11180"/>
                        <a:pt x="97392" y="11101"/>
                      </a:cubicBezTo>
                      <a:cubicBezTo>
                        <a:pt x="93407" y="12039"/>
                        <a:pt x="85959" y="17854"/>
                        <a:pt x="91452" y="19245"/>
                      </a:cubicBezTo>
                      <a:cubicBezTo>
                        <a:pt x="96687" y="20569"/>
                        <a:pt x="100536" y="13436"/>
                        <a:pt x="97839" y="11370"/>
                      </a:cubicBezTo>
                      <a:close/>
                      <a:moveTo>
                        <a:pt x="104607" y="24356"/>
                      </a:moveTo>
                      <a:cubicBezTo>
                        <a:pt x="104178" y="24001"/>
                        <a:pt x="103528" y="23737"/>
                        <a:pt x="102639" y="23652"/>
                      </a:cubicBezTo>
                      <a:cubicBezTo>
                        <a:pt x="98262" y="23235"/>
                        <a:pt x="98501" y="27795"/>
                        <a:pt x="101591" y="28033"/>
                      </a:cubicBezTo>
                      <a:cubicBezTo>
                        <a:pt x="104686" y="28652"/>
                        <a:pt x="106292" y="25772"/>
                        <a:pt x="104601" y="24356"/>
                      </a:cubicBezTo>
                      <a:close/>
                      <a:moveTo>
                        <a:pt x="112998" y="31925"/>
                      </a:moveTo>
                      <a:cubicBezTo>
                        <a:pt x="111031" y="30430"/>
                        <a:pt x="106660" y="32262"/>
                        <a:pt x="108340" y="34830"/>
                      </a:cubicBezTo>
                      <a:cubicBezTo>
                        <a:pt x="110265" y="37765"/>
                        <a:pt x="115095" y="34811"/>
                        <a:pt x="113673" y="32777"/>
                      </a:cubicBezTo>
                      <a:cubicBezTo>
                        <a:pt x="113513" y="32421"/>
                        <a:pt x="113280" y="32139"/>
                        <a:pt x="112998" y="31925"/>
                      </a:cubicBezTo>
                      <a:close/>
                      <a:moveTo>
                        <a:pt x="63597" y="652"/>
                      </a:moveTo>
                      <a:cubicBezTo>
                        <a:pt x="63168" y="333"/>
                        <a:pt x="62562" y="106"/>
                        <a:pt x="61740" y="27"/>
                      </a:cubicBezTo>
                      <a:cubicBezTo>
                        <a:pt x="57363" y="-390"/>
                        <a:pt x="57609" y="4170"/>
                        <a:pt x="60698" y="4409"/>
                      </a:cubicBezTo>
                      <a:cubicBezTo>
                        <a:pt x="63855" y="5040"/>
                        <a:pt x="65455" y="2031"/>
                        <a:pt x="63604" y="658"/>
                      </a:cubicBezTo>
                      <a:close/>
                      <a:moveTo>
                        <a:pt x="67980" y="8380"/>
                      </a:moveTo>
                      <a:cubicBezTo>
                        <a:pt x="66007" y="6829"/>
                        <a:pt x="63475" y="10923"/>
                        <a:pt x="64149" y="12523"/>
                      </a:cubicBezTo>
                      <a:cubicBezTo>
                        <a:pt x="62034" y="12657"/>
                        <a:pt x="61850" y="15060"/>
                        <a:pt x="62758" y="15838"/>
                      </a:cubicBezTo>
                      <a:cubicBezTo>
                        <a:pt x="63683" y="16629"/>
                        <a:pt x="66221" y="14416"/>
                        <a:pt x="65565" y="13074"/>
                      </a:cubicBezTo>
                      <a:cubicBezTo>
                        <a:pt x="68600" y="12890"/>
                        <a:pt x="70206" y="10378"/>
                        <a:pt x="68091" y="8478"/>
                      </a:cubicBezTo>
                      <a:cubicBezTo>
                        <a:pt x="68054" y="8447"/>
                        <a:pt x="68017" y="8417"/>
                        <a:pt x="67980" y="8386"/>
                      </a:cubicBezTo>
                      <a:close/>
                      <a:moveTo>
                        <a:pt x="79756" y="18400"/>
                      </a:moveTo>
                      <a:cubicBezTo>
                        <a:pt x="79100" y="17891"/>
                        <a:pt x="78131" y="17572"/>
                        <a:pt x="77427" y="17640"/>
                      </a:cubicBezTo>
                      <a:cubicBezTo>
                        <a:pt x="75821" y="17793"/>
                        <a:pt x="77096" y="21268"/>
                        <a:pt x="79456" y="20863"/>
                      </a:cubicBezTo>
                      <a:cubicBezTo>
                        <a:pt x="80914" y="20012"/>
                        <a:pt x="80602" y="19049"/>
                        <a:pt x="79762" y="18400"/>
                      </a:cubicBezTo>
                      <a:close/>
                      <a:moveTo>
                        <a:pt x="70592" y="16506"/>
                      </a:moveTo>
                      <a:cubicBezTo>
                        <a:pt x="70132" y="16151"/>
                        <a:pt x="69427" y="15954"/>
                        <a:pt x="68416" y="15979"/>
                      </a:cubicBezTo>
                      <a:cubicBezTo>
                        <a:pt x="62537" y="16114"/>
                        <a:pt x="62402" y="24461"/>
                        <a:pt x="66491" y="25037"/>
                      </a:cubicBezTo>
                      <a:cubicBezTo>
                        <a:pt x="66951" y="24779"/>
                        <a:pt x="67435" y="24412"/>
                        <a:pt x="67907" y="23983"/>
                      </a:cubicBezTo>
                      <a:cubicBezTo>
                        <a:pt x="69991" y="26219"/>
                        <a:pt x="74276" y="23456"/>
                        <a:pt x="72921" y="21525"/>
                      </a:cubicBezTo>
                      <a:cubicBezTo>
                        <a:pt x="72523" y="20636"/>
                        <a:pt x="71677" y="20220"/>
                        <a:pt x="70751" y="20146"/>
                      </a:cubicBezTo>
                      <a:cubicBezTo>
                        <a:pt x="71432" y="18651"/>
                        <a:pt x="71560" y="17235"/>
                        <a:pt x="70592" y="16500"/>
                      </a:cubicBezTo>
                      <a:close/>
                      <a:moveTo>
                        <a:pt x="75404" y="23149"/>
                      </a:moveTo>
                      <a:cubicBezTo>
                        <a:pt x="73117" y="21354"/>
                        <a:pt x="70071" y="27151"/>
                        <a:pt x="72161" y="27837"/>
                      </a:cubicBezTo>
                      <a:cubicBezTo>
                        <a:pt x="75716" y="28107"/>
                        <a:pt x="77813" y="25312"/>
                        <a:pt x="75514" y="23241"/>
                      </a:cubicBezTo>
                      <a:cubicBezTo>
                        <a:pt x="75477" y="23211"/>
                        <a:pt x="75440" y="23180"/>
                        <a:pt x="75404" y="23149"/>
                      </a:cubicBezTo>
                      <a:close/>
                      <a:moveTo>
                        <a:pt x="50866" y="8600"/>
                      </a:moveTo>
                      <a:cubicBezTo>
                        <a:pt x="50210" y="8092"/>
                        <a:pt x="49241" y="7773"/>
                        <a:pt x="48536" y="7841"/>
                      </a:cubicBezTo>
                      <a:cubicBezTo>
                        <a:pt x="46930" y="7994"/>
                        <a:pt x="48205" y="11468"/>
                        <a:pt x="50565" y="11064"/>
                      </a:cubicBezTo>
                      <a:cubicBezTo>
                        <a:pt x="52024" y="10212"/>
                        <a:pt x="51712" y="9256"/>
                        <a:pt x="50866" y="8600"/>
                      </a:cubicBezTo>
                      <a:close/>
                      <a:moveTo>
                        <a:pt x="87995" y="38930"/>
                      </a:moveTo>
                      <a:cubicBezTo>
                        <a:pt x="86082" y="37483"/>
                        <a:pt x="82772" y="38108"/>
                        <a:pt x="81901" y="40456"/>
                      </a:cubicBezTo>
                      <a:cubicBezTo>
                        <a:pt x="80902" y="43140"/>
                        <a:pt x="89110" y="41406"/>
                        <a:pt x="88712" y="39677"/>
                      </a:cubicBezTo>
                      <a:cubicBezTo>
                        <a:pt x="88503" y="39383"/>
                        <a:pt x="88264" y="39138"/>
                        <a:pt x="87995" y="38930"/>
                      </a:cubicBezTo>
                      <a:close/>
                      <a:moveTo>
                        <a:pt x="56799" y="21151"/>
                      </a:moveTo>
                      <a:cubicBezTo>
                        <a:pt x="56321" y="20790"/>
                        <a:pt x="55800" y="20606"/>
                        <a:pt x="55310" y="20728"/>
                      </a:cubicBezTo>
                      <a:cubicBezTo>
                        <a:pt x="52318" y="22316"/>
                        <a:pt x="53177" y="25374"/>
                        <a:pt x="56799" y="25705"/>
                      </a:cubicBezTo>
                      <a:cubicBezTo>
                        <a:pt x="59631" y="25962"/>
                        <a:pt x="58510" y="22438"/>
                        <a:pt x="56799" y="21157"/>
                      </a:cubicBezTo>
                      <a:close/>
                      <a:moveTo>
                        <a:pt x="67937" y="31870"/>
                      </a:moveTo>
                      <a:cubicBezTo>
                        <a:pt x="64891" y="29553"/>
                        <a:pt x="56665" y="31772"/>
                        <a:pt x="56806" y="34523"/>
                      </a:cubicBezTo>
                      <a:cubicBezTo>
                        <a:pt x="59987" y="36386"/>
                        <a:pt x="70359" y="37367"/>
                        <a:pt x="68881" y="33151"/>
                      </a:cubicBezTo>
                      <a:cubicBezTo>
                        <a:pt x="68698" y="32624"/>
                        <a:pt x="68373" y="32201"/>
                        <a:pt x="67937" y="31870"/>
                      </a:cubicBezTo>
                      <a:close/>
                      <a:moveTo>
                        <a:pt x="77169" y="39506"/>
                      </a:moveTo>
                      <a:cubicBezTo>
                        <a:pt x="74116" y="38844"/>
                        <a:pt x="73730" y="41841"/>
                        <a:pt x="74772" y="42729"/>
                      </a:cubicBezTo>
                      <a:cubicBezTo>
                        <a:pt x="75814" y="43618"/>
                        <a:pt x="78898" y="40701"/>
                        <a:pt x="77169" y="39506"/>
                      </a:cubicBezTo>
                      <a:close/>
                      <a:moveTo>
                        <a:pt x="35768" y="7859"/>
                      </a:moveTo>
                      <a:cubicBezTo>
                        <a:pt x="33825" y="6327"/>
                        <a:pt x="28945" y="4758"/>
                        <a:pt x="28700" y="7313"/>
                      </a:cubicBezTo>
                      <a:cubicBezTo>
                        <a:pt x="28430" y="10126"/>
                        <a:pt x="35504" y="10286"/>
                        <a:pt x="36270" y="8331"/>
                      </a:cubicBezTo>
                      <a:cubicBezTo>
                        <a:pt x="36142" y="8178"/>
                        <a:pt x="35970" y="8018"/>
                        <a:pt x="35768" y="7859"/>
                      </a:cubicBezTo>
                      <a:close/>
                      <a:moveTo>
                        <a:pt x="54666" y="28076"/>
                      </a:moveTo>
                      <a:cubicBezTo>
                        <a:pt x="52698" y="26575"/>
                        <a:pt x="48328" y="28413"/>
                        <a:pt x="50007" y="30981"/>
                      </a:cubicBezTo>
                      <a:cubicBezTo>
                        <a:pt x="51932" y="33917"/>
                        <a:pt x="56756" y="30963"/>
                        <a:pt x="55334" y="28928"/>
                      </a:cubicBezTo>
                      <a:cubicBezTo>
                        <a:pt x="55175" y="28573"/>
                        <a:pt x="54942" y="28291"/>
                        <a:pt x="54660" y="28076"/>
                      </a:cubicBezTo>
                      <a:close/>
                      <a:moveTo>
                        <a:pt x="47182" y="22867"/>
                      </a:moveTo>
                      <a:cubicBezTo>
                        <a:pt x="46526" y="22359"/>
                        <a:pt x="45557" y="22040"/>
                        <a:pt x="44852" y="22107"/>
                      </a:cubicBezTo>
                      <a:cubicBezTo>
                        <a:pt x="43246" y="22261"/>
                        <a:pt x="44521" y="25735"/>
                        <a:pt x="46881" y="25331"/>
                      </a:cubicBezTo>
                      <a:cubicBezTo>
                        <a:pt x="48346" y="24479"/>
                        <a:pt x="48027" y="23523"/>
                        <a:pt x="47182" y="22867"/>
                      </a:cubicBezTo>
                      <a:close/>
                      <a:moveTo>
                        <a:pt x="67110" y="38795"/>
                      </a:moveTo>
                      <a:cubicBezTo>
                        <a:pt x="66681" y="38433"/>
                        <a:pt x="66037" y="38176"/>
                        <a:pt x="65142" y="38090"/>
                      </a:cubicBezTo>
                      <a:cubicBezTo>
                        <a:pt x="60765" y="37673"/>
                        <a:pt x="61005" y="42233"/>
                        <a:pt x="64094" y="42466"/>
                      </a:cubicBezTo>
                      <a:cubicBezTo>
                        <a:pt x="67190" y="43085"/>
                        <a:pt x="68796" y="40204"/>
                        <a:pt x="67104" y="38795"/>
                      </a:cubicBezTo>
                      <a:close/>
                      <a:moveTo>
                        <a:pt x="71953" y="44739"/>
                      </a:moveTo>
                      <a:cubicBezTo>
                        <a:pt x="70647" y="43796"/>
                        <a:pt x="68409" y="43771"/>
                        <a:pt x="66711" y="45107"/>
                      </a:cubicBezTo>
                      <a:cubicBezTo>
                        <a:pt x="64125" y="47142"/>
                        <a:pt x="72247" y="48588"/>
                        <a:pt x="73025" y="46903"/>
                      </a:cubicBezTo>
                      <a:cubicBezTo>
                        <a:pt x="73068" y="45977"/>
                        <a:pt x="72633" y="45236"/>
                        <a:pt x="71953" y="44739"/>
                      </a:cubicBezTo>
                      <a:close/>
                      <a:moveTo>
                        <a:pt x="36509" y="17315"/>
                      </a:moveTo>
                      <a:cubicBezTo>
                        <a:pt x="34542" y="15820"/>
                        <a:pt x="30171" y="17652"/>
                        <a:pt x="31851" y="20220"/>
                      </a:cubicBezTo>
                      <a:cubicBezTo>
                        <a:pt x="33775" y="23155"/>
                        <a:pt x="38606" y="20201"/>
                        <a:pt x="37184" y="18167"/>
                      </a:cubicBezTo>
                      <a:cubicBezTo>
                        <a:pt x="37024" y="17811"/>
                        <a:pt x="36791" y="17530"/>
                        <a:pt x="36509" y="17315"/>
                      </a:cubicBezTo>
                      <a:close/>
                      <a:moveTo>
                        <a:pt x="55714" y="35761"/>
                      </a:moveTo>
                      <a:cubicBezTo>
                        <a:pt x="55457" y="35571"/>
                        <a:pt x="55095" y="35437"/>
                        <a:pt x="54611" y="35387"/>
                      </a:cubicBezTo>
                      <a:cubicBezTo>
                        <a:pt x="52600" y="35197"/>
                        <a:pt x="52233" y="36772"/>
                        <a:pt x="53023" y="37563"/>
                      </a:cubicBezTo>
                      <a:cubicBezTo>
                        <a:pt x="52588" y="37931"/>
                        <a:pt x="52404" y="38476"/>
                        <a:pt x="52809" y="39089"/>
                      </a:cubicBezTo>
                      <a:cubicBezTo>
                        <a:pt x="53949" y="40830"/>
                        <a:pt x="56818" y="39083"/>
                        <a:pt x="55972" y="37869"/>
                      </a:cubicBezTo>
                      <a:cubicBezTo>
                        <a:pt x="55917" y="37753"/>
                        <a:pt x="55849" y="37649"/>
                        <a:pt x="55776" y="37557"/>
                      </a:cubicBezTo>
                      <a:cubicBezTo>
                        <a:pt x="56309" y="37042"/>
                        <a:pt x="56364" y="36233"/>
                        <a:pt x="55721" y="35761"/>
                      </a:cubicBezTo>
                      <a:close/>
                      <a:moveTo>
                        <a:pt x="76084" y="54888"/>
                      </a:moveTo>
                      <a:cubicBezTo>
                        <a:pt x="75428" y="54379"/>
                        <a:pt x="74460" y="54061"/>
                        <a:pt x="73755" y="54128"/>
                      </a:cubicBezTo>
                      <a:cubicBezTo>
                        <a:pt x="72149" y="54281"/>
                        <a:pt x="73424" y="57756"/>
                        <a:pt x="75784" y="57352"/>
                      </a:cubicBezTo>
                      <a:cubicBezTo>
                        <a:pt x="77243" y="56506"/>
                        <a:pt x="76930" y="55538"/>
                        <a:pt x="76090" y="54888"/>
                      </a:cubicBezTo>
                      <a:close/>
                      <a:moveTo>
                        <a:pt x="57553" y="40590"/>
                      </a:moveTo>
                      <a:cubicBezTo>
                        <a:pt x="57419" y="40486"/>
                        <a:pt x="57278" y="40394"/>
                        <a:pt x="57112" y="40321"/>
                      </a:cubicBezTo>
                      <a:cubicBezTo>
                        <a:pt x="53128" y="41252"/>
                        <a:pt x="45680" y="47074"/>
                        <a:pt x="51172" y="48465"/>
                      </a:cubicBezTo>
                      <a:cubicBezTo>
                        <a:pt x="56407" y="49789"/>
                        <a:pt x="60251" y="42656"/>
                        <a:pt x="57560" y="40590"/>
                      </a:cubicBezTo>
                      <a:close/>
                      <a:moveTo>
                        <a:pt x="32194" y="25882"/>
                      </a:moveTo>
                      <a:cubicBezTo>
                        <a:pt x="29907" y="24087"/>
                        <a:pt x="26861" y="29878"/>
                        <a:pt x="28951" y="30571"/>
                      </a:cubicBezTo>
                      <a:cubicBezTo>
                        <a:pt x="32507" y="30840"/>
                        <a:pt x="34603" y="28046"/>
                        <a:pt x="32304" y="25974"/>
                      </a:cubicBezTo>
                      <a:cubicBezTo>
                        <a:pt x="32267" y="25944"/>
                        <a:pt x="32231" y="25913"/>
                        <a:pt x="32194" y="25882"/>
                      </a:cubicBezTo>
                      <a:close/>
                      <a:moveTo>
                        <a:pt x="64217" y="53497"/>
                      </a:moveTo>
                      <a:cubicBezTo>
                        <a:pt x="63788" y="53178"/>
                        <a:pt x="63175" y="52945"/>
                        <a:pt x="62359" y="52872"/>
                      </a:cubicBezTo>
                      <a:cubicBezTo>
                        <a:pt x="59080" y="52559"/>
                        <a:pt x="58387" y="55047"/>
                        <a:pt x="59552" y="56408"/>
                      </a:cubicBezTo>
                      <a:cubicBezTo>
                        <a:pt x="57694" y="55887"/>
                        <a:pt x="55414" y="56659"/>
                        <a:pt x="54709" y="58547"/>
                      </a:cubicBezTo>
                      <a:cubicBezTo>
                        <a:pt x="53710" y="61231"/>
                        <a:pt x="61924" y="59496"/>
                        <a:pt x="61532" y="57768"/>
                      </a:cubicBezTo>
                      <a:cubicBezTo>
                        <a:pt x="61385" y="57560"/>
                        <a:pt x="61225" y="57376"/>
                        <a:pt x="61041" y="57217"/>
                      </a:cubicBezTo>
                      <a:cubicBezTo>
                        <a:pt x="61127" y="57229"/>
                        <a:pt x="61213" y="57241"/>
                        <a:pt x="61305" y="57253"/>
                      </a:cubicBezTo>
                      <a:cubicBezTo>
                        <a:pt x="64468" y="57885"/>
                        <a:pt x="66074" y="54876"/>
                        <a:pt x="64217" y="53503"/>
                      </a:cubicBezTo>
                      <a:close/>
                      <a:moveTo>
                        <a:pt x="68820" y="60263"/>
                      </a:moveTo>
                      <a:cubicBezTo>
                        <a:pt x="66853" y="58767"/>
                        <a:pt x="62482" y="60600"/>
                        <a:pt x="64161" y="63167"/>
                      </a:cubicBezTo>
                      <a:cubicBezTo>
                        <a:pt x="66086" y="66103"/>
                        <a:pt x="70911" y="63155"/>
                        <a:pt x="69488" y="61114"/>
                      </a:cubicBezTo>
                      <a:cubicBezTo>
                        <a:pt x="69329" y="60759"/>
                        <a:pt x="69096" y="60477"/>
                        <a:pt x="68814" y="60263"/>
                      </a:cubicBezTo>
                      <a:close/>
                      <a:moveTo>
                        <a:pt x="35106" y="38182"/>
                      </a:moveTo>
                      <a:cubicBezTo>
                        <a:pt x="31219" y="37281"/>
                        <a:pt x="20872" y="39064"/>
                        <a:pt x="24219" y="42582"/>
                      </a:cubicBezTo>
                      <a:cubicBezTo>
                        <a:pt x="27566" y="46094"/>
                        <a:pt x="36706" y="41044"/>
                        <a:pt x="35106" y="38182"/>
                      </a:cubicBezTo>
                      <a:close/>
                      <a:moveTo>
                        <a:pt x="23318" y="29872"/>
                      </a:moveTo>
                      <a:cubicBezTo>
                        <a:pt x="22889" y="29553"/>
                        <a:pt x="22276" y="29320"/>
                        <a:pt x="21460" y="29247"/>
                      </a:cubicBezTo>
                      <a:cubicBezTo>
                        <a:pt x="17084" y="28824"/>
                        <a:pt x="17323" y="33396"/>
                        <a:pt x="20412" y="33629"/>
                      </a:cubicBezTo>
                      <a:cubicBezTo>
                        <a:pt x="23569" y="34260"/>
                        <a:pt x="25175" y="31245"/>
                        <a:pt x="23318" y="29872"/>
                      </a:cubicBezTo>
                      <a:close/>
                      <a:moveTo>
                        <a:pt x="46164" y="50071"/>
                      </a:moveTo>
                      <a:cubicBezTo>
                        <a:pt x="46164" y="50071"/>
                        <a:pt x="46115" y="50034"/>
                        <a:pt x="46084" y="50016"/>
                      </a:cubicBezTo>
                      <a:cubicBezTo>
                        <a:pt x="43032" y="49354"/>
                        <a:pt x="42652" y="52351"/>
                        <a:pt x="43688" y="53239"/>
                      </a:cubicBezTo>
                      <a:cubicBezTo>
                        <a:pt x="44711" y="54116"/>
                        <a:pt x="47715" y="51297"/>
                        <a:pt x="46164" y="50071"/>
                      </a:cubicBezTo>
                      <a:close/>
                      <a:moveTo>
                        <a:pt x="10727" y="24448"/>
                      </a:moveTo>
                      <a:cubicBezTo>
                        <a:pt x="7135" y="21562"/>
                        <a:pt x="-1374" y="26416"/>
                        <a:pt x="190" y="29180"/>
                      </a:cubicBezTo>
                      <a:cubicBezTo>
                        <a:pt x="4088" y="30068"/>
                        <a:pt x="14423" y="28254"/>
                        <a:pt x="11058" y="24755"/>
                      </a:cubicBezTo>
                      <a:cubicBezTo>
                        <a:pt x="10954" y="24644"/>
                        <a:pt x="10843" y="24540"/>
                        <a:pt x="10727" y="24448"/>
                      </a:cubicBezTo>
                      <a:close/>
                      <a:moveTo>
                        <a:pt x="39464" y="47614"/>
                      </a:moveTo>
                      <a:cubicBezTo>
                        <a:pt x="38808" y="47105"/>
                        <a:pt x="37840" y="46786"/>
                        <a:pt x="37135" y="46854"/>
                      </a:cubicBezTo>
                      <a:cubicBezTo>
                        <a:pt x="35529" y="47007"/>
                        <a:pt x="36804" y="50482"/>
                        <a:pt x="39158" y="50071"/>
                      </a:cubicBezTo>
                      <a:cubicBezTo>
                        <a:pt x="40623" y="49225"/>
                        <a:pt x="40304" y="48263"/>
                        <a:pt x="39464" y="47607"/>
                      </a:cubicBezTo>
                      <a:close/>
                      <a:moveTo>
                        <a:pt x="35118" y="52363"/>
                      </a:moveTo>
                      <a:cubicBezTo>
                        <a:pt x="32831" y="50567"/>
                        <a:pt x="29785" y="56359"/>
                        <a:pt x="31869" y="57045"/>
                      </a:cubicBezTo>
                      <a:cubicBezTo>
                        <a:pt x="35424" y="57315"/>
                        <a:pt x="37527" y="54520"/>
                        <a:pt x="35228" y="52455"/>
                      </a:cubicBezTo>
                      <a:cubicBezTo>
                        <a:pt x="35191" y="52418"/>
                        <a:pt x="35155" y="52388"/>
                        <a:pt x="35118" y="52363"/>
                      </a:cubicBezTo>
                      <a:close/>
                      <a:moveTo>
                        <a:pt x="3340" y="35394"/>
                      </a:moveTo>
                      <a:cubicBezTo>
                        <a:pt x="3340" y="35394"/>
                        <a:pt x="3291" y="35357"/>
                        <a:pt x="3261" y="35338"/>
                      </a:cubicBezTo>
                      <a:cubicBezTo>
                        <a:pt x="208" y="34677"/>
                        <a:pt x="-172" y="37673"/>
                        <a:pt x="864" y="38562"/>
                      </a:cubicBezTo>
                      <a:cubicBezTo>
                        <a:pt x="1888" y="39438"/>
                        <a:pt x="4885" y="36619"/>
                        <a:pt x="3340" y="35394"/>
                      </a:cubicBezTo>
                      <a:close/>
                      <a:moveTo>
                        <a:pt x="28663" y="56592"/>
                      </a:moveTo>
                      <a:cubicBezTo>
                        <a:pt x="28663" y="56592"/>
                        <a:pt x="28608" y="56555"/>
                        <a:pt x="28583" y="56536"/>
                      </a:cubicBezTo>
                      <a:cubicBezTo>
                        <a:pt x="25531" y="55875"/>
                        <a:pt x="25145" y="58871"/>
                        <a:pt x="26187" y="59760"/>
                      </a:cubicBezTo>
                      <a:cubicBezTo>
                        <a:pt x="27210" y="60636"/>
                        <a:pt x="30220" y="57817"/>
                        <a:pt x="28663" y="56592"/>
                      </a:cubicBezTo>
                      <a:close/>
                    </a:path>
                  </a:pathLst>
                </a:custGeom>
                <a:grpFill/>
                <a:ln w="612" cap="flat">
                  <a:noFill/>
                  <a:prstDash val="solid"/>
                  <a:miter/>
                </a:ln>
              </p:spPr>
              <p:txBody>
                <a:bodyPr/>
                <a:lstStyle/>
                <a:p>
                  <a:endParaRPr lang="en-US"/>
                </a:p>
              </p:txBody>
            </p:sp>
            <p:sp>
              <p:nvSpPr>
                <p:cNvPr id="1125" name="Freeform 816">
                  <a:extLst>
                    <a:ext uri="{FF2B5EF4-FFF2-40B4-BE49-F238E27FC236}">
                      <a16:creationId xmlns:a16="http://schemas.microsoft.com/office/drawing/2014/main" id="{AC710742-9939-1A33-6C3B-269BE60713E4}"/>
                    </a:ext>
                  </a:extLst>
                </p:cNvPr>
                <p:cNvSpPr/>
                <p:nvPr/>
              </p:nvSpPr>
              <p:spPr>
                <a:xfrm>
                  <a:off x="6742929" y="3669636"/>
                  <a:ext cx="96928" cy="60440"/>
                </a:xfrm>
                <a:custGeom>
                  <a:avLst/>
                  <a:gdLst>
                    <a:gd name="csX0" fmla="*/ 23387 w 78434"/>
                    <a:gd name="csY0" fmla="*/ 9506 h 48908"/>
                    <a:gd name="csX1" fmla="*/ 23282 w 78434"/>
                    <a:gd name="csY1" fmla="*/ 9555 h 48908"/>
                    <a:gd name="csX2" fmla="*/ 26354 w 78434"/>
                    <a:gd name="csY2" fmla="*/ 13305 h 48908"/>
                    <a:gd name="csX3" fmla="*/ 23387 w 78434"/>
                    <a:gd name="csY3" fmla="*/ 9506 h 48908"/>
                    <a:gd name="csX4" fmla="*/ 50720 w 78434"/>
                    <a:gd name="csY4" fmla="*/ 129 h 48908"/>
                    <a:gd name="csX5" fmla="*/ 49813 w 78434"/>
                    <a:gd name="csY5" fmla="*/ 969 h 48908"/>
                    <a:gd name="csX6" fmla="*/ 52810 w 78434"/>
                    <a:gd name="csY6" fmla="*/ 2783 h 48908"/>
                    <a:gd name="csX7" fmla="*/ 50720 w 78434"/>
                    <a:gd name="csY7" fmla="*/ 129 h 48908"/>
                    <a:gd name="csX8" fmla="*/ 4427 w 78434"/>
                    <a:gd name="csY8" fmla="*/ 19072 h 48908"/>
                    <a:gd name="csX9" fmla="*/ 3520 w 78434"/>
                    <a:gd name="csY9" fmla="*/ 19912 h 48908"/>
                    <a:gd name="csX10" fmla="*/ 6517 w 78434"/>
                    <a:gd name="csY10" fmla="*/ 21719 h 48908"/>
                    <a:gd name="csX11" fmla="*/ 4427 w 78434"/>
                    <a:gd name="csY11" fmla="*/ 19072 h 48908"/>
                    <a:gd name="csX12" fmla="*/ 36020 w 78434"/>
                    <a:gd name="csY12" fmla="*/ 12251 h 48908"/>
                    <a:gd name="csX13" fmla="*/ 34494 w 78434"/>
                    <a:gd name="csY13" fmla="*/ 14004 h 48908"/>
                    <a:gd name="csX14" fmla="*/ 45038 w 78434"/>
                    <a:gd name="csY14" fmla="*/ 20102 h 48908"/>
                    <a:gd name="csX15" fmla="*/ 36020 w 78434"/>
                    <a:gd name="csY15" fmla="*/ 12251 h 48908"/>
                    <a:gd name="csX16" fmla="*/ 16576 w 78434"/>
                    <a:gd name="csY16" fmla="*/ 20181 h 48908"/>
                    <a:gd name="csX17" fmla="*/ 15050 w 78434"/>
                    <a:gd name="csY17" fmla="*/ 21597 h 48908"/>
                    <a:gd name="csX18" fmla="*/ 20101 w 78434"/>
                    <a:gd name="csY18" fmla="*/ 24649 h 48908"/>
                    <a:gd name="csX19" fmla="*/ 16576 w 78434"/>
                    <a:gd name="csY19" fmla="*/ 20175 h 48908"/>
                    <a:gd name="csX20" fmla="*/ 53883 w 78434"/>
                    <a:gd name="csY20" fmla="*/ 8654 h 48908"/>
                    <a:gd name="csX21" fmla="*/ 52357 w 78434"/>
                    <a:gd name="csY21" fmla="*/ 10063 h 48908"/>
                    <a:gd name="csX22" fmla="*/ 57408 w 78434"/>
                    <a:gd name="csY22" fmla="*/ 13121 h 48908"/>
                    <a:gd name="csX23" fmla="*/ 53883 w 78434"/>
                    <a:gd name="csY23" fmla="*/ 8654 h 48908"/>
                    <a:gd name="csX24" fmla="*/ 70771 w 78434"/>
                    <a:gd name="csY24" fmla="*/ 2048 h 48908"/>
                    <a:gd name="csX25" fmla="*/ 69238 w 78434"/>
                    <a:gd name="csY25" fmla="*/ 3463 h 48908"/>
                    <a:gd name="csX26" fmla="*/ 74289 w 78434"/>
                    <a:gd name="csY26" fmla="*/ 6515 h 48908"/>
                    <a:gd name="csX27" fmla="*/ 70765 w 78434"/>
                    <a:gd name="csY27" fmla="*/ 2048 h 48908"/>
                    <a:gd name="csX28" fmla="*/ 1215 w 78434"/>
                    <a:gd name="csY28" fmla="*/ 31807 h 48908"/>
                    <a:gd name="csX29" fmla="*/ 308 w 78434"/>
                    <a:gd name="csY29" fmla="*/ 32646 h 48908"/>
                    <a:gd name="csX30" fmla="*/ 3305 w 78434"/>
                    <a:gd name="csY30" fmla="*/ 34454 h 48908"/>
                    <a:gd name="csX31" fmla="*/ 1209 w 78434"/>
                    <a:gd name="csY31" fmla="*/ 31807 h 48908"/>
                    <a:gd name="csX32" fmla="*/ 6909 w 78434"/>
                    <a:gd name="csY32" fmla="*/ 29576 h 48908"/>
                    <a:gd name="csX33" fmla="*/ 6002 w 78434"/>
                    <a:gd name="csY33" fmla="*/ 30416 h 48908"/>
                    <a:gd name="csX34" fmla="*/ 9000 w 78434"/>
                    <a:gd name="csY34" fmla="*/ 32230 h 48908"/>
                    <a:gd name="csX35" fmla="*/ 6909 w 78434"/>
                    <a:gd name="csY35" fmla="*/ 29582 h 48908"/>
                    <a:gd name="csX36" fmla="*/ 61496 w 78434"/>
                    <a:gd name="csY36" fmla="*/ 9843 h 48908"/>
                    <a:gd name="csX37" fmla="*/ 60589 w 78434"/>
                    <a:gd name="csY37" fmla="*/ 10682 h 48908"/>
                    <a:gd name="csX38" fmla="*/ 63593 w 78434"/>
                    <a:gd name="csY38" fmla="*/ 12496 h 48908"/>
                    <a:gd name="csX39" fmla="*/ 61496 w 78434"/>
                    <a:gd name="csY39" fmla="*/ 9843 h 48908"/>
                    <a:gd name="csX40" fmla="*/ 29995 w 78434"/>
                    <a:gd name="csY40" fmla="*/ 22584 h 48908"/>
                    <a:gd name="csX41" fmla="*/ 29094 w 78434"/>
                    <a:gd name="csY41" fmla="*/ 23423 h 48908"/>
                    <a:gd name="csX42" fmla="*/ 32091 w 78434"/>
                    <a:gd name="csY42" fmla="*/ 25243 h 48908"/>
                    <a:gd name="csX43" fmla="*/ 30001 w 78434"/>
                    <a:gd name="csY43" fmla="*/ 22590 h 48908"/>
                    <a:gd name="csX44" fmla="*/ 20187 w 78434"/>
                    <a:gd name="csY44" fmla="*/ 26837 h 48908"/>
                    <a:gd name="csX45" fmla="*/ 19280 w 78434"/>
                    <a:gd name="csY45" fmla="*/ 27676 h 48908"/>
                    <a:gd name="csX46" fmla="*/ 22277 w 78434"/>
                    <a:gd name="csY46" fmla="*/ 29490 h 48908"/>
                    <a:gd name="csX47" fmla="*/ 20187 w 78434"/>
                    <a:gd name="csY47" fmla="*/ 26837 h 48908"/>
                    <a:gd name="csX48" fmla="*/ 14137 w 78434"/>
                    <a:gd name="csY48" fmla="*/ 32818 h 48908"/>
                    <a:gd name="csX49" fmla="*/ 12610 w 78434"/>
                    <a:gd name="csY49" fmla="*/ 34234 h 48908"/>
                    <a:gd name="csX50" fmla="*/ 17667 w 78434"/>
                    <a:gd name="csY50" fmla="*/ 37286 h 48908"/>
                    <a:gd name="csX51" fmla="*/ 14137 w 78434"/>
                    <a:gd name="csY51" fmla="*/ 32812 h 48908"/>
                    <a:gd name="csX52" fmla="*/ 54551 w 78434"/>
                    <a:gd name="csY52" fmla="*/ 17963 h 48908"/>
                    <a:gd name="csX53" fmla="*/ 56323 w 78434"/>
                    <a:gd name="csY53" fmla="*/ 23638 h 48908"/>
                    <a:gd name="csX54" fmla="*/ 57040 w 78434"/>
                    <a:gd name="csY54" fmla="*/ 23521 h 48908"/>
                    <a:gd name="csX55" fmla="*/ 58726 w 78434"/>
                    <a:gd name="csY55" fmla="*/ 26610 h 48908"/>
                    <a:gd name="csX56" fmla="*/ 60473 w 78434"/>
                    <a:gd name="csY56" fmla="*/ 19961 h 48908"/>
                    <a:gd name="csX57" fmla="*/ 58928 w 78434"/>
                    <a:gd name="csY57" fmla="*/ 20426 h 48908"/>
                    <a:gd name="csX58" fmla="*/ 55881 w 78434"/>
                    <a:gd name="csY58" fmla="*/ 17754 h 48908"/>
                    <a:gd name="csX59" fmla="*/ 54551 w 78434"/>
                    <a:gd name="csY59" fmla="*/ 17963 h 48908"/>
                    <a:gd name="csX60" fmla="*/ 75951 w 78434"/>
                    <a:gd name="csY60" fmla="*/ 11154 h 48908"/>
                    <a:gd name="csX61" fmla="*/ 75043 w 78434"/>
                    <a:gd name="csY61" fmla="*/ 12000 h 48908"/>
                    <a:gd name="csX62" fmla="*/ 78041 w 78434"/>
                    <a:gd name="csY62" fmla="*/ 13808 h 48908"/>
                    <a:gd name="csX63" fmla="*/ 75951 w 78434"/>
                    <a:gd name="csY63" fmla="*/ 11154 h 48908"/>
                    <a:gd name="csX64" fmla="*/ 38479 w 78434"/>
                    <a:gd name="csY64" fmla="*/ 28105 h 48908"/>
                    <a:gd name="csX65" fmla="*/ 36952 w 78434"/>
                    <a:gd name="csY65" fmla="*/ 29521 h 48908"/>
                    <a:gd name="csX66" fmla="*/ 42003 w 78434"/>
                    <a:gd name="csY66" fmla="*/ 32573 h 48908"/>
                    <a:gd name="csX67" fmla="*/ 38479 w 78434"/>
                    <a:gd name="csY67" fmla="*/ 28099 h 48908"/>
                    <a:gd name="csX68" fmla="*/ 9441 w 78434"/>
                    <a:gd name="csY68" fmla="*/ 41287 h 48908"/>
                    <a:gd name="csX69" fmla="*/ 8540 w 78434"/>
                    <a:gd name="csY69" fmla="*/ 42133 h 48908"/>
                    <a:gd name="csX70" fmla="*/ 11538 w 78434"/>
                    <a:gd name="csY70" fmla="*/ 43941 h 48908"/>
                    <a:gd name="csX71" fmla="*/ 9447 w 78434"/>
                    <a:gd name="csY71" fmla="*/ 41287 h 48908"/>
                    <a:gd name="csX72" fmla="*/ 48237 w 78434"/>
                    <a:gd name="csY72" fmla="*/ 26328 h 48908"/>
                    <a:gd name="csX73" fmla="*/ 46349 w 78434"/>
                    <a:gd name="csY73" fmla="*/ 31433 h 48908"/>
                    <a:gd name="csX74" fmla="*/ 51112 w 78434"/>
                    <a:gd name="csY74" fmla="*/ 26475 h 48908"/>
                    <a:gd name="csX75" fmla="*/ 48237 w 78434"/>
                    <a:gd name="csY75" fmla="*/ 26328 h 48908"/>
                    <a:gd name="csX76" fmla="*/ 25618 w 78434"/>
                    <a:gd name="csY76" fmla="*/ 35851 h 48908"/>
                    <a:gd name="csX77" fmla="*/ 23742 w 78434"/>
                    <a:gd name="csY77" fmla="*/ 37635 h 48908"/>
                    <a:gd name="csX78" fmla="*/ 28573 w 78434"/>
                    <a:gd name="csY78" fmla="*/ 37304 h 48908"/>
                    <a:gd name="csX79" fmla="*/ 25618 w 78434"/>
                    <a:gd name="csY79" fmla="*/ 35845 h 48908"/>
                    <a:gd name="csX80" fmla="*/ 30289 w 78434"/>
                    <a:gd name="csY80" fmla="*/ 37083 h 48908"/>
                    <a:gd name="csX81" fmla="*/ 29382 w 78434"/>
                    <a:gd name="csY81" fmla="*/ 37929 h 48908"/>
                    <a:gd name="csX82" fmla="*/ 32379 w 78434"/>
                    <a:gd name="csY82" fmla="*/ 39743 h 48908"/>
                    <a:gd name="csX83" fmla="*/ 30289 w 78434"/>
                    <a:gd name="csY83" fmla="*/ 37089 h 48908"/>
                    <a:gd name="csX84" fmla="*/ 36940 w 78434"/>
                    <a:gd name="csY84" fmla="*/ 34497 h 48908"/>
                    <a:gd name="csX85" fmla="*/ 35058 w 78434"/>
                    <a:gd name="csY85" fmla="*/ 36280 h 48908"/>
                    <a:gd name="csX86" fmla="*/ 39895 w 78434"/>
                    <a:gd name="csY86" fmla="*/ 35949 h 48908"/>
                    <a:gd name="csX87" fmla="*/ 36940 w 78434"/>
                    <a:gd name="csY87" fmla="*/ 34497 h 48908"/>
                    <a:gd name="csX88" fmla="*/ 37099 w 78434"/>
                    <a:gd name="csY88" fmla="*/ 40711 h 48908"/>
                    <a:gd name="csX89" fmla="*/ 36192 w 78434"/>
                    <a:gd name="csY89" fmla="*/ 41551 h 48908"/>
                    <a:gd name="csX90" fmla="*/ 39190 w 78434"/>
                    <a:gd name="csY90" fmla="*/ 43365 h 48908"/>
                    <a:gd name="csX91" fmla="*/ 37099 w 78434"/>
                    <a:gd name="csY91" fmla="*/ 40711 h 48908"/>
                    <a:gd name="csX92" fmla="*/ 65744 w 78434"/>
                    <a:gd name="csY92" fmla="*/ 31139 h 48908"/>
                    <a:gd name="csX93" fmla="*/ 64837 w 78434"/>
                    <a:gd name="csY93" fmla="*/ 31978 h 48908"/>
                    <a:gd name="csX94" fmla="*/ 67835 w 78434"/>
                    <a:gd name="csY94" fmla="*/ 33792 h 48908"/>
                    <a:gd name="csX95" fmla="*/ 65744 w 78434"/>
                    <a:gd name="csY95" fmla="*/ 31139 h 48908"/>
                    <a:gd name="csX96" fmla="*/ 52093 w 78434"/>
                    <a:gd name="csY96" fmla="*/ 45504 h 48908"/>
                    <a:gd name="csX97" fmla="*/ 51186 w 78434"/>
                    <a:gd name="csY97" fmla="*/ 46343 h 48908"/>
                    <a:gd name="csX98" fmla="*/ 54183 w 78434"/>
                    <a:gd name="csY98" fmla="*/ 48151 h 48908"/>
                    <a:gd name="csX99" fmla="*/ 52093 w 78434"/>
                    <a:gd name="csY99" fmla="*/ 45504 h 489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78434" h="48908">
                      <a:moveTo>
                        <a:pt x="23387" y="9506"/>
                      </a:moveTo>
                      <a:cubicBezTo>
                        <a:pt x="23350" y="9518"/>
                        <a:pt x="23319" y="9536"/>
                        <a:pt x="23282" y="9555"/>
                      </a:cubicBezTo>
                      <a:cubicBezTo>
                        <a:pt x="21235" y="12049"/>
                        <a:pt x="24821" y="13832"/>
                        <a:pt x="26354" y="13305"/>
                      </a:cubicBezTo>
                      <a:cubicBezTo>
                        <a:pt x="27855" y="12778"/>
                        <a:pt x="25538" y="8672"/>
                        <a:pt x="23387" y="9506"/>
                      </a:cubicBezTo>
                      <a:close/>
                      <a:moveTo>
                        <a:pt x="50720" y="129"/>
                      </a:moveTo>
                      <a:cubicBezTo>
                        <a:pt x="50383" y="276"/>
                        <a:pt x="50070" y="540"/>
                        <a:pt x="49813" y="969"/>
                      </a:cubicBezTo>
                      <a:cubicBezTo>
                        <a:pt x="48464" y="3243"/>
                        <a:pt x="51903" y="4401"/>
                        <a:pt x="52810" y="2783"/>
                      </a:cubicBezTo>
                      <a:cubicBezTo>
                        <a:pt x="54024" y="1232"/>
                        <a:pt x="52179" y="-490"/>
                        <a:pt x="50720" y="129"/>
                      </a:cubicBezTo>
                      <a:close/>
                      <a:moveTo>
                        <a:pt x="4427" y="19072"/>
                      </a:moveTo>
                      <a:cubicBezTo>
                        <a:pt x="4090" y="19219"/>
                        <a:pt x="3777" y="19483"/>
                        <a:pt x="3520" y="19912"/>
                      </a:cubicBezTo>
                      <a:cubicBezTo>
                        <a:pt x="2177" y="22185"/>
                        <a:pt x="5610" y="23344"/>
                        <a:pt x="6517" y="21719"/>
                      </a:cubicBezTo>
                      <a:cubicBezTo>
                        <a:pt x="7731" y="20175"/>
                        <a:pt x="5886" y="18447"/>
                        <a:pt x="4427" y="19072"/>
                      </a:cubicBezTo>
                      <a:close/>
                      <a:moveTo>
                        <a:pt x="36020" y="12251"/>
                      </a:moveTo>
                      <a:cubicBezTo>
                        <a:pt x="35395" y="12509"/>
                        <a:pt x="34868" y="13066"/>
                        <a:pt x="34494" y="14004"/>
                      </a:cubicBezTo>
                      <a:cubicBezTo>
                        <a:pt x="32324" y="19477"/>
                        <a:pt x="42684" y="23595"/>
                        <a:pt x="45038" y="20102"/>
                      </a:cubicBezTo>
                      <a:cubicBezTo>
                        <a:pt x="44192" y="16780"/>
                        <a:pt x="39012" y="11019"/>
                        <a:pt x="36020" y="12251"/>
                      </a:cubicBezTo>
                      <a:close/>
                      <a:moveTo>
                        <a:pt x="16576" y="20181"/>
                      </a:moveTo>
                      <a:cubicBezTo>
                        <a:pt x="16012" y="20426"/>
                        <a:pt x="15473" y="20880"/>
                        <a:pt x="15050" y="21597"/>
                      </a:cubicBezTo>
                      <a:cubicBezTo>
                        <a:pt x="12776" y="25421"/>
                        <a:pt x="18575" y="27382"/>
                        <a:pt x="20101" y="24649"/>
                      </a:cubicBezTo>
                      <a:cubicBezTo>
                        <a:pt x="22148" y="22038"/>
                        <a:pt x="19034" y="19121"/>
                        <a:pt x="16576" y="20175"/>
                      </a:cubicBezTo>
                      <a:close/>
                      <a:moveTo>
                        <a:pt x="53883" y="8654"/>
                      </a:moveTo>
                      <a:cubicBezTo>
                        <a:pt x="53313" y="8899"/>
                        <a:pt x="52780" y="9352"/>
                        <a:pt x="52357" y="10063"/>
                      </a:cubicBezTo>
                      <a:cubicBezTo>
                        <a:pt x="50082" y="13887"/>
                        <a:pt x="55875" y="15849"/>
                        <a:pt x="57408" y="13121"/>
                      </a:cubicBezTo>
                      <a:cubicBezTo>
                        <a:pt x="59455" y="10517"/>
                        <a:pt x="56347" y="7600"/>
                        <a:pt x="53883" y="8654"/>
                      </a:cubicBezTo>
                      <a:close/>
                      <a:moveTo>
                        <a:pt x="70771" y="2048"/>
                      </a:moveTo>
                      <a:cubicBezTo>
                        <a:pt x="70201" y="2293"/>
                        <a:pt x="69668" y="2746"/>
                        <a:pt x="69238" y="3463"/>
                      </a:cubicBezTo>
                      <a:cubicBezTo>
                        <a:pt x="66970" y="7287"/>
                        <a:pt x="72763" y="9248"/>
                        <a:pt x="74289" y="6515"/>
                      </a:cubicBezTo>
                      <a:cubicBezTo>
                        <a:pt x="76343" y="3910"/>
                        <a:pt x="73223" y="993"/>
                        <a:pt x="70765" y="2048"/>
                      </a:cubicBezTo>
                      <a:close/>
                      <a:moveTo>
                        <a:pt x="1215" y="31807"/>
                      </a:moveTo>
                      <a:cubicBezTo>
                        <a:pt x="878" y="31954"/>
                        <a:pt x="565" y="32217"/>
                        <a:pt x="308" y="32646"/>
                      </a:cubicBezTo>
                      <a:cubicBezTo>
                        <a:pt x="-1035" y="34920"/>
                        <a:pt x="2398" y="36078"/>
                        <a:pt x="3305" y="34454"/>
                      </a:cubicBezTo>
                      <a:cubicBezTo>
                        <a:pt x="4519" y="32904"/>
                        <a:pt x="2668" y="31182"/>
                        <a:pt x="1209" y="31807"/>
                      </a:cubicBezTo>
                      <a:close/>
                      <a:moveTo>
                        <a:pt x="6909" y="29576"/>
                      </a:moveTo>
                      <a:cubicBezTo>
                        <a:pt x="6572" y="29723"/>
                        <a:pt x="6254" y="29987"/>
                        <a:pt x="6002" y="30416"/>
                      </a:cubicBezTo>
                      <a:cubicBezTo>
                        <a:pt x="4654" y="32689"/>
                        <a:pt x="8093" y="33847"/>
                        <a:pt x="9000" y="32230"/>
                      </a:cubicBezTo>
                      <a:cubicBezTo>
                        <a:pt x="10220" y="30685"/>
                        <a:pt x="8368" y="28957"/>
                        <a:pt x="6909" y="29582"/>
                      </a:cubicBezTo>
                      <a:close/>
                      <a:moveTo>
                        <a:pt x="61496" y="9843"/>
                      </a:moveTo>
                      <a:cubicBezTo>
                        <a:pt x="61159" y="9990"/>
                        <a:pt x="60847" y="10253"/>
                        <a:pt x="60589" y="10682"/>
                      </a:cubicBezTo>
                      <a:cubicBezTo>
                        <a:pt x="59247" y="12956"/>
                        <a:pt x="62686" y="14120"/>
                        <a:pt x="63593" y="12496"/>
                      </a:cubicBezTo>
                      <a:cubicBezTo>
                        <a:pt x="64807" y="10952"/>
                        <a:pt x="62955" y="9218"/>
                        <a:pt x="61496" y="9843"/>
                      </a:cubicBezTo>
                      <a:close/>
                      <a:moveTo>
                        <a:pt x="29995" y="22584"/>
                      </a:moveTo>
                      <a:cubicBezTo>
                        <a:pt x="29658" y="22731"/>
                        <a:pt x="29345" y="22994"/>
                        <a:pt x="29094" y="23423"/>
                      </a:cubicBezTo>
                      <a:cubicBezTo>
                        <a:pt x="27745" y="25691"/>
                        <a:pt x="31184" y="26861"/>
                        <a:pt x="32091" y="25243"/>
                      </a:cubicBezTo>
                      <a:cubicBezTo>
                        <a:pt x="33305" y="23693"/>
                        <a:pt x="31460" y="21965"/>
                        <a:pt x="30001" y="22590"/>
                      </a:cubicBezTo>
                      <a:close/>
                      <a:moveTo>
                        <a:pt x="20187" y="26837"/>
                      </a:moveTo>
                      <a:cubicBezTo>
                        <a:pt x="19850" y="26984"/>
                        <a:pt x="19537" y="27247"/>
                        <a:pt x="19280" y="27676"/>
                      </a:cubicBezTo>
                      <a:cubicBezTo>
                        <a:pt x="17931" y="29944"/>
                        <a:pt x="21370" y="31114"/>
                        <a:pt x="22277" y="29490"/>
                      </a:cubicBezTo>
                      <a:cubicBezTo>
                        <a:pt x="23491" y="27946"/>
                        <a:pt x="21640" y="26212"/>
                        <a:pt x="20187" y="26837"/>
                      </a:cubicBezTo>
                      <a:close/>
                      <a:moveTo>
                        <a:pt x="14137" y="32818"/>
                      </a:moveTo>
                      <a:cubicBezTo>
                        <a:pt x="13573" y="33063"/>
                        <a:pt x="13039" y="33517"/>
                        <a:pt x="12610" y="34234"/>
                      </a:cubicBezTo>
                      <a:cubicBezTo>
                        <a:pt x="10342" y="38058"/>
                        <a:pt x="16135" y="40019"/>
                        <a:pt x="17667" y="37286"/>
                      </a:cubicBezTo>
                      <a:cubicBezTo>
                        <a:pt x="19715" y="34675"/>
                        <a:pt x="16595" y="31764"/>
                        <a:pt x="14137" y="32812"/>
                      </a:cubicBezTo>
                      <a:close/>
                      <a:moveTo>
                        <a:pt x="54551" y="17963"/>
                      </a:moveTo>
                      <a:cubicBezTo>
                        <a:pt x="51897" y="19060"/>
                        <a:pt x="52442" y="23963"/>
                        <a:pt x="56323" y="23638"/>
                      </a:cubicBezTo>
                      <a:cubicBezTo>
                        <a:pt x="56586" y="23613"/>
                        <a:pt x="56825" y="23576"/>
                        <a:pt x="57040" y="23521"/>
                      </a:cubicBezTo>
                      <a:cubicBezTo>
                        <a:pt x="57040" y="24618"/>
                        <a:pt x="57579" y="25758"/>
                        <a:pt x="58726" y="26610"/>
                      </a:cubicBezTo>
                      <a:cubicBezTo>
                        <a:pt x="61680" y="28810"/>
                        <a:pt x="62790" y="20426"/>
                        <a:pt x="60473" y="19961"/>
                      </a:cubicBezTo>
                      <a:cubicBezTo>
                        <a:pt x="59890" y="20022"/>
                        <a:pt x="59375" y="20193"/>
                        <a:pt x="58928" y="20426"/>
                      </a:cubicBezTo>
                      <a:cubicBezTo>
                        <a:pt x="58652" y="18962"/>
                        <a:pt x="57438" y="17583"/>
                        <a:pt x="55881" y="17754"/>
                      </a:cubicBezTo>
                      <a:cubicBezTo>
                        <a:pt x="55373" y="17730"/>
                        <a:pt x="54925" y="17810"/>
                        <a:pt x="54551" y="17963"/>
                      </a:cubicBezTo>
                      <a:close/>
                      <a:moveTo>
                        <a:pt x="75951" y="11154"/>
                      </a:moveTo>
                      <a:cubicBezTo>
                        <a:pt x="75614" y="11301"/>
                        <a:pt x="75301" y="11571"/>
                        <a:pt x="75043" y="12000"/>
                      </a:cubicBezTo>
                      <a:cubicBezTo>
                        <a:pt x="73695" y="14274"/>
                        <a:pt x="77134" y="15432"/>
                        <a:pt x="78041" y="13808"/>
                      </a:cubicBezTo>
                      <a:cubicBezTo>
                        <a:pt x="79255" y="12257"/>
                        <a:pt x="77404" y="10529"/>
                        <a:pt x="75951" y="11154"/>
                      </a:cubicBezTo>
                      <a:close/>
                      <a:moveTo>
                        <a:pt x="38479" y="28105"/>
                      </a:moveTo>
                      <a:cubicBezTo>
                        <a:pt x="37915" y="28350"/>
                        <a:pt x="37381" y="28804"/>
                        <a:pt x="36952" y="29521"/>
                      </a:cubicBezTo>
                      <a:cubicBezTo>
                        <a:pt x="34684" y="33351"/>
                        <a:pt x="40477" y="35306"/>
                        <a:pt x="42003" y="32573"/>
                      </a:cubicBezTo>
                      <a:cubicBezTo>
                        <a:pt x="44057" y="29968"/>
                        <a:pt x="40943" y="27051"/>
                        <a:pt x="38479" y="28099"/>
                      </a:cubicBezTo>
                      <a:close/>
                      <a:moveTo>
                        <a:pt x="9441" y="41287"/>
                      </a:moveTo>
                      <a:cubicBezTo>
                        <a:pt x="9104" y="41434"/>
                        <a:pt x="8791" y="41704"/>
                        <a:pt x="8540" y="42133"/>
                      </a:cubicBezTo>
                      <a:cubicBezTo>
                        <a:pt x="7191" y="44400"/>
                        <a:pt x="10630" y="45565"/>
                        <a:pt x="11538" y="43941"/>
                      </a:cubicBezTo>
                      <a:cubicBezTo>
                        <a:pt x="12751" y="42397"/>
                        <a:pt x="10906" y="40662"/>
                        <a:pt x="9447" y="41287"/>
                      </a:cubicBezTo>
                      <a:close/>
                      <a:moveTo>
                        <a:pt x="48237" y="26328"/>
                      </a:moveTo>
                      <a:cubicBezTo>
                        <a:pt x="46386" y="26984"/>
                        <a:pt x="45313" y="29129"/>
                        <a:pt x="46349" y="31433"/>
                      </a:cubicBezTo>
                      <a:cubicBezTo>
                        <a:pt x="47863" y="34791"/>
                        <a:pt x="52914" y="28001"/>
                        <a:pt x="51112" y="26475"/>
                      </a:cubicBezTo>
                      <a:cubicBezTo>
                        <a:pt x="50076" y="26040"/>
                        <a:pt x="49077" y="26028"/>
                        <a:pt x="48237" y="26328"/>
                      </a:cubicBezTo>
                      <a:close/>
                      <a:moveTo>
                        <a:pt x="25618" y="35851"/>
                      </a:moveTo>
                      <a:cubicBezTo>
                        <a:pt x="24723" y="36213"/>
                        <a:pt x="23938" y="36955"/>
                        <a:pt x="23742" y="37635"/>
                      </a:cubicBezTo>
                      <a:cubicBezTo>
                        <a:pt x="23289" y="39185"/>
                        <a:pt x="28137" y="39669"/>
                        <a:pt x="28573" y="37304"/>
                      </a:cubicBezTo>
                      <a:cubicBezTo>
                        <a:pt x="28094" y="35551"/>
                        <a:pt x="26770" y="35386"/>
                        <a:pt x="25618" y="35845"/>
                      </a:cubicBezTo>
                      <a:close/>
                      <a:moveTo>
                        <a:pt x="30289" y="37083"/>
                      </a:moveTo>
                      <a:cubicBezTo>
                        <a:pt x="29952" y="37230"/>
                        <a:pt x="29639" y="37506"/>
                        <a:pt x="29382" y="37929"/>
                      </a:cubicBezTo>
                      <a:cubicBezTo>
                        <a:pt x="28039" y="40203"/>
                        <a:pt x="31472" y="41361"/>
                        <a:pt x="32379" y="39743"/>
                      </a:cubicBezTo>
                      <a:cubicBezTo>
                        <a:pt x="33593" y="38193"/>
                        <a:pt x="31748" y="36464"/>
                        <a:pt x="30289" y="37089"/>
                      </a:cubicBezTo>
                      <a:close/>
                      <a:moveTo>
                        <a:pt x="36940" y="34497"/>
                      </a:moveTo>
                      <a:cubicBezTo>
                        <a:pt x="36045" y="34859"/>
                        <a:pt x="35254" y="35600"/>
                        <a:pt x="35058" y="36280"/>
                      </a:cubicBezTo>
                      <a:cubicBezTo>
                        <a:pt x="34604" y="37831"/>
                        <a:pt x="39459" y="38321"/>
                        <a:pt x="39895" y="35949"/>
                      </a:cubicBezTo>
                      <a:cubicBezTo>
                        <a:pt x="39416" y="34203"/>
                        <a:pt x="38092" y="34031"/>
                        <a:pt x="36940" y="34497"/>
                      </a:cubicBezTo>
                      <a:close/>
                      <a:moveTo>
                        <a:pt x="37099" y="40711"/>
                      </a:moveTo>
                      <a:cubicBezTo>
                        <a:pt x="36762" y="40858"/>
                        <a:pt x="36450" y="41122"/>
                        <a:pt x="36192" y="41551"/>
                      </a:cubicBezTo>
                      <a:cubicBezTo>
                        <a:pt x="34850" y="43824"/>
                        <a:pt x="38282" y="44983"/>
                        <a:pt x="39190" y="43365"/>
                      </a:cubicBezTo>
                      <a:cubicBezTo>
                        <a:pt x="40403" y="41820"/>
                        <a:pt x="38558" y="40092"/>
                        <a:pt x="37099" y="40711"/>
                      </a:cubicBezTo>
                      <a:close/>
                      <a:moveTo>
                        <a:pt x="65744" y="31139"/>
                      </a:moveTo>
                      <a:cubicBezTo>
                        <a:pt x="65407" y="31286"/>
                        <a:pt x="65088" y="31555"/>
                        <a:pt x="64837" y="31978"/>
                      </a:cubicBezTo>
                      <a:cubicBezTo>
                        <a:pt x="63489" y="34246"/>
                        <a:pt x="66934" y="35416"/>
                        <a:pt x="67835" y="33792"/>
                      </a:cubicBezTo>
                      <a:cubicBezTo>
                        <a:pt x="69055" y="32248"/>
                        <a:pt x="67203" y="30514"/>
                        <a:pt x="65744" y="31139"/>
                      </a:cubicBezTo>
                      <a:close/>
                      <a:moveTo>
                        <a:pt x="52093" y="45504"/>
                      </a:moveTo>
                      <a:cubicBezTo>
                        <a:pt x="51756" y="45651"/>
                        <a:pt x="51437" y="45920"/>
                        <a:pt x="51186" y="46343"/>
                      </a:cubicBezTo>
                      <a:cubicBezTo>
                        <a:pt x="49837" y="48611"/>
                        <a:pt x="53276" y="49775"/>
                        <a:pt x="54183" y="48151"/>
                      </a:cubicBezTo>
                      <a:cubicBezTo>
                        <a:pt x="55397" y="46607"/>
                        <a:pt x="53552" y="44879"/>
                        <a:pt x="52093" y="45504"/>
                      </a:cubicBezTo>
                      <a:close/>
                    </a:path>
                  </a:pathLst>
                </a:custGeom>
                <a:grpFill/>
                <a:ln w="612" cap="flat">
                  <a:noFill/>
                  <a:prstDash val="solid"/>
                  <a:miter/>
                </a:ln>
              </p:spPr>
              <p:txBody>
                <a:bodyPr/>
                <a:lstStyle/>
                <a:p>
                  <a:endParaRPr lang="en-US"/>
                </a:p>
              </p:txBody>
            </p:sp>
            <p:sp>
              <p:nvSpPr>
                <p:cNvPr id="1126" name="Freeform 817">
                  <a:extLst>
                    <a:ext uri="{FF2B5EF4-FFF2-40B4-BE49-F238E27FC236}">
                      <a16:creationId xmlns:a16="http://schemas.microsoft.com/office/drawing/2014/main" id="{0F9222EC-3C17-AC6C-0935-8508AD2F95EE}"/>
                    </a:ext>
                  </a:extLst>
                </p:cNvPr>
                <p:cNvSpPr/>
                <p:nvPr/>
              </p:nvSpPr>
              <p:spPr>
                <a:xfrm>
                  <a:off x="7123047" y="3627829"/>
                  <a:ext cx="99978" cy="58634"/>
                </a:xfrm>
                <a:custGeom>
                  <a:avLst/>
                  <a:gdLst>
                    <a:gd name="csX0" fmla="*/ 50317 w 80902"/>
                    <a:gd name="csY0" fmla="*/ 47448 h 47447"/>
                    <a:gd name="csX1" fmla="*/ 50427 w 80902"/>
                    <a:gd name="csY1" fmla="*/ 47435 h 47447"/>
                    <a:gd name="csX2" fmla="*/ 48907 w 80902"/>
                    <a:gd name="csY2" fmla="*/ 42833 h 47447"/>
                    <a:gd name="csX3" fmla="*/ 50311 w 80902"/>
                    <a:gd name="csY3" fmla="*/ 47442 h 47447"/>
                    <a:gd name="csX4" fmla="*/ 21433 w 80902"/>
                    <a:gd name="csY4" fmla="*/ 46387 h 47447"/>
                    <a:gd name="csX5" fmla="*/ 22579 w 80902"/>
                    <a:gd name="csY5" fmla="*/ 45928 h 47447"/>
                    <a:gd name="csX6" fmla="*/ 20433 w 80902"/>
                    <a:gd name="csY6" fmla="*/ 43164 h 47447"/>
                    <a:gd name="csX7" fmla="*/ 21433 w 80902"/>
                    <a:gd name="csY7" fmla="*/ 46387 h 47447"/>
                    <a:gd name="csX8" fmla="*/ 71447 w 80902"/>
                    <a:gd name="csY8" fmla="*/ 45327 h 47447"/>
                    <a:gd name="csX9" fmla="*/ 72593 w 80902"/>
                    <a:gd name="csY9" fmla="*/ 44874 h 47447"/>
                    <a:gd name="csX10" fmla="*/ 70448 w 80902"/>
                    <a:gd name="csY10" fmla="*/ 42110 h 47447"/>
                    <a:gd name="csX11" fmla="*/ 71447 w 80902"/>
                    <a:gd name="csY11" fmla="*/ 45333 h 47447"/>
                    <a:gd name="csX12" fmla="*/ 39510 w 80902"/>
                    <a:gd name="csY12" fmla="*/ 40351 h 47447"/>
                    <a:gd name="csX13" fmla="*/ 41563 w 80902"/>
                    <a:gd name="csY13" fmla="*/ 39260 h 47447"/>
                    <a:gd name="csX14" fmla="*/ 33913 w 80902"/>
                    <a:gd name="csY14" fmla="*/ 29786 h 47447"/>
                    <a:gd name="csX15" fmla="*/ 39510 w 80902"/>
                    <a:gd name="csY15" fmla="*/ 40351 h 47447"/>
                    <a:gd name="csX16" fmla="*/ 60505 w 80902"/>
                    <a:gd name="csY16" fmla="*/ 39934 h 47447"/>
                    <a:gd name="csX17" fmla="*/ 62442 w 80902"/>
                    <a:gd name="csY17" fmla="*/ 39156 h 47447"/>
                    <a:gd name="csX18" fmla="*/ 58819 w 80902"/>
                    <a:gd name="csY18" fmla="*/ 34492 h 47447"/>
                    <a:gd name="csX19" fmla="*/ 60505 w 80902"/>
                    <a:gd name="csY19" fmla="*/ 39934 h 47447"/>
                    <a:gd name="csX20" fmla="*/ 21549 w 80902"/>
                    <a:gd name="csY20" fmla="*/ 37299 h 47447"/>
                    <a:gd name="csX21" fmla="*/ 23480 w 80902"/>
                    <a:gd name="csY21" fmla="*/ 36527 h 47447"/>
                    <a:gd name="csX22" fmla="*/ 19863 w 80902"/>
                    <a:gd name="csY22" fmla="*/ 31863 h 47447"/>
                    <a:gd name="csX23" fmla="*/ 21549 w 80902"/>
                    <a:gd name="csY23" fmla="*/ 37299 h 47447"/>
                    <a:gd name="csX24" fmla="*/ 3411 w 80902"/>
                    <a:gd name="csY24" fmla="*/ 37403 h 47447"/>
                    <a:gd name="csX25" fmla="*/ 5348 w 80902"/>
                    <a:gd name="csY25" fmla="*/ 36631 h 47447"/>
                    <a:gd name="csX26" fmla="*/ 1731 w 80902"/>
                    <a:gd name="csY26" fmla="*/ 31967 h 47447"/>
                    <a:gd name="csX27" fmla="*/ 3417 w 80902"/>
                    <a:gd name="csY27" fmla="*/ 37403 h 47447"/>
                    <a:gd name="csX28" fmla="*/ 79017 w 80902"/>
                    <a:gd name="csY28" fmla="*/ 34597 h 47447"/>
                    <a:gd name="csX29" fmla="*/ 80163 w 80902"/>
                    <a:gd name="csY29" fmla="*/ 34137 h 47447"/>
                    <a:gd name="csX30" fmla="*/ 78012 w 80902"/>
                    <a:gd name="csY30" fmla="*/ 31373 h 47447"/>
                    <a:gd name="csX31" fmla="*/ 79017 w 80902"/>
                    <a:gd name="csY31" fmla="*/ 34597 h 47447"/>
                    <a:gd name="csX32" fmla="*/ 72906 w 80902"/>
                    <a:gd name="csY32" fmla="*/ 34633 h 47447"/>
                    <a:gd name="csX33" fmla="*/ 74058 w 80902"/>
                    <a:gd name="csY33" fmla="*/ 34174 h 47447"/>
                    <a:gd name="csX34" fmla="*/ 71906 w 80902"/>
                    <a:gd name="csY34" fmla="*/ 31410 h 47447"/>
                    <a:gd name="csX35" fmla="*/ 72906 w 80902"/>
                    <a:gd name="csY35" fmla="*/ 34633 h 47447"/>
                    <a:gd name="csX36" fmla="*/ 14868 w 80902"/>
                    <a:gd name="csY36" fmla="*/ 33457 h 47447"/>
                    <a:gd name="csX37" fmla="*/ 16008 w 80902"/>
                    <a:gd name="csY37" fmla="*/ 32997 h 47447"/>
                    <a:gd name="csX38" fmla="*/ 13862 w 80902"/>
                    <a:gd name="csY38" fmla="*/ 30227 h 47447"/>
                    <a:gd name="csX39" fmla="*/ 14868 w 80902"/>
                    <a:gd name="csY39" fmla="*/ 33457 h 47447"/>
                    <a:gd name="csX40" fmla="*/ 48840 w 80902"/>
                    <a:gd name="csY40" fmla="*/ 32868 h 47447"/>
                    <a:gd name="csX41" fmla="*/ 49986 w 80902"/>
                    <a:gd name="csY41" fmla="*/ 32409 h 47447"/>
                    <a:gd name="csX42" fmla="*/ 47840 w 80902"/>
                    <a:gd name="csY42" fmla="*/ 29639 h 47447"/>
                    <a:gd name="csX43" fmla="*/ 48840 w 80902"/>
                    <a:gd name="csY43" fmla="*/ 32868 h 47447"/>
                    <a:gd name="csX44" fmla="*/ 59530 w 80902"/>
                    <a:gd name="csY44" fmla="*/ 32421 h 47447"/>
                    <a:gd name="csX45" fmla="*/ 60676 w 80902"/>
                    <a:gd name="csY45" fmla="*/ 31961 h 47447"/>
                    <a:gd name="csX46" fmla="*/ 58537 w 80902"/>
                    <a:gd name="csY46" fmla="*/ 29191 h 47447"/>
                    <a:gd name="csX47" fmla="*/ 59536 w 80902"/>
                    <a:gd name="csY47" fmla="*/ 32415 h 47447"/>
                    <a:gd name="csX48" fmla="*/ 67315 w 80902"/>
                    <a:gd name="csY48" fmla="*/ 29014 h 47447"/>
                    <a:gd name="csX49" fmla="*/ 69246 w 80902"/>
                    <a:gd name="csY49" fmla="*/ 28241 h 47447"/>
                    <a:gd name="csX50" fmla="*/ 65629 w 80902"/>
                    <a:gd name="csY50" fmla="*/ 23578 h 47447"/>
                    <a:gd name="csX51" fmla="*/ 67315 w 80902"/>
                    <a:gd name="csY51" fmla="*/ 29020 h 47447"/>
                    <a:gd name="csX52" fmla="*/ 24271 w 80902"/>
                    <a:gd name="csY52" fmla="*/ 28370 h 47447"/>
                    <a:gd name="csX53" fmla="*/ 24657 w 80902"/>
                    <a:gd name="csY53" fmla="*/ 22438 h 47447"/>
                    <a:gd name="csX54" fmla="*/ 23946 w 80902"/>
                    <a:gd name="csY54" fmla="*/ 22291 h 47447"/>
                    <a:gd name="csX55" fmla="*/ 23480 w 80902"/>
                    <a:gd name="csY55" fmla="*/ 18798 h 47447"/>
                    <a:gd name="csX56" fmla="*/ 19459 w 80902"/>
                    <a:gd name="csY56" fmla="*/ 24374 h 47447"/>
                    <a:gd name="csX57" fmla="*/ 21065 w 80902"/>
                    <a:gd name="csY57" fmla="*/ 24497 h 47447"/>
                    <a:gd name="csX58" fmla="*/ 22947 w 80902"/>
                    <a:gd name="csY58" fmla="*/ 28088 h 47447"/>
                    <a:gd name="csX59" fmla="*/ 24271 w 80902"/>
                    <a:gd name="csY59" fmla="*/ 28370 h 47447"/>
                    <a:gd name="csX60" fmla="*/ 1848 w 80902"/>
                    <a:gd name="csY60" fmla="*/ 27040 h 47447"/>
                    <a:gd name="csX61" fmla="*/ 3000 w 80902"/>
                    <a:gd name="csY61" fmla="*/ 26574 h 47447"/>
                    <a:gd name="csX62" fmla="*/ 848 w 80902"/>
                    <a:gd name="csY62" fmla="*/ 23811 h 47447"/>
                    <a:gd name="csX63" fmla="*/ 1848 w 80902"/>
                    <a:gd name="csY63" fmla="*/ 27040 h 47447"/>
                    <a:gd name="csX64" fmla="*/ 42906 w 80902"/>
                    <a:gd name="csY64" fmla="*/ 24675 h 47447"/>
                    <a:gd name="csX65" fmla="*/ 44837 w 80902"/>
                    <a:gd name="csY65" fmla="*/ 23896 h 47447"/>
                    <a:gd name="csX66" fmla="*/ 41220 w 80902"/>
                    <a:gd name="csY66" fmla="*/ 19233 h 47447"/>
                    <a:gd name="csX67" fmla="*/ 42906 w 80902"/>
                    <a:gd name="csY67" fmla="*/ 24675 h 47447"/>
                    <a:gd name="csX68" fmla="*/ 74745 w 80902"/>
                    <a:gd name="csY68" fmla="*/ 22793 h 47447"/>
                    <a:gd name="csX69" fmla="*/ 75891 w 80902"/>
                    <a:gd name="csY69" fmla="*/ 22334 h 47447"/>
                    <a:gd name="csX70" fmla="*/ 73745 w 80902"/>
                    <a:gd name="csY70" fmla="*/ 19564 h 47447"/>
                    <a:gd name="csX71" fmla="*/ 74745 w 80902"/>
                    <a:gd name="csY71" fmla="*/ 22793 h 47447"/>
                    <a:gd name="csX72" fmla="*/ 33165 w 80902"/>
                    <a:gd name="csY72" fmla="*/ 22830 h 47447"/>
                    <a:gd name="csX73" fmla="*/ 36758 w 80902"/>
                    <a:gd name="csY73" fmla="*/ 18742 h 47447"/>
                    <a:gd name="csX74" fmla="*/ 30529 w 80902"/>
                    <a:gd name="csY74" fmla="*/ 21666 h 47447"/>
                    <a:gd name="csX75" fmla="*/ 33165 w 80902"/>
                    <a:gd name="csY75" fmla="*/ 22836 h 47447"/>
                    <a:gd name="csX76" fmla="*/ 57691 w 80902"/>
                    <a:gd name="csY76" fmla="*/ 22064 h 47447"/>
                    <a:gd name="csX77" fmla="*/ 60082 w 80902"/>
                    <a:gd name="csY77" fmla="*/ 21071 h 47447"/>
                    <a:gd name="csX78" fmla="*/ 55454 w 80902"/>
                    <a:gd name="csY78" fmla="*/ 19643 h 47447"/>
                    <a:gd name="csX79" fmla="*/ 57691 w 80902"/>
                    <a:gd name="csY79" fmla="*/ 22064 h 47447"/>
                    <a:gd name="csX80" fmla="*/ 53780 w 80902"/>
                    <a:gd name="csY80" fmla="*/ 19233 h 47447"/>
                    <a:gd name="csX81" fmla="*/ 54933 w 80902"/>
                    <a:gd name="csY81" fmla="*/ 18767 h 47447"/>
                    <a:gd name="csX82" fmla="*/ 52781 w 80902"/>
                    <a:gd name="csY82" fmla="*/ 16003 h 47447"/>
                    <a:gd name="csX83" fmla="*/ 53780 w 80902"/>
                    <a:gd name="csY83" fmla="*/ 19233 h 47447"/>
                    <a:gd name="csX84" fmla="*/ 46645 w 80902"/>
                    <a:gd name="csY84" fmla="*/ 19263 h 47447"/>
                    <a:gd name="csX85" fmla="*/ 49042 w 80902"/>
                    <a:gd name="csY85" fmla="*/ 18271 h 47447"/>
                    <a:gd name="csX86" fmla="*/ 44414 w 80902"/>
                    <a:gd name="csY86" fmla="*/ 16843 h 47447"/>
                    <a:gd name="csX87" fmla="*/ 46645 w 80902"/>
                    <a:gd name="csY87" fmla="*/ 19257 h 47447"/>
                    <a:gd name="csX88" fmla="*/ 48729 w 80902"/>
                    <a:gd name="csY88" fmla="*/ 13398 h 47447"/>
                    <a:gd name="csX89" fmla="*/ 49875 w 80902"/>
                    <a:gd name="csY89" fmla="*/ 12939 h 47447"/>
                    <a:gd name="csX90" fmla="*/ 47730 w 80902"/>
                    <a:gd name="csY90" fmla="*/ 10175 h 47447"/>
                    <a:gd name="csX91" fmla="*/ 48729 w 80902"/>
                    <a:gd name="csY91" fmla="*/ 13398 h 47447"/>
                    <a:gd name="csX92" fmla="*/ 18558 w 80902"/>
                    <a:gd name="csY92" fmla="*/ 12056 h 47447"/>
                    <a:gd name="csX93" fmla="*/ 19704 w 80902"/>
                    <a:gd name="csY93" fmla="*/ 11603 h 47447"/>
                    <a:gd name="csX94" fmla="*/ 17559 w 80902"/>
                    <a:gd name="csY94" fmla="*/ 8827 h 47447"/>
                    <a:gd name="csX95" fmla="*/ 18558 w 80902"/>
                    <a:gd name="csY95" fmla="*/ 12056 h 47447"/>
                    <a:gd name="csX96" fmla="*/ 36451 w 80902"/>
                    <a:gd name="csY96" fmla="*/ 3550 h 47447"/>
                    <a:gd name="csX97" fmla="*/ 37603 w 80902"/>
                    <a:gd name="csY97" fmla="*/ 3091 h 47447"/>
                    <a:gd name="csX98" fmla="*/ 35452 w 80902"/>
                    <a:gd name="csY98" fmla="*/ 327 h 47447"/>
                    <a:gd name="csX99" fmla="*/ 36451 w 80902"/>
                    <a:gd name="csY99" fmla="*/ 3550 h 474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80902" h="47447">
                      <a:moveTo>
                        <a:pt x="50317" y="47448"/>
                      </a:moveTo>
                      <a:cubicBezTo>
                        <a:pt x="50354" y="47448"/>
                        <a:pt x="50390" y="47448"/>
                        <a:pt x="50427" y="47435"/>
                      </a:cubicBezTo>
                      <a:cubicBezTo>
                        <a:pt x="53235" y="45842"/>
                        <a:pt x="50525" y="42888"/>
                        <a:pt x="48907" y="42833"/>
                      </a:cubicBezTo>
                      <a:cubicBezTo>
                        <a:pt x="47319" y="42784"/>
                        <a:pt x="48000" y="47454"/>
                        <a:pt x="50311" y="47442"/>
                      </a:cubicBezTo>
                      <a:close/>
                      <a:moveTo>
                        <a:pt x="21433" y="46387"/>
                      </a:moveTo>
                      <a:cubicBezTo>
                        <a:pt x="21800" y="46375"/>
                        <a:pt x="22193" y="46234"/>
                        <a:pt x="22579" y="45928"/>
                      </a:cubicBezTo>
                      <a:cubicBezTo>
                        <a:pt x="24651" y="44292"/>
                        <a:pt x="21862" y="41975"/>
                        <a:pt x="20433" y="43164"/>
                      </a:cubicBezTo>
                      <a:cubicBezTo>
                        <a:pt x="18742" y="44169"/>
                        <a:pt x="19845" y="46449"/>
                        <a:pt x="21433" y="46387"/>
                      </a:cubicBezTo>
                      <a:close/>
                      <a:moveTo>
                        <a:pt x="71447" y="45327"/>
                      </a:moveTo>
                      <a:cubicBezTo>
                        <a:pt x="71814" y="45315"/>
                        <a:pt x="72201" y="45180"/>
                        <a:pt x="72593" y="44874"/>
                      </a:cubicBezTo>
                      <a:cubicBezTo>
                        <a:pt x="74665" y="43238"/>
                        <a:pt x="71876" y="40921"/>
                        <a:pt x="70448" y="42110"/>
                      </a:cubicBezTo>
                      <a:cubicBezTo>
                        <a:pt x="68756" y="43115"/>
                        <a:pt x="69859" y="45389"/>
                        <a:pt x="71447" y="45333"/>
                      </a:cubicBezTo>
                      <a:close/>
                      <a:moveTo>
                        <a:pt x="39510" y="40351"/>
                      </a:moveTo>
                      <a:cubicBezTo>
                        <a:pt x="40184" y="40339"/>
                        <a:pt x="40877" y="40002"/>
                        <a:pt x="41563" y="39260"/>
                      </a:cubicBezTo>
                      <a:cubicBezTo>
                        <a:pt x="45560" y="34927"/>
                        <a:pt x="37364" y="27371"/>
                        <a:pt x="33913" y="29786"/>
                      </a:cubicBezTo>
                      <a:cubicBezTo>
                        <a:pt x="33509" y="33187"/>
                        <a:pt x="36273" y="40425"/>
                        <a:pt x="39510" y="40351"/>
                      </a:cubicBezTo>
                      <a:close/>
                      <a:moveTo>
                        <a:pt x="60505" y="39934"/>
                      </a:moveTo>
                      <a:cubicBezTo>
                        <a:pt x="61118" y="39910"/>
                        <a:pt x="61786" y="39677"/>
                        <a:pt x="62442" y="39156"/>
                      </a:cubicBezTo>
                      <a:cubicBezTo>
                        <a:pt x="65936" y="36398"/>
                        <a:pt x="61228" y="32495"/>
                        <a:pt x="58819" y="34492"/>
                      </a:cubicBezTo>
                      <a:cubicBezTo>
                        <a:pt x="55969" y="36190"/>
                        <a:pt x="57832" y="40032"/>
                        <a:pt x="60505" y="39934"/>
                      </a:cubicBezTo>
                      <a:close/>
                      <a:moveTo>
                        <a:pt x="21549" y="37299"/>
                      </a:moveTo>
                      <a:cubicBezTo>
                        <a:pt x="22162" y="37275"/>
                        <a:pt x="22824" y="37048"/>
                        <a:pt x="23480" y="36527"/>
                      </a:cubicBezTo>
                      <a:cubicBezTo>
                        <a:pt x="26974" y="33775"/>
                        <a:pt x="22272" y="29865"/>
                        <a:pt x="19863" y="31863"/>
                      </a:cubicBezTo>
                      <a:cubicBezTo>
                        <a:pt x="17013" y="33561"/>
                        <a:pt x="18870" y="37397"/>
                        <a:pt x="21549" y="37299"/>
                      </a:cubicBezTo>
                      <a:close/>
                      <a:moveTo>
                        <a:pt x="3411" y="37403"/>
                      </a:moveTo>
                      <a:cubicBezTo>
                        <a:pt x="4024" y="37379"/>
                        <a:pt x="4692" y="37152"/>
                        <a:pt x="5348" y="36631"/>
                      </a:cubicBezTo>
                      <a:cubicBezTo>
                        <a:pt x="8842" y="33880"/>
                        <a:pt x="4134" y="29970"/>
                        <a:pt x="1731" y="31967"/>
                      </a:cubicBezTo>
                      <a:cubicBezTo>
                        <a:pt x="-1119" y="33665"/>
                        <a:pt x="744" y="37501"/>
                        <a:pt x="3417" y="37403"/>
                      </a:cubicBezTo>
                      <a:close/>
                      <a:moveTo>
                        <a:pt x="79017" y="34597"/>
                      </a:moveTo>
                      <a:cubicBezTo>
                        <a:pt x="79385" y="34584"/>
                        <a:pt x="79771" y="34443"/>
                        <a:pt x="80163" y="34137"/>
                      </a:cubicBezTo>
                      <a:cubicBezTo>
                        <a:pt x="82235" y="32501"/>
                        <a:pt x="79440" y="30184"/>
                        <a:pt x="78012" y="31373"/>
                      </a:cubicBezTo>
                      <a:cubicBezTo>
                        <a:pt x="76320" y="32378"/>
                        <a:pt x="77429" y="34658"/>
                        <a:pt x="79017" y="34597"/>
                      </a:cubicBezTo>
                      <a:close/>
                      <a:moveTo>
                        <a:pt x="72906" y="34633"/>
                      </a:moveTo>
                      <a:cubicBezTo>
                        <a:pt x="73273" y="34615"/>
                        <a:pt x="73666" y="34480"/>
                        <a:pt x="74058" y="34174"/>
                      </a:cubicBezTo>
                      <a:cubicBezTo>
                        <a:pt x="76130" y="32537"/>
                        <a:pt x="73335" y="30221"/>
                        <a:pt x="71906" y="31410"/>
                      </a:cubicBezTo>
                      <a:cubicBezTo>
                        <a:pt x="70215" y="32415"/>
                        <a:pt x="71318" y="34695"/>
                        <a:pt x="72906" y="34633"/>
                      </a:cubicBezTo>
                      <a:close/>
                      <a:moveTo>
                        <a:pt x="14868" y="33457"/>
                      </a:moveTo>
                      <a:cubicBezTo>
                        <a:pt x="15235" y="33444"/>
                        <a:pt x="15622" y="33303"/>
                        <a:pt x="16008" y="32997"/>
                      </a:cubicBezTo>
                      <a:cubicBezTo>
                        <a:pt x="18080" y="31361"/>
                        <a:pt x="15284" y="29038"/>
                        <a:pt x="13862" y="30227"/>
                      </a:cubicBezTo>
                      <a:cubicBezTo>
                        <a:pt x="12170" y="31232"/>
                        <a:pt x="13280" y="33518"/>
                        <a:pt x="14868" y="33457"/>
                      </a:cubicBezTo>
                      <a:close/>
                      <a:moveTo>
                        <a:pt x="48840" y="32868"/>
                      </a:moveTo>
                      <a:cubicBezTo>
                        <a:pt x="49207" y="32856"/>
                        <a:pt x="49600" y="32721"/>
                        <a:pt x="49986" y="32409"/>
                      </a:cubicBezTo>
                      <a:cubicBezTo>
                        <a:pt x="52058" y="30772"/>
                        <a:pt x="49269" y="28450"/>
                        <a:pt x="47840" y="29639"/>
                      </a:cubicBezTo>
                      <a:cubicBezTo>
                        <a:pt x="46155" y="30644"/>
                        <a:pt x="47258" y="32923"/>
                        <a:pt x="48840" y="32868"/>
                      </a:cubicBezTo>
                      <a:close/>
                      <a:moveTo>
                        <a:pt x="59530" y="32421"/>
                      </a:moveTo>
                      <a:cubicBezTo>
                        <a:pt x="59898" y="32409"/>
                        <a:pt x="60290" y="32274"/>
                        <a:pt x="60676" y="31961"/>
                      </a:cubicBezTo>
                      <a:cubicBezTo>
                        <a:pt x="62748" y="30325"/>
                        <a:pt x="59959" y="28002"/>
                        <a:pt x="58537" y="29191"/>
                      </a:cubicBezTo>
                      <a:cubicBezTo>
                        <a:pt x="56845" y="30196"/>
                        <a:pt x="57949" y="32476"/>
                        <a:pt x="59536" y="32415"/>
                      </a:cubicBezTo>
                      <a:close/>
                      <a:moveTo>
                        <a:pt x="67315" y="29014"/>
                      </a:moveTo>
                      <a:cubicBezTo>
                        <a:pt x="67934" y="28989"/>
                        <a:pt x="68590" y="28756"/>
                        <a:pt x="69246" y="28241"/>
                      </a:cubicBezTo>
                      <a:cubicBezTo>
                        <a:pt x="72740" y="25484"/>
                        <a:pt x="68032" y="21574"/>
                        <a:pt x="65629" y="23578"/>
                      </a:cubicBezTo>
                      <a:cubicBezTo>
                        <a:pt x="62779" y="25275"/>
                        <a:pt x="64649" y="29118"/>
                        <a:pt x="67315" y="29020"/>
                      </a:cubicBezTo>
                      <a:close/>
                      <a:moveTo>
                        <a:pt x="24271" y="28370"/>
                      </a:moveTo>
                      <a:cubicBezTo>
                        <a:pt x="27146" y="28297"/>
                        <a:pt x="28396" y="23529"/>
                        <a:pt x="24657" y="22438"/>
                      </a:cubicBezTo>
                      <a:cubicBezTo>
                        <a:pt x="24406" y="22364"/>
                        <a:pt x="24167" y="22315"/>
                        <a:pt x="23946" y="22291"/>
                      </a:cubicBezTo>
                      <a:cubicBezTo>
                        <a:pt x="24332" y="21267"/>
                        <a:pt x="24246" y="20011"/>
                        <a:pt x="23480" y="18798"/>
                      </a:cubicBezTo>
                      <a:cubicBezTo>
                        <a:pt x="21512" y="15684"/>
                        <a:pt x="17467" y="23112"/>
                        <a:pt x="19459" y="24374"/>
                      </a:cubicBezTo>
                      <a:cubicBezTo>
                        <a:pt x="20023" y="24528"/>
                        <a:pt x="20562" y="24558"/>
                        <a:pt x="21065" y="24497"/>
                      </a:cubicBezTo>
                      <a:cubicBezTo>
                        <a:pt x="20795" y="25968"/>
                        <a:pt x="21439" y="27690"/>
                        <a:pt x="22947" y="28088"/>
                      </a:cubicBezTo>
                      <a:cubicBezTo>
                        <a:pt x="23413" y="28297"/>
                        <a:pt x="23860" y="28382"/>
                        <a:pt x="24271" y="28370"/>
                      </a:cubicBezTo>
                      <a:close/>
                      <a:moveTo>
                        <a:pt x="1848" y="27040"/>
                      </a:moveTo>
                      <a:cubicBezTo>
                        <a:pt x="2215" y="27028"/>
                        <a:pt x="2608" y="26887"/>
                        <a:pt x="3000" y="26574"/>
                      </a:cubicBezTo>
                      <a:cubicBezTo>
                        <a:pt x="5072" y="24938"/>
                        <a:pt x="2277" y="22622"/>
                        <a:pt x="848" y="23811"/>
                      </a:cubicBezTo>
                      <a:cubicBezTo>
                        <a:pt x="-843" y="24816"/>
                        <a:pt x="260" y="27095"/>
                        <a:pt x="1848" y="27040"/>
                      </a:cubicBezTo>
                      <a:close/>
                      <a:moveTo>
                        <a:pt x="42906" y="24675"/>
                      </a:moveTo>
                      <a:cubicBezTo>
                        <a:pt x="43525" y="24650"/>
                        <a:pt x="44181" y="24417"/>
                        <a:pt x="44837" y="23896"/>
                      </a:cubicBezTo>
                      <a:cubicBezTo>
                        <a:pt x="48331" y="21139"/>
                        <a:pt x="43629" y="17229"/>
                        <a:pt x="41220" y="19233"/>
                      </a:cubicBezTo>
                      <a:cubicBezTo>
                        <a:pt x="38370" y="20930"/>
                        <a:pt x="40233" y="24773"/>
                        <a:pt x="42906" y="24675"/>
                      </a:cubicBezTo>
                      <a:close/>
                      <a:moveTo>
                        <a:pt x="74745" y="22793"/>
                      </a:moveTo>
                      <a:cubicBezTo>
                        <a:pt x="75112" y="22781"/>
                        <a:pt x="75499" y="22634"/>
                        <a:pt x="75891" y="22334"/>
                      </a:cubicBezTo>
                      <a:cubicBezTo>
                        <a:pt x="77963" y="20697"/>
                        <a:pt x="75174" y="18381"/>
                        <a:pt x="73745" y="19564"/>
                      </a:cubicBezTo>
                      <a:cubicBezTo>
                        <a:pt x="72054" y="20575"/>
                        <a:pt x="73157" y="22855"/>
                        <a:pt x="74745" y="22793"/>
                      </a:cubicBezTo>
                      <a:close/>
                      <a:moveTo>
                        <a:pt x="33165" y="22830"/>
                      </a:moveTo>
                      <a:cubicBezTo>
                        <a:pt x="35127" y="22879"/>
                        <a:pt x="36898" y="21267"/>
                        <a:pt x="36758" y="18742"/>
                      </a:cubicBezTo>
                      <a:cubicBezTo>
                        <a:pt x="36549" y="15072"/>
                        <a:pt x="29402" y="19588"/>
                        <a:pt x="30529" y="21666"/>
                      </a:cubicBezTo>
                      <a:cubicBezTo>
                        <a:pt x="31339" y="22444"/>
                        <a:pt x="32270" y="22812"/>
                        <a:pt x="33165" y="22836"/>
                      </a:cubicBezTo>
                      <a:close/>
                      <a:moveTo>
                        <a:pt x="57691" y="22064"/>
                      </a:moveTo>
                      <a:cubicBezTo>
                        <a:pt x="58660" y="22052"/>
                        <a:pt x="59653" y="21635"/>
                        <a:pt x="60082" y="21071"/>
                      </a:cubicBezTo>
                      <a:cubicBezTo>
                        <a:pt x="61063" y="19784"/>
                        <a:pt x="56710" y="17590"/>
                        <a:pt x="55454" y="19643"/>
                      </a:cubicBezTo>
                      <a:cubicBezTo>
                        <a:pt x="55270" y="21451"/>
                        <a:pt x="56447" y="22082"/>
                        <a:pt x="57691" y="22064"/>
                      </a:cubicBezTo>
                      <a:close/>
                      <a:moveTo>
                        <a:pt x="53780" y="19233"/>
                      </a:moveTo>
                      <a:cubicBezTo>
                        <a:pt x="54148" y="19220"/>
                        <a:pt x="54540" y="19079"/>
                        <a:pt x="54933" y="18767"/>
                      </a:cubicBezTo>
                      <a:cubicBezTo>
                        <a:pt x="57005" y="17131"/>
                        <a:pt x="54209" y="14814"/>
                        <a:pt x="52781" y="16003"/>
                      </a:cubicBezTo>
                      <a:cubicBezTo>
                        <a:pt x="51095" y="17008"/>
                        <a:pt x="52193" y="19288"/>
                        <a:pt x="53780" y="19233"/>
                      </a:cubicBezTo>
                      <a:close/>
                      <a:moveTo>
                        <a:pt x="46645" y="19263"/>
                      </a:moveTo>
                      <a:cubicBezTo>
                        <a:pt x="47614" y="19251"/>
                        <a:pt x="48613" y="18834"/>
                        <a:pt x="49042" y="18271"/>
                      </a:cubicBezTo>
                      <a:cubicBezTo>
                        <a:pt x="50023" y="16990"/>
                        <a:pt x="45664" y="14790"/>
                        <a:pt x="44414" y="16843"/>
                      </a:cubicBezTo>
                      <a:cubicBezTo>
                        <a:pt x="44230" y="18644"/>
                        <a:pt x="45407" y="19276"/>
                        <a:pt x="46645" y="19257"/>
                      </a:cubicBezTo>
                      <a:close/>
                      <a:moveTo>
                        <a:pt x="48729" y="13398"/>
                      </a:moveTo>
                      <a:cubicBezTo>
                        <a:pt x="49097" y="13386"/>
                        <a:pt x="49489" y="13251"/>
                        <a:pt x="49875" y="12939"/>
                      </a:cubicBezTo>
                      <a:cubicBezTo>
                        <a:pt x="51947" y="11303"/>
                        <a:pt x="49158" y="8986"/>
                        <a:pt x="47730" y="10175"/>
                      </a:cubicBezTo>
                      <a:cubicBezTo>
                        <a:pt x="46044" y="11180"/>
                        <a:pt x="47142" y="13454"/>
                        <a:pt x="48729" y="13398"/>
                      </a:cubicBezTo>
                      <a:close/>
                      <a:moveTo>
                        <a:pt x="18558" y="12056"/>
                      </a:moveTo>
                      <a:cubicBezTo>
                        <a:pt x="18926" y="12044"/>
                        <a:pt x="19318" y="11909"/>
                        <a:pt x="19704" y="11603"/>
                      </a:cubicBezTo>
                      <a:cubicBezTo>
                        <a:pt x="21776" y="9967"/>
                        <a:pt x="18981" y="7644"/>
                        <a:pt x="17559" y="8827"/>
                      </a:cubicBezTo>
                      <a:cubicBezTo>
                        <a:pt x="15867" y="9838"/>
                        <a:pt x="16970" y="12118"/>
                        <a:pt x="18558" y="12056"/>
                      </a:cubicBezTo>
                      <a:close/>
                      <a:moveTo>
                        <a:pt x="36451" y="3550"/>
                      </a:moveTo>
                      <a:cubicBezTo>
                        <a:pt x="36819" y="3538"/>
                        <a:pt x="37211" y="3397"/>
                        <a:pt x="37603" y="3091"/>
                      </a:cubicBezTo>
                      <a:cubicBezTo>
                        <a:pt x="39675" y="1454"/>
                        <a:pt x="36886" y="-862"/>
                        <a:pt x="35452" y="327"/>
                      </a:cubicBezTo>
                      <a:cubicBezTo>
                        <a:pt x="33766" y="1332"/>
                        <a:pt x="34863" y="3612"/>
                        <a:pt x="36451" y="3550"/>
                      </a:cubicBezTo>
                      <a:close/>
                    </a:path>
                  </a:pathLst>
                </a:custGeom>
                <a:grpFill/>
                <a:ln w="612" cap="flat">
                  <a:noFill/>
                  <a:prstDash val="solid"/>
                  <a:miter/>
                </a:ln>
              </p:spPr>
              <p:txBody>
                <a:bodyPr/>
                <a:lstStyle/>
                <a:p>
                  <a:endParaRPr lang="en-US"/>
                </a:p>
              </p:txBody>
            </p:sp>
            <p:sp>
              <p:nvSpPr>
                <p:cNvPr id="1127" name="Freeform 818">
                  <a:extLst>
                    <a:ext uri="{FF2B5EF4-FFF2-40B4-BE49-F238E27FC236}">
                      <a16:creationId xmlns:a16="http://schemas.microsoft.com/office/drawing/2014/main" id="{389D9088-FB69-F193-F261-EF923DCBDB4C}"/>
                    </a:ext>
                  </a:extLst>
                </p:cNvPr>
                <p:cNvSpPr/>
                <p:nvPr/>
              </p:nvSpPr>
              <p:spPr>
                <a:xfrm>
                  <a:off x="6786513" y="3645100"/>
                  <a:ext cx="189761" cy="55965"/>
                </a:xfrm>
                <a:custGeom>
                  <a:avLst/>
                  <a:gdLst>
                    <a:gd name="csX0" fmla="*/ 152352 w 153555"/>
                    <a:gd name="csY0" fmla="*/ 24273 h 45287"/>
                    <a:gd name="csX1" fmla="*/ 149146 w 153555"/>
                    <a:gd name="csY1" fmla="*/ 15068 h 45287"/>
                    <a:gd name="csX2" fmla="*/ 147013 w 153555"/>
                    <a:gd name="csY2" fmla="*/ 26816 h 45287"/>
                    <a:gd name="csX3" fmla="*/ 152352 w 153555"/>
                    <a:gd name="csY3" fmla="*/ 24266 h 45287"/>
                    <a:gd name="csX4" fmla="*/ 131455 w 153555"/>
                    <a:gd name="csY4" fmla="*/ 36793 h 45287"/>
                    <a:gd name="csX5" fmla="*/ 122861 w 153555"/>
                    <a:gd name="csY5" fmla="*/ 33962 h 45287"/>
                    <a:gd name="csX6" fmla="*/ 131455 w 153555"/>
                    <a:gd name="csY6" fmla="*/ 36793 h 45287"/>
                    <a:gd name="csX7" fmla="*/ 126349 w 153555"/>
                    <a:gd name="csY7" fmla="*/ 21349 h 45287"/>
                    <a:gd name="csX8" fmla="*/ 120826 w 153555"/>
                    <a:gd name="csY8" fmla="*/ 10839 h 45287"/>
                    <a:gd name="csX9" fmla="*/ 124730 w 153555"/>
                    <a:gd name="csY9" fmla="*/ 23065 h 45287"/>
                    <a:gd name="csX10" fmla="*/ 126349 w 153555"/>
                    <a:gd name="csY10" fmla="*/ 21349 h 45287"/>
                    <a:gd name="csX11" fmla="*/ 101357 w 153555"/>
                    <a:gd name="csY11" fmla="*/ 31290 h 45287"/>
                    <a:gd name="csX12" fmla="*/ 102669 w 153555"/>
                    <a:gd name="csY12" fmla="*/ 25272 h 45287"/>
                    <a:gd name="csX13" fmla="*/ 92131 w 153555"/>
                    <a:gd name="csY13" fmla="*/ 30879 h 45287"/>
                    <a:gd name="csX14" fmla="*/ 101357 w 153555"/>
                    <a:gd name="csY14" fmla="*/ 31290 h 45287"/>
                    <a:gd name="csX15" fmla="*/ 108958 w 153555"/>
                    <a:gd name="csY15" fmla="*/ 4766 h 45287"/>
                    <a:gd name="csX16" fmla="*/ 109074 w 153555"/>
                    <a:gd name="csY16" fmla="*/ 4588 h 45287"/>
                    <a:gd name="csX17" fmla="*/ 100486 w 153555"/>
                    <a:gd name="csY17" fmla="*/ 1763 h 45287"/>
                    <a:gd name="csX18" fmla="*/ 108958 w 153555"/>
                    <a:gd name="csY18" fmla="*/ 4760 h 45287"/>
                    <a:gd name="csX19" fmla="*/ 99696 w 153555"/>
                    <a:gd name="csY19" fmla="*/ 10723 h 45287"/>
                    <a:gd name="csX20" fmla="*/ 94166 w 153555"/>
                    <a:gd name="csY20" fmla="*/ 213 h 45287"/>
                    <a:gd name="csX21" fmla="*/ 98077 w 153555"/>
                    <a:gd name="csY21" fmla="*/ 12439 h 45287"/>
                    <a:gd name="csX22" fmla="*/ 99696 w 153555"/>
                    <a:gd name="csY22" fmla="*/ 10723 h 45287"/>
                    <a:gd name="csX23" fmla="*/ 56878 w 153555"/>
                    <a:gd name="csY23" fmla="*/ 40654 h 45287"/>
                    <a:gd name="csX24" fmla="*/ 57730 w 153555"/>
                    <a:gd name="csY24" fmla="*/ 38264 h 45287"/>
                    <a:gd name="csX25" fmla="*/ 34994 w 153555"/>
                    <a:gd name="csY25" fmla="*/ 38184 h 45287"/>
                    <a:gd name="csX26" fmla="*/ 56878 w 153555"/>
                    <a:gd name="csY26" fmla="*/ 40654 h 45287"/>
                    <a:gd name="csX27" fmla="*/ 71510 w 153555"/>
                    <a:gd name="csY27" fmla="*/ 16575 h 45287"/>
                    <a:gd name="csX28" fmla="*/ 72828 w 153555"/>
                    <a:gd name="csY28" fmla="*/ 10551 h 45287"/>
                    <a:gd name="csX29" fmla="*/ 62291 w 153555"/>
                    <a:gd name="csY29" fmla="*/ 16159 h 45287"/>
                    <a:gd name="csX30" fmla="*/ 71510 w 153555"/>
                    <a:gd name="csY30" fmla="*/ 16575 h 45287"/>
                    <a:gd name="csX31" fmla="*/ 59134 w 153555"/>
                    <a:gd name="csY31" fmla="*/ 15534 h 45287"/>
                    <a:gd name="csX32" fmla="*/ 53611 w 153555"/>
                    <a:gd name="csY32" fmla="*/ 5024 h 45287"/>
                    <a:gd name="csX33" fmla="*/ 57516 w 153555"/>
                    <a:gd name="csY33" fmla="*/ 17237 h 45287"/>
                    <a:gd name="csX34" fmla="*/ 59134 w 153555"/>
                    <a:gd name="csY34" fmla="*/ 15534 h 45287"/>
                    <a:gd name="csX35" fmla="*/ 48315 w 153555"/>
                    <a:gd name="csY35" fmla="*/ 21374 h 45287"/>
                    <a:gd name="csX36" fmla="*/ 48425 w 153555"/>
                    <a:gd name="csY36" fmla="*/ 21202 h 45287"/>
                    <a:gd name="csX37" fmla="*/ 39831 w 153555"/>
                    <a:gd name="csY37" fmla="*/ 18377 h 45287"/>
                    <a:gd name="csX38" fmla="*/ 48315 w 153555"/>
                    <a:gd name="csY38" fmla="*/ 21374 h 45287"/>
                    <a:gd name="csX39" fmla="*/ 9696 w 153555"/>
                    <a:gd name="csY39" fmla="*/ 42033 h 45287"/>
                    <a:gd name="csX40" fmla="*/ 11014 w 153555"/>
                    <a:gd name="csY40" fmla="*/ 36021 h 45287"/>
                    <a:gd name="csX41" fmla="*/ 471 w 153555"/>
                    <a:gd name="csY41" fmla="*/ 41622 h 45287"/>
                    <a:gd name="csX42" fmla="*/ 9696 w 153555"/>
                    <a:gd name="csY42" fmla="*/ 42033 h 452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53555" h="45287">
                      <a:moveTo>
                        <a:pt x="152352" y="24273"/>
                      </a:moveTo>
                      <a:cubicBezTo>
                        <a:pt x="154497" y="21165"/>
                        <a:pt x="153976" y="16208"/>
                        <a:pt x="149146" y="15068"/>
                      </a:cubicBezTo>
                      <a:cubicBezTo>
                        <a:pt x="141336" y="16159"/>
                        <a:pt x="140159" y="26215"/>
                        <a:pt x="147013" y="26816"/>
                      </a:cubicBezTo>
                      <a:cubicBezTo>
                        <a:pt x="149373" y="27024"/>
                        <a:pt x="151230" y="25891"/>
                        <a:pt x="152352" y="24266"/>
                      </a:cubicBezTo>
                      <a:close/>
                      <a:moveTo>
                        <a:pt x="131455" y="36793"/>
                      </a:moveTo>
                      <a:cubicBezTo>
                        <a:pt x="132178" y="30812"/>
                        <a:pt x="124730" y="31596"/>
                        <a:pt x="122861" y="33962"/>
                      </a:cubicBezTo>
                      <a:cubicBezTo>
                        <a:pt x="120991" y="36327"/>
                        <a:pt x="129040" y="40574"/>
                        <a:pt x="131455" y="36793"/>
                      </a:cubicBezTo>
                      <a:close/>
                      <a:moveTo>
                        <a:pt x="126349" y="21349"/>
                      </a:moveTo>
                      <a:cubicBezTo>
                        <a:pt x="129328" y="17084"/>
                        <a:pt x="126821" y="11281"/>
                        <a:pt x="120826" y="10839"/>
                      </a:cubicBezTo>
                      <a:cubicBezTo>
                        <a:pt x="113972" y="10337"/>
                        <a:pt x="120623" y="24659"/>
                        <a:pt x="124730" y="23065"/>
                      </a:cubicBezTo>
                      <a:cubicBezTo>
                        <a:pt x="125386" y="22538"/>
                        <a:pt x="125926" y="21956"/>
                        <a:pt x="126349" y="21349"/>
                      </a:cubicBezTo>
                      <a:close/>
                      <a:moveTo>
                        <a:pt x="101357" y="31290"/>
                      </a:moveTo>
                      <a:cubicBezTo>
                        <a:pt x="102479" y="29776"/>
                        <a:pt x="103086" y="27698"/>
                        <a:pt x="102669" y="25272"/>
                      </a:cubicBezTo>
                      <a:cubicBezTo>
                        <a:pt x="98776" y="18794"/>
                        <a:pt x="89471" y="24536"/>
                        <a:pt x="92131" y="30879"/>
                      </a:cubicBezTo>
                      <a:cubicBezTo>
                        <a:pt x="93958" y="35236"/>
                        <a:pt x="98887" y="34623"/>
                        <a:pt x="101357" y="31290"/>
                      </a:cubicBezTo>
                      <a:close/>
                      <a:moveTo>
                        <a:pt x="108958" y="4766"/>
                      </a:moveTo>
                      <a:cubicBezTo>
                        <a:pt x="108995" y="4717"/>
                        <a:pt x="109038" y="4650"/>
                        <a:pt x="109074" y="4588"/>
                      </a:cubicBezTo>
                      <a:cubicBezTo>
                        <a:pt x="109798" y="-1387"/>
                        <a:pt x="102356" y="-602"/>
                        <a:pt x="100486" y="1763"/>
                      </a:cubicBezTo>
                      <a:cubicBezTo>
                        <a:pt x="98647" y="4092"/>
                        <a:pt x="106408" y="8241"/>
                        <a:pt x="108958" y="4760"/>
                      </a:cubicBezTo>
                      <a:close/>
                      <a:moveTo>
                        <a:pt x="99696" y="10723"/>
                      </a:moveTo>
                      <a:cubicBezTo>
                        <a:pt x="102675" y="6457"/>
                        <a:pt x="100162" y="654"/>
                        <a:pt x="94166" y="213"/>
                      </a:cubicBezTo>
                      <a:cubicBezTo>
                        <a:pt x="87313" y="-290"/>
                        <a:pt x="93964" y="14032"/>
                        <a:pt x="98077" y="12439"/>
                      </a:cubicBezTo>
                      <a:cubicBezTo>
                        <a:pt x="98733" y="11912"/>
                        <a:pt x="99267" y="11330"/>
                        <a:pt x="99696" y="10723"/>
                      </a:cubicBezTo>
                      <a:close/>
                      <a:moveTo>
                        <a:pt x="56878" y="40654"/>
                      </a:moveTo>
                      <a:cubicBezTo>
                        <a:pt x="57369" y="39924"/>
                        <a:pt x="57669" y="39115"/>
                        <a:pt x="57730" y="38264"/>
                      </a:cubicBezTo>
                      <a:cubicBezTo>
                        <a:pt x="52360" y="32718"/>
                        <a:pt x="33425" y="27300"/>
                        <a:pt x="34994" y="38184"/>
                      </a:cubicBezTo>
                      <a:cubicBezTo>
                        <a:pt x="36392" y="47879"/>
                        <a:pt x="52888" y="46586"/>
                        <a:pt x="56878" y="40654"/>
                      </a:cubicBezTo>
                      <a:close/>
                      <a:moveTo>
                        <a:pt x="71510" y="16575"/>
                      </a:moveTo>
                      <a:cubicBezTo>
                        <a:pt x="72632" y="15062"/>
                        <a:pt x="73245" y="12978"/>
                        <a:pt x="72828" y="10551"/>
                      </a:cubicBezTo>
                      <a:cubicBezTo>
                        <a:pt x="68936" y="4074"/>
                        <a:pt x="59631" y="9816"/>
                        <a:pt x="62291" y="16159"/>
                      </a:cubicBezTo>
                      <a:cubicBezTo>
                        <a:pt x="64118" y="20516"/>
                        <a:pt x="69040" y="19909"/>
                        <a:pt x="71510" y="16575"/>
                      </a:cubicBezTo>
                      <a:close/>
                      <a:moveTo>
                        <a:pt x="59134" y="15534"/>
                      </a:moveTo>
                      <a:cubicBezTo>
                        <a:pt x="62113" y="11268"/>
                        <a:pt x="59600" y="5465"/>
                        <a:pt x="53611" y="5024"/>
                      </a:cubicBezTo>
                      <a:cubicBezTo>
                        <a:pt x="46758" y="4521"/>
                        <a:pt x="53409" y="18831"/>
                        <a:pt x="57516" y="17237"/>
                      </a:cubicBezTo>
                      <a:cubicBezTo>
                        <a:pt x="58172" y="16710"/>
                        <a:pt x="58711" y="16140"/>
                        <a:pt x="59134" y="15534"/>
                      </a:cubicBezTo>
                      <a:close/>
                      <a:moveTo>
                        <a:pt x="48315" y="21374"/>
                      </a:moveTo>
                      <a:cubicBezTo>
                        <a:pt x="48351" y="21325"/>
                        <a:pt x="48388" y="21264"/>
                        <a:pt x="48425" y="21202"/>
                      </a:cubicBezTo>
                      <a:cubicBezTo>
                        <a:pt x="49148" y="15227"/>
                        <a:pt x="41701" y="16005"/>
                        <a:pt x="39831" y="18377"/>
                      </a:cubicBezTo>
                      <a:cubicBezTo>
                        <a:pt x="37992" y="20706"/>
                        <a:pt x="45765" y="24855"/>
                        <a:pt x="48315" y="21374"/>
                      </a:cubicBezTo>
                      <a:close/>
                      <a:moveTo>
                        <a:pt x="9696" y="42033"/>
                      </a:moveTo>
                      <a:cubicBezTo>
                        <a:pt x="10824" y="40519"/>
                        <a:pt x="11437" y="38448"/>
                        <a:pt x="11014" y="36021"/>
                      </a:cubicBezTo>
                      <a:cubicBezTo>
                        <a:pt x="7122" y="29543"/>
                        <a:pt x="-2190" y="35279"/>
                        <a:pt x="471" y="41622"/>
                      </a:cubicBezTo>
                      <a:cubicBezTo>
                        <a:pt x="2297" y="45979"/>
                        <a:pt x="7232" y="45366"/>
                        <a:pt x="9696" y="42033"/>
                      </a:cubicBezTo>
                      <a:close/>
                    </a:path>
                  </a:pathLst>
                </a:custGeom>
                <a:grpFill/>
                <a:ln w="612" cap="flat">
                  <a:noFill/>
                  <a:prstDash val="solid"/>
                  <a:miter/>
                </a:ln>
              </p:spPr>
              <p:txBody>
                <a:bodyPr/>
                <a:lstStyle/>
                <a:p>
                  <a:endParaRPr lang="en-US"/>
                </a:p>
              </p:txBody>
            </p:sp>
            <p:sp>
              <p:nvSpPr>
                <p:cNvPr id="1128" name="Freeform 819">
                  <a:extLst>
                    <a:ext uri="{FF2B5EF4-FFF2-40B4-BE49-F238E27FC236}">
                      <a16:creationId xmlns:a16="http://schemas.microsoft.com/office/drawing/2014/main" id="{EF15007E-292E-62AB-B4DB-F41A7DE03B22}"/>
                    </a:ext>
                  </a:extLst>
                </p:cNvPr>
                <p:cNvSpPr/>
                <p:nvPr/>
              </p:nvSpPr>
              <p:spPr>
                <a:xfrm>
                  <a:off x="6724555" y="3679257"/>
                  <a:ext cx="37706" cy="49599"/>
                </a:xfrm>
                <a:custGeom>
                  <a:avLst/>
                  <a:gdLst>
                    <a:gd name="csX0" fmla="*/ 3039 w 30512"/>
                    <a:gd name="csY0" fmla="*/ 27115 h 40136"/>
                    <a:gd name="csX1" fmla="*/ 3848 w 30512"/>
                    <a:gd name="csY1" fmla="*/ 6873 h 40136"/>
                    <a:gd name="csX2" fmla="*/ 28686 w 30512"/>
                    <a:gd name="csY2" fmla="*/ 1474 h 40136"/>
                    <a:gd name="csX3" fmla="*/ 23832 w 30512"/>
                    <a:gd name="csY3" fmla="*/ 20907 h 40136"/>
                    <a:gd name="csX4" fmla="*/ 19780 w 30512"/>
                    <a:gd name="csY4" fmla="*/ 38722 h 40136"/>
                    <a:gd name="csX5" fmla="*/ 3045 w 30512"/>
                    <a:gd name="csY5" fmla="*/ 27115 h 40136"/>
                  </a:gdLst>
                  <a:ahLst/>
                  <a:cxnLst>
                    <a:cxn ang="0">
                      <a:pos x="csX0" y="csY0"/>
                    </a:cxn>
                    <a:cxn ang="0">
                      <a:pos x="csX1" y="csY1"/>
                    </a:cxn>
                    <a:cxn ang="0">
                      <a:pos x="csX2" y="csY2"/>
                    </a:cxn>
                    <a:cxn ang="0">
                      <a:pos x="csX3" y="csY3"/>
                    </a:cxn>
                    <a:cxn ang="0">
                      <a:pos x="csX4" y="csY4"/>
                    </a:cxn>
                    <a:cxn ang="0">
                      <a:pos x="csX5" y="csY5"/>
                    </a:cxn>
                  </a:cxnLst>
                  <a:rect l="l" t="t" r="r" b="b"/>
                  <a:pathLst>
                    <a:path w="30512" h="40136">
                      <a:moveTo>
                        <a:pt x="3039" y="27115"/>
                      </a:moveTo>
                      <a:cubicBezTo>
                        <a:pt x="-743" y="21985"/>
                        <a:pt x="-1552" y="11193"/>
                        <a:pt x="3848" y="6873"/>
                      </a:cubicBezTo>
                      <a:cubicBezTo>
                        <a:pt x="9249" y="2552"/>
                        <a:pt x="24365" y="-2577"/>
                        <a:pt x="28686" y="1474"/>
                      </a:cubicBezTo>
                      <a:cubicBezTo>
                        <a:pt x="33008" y="5525"/>
                        <a:pt x="28956" y="17671"/>
                        <a:pt x="23832" y="20907"/>
                      </a:cubicBezTo>
                      <a:cubicBezTo>
                        <a:pt x="18701" y="24149"/>
                        <a:pt x="21668" y="34132"/>
                        <a:pt x="19780" y="38722"/>
                      </a:cubicBezTo>
                      <a:cubicBezTo>
                        <a:pt x="17892" y="43312"/>
                        <a:pt x="4124" y="36019"/>
                        <a:pt x="3045" y="27115"/>
                      </a:cubicBezTo>
                      <a:close/>
                    </a:path>
                  </a:pathLst>
                </a:custGeom>
                <a:grpFill/>
                <a:ln w="612" cap="flat">
                  <a:noFill/>
                  <a:prstDash val="solid"/>
                  <a:miter/>
                </a:ln>
              </p:spPr>
              <p:txBody>
                <a:bodyPr/>
                <a:lstStyle/>
                <a:p>
                  <a:endParaRPr lang="en-US"/>
                </a:p>
              </p:txBody>
            </p:sp>
            <p:sp>
              <p:nvSpPr>
                <p:cNvPr id="1129" name="Freeform 820">
                  <a:extLst>
                    <a:ext uri="{FF2B5EF4-FFF2-40B4-BE49-F238E27FC236}">
                      <a16:creationId xmlns:a16="http://schemas.microsoft.com/office/drawing/2014/main" id="{60D01919-6E29-3DE1-B3A8-DE881A727444}"/>
                    </a:ext>
                  </a:extLst>
                </p:cNvPr>
                <p:cNvSpPr/>
                <p:nvPr/>
              </p:nvSpPr>
              <p:spPr>
                <a:xfrm>
                  <a:off x="6738405" y="3735781"/>
                  <a:ext cx="22972" cy="39444"/>
                </a:xfrm>
                <a:custGeom>
                  <a:avLst/>
                  <a:gdLst>
                    <a:gd name="csX0" fmla="*/ 2087 w 18589"/>
                    <a:gd name="csY0" fmla="*/ 14303 h 31918"/>
                    <a:gd name="csX1" fmla="*/ 4785 w 18589"/>
                    <a:gd name="csY1" fmla="*/ 0 h 31918"/>
                    <a:gd name="csX2" fmla="*/ 18552 w 18589"/>
                    <a:gd name="csY2" fmla="*/ 7287 h 31918"/>
                    <a:gd name="csX3" fmla="*/ 13422 w 18589"/>
                    <a:gd name="csY3" fmla="*/ 31849 h 31918"/>
                    <a:gd name="csX4" fmla="*/ 2087 w 18589"/>
                    <a:gd name="csY4" fmla="*/ 14303 h 31918"/>
                  </a:gdLst>
                  <a:ahLst/>
                  <a:cxnLst>
                    <a:cxn ang="0">
                      <a:pos x="csX0" y="csY0"/>
                    </a:cxn>
                    <a:cxn ang="0">
                      <a:pos x="csX1" y="csY1"/>
                    </a:cxn>
                    <a:cxn ang="0">
                      <a:pos x="csX2" y="csY2"/>
                    </a:cxn>
                    <a:cxn ang="0">
                      <a:pos x="csX3" y="csY3"/>
                    </a:cxn>
                    <a:cxn ang="0">
                      <a:pos x="csX4" y="csY4"/>
                    </a:cxn>
                  </a:cxnLst>
                  <a:rect l="l" t="t" r="r" b="b"/>
                  <a:pathLst>
                    <a:path w="18589" h="31918">
                      <a:moveTo>
                        <a:pt x="2087" y="14303"/>
                      </a:moveTo>
                      <a:cubicBezTo>
                        <a:pt x="-1155" y="2433"/>
                        <a:pt x="-886" y="0"/>
                        <a:pt x="4785" y="0"/>
                      </a:cubicBezTo>
                      <a:cubicBezTo>
                        <a:pt x="10455" y="0"/>
                        <a:pt x="18552" y="0"/>
                        <a:pt x="18552" y="7287"/>
                      </a:cubicBezTo>
                      <a:cubicBezTo>
                        <a:pt x="18552" y="14573"/>
                        <a:pt x="19362" y="33197"/>
                        <a:pt x="13422" y="31849"/>
                      </a:cubicBezTo>
                      <a:cubicBezTo>
                        <a:pt x="7482" y="30501"/>
                        <a:pt x="2897" y="19703"/>
                        <a:pt x="2087" y="14303"/>
                      </a:cubicBezTo>
                      <a:close/>
                    </a:path>
                  </a:pathLst>
                </a:custGeom>
                <a:grpFill/>
                <a:ln w="612" cap="flat">
                  <a:noFill/>
                  <a:prstDash val="solid"/>
                  <a:miter/>
                </a:ln>
              </p:spPr>
              <p:txBody>
                <a:bodyPr/>
                <a:lstStyle/>
                <a:p>
                  <a:endParaRPr lang="en-US"/>
                </a:p>
              </p:txBody>
            </p:sp>
            <p:sp>
              <p:nvSpPr>
                <p:cNvPr id="1130" name="Freeform 821">
                  <a:extLst>
                    <a:ext uri="{FF2B5EF4-FFF2-40B4-BE49-F238E27FC236}">
                      <a16:creationId xmlns:a16="http://schemas.microsoft.com/office/drawing/2014/main" id="{C03AC408-8D4A-880C-A006-A5045B2DD642}"/>
                    </a:ext>
                  </a:extLst>
                </p:cNvPr>
                <p:cNvSpPr/>
                <p:nvPr/>
              </p:nvSpPr>
              <p:spPr>
                <a:xfrm>
                  <a:off x="6757394" y="3714259"/>
                  <a:ext cx="16527" cy="21615"/>
                </a:xfrm>
                <a:custGeom>
                  <a:avLst/>
                  <a:gdLst>
                    <a:gd name="csX0" fmla="*/ 220 w 13374"/>
                    <a:gd name="csY0" fmla="*/ 12556 h 17491"/>
                    <a:gd name="csX1" fmla="*/ 9666 w 13374"/>
                    <a:gd name="csY1" fmla="*/ 2028 h 17491"/>
                    <a:gd name="csX2" fmla="*/ 9126 w 13374"/>
                    <a:gd name="csY2" fmla="*/ 17410 h 17491"/>
                    <a:gd name="csX3" fmla="*/ 220 w 13374"/>
                    <a:gd name="csY3" fmla="*/ 12550 h 17491"/>
                  </a:gdLst>
                  <a:ahLst/>
                  <a:cxnLst>
                    <a:cxn ang="0">
                      <a:pos x="csX0" y="csY0"/>
                    </a:cxn>
                    <a:cxn ang="0">
                      <a:pos x="csX1" y="csY1"/>
                    </a:cxn>
                    <a:cxn ang="0">
                      <a:pos x="csX2" y="csY2"/>
                    </a:cxn>
                    <a:cxn ang="0">
                      <a:pos x="csX3" y="csY3"/>
                    </a:cxn>
                  </a:cxnLst>
                  <a:rect l="l" t="t" r="r" b="b"/>
                  <a:pathLst>
                    <a:path w="13374" h="17491">
                      <a:moveTo>
                        <a:pt x="220" y="12556"/>
                      </a:moveTo>
                      <a:cubicBezTo>
                        <a:pt x="-1135" y="6079"/>
                        <a:pt x="3996" y="-4444"/>
                        <a:pt x="9666" y="2028"/>
                      </a:cubicBezTo>
                      <a:cubicBezTo>
                        <a:pt x="15336" y="8505"/>
                        <a:pt x="13981" y="18495"/>
                        <a:pt x="9126" y="17410"/>
                      </a:cubicBezTo>
                      <a:cubicBezTo>
                        <a:pt x="4271" y="16331"/>
                        <a:pt x="759" y="16062"/>
                        <a:pt x="220" y="12550"/>
                      </a:cubicBezTo>
                      <a:close/>
                    </a:path>
                  </a:pathLst>
                </a:custGeom>
                <a:grpFill/>
                <a:ln w="612" cap="flat">
                  <a:noFill/>
                  <a:prstDash val="solid"/>
                  <a:miter/>
                </a:ln>
              </p:spPr>
              <p:txBody>
                <a:bodyPr/>
                <a:lstStyle/>
                <a:p>
                  <a:endParaRPr lang="en-US"/>
                </a:p>
              </p:txBody>
            </p:sp>
            <p:sp>
              <p:nvSpPr>
                <p:cNvPr id="1131" name="Freeform 822">
                  <a:extLst>
                    <a:ext uri="{FF2B5EF4-FFF2-40B4-BE49-F238E27FC236}">
                      <a16:creationId xmlns:a16="http://schemas.microsoft.com/office/drawing/2014/main" id="{88626169-4413-E4B4-0911-3ED9325A0F20}"/>
                    </a:ext>
                  </a:extLst>
                </p:cNvPr>
                <p:cNvSpPr/>
                <p:nvPr/>
              </p:nvSpPr>
              <p:spPr>
                <a:xfrm>
                  <a:off x="6770630" y="3640544"/>
                  <a:ext cx="125359" cy="46599"/>
                </a:xfrm>
                <a:custGeom>
                  <a:avLst/>
                  <a:gdLst>
                    <a:gd name="csX0" fmla="*/ 848 w 101441"/>
                    <a:gd name="csY0" fmla="*/ 34425 h 37708"/>
                    <a:gd name="csX1" fmla="*/ 20556 w 101441"/>
                    <a:gd name="csY1" fmla="*/ 16616 h 37708"/>
                    <a:gd name="csX2" fmla="*/ 59162 w 101441"/>
                    <a:gd name="csY2" fmla="*/ 11487 h 37708"/>
                    <a:gd name="csX3" fmla="*/ 94795 w 101441"/>
                    <a:gd name="csY3" fmla="*/ 149 h 37708"/>
                    <a:gd name="csX4" fmla="*/ 92907 w 101441"/>
                    <a:gd name="csY4" fmla="*/ 22548 h 37708"/>
                    <a:gd name="csX5" fmla="*/ 58353 w 101441"/>
                    <a:gd name="csY5" fmla="*/ 21470 h 37708"/>
                    <a:gd name="csX6" fmla="*/ 34863 w 101441"/>
                    <a:gd name="csY6" fmla="*/ 23897 h 37708"/>
                    <a:gd name="csX7" fmla="*/ 20286 w 101441"/>
                    <a:gd name="csY7" fmla="*/ 34695 h 37708"/>
                    <a:gd name="csX8" fmla="*/ 848 w 101441"/>
                    <a:gd name="csY8" fmla="*/ 34425 h 377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1441" h="37708">
                      <a:moveTo>
                        <a:pt x="848" y="34425"/>
                      </a:moveTo>
                      <a:cubicBezTo>
                        <a:pt x="-3198" y="28487"/>
                        <a:pt x="7867" y="16347"/>
                        <a:pt x="20556" y="16616"/>
                      </a:cubicBezTo>
                      <a:cubicBezTo>
                        <a:pt x="33245" y="16886"/>
                        <a:pt x="46197" y="16077"/>
                        <a:pt x="59162" y="11487"/>
                      </a:cubicBezTo>
                      <a:cubicBezTo>
                        <a:pt x="72121" y="6897"/>
                        <a:pt x="86428" y="-1199"/>
                        <a:pt x="94795" y="149"/>
                      </a:cubicBezTo>
                      <a:cubicBezTo>
                        <a:pt x="103163" y="1498"/>
                        <a:pt x="104781" y="18504"/>
                        <a:pt x="92907" y="22548"/>
                      </a:cubicBezTo>
                      <a:cubicBezTo>
                        <a:pt x="81027" y="26599"/>
                        <a:pt x="69957" y="21740"/>
                        <a:pt x="58353" y="21470"/>
                      </a:cubicBezTo>
                      <a:cubicBezTo>
                        <a:pt x="46743" y="21200"/>
                        <a:pt x="43236" y="19037"/>
                        <a:pt x="34863" y="23897"/>
                      </a:cubicBezTo>
                      <a:cubicBezTo>
                        <a:pt x="26496" y="28757"/>
                        <a:pt x="25411" y="32532"/>
                        <a:pt x="20286" y="34695"/>
                      </a:cubicBezTo>
                      <a:cubicBezTo>
                        <a:pt x="15155" y="36852"/>
                        <a:pt x="1118" y="40364"/>
                        <a:pt x="848" y="34425"/>
                      </a:cubicBezTo>
                      <a:close/>
                    </a:path>
                  </a:pathLst>
                </a:custGeom>
                <a:grpFill/>
                <a:ln w="612" cap="flat">
                  <a:noFill/>
                  <a:prstDash val="solid"/>
                  <a:miter/>
                </a:ln>
              </p:spPr>
              <p:txBody>
                <a:bodyPr/>
                <a:lstStyle/>
                <a:p>
                  <a:endParaRPr lang="en-US"/>
                </a:p>
              </p:txBody>
            </p:sp>
            <p:sp>
              <p:nvSpPr>
                <p:cNvPr id="1132" name="Freeform 823">
                  <a:extLst>
                    <a:ext uri="{FF2B5EF4-FFF2-40B4-BE49-F238E27FC236}">
                      <a16:creationId xmlns:a16="http://schemas.microsoft.com/office/drawing/2014/main" id="{704744A1-179A-A53E-06A1-28A26189108E}"/>
                    </a:ext>
                  </a:extLst>
                </p:cNvPr>
                <p:cNvSpPr/>
                <p:nvPr/>
              </p:nvSpPr>
              <p:spPr>
                <a:xfrm>
                  <a:off x="6954332" y="3727878"/>
                  <a:ext cx="78438" cy="38653"/>
                </a:xfrm>
                <a:custGeom>
                  <a:avLst/>
                  <a:gdLst>
                    <a:gd name="csX0" fmla="*/ 945 w 63472"/>
                    <a:gd name="csY0" fmla="*/ 30149 h 31278"/>
                    <a:gd name="csX1" fmla="*/ 21462 w 63472"/>
                    <a:gd name="csY1" fmla="*/ 6665 h 31278"/>
                    <a:gd name="csX2" fmla="*/ 46840 w 63472"/>
                    <a:gd name="csY2" fmla="*/ 996 h 31278"/>
                    <a:gd name="csX3" fmla="*/ 61147 w 63472"/>
                    <a:gd name="csY3" fmla="*/ 8822 h 31278"/>
                    <a:gd name="csX4" fmla="*/ 32802 w 63472"/>
                    <a:gd name="csY4" fmla="*/ 16109 h 31278"/>
                    <a:gd name="csX5" fmla="*/ 945 w 63472"/>
                    <a:gd name="csY5" fmla="*/ 30143 h 31278"/>
                  </a:gdLst>
                  <a:ahLst/>
                  <a:cxnLst>
                    <a:cxn ang="0">
                      <a:pos x="csX0" y="csY0"/>
                    </a:cxn>
                    <a:cxn ang="0">
                      <a:pos x="csX1" y="csY1"/>
                    </a:cxn>
                    <a:cxn ang="0">
                      <a:pos x="csX2" y="csY2"/>
                    </a:cxn>
                    <a:cxn ang="0">
                      <a:pos x="csX3" y="csY3"/>
                    </a:cxn>
                    <a:cxn ang="0">
                      <a:pos x="csX4" y="csY4"/>
                    </a:cxn>
                    <a:cxn ang="0">
                      <a:pos x="csX5" y="csY5"/>
                    </a:cxn>
                  </a:cxnLst>
                  <a:rect l="l" t="t" r="r" b="b"/>
                  <a:pathLst>
                    <a:path w="63472" h="31278">
                      <a:moveTo>
                        <a:pt x="945" y="30149"/>
                      </a:moveTo>
                      <a:cubicBezTo>
                        <a:pt x="-4449" y="24750"/>
                        <a:pt x="14713" y="6665"/>
                        <a:pt x="21462" y="6665"/>
                      </a:cubicBezTo>
                      <a:cubicBezTo>
                        <a:pt x="28211" y="6665"/>
                        <a:pt x="34690" y="5047"/>
                        <a:pt x="46840" y="996"/>
                      </a:cubicBezTo>
                      <a:cubicBezTo>
                        <a:pt x="58989" y="-3054"/>
                        <a:pt x="67896" y="6396"/>
                        <a:pt x="61147" y="8822"/>
                      </a:cubicBezTo>
                      <a:cubicBezTo>
                        <a:pt x="54398" y="11249"/>
                        <a:pt x="44406" y="12064"/>
                        <a:pt x="32802" y="16109"/>
                      </a:cubicBezTo>
                      <a:cubicBezTo>
                        <a:pt x="21192" y="20154"/>
                        <a:pt x="4997" y="35542"/>
                        <a:pt x="945" y="30143"/>
                      </a:cubicBezTo>
                      <a:close/>
                    </a:path>
                  </a:pathLst>
                </a:custGeom>
                <a:grpFill/>
                <a:ln w="612" cap="flat">
                  <a:noFill/>
                  <a:prstDash val="solid"/>
                  <a:miter/>
                </a:ln>
              </p:spPr>
              <p:txBody>
                <a:bodyPr/>
                <a:lstStyle/>
                <a:p>
                  <a:endParaRPr lang="en-US"/>
                </a:p>
              </p:txBody>
            </p:sp>
            <p:sp>
              <p:nvSpPr>
                <p:cNvPr id="1133" name="Freeform 824">
                  <a:extLst>
                    <a:ext uri="{FF2B5EF4-FFF2-40B4-BE49-F238E27FC236}">
                      <a16:creationId xmlns:a16="http://schemas.microsoft.com/office/drawing/2014/main" id="{7E67F237-4470-FD6A-61E0-162521E6AF06}"/>
                    </a:ext>
                  </a:extLst>
                </p:cNvPr>
                <p:cNvSpPr/>
                <p:nvPr/>
              </p:nvSpPr>
              <p:spPr>
                <a:xfrm>
                  <a:off x="7041893" y="3706367"/>
                  <a:ext cx="32287" cy="21624"/>
                </a:xfrm>
                <a:custGeom>
                  <a:avLst/>
                  <a:gdLst>
                    <a:gd name="csX0" fmla="*/ 9 w 26127"/>
                    <a:gd name="csY0" fmla="*/ 14083 h 17498"/>
                    <a:gd name="csX1" fmla="*/ 25926 w 26127"/>
                    <a:gd name="csY1" fmla="*/ 3560 h 17498"/>
                    <a:gd name="csX2" fmla="*/ 9 w 26127"/>
                    <a:gd name="csY2" fmla="*/ 14083 h 17498"/>
                  </a:gdLst>
                  <a:ahLst/>
                  <a:cxnLst>
                    <a:cxn ang="0">
                      <a:pos x="csX0" y="csY0"/>
                    </a:cxn>
                    <a:cxn ang="0">
                      <a:pos x="csX1" y="csY1"/>
                    </a:cxn>
                    <a:cxn ang="0">
                      <a:pos x="csX2" y="csY2"/>
                    </a:cxn>
                  </a:cxnLst>
                  <a:rect l="l" t="t" r="r" b="b"/>
                  <a:pathLst>
                    <a:path w="26127" h="17498">
                      <a:moveTo>
                        <a:pt x="9" y="14083"/>
                      </a:moveTo>
                      <a:cubicBezTo>
                        <a:pt x="-530" y="8684"/>
                        <a:pt x="23229" y="-6968"/>
                        <a:pt x="25926" y="3560"/>
                      </a:cubicBezTo>
                      <a:cubicBezTo>
                        <a:pt x="28630" y="14083"/>
                        <a:pt x="3252" y="22454"/>
                        <a:pt x="9" y="14083"/>
                      </a:cubicBezTo>
                      <a:close/>
                    </a:path>
                  </a:pathLst>
                </a:custGeom>
                <a:grpFill/>
                <a:ln w="612" cap="flat">
                  <a:noFill/>
                  <a:prstDash val="solid"/>
                  <a:miter/>
                </a:ln>
              </p:spPr>
              <p:txBody>
                <a:bodyPr/>
                <a:lstStyle/>
                <a:p>
                  <a:endParaRPr lang="en-US"/>
                </a:p>
              </p:txBody>
            </p:sp>
            <p:sp>
              <p:nvSpPr>
                <p:cNvPr id="1134" name="Freeform 825">
                  <a:extLst>
                    <a:ext uri="{FF2B5EF4-FFF2-40B4-BE49-F238E27FC236}">
                      <a16:creationId xmlns:a16="http://schemas.microsoft.com/office/drawing/2014/main" id="{5FA64D7B-B306-0043-C117-B33C5094F2C0}"/>
                    </a:ext>
                  </a:extLst>
                </p:cNvPr>
                <p:cNvSpPr/>
                <p:nvPr/>
              </p:nvSpPr>
              <p:spPr>
                <a:xfrm>
                  <a:off x="7021272" y="3706263"/>
                  <a:ext cx="17203" cy="12071"/>
                </a:xfrm>
                <a:custGeom>
                  <a:avLst/>
                  <a:gdLst>
                    <a:gd name="csX0" fmla="*/ 500 w 13921"/>
                    <a:gd name="csY0" fmla="*/ 8504 h 9768"/>
                    <a:gd name="csX1" fmla="*/ 13458 w 13921"/>
                    <a:gd name="csY1" fmla="*/ 1757 h 9768"/>
                    <a:gd name="csX2" fmla="*/ 500 w 13921"/>
                    <a:gd name="csY2" fmla="*/ 8504 h 9768"/>
                  </a:gdLst>
                  <a:ahLst/>
                  <a:cxnLst>
                    <a:cxn ang="0">
                      <a:pos x="csX0" y="csY0"/>
                    </a:cxn>
                    <a:cxn ang="0">
                      <a:pos x="csX1" y="csY1"/>
                    </a:cxn>
                    <a:cxn ang="0">
                      <a:pos x="csX2" y="csY2"/>
                    </a:cxn>
                  </a:cxnLst>
                  <a:rect l="l" t="t" r="r" b="b"/>
                  <a:pathLst>
                    <a:path w="13921" h="9768">
                      <a:moveTo>
                        <a:pt x="500" y="8504"/>
                      </a:moveTo>
                      <a:cubicBezTo>
                        <a:pt x="-2743" y="3914"/>
                        <a:pt x="10761" y="-3373"/>
                        <a:pt x="13458" y="1757"/>
                      </a:cubicBezTo>
                      <a:cubicBezTo>
                        <a:pt x="16155" y="6886"/>
                        <a:pt x="6439" y="12279"/>
                        <a:pt x="500" y="8504"/>
                      </a:cubicBezTo>
                      <a:close/>
                    </a:path>
                  </a:pathLst>
                </a:custGeom>
                <a:grpFill/>
                <a:ln w="612" cap="flat">
                  <a:noFill/>
                  <a:prstDash val="solid"/>
                  <a:miter/>
                </a:ln>
              </p:spPr>
              <p:txBody>
                <a:bodyPr/>
                <a:lstStyle/>
                <a:p>
                  <a:endParaRPr lang="en-US"/>
                </a:p>
              </p:txBody>
            </p:sp>
            <p:sp>
              <p:nvSpPr>
                <p:cNvPr id="1135" name="Freeform 826">
                  <a:extLst>
                    <a:ext uri="{FF2B5EF4-FFF2-40B4-BE49-F238E27FC236}">
                      <a16:creationId xmlns:a16="http://schemas.microsoft.com/office/drawing/2014/main" id="{88E2B967-D463-2740-9085-4DCCFF7CFBE5}"/>
                    </a:ext>
                  </a:extLst>
                </p:cNvPr>
                <p:cNvSpPr/>
                <p:nvPr/>
              </p:nvSpPr>
              <p:spPr>
                <a:xfrm>
                  <a:off x="7076257" y="3622143"/>
                  <a:ext cx="65085" cy="16244"/>
                </a:xfrm>
                <a:custGeom>
                  <a:avLst/>
                  <a:gdLst>
                    <a:gd name="csX0" fmla="*/ 6 w 52667"/>
                    <a:gd name="csY0" fmla="*/ 5589 h 13145"/>
                    <a:gd name="csX1" fmla="*/ 27811 w 52667"/>
                    <a:gd name="csY1" fmla="*/ 190 h 13145"/>
                    <a:gd name="csX2" fmla="*/ 50486 w 52667"/>
                    <a:gd name="csY2" fmla="*/ 2623 h 13145"/>
                    <a:gd name="csX3" fmla="*/ 44546 w 52667"/>
                    <a:gd name="csY3" fmla="*/ 13146 h 13145"/>
                    <a:gd name="csX4" fmla="*/ 20786 w 52667"/>
                    <a:gd name="csY4" fmla="*/ 11258 h 13145"/>
                    <a:gd name="csX5" fmla="*/ 0 w 52667"/>
                    <a:gd name="csY5" fmla="*/ 5589 h 13145"/>
                  </a:gdLst>
                  <a:ahLst/>
                  <a:cxnLst>
                    <a:cxn ang="0">
                      <a:pos x="csX0" y="csY0"/>
                    </a:cxn>
                    <a:cxn ang="0">
                      <a:pos x="csX1" y="csY1"/>
                    </a:cxn>
                    <a:cxn ang="0">
                      <a:pos x="csX2" y="csY2"/>
                    </a:cxn>
                    <a:cxn ang="0">
                      <a:pos x="csX3" y="csY3"/>
                    </a:cxn>
                    <a:cxn ang="0">
                      <a:pos x="csX4" y="csY4"/>
                    </a:cxn>
                    <a:cxn ang="0">
                      <a:pos x="csX5" y="csY5"/>
                    </a:cxn>
                  </a:cxnLst>
                  <a:rect l="l" t="t" r="r" b="b"/>
                  <a:pathLst>
                    <a:path w="52667" h="13145">
                      <a:moveTo>
                        <a:pt x="6" y="5589"/>
                      </a:moveTo>
                      <a:cubicBezTo>
                        <a:pt x="1085" y="-79"/>
                        <a:pt x="18089" y="-349"/>
                        <a:pt x="27811" y="190"/>
                      </a:cubicBezTo>
                      <a:cubicBezTo>
                        <a:pt x="37533" y="729"/>
                        <a:pt x="45895" y="-1158"/>
                        <a:pt x="50486" y="2623"/>
                      </a:cubicBezTo>
                      <a:cubicBezTo>
                        <a:pt x="55077" y="6404"/>
                        <a:pt x="52104" y="13146"/>
                        <a:pt x="44546" y="13146"/>
                      </a:cubicBezTo>
                      <a:cubicBezTo>
                        <a:pt x="36988" y="13146"/>
                        <a:pt x="26996" y="10179"/>
                        <a:pt x="20786" y="11258"/>
                      </a:cubicBezTo>
                      <a:cubicBezTo>
                        <a:pt x="14577" y="12337"/>
                        <a:pt x="809" y="12337"/>
                        <a:pt x="0" y="5589"/>
                      </a:cubicBezTo>
                      <a:close/>
                    </a:path>
                  </a:pathLst>
                </a:custGeom>
                <a:grpFill/>
                <a:ln w="612" cap="flat">
                  <a:noFill/>
                  <a:prstDash val="solid"/>
                  <a:miter/>
                </a:ln>
              </p:spPr>
              <p:txBody>
                <a:bodyPr/>
                <a:lstStyle/>
                <a:p>
                  <a:endParaRPr lang="en-US"/>
                </a:p>
              </p:txBody>
            </p:sp>
            <p:sp>
              <p:nvSpPr>
                <p:cNvPr id="1136" name="Freeform 827">
                  <a:extLst>
                    <a:ext uri="{FF2B5EF4-FFF2-40B4-BE49-F238E27FC236}">
                      <a16:creationId xmlns:a16="http://schemas.microsoft.com/office/drawing/2014/main" id="{282FFD27-D1A3-AC70-55BC-38BCD44ECE83}"/>
                    </a:ext>
                  </a:extLst>
                </p:cNvPr>
                <p:cNvSpPr/>
                <p:nvPr/>
              </p:nvSpPr>
              <p:spPr>
                <a:xfrm>
                  <a:off x="7033230" y="3621943"/>
                  <a:ext cx="32210" cy="19119"/>
                </a:xfrm>
                <a:custGeom>
                  <a:avLst/>
                  <a:gdLst>
                    <a:gd name="csX0" fmla="*/ 25917 w 26064"/>
                    <a:gd name="csY0" fmla="*/ 83 h 15471"/>
                    <a:gd name="csX1" fmla="*/ 16201 w 26064"/>
                    <a:gd name="csY1" fmla="*/ 15471 h 15471"/>
                    <a:gd name="csX2" fmla="*/ 0 w 26064"/>
                    <a:gd name="csY2" fmla="*/ 8185 h 15471"/>
                    <a:gd name="csX3" fmla="*/ 25917 w 26064"/>
                    <a:gd name="csY3" fmla="*/ 89 h 15471"/>
                  </a:gdLst>
                  <a:ahLst/>
                  <a:cxnLst>
                    <a:cxn ang="0">
                      <a:pos x="csX0" y="csY0"/>
                    </a:cxn>
                    <a:cxn ang="0">
                      <a:pos x="csX1" y="csY1"/>
                    </a:cxn>
                    <a:cxn ang="0">
                      <a:pos x="csX2" y="csY2"/>
                    </a:cxn>
                    <a:cxn ang="0">
                      <a:pos x="csX3" y="csY3"/>
                    </a:cxn>
                  </a:cxnLst>
                  <a:rect l="l" t="t" r="r" b="b"/>
                  <a:pathLst>
                    <a:path w="26064" h="15471">
                      <a:moveTo>
                        <a:pt x="25917" y="83"/>
                      </a:moveTo>
                      <a:cubicBezTo>
                        <a:pt x="26726" y="6830"/>
                        <a:pt x="24299" y="15471"/>
                        <a:pt x="16201" y="15471"/>
                      </a:cubicBezTo>
                      <a:cubicBezTo>
                        <a:pt x="8104" y="15471"/>
                        <a:pt x="0" y="12229"/>
                        <a:pt x="0" y="8185"/>
                      </a:cubicBezTo>
                      <a:cubicBezTo>
                        <a:pt x="0" y="4140"/>
                        <a:pt x="15386" y="-720"/>
                        <a:pt x="25917" y="89"/>
                      </a:cubicBezTo>
                      <a:close/>
                    </a:path>
                  </a:pathLst>
                </a:custGeom>
                <a:grpFill/>
                <a:ln w="612" cap="flat">
                  <a:noFill/>
                  <a:prstDash val="solid"/>
                  <a:miter/>
                </a:ln>
              </p:spPr>
              <p:txBody>
                <a:bodyPr/>
                <a:lstStyle/>
                <a:p>
                  <a:endParaRPr lang="en-US"/>
                </a:p>
              </p:txBody>
            </p:sp>
            <p:sp>
              <p:nvSpPr>
                <p:cNvPr id="1137" name="Freeform 828">
                  <a:extLst>
                    <a:ext uri="{FF2B5EF4-FFF2-40B4-BE49-F238E27FC236}">
                      <a16:creationId xmlns:a16="http://schemas.microsoft.com/office/drawing/2014/main" id="{E7BA772A-FEE3-1D0B-B834-E7AEA9FAB30E}"/>
                    </a:ext>
                  </a:extLst>
                </p:cNvPr>
                <p:cNvSpPr/>
                <p:nvPr/>
              </p:nvSpPr>
              <p:spPr>
                <a:xfrm>
                  <a:off x="7172349" y="3687194"/>
                  <a:ext cx="28522" cy="13103"/>
                </a:xfrm>
                <a:custGeom>
                  <a:avLst/>
                  <a:gdLst>
                    <a:gd name="csX0" fmla="*/ 0 w 23080"/>
                    <a:gd name="csY0" fmla="*/ 7199 h 10603"/>
                    <a:gd name="csX1" fmla="*/ 22944 w 23080"/>
                    <a:gd name="csY1" fmla="*/ 3957 h 10603"/>
                    <a:gd name="csX2" fmla="*/ 0 w 23080"/>
                    <a:gd name="csY2" fmla="*/ 7199 h 10603"/>
                  </a:gdLst>
                  <a:ahLst/>
                  <a:cxnLst>
                    <a:cxn ang="0">
                      <a:pos x="csX0" y="csY0"/>
                    </a:cxn>
                    <a:cxn ang="0">
                      <a:pos x="csX1" y="csY1"/>
                    </a:cxn>
                    <a:cxn ang="0">
                      <a:pos x="csX2" y="csY2"/>
                    </a:cxn>
                  </a:cxnLst>
                  <a:rect l="l" t="t" r="r" b="b"/>
                  <a:pathLst>
                    <a:path w="23080" h="10603">
                      <a:moveTo>
                        <a:pt x="0" y="7199"/>
                      </a:moveTo>
                      <a:cubicBezTo>
                        <a:pt x="809" y="451"/>
                        <a:pt x="25108" y="-3330"/>
                        <a:pt x="22944" y="3957"/>
                      </a:cubicBezTo>
                      <a:cubicBezTo>
                        <a:pt x="20787" y="11244"/>
                        <a:pt x="809" y="12861"/>
                        <a:pt x="0" y="7199"/>
                      </a:cubicBezTo>
                      <a:close/>
                    </a:path>
                  </a:pathLst>
                </a:custGeom>
                <a:grpFill/>
                <a:ln w="612" cap="flat">
                  <a:noFill/>
                  <a:prstDash val="solid"/>
                  <a:miter/>
                </a:ln>
              </p:spPr>
              <p:txBody>
                <a:bodyPr/>
                <a:lstStyle/>
                <a:p>
                  <a:endParaRPr lang="en-US"/>
                </a:p>
              </p:txBody>
            </p:sp>
            <p:sp>
              <p:nvSpPr>
                <p:cNvPr id="1138" name="Freeform 829">
                  <a:extLst>
                    <a:ext uri="{FF2B5EF4-FFF2-40B4-BE49-F238E27FC236}">
                      <a16:creationId xmlns:a16="http://schemas.microsoft.com/office/drawing/2014/main" id="{4B7B4EEE-9A9C-E082-5145-0A946F06B2C4}"/>
                    </a:ext>
                  </a:extLst>
                </p:cNvPr>
                <p:cNvSpPr/>
                <p:nvPr/>
              </p:nvSpPr>
              <p:spPr>
                <a:xfrm>
                  <a:off x="7372513" y="3667906"/>
                  <a:ext cx="68776" cy="22600"/>
                </a:xfrm>
                <a:custGeom>
                  <a:avLst/>
                  <a:gdLst>
                    <a:gd name="csX0" fmla="*/ 21600 w 55654"/>
                    <a:gd name="csY0" fmla="*/ 4458 h 18288"/>
                    <a:gd name="csX1" fmla="*/ 54536 w 55654"/>
                    <a:gd name="csY1" fmla="*/ 5806 h 18288"/>
                    <a:gd name="csX2" fmla="*/ 39420 w 55654"/>
                    <a:gd name="csY2" fmla="*/ 18222 h 18288"/>
                    <a:gd name="csX3" fmla="*/ 14581 w 55654"/>
                    <a:gd name="csY3" fmla="*/ 13363 h 18288"/>
                    <a:gd name="csX4" fmla="*/ 4 w 55654"/>
                    <a:gd name="csY4" fmla="*/ 8503 h 18288"/>
                    <a:gd name="csX5" fmla="*/ 21600 w 55654"/>
                    <a:gd name="csY5" fmla="*/ 4458 h 18288"/>
                  </a:gdLst>
                  <a:ahLst/>
                  <a:cxnLst>
                    <a:cxn ang="0">
                      <a:pos x="csX0" y="csY0"/>
                    </a:cxn>
                    <a:cxn ang="0">
                      <a:pos x="csX1" y="csY1"/>
                    </a:cxn>
                    <a:cxn ang="0">
                      <a:pos x="csX2" y="csY2"/>
                    </a:cxn>
                    <a:cxn ang="0">
                      <a:pos x="csX3" y="csY3"/>
                    </a:cxn>
                    <a:cxn ang="0">
                      <a:pos x="csX4" y="csY4"/>
                    </a:cxn>
                    <a:cxn ang="0">
                      <a:pos x="csX5" y="csY5"/>
                    </a:cxn>
                  </a:cxnLst>
                  <a:rect l="l" t="t" r="r" b="b"/>
                  <a:pathLst>
                    <a:path w="55654" h="18288">
                      <a:moveTo>
                        <a:pt x="21600" y="4458"/>
                      </a:moveTo>
                      <a:cubicBezTo>
                        <a:pt x="22949" y="-2559"/>
                        <a:pt x="49136" y="-671"/>
                        <a:pt x="54536" y="5806"/>
                      </a:cubicBezTo>
                      <a:cubicBezTo>
                        <a:pt x="59937" y="12284"/>
                        <a:pt x="44281" y="19031"/>
                        <a:pt x="39420" y="18222"/>
                      </a:cubicBezTo>
                      <a:cubicBezTo>
                        <a:pt x="34559" y="17413"/>
                        <a:pt x="25382" y="13363"/>
                        <a:pt x="14581" y="13363"/>
                      </a:cubicBezTo>
                      <a:cubicBezTo>
                        <a:pt x="3780" y="13363"/>
                        <a:pt x="274" y="13902"/>
                        <a:pt x="4" y="8503"/>
                      </a:cubicBezTo>
                      <a:cubicBezTo>
                        <a:pt x="-265" y="3104"/>
                        <a:pt x="12154" y="6615"/>
                        <a:pt x="21600" y="4458"/>
                      </a:cubicBezTo>
                      <a:close/>
                    </a:path>
                  </a:pathLst>
                </a:custGeom>
                <a:grpFill/>
                <a:ln w="612" cap="flat">
                  <a:noFill/>
                  <a:prstDash val="solid"/>
                  <a:miter/>
                </a:ln>
              </p:spPr>
              <p:txBody>
                <a:bodyPr/>
                <a:lstStyle/>
                <a:p>
                  <a:endParaRPr lang="en-US"/>
                </a:p>
              </p:txBody>
            </p:sp>
            <p:sp>
              <p:nvSpPr>
                <p:cNvPr id="1139" name="Freeform 830">
                  <a:extLst>
                    <a:ext uri="{FF2B5EF4-FFF2-40B4-BE49-F238E27FC236}">
                      <a16:creationId xmlns:a16="http://schemas.microsoft.com/office/drawing/2014/main" id="{4F940F18-35E3-1867-4BA4-B77EBC48F251}"/>
                    </a:ext>
                  </a:extLst>
                </p:cNvPr>
                <p:cNvSpPr/>
                <p:nvPr/>
              </p:nvSpPr>
              <p:spPr>
                <a:xfrm>
                  <a:off x="7585131" y="3678439"/>
                  <a:ext cx="29582" cy="14456"/>
                </a:xfrm>
                <a:custGeom>
                  <a:avLst/>
                  <a:gdLst>
                    <a:gd name="csX0" fmla="*/ 23939 w 23938"/>
                    <a:gd name="csY0" fmla="*/ 8884 h 11698"/>
                    <a:gd name="csX1" fmla="*/ 185 w 23938"/>
                    <a:gd name="csY1" fmla="*/ 1866 h 11698"/>
                    <a:gd name="csX2" fmla="*/ 23939 w 23938"/>
                    <a:gd name="csY2" fmla="*/ 8884 h 11698"/>
                  </a:gdLst>
                  <a:ahLst/>
                  <a:cxnLst>
                    <a:cxn ang="0">
                      <a:pos x="csX0" y="csY0"/>
                    </a:cxn>
                    <a:cxn ang="0">
                      <a:pos x="csX1" y="csY1"/>
                    </a:cxn>
                    <a:cxn ang="0">
                      <a:pos x="csX2" y="csY2"/>
                    </a:cxn>
                  </a:cxnLst>
                  <a:rect l="l" t="t" r="r" b="b"/>
                  <a:pathLst>
                    <a:path w="23938" h="11698">
                      <a:moveTo>
                        <a:pt x="23939" y="8884"/>
                      </a:moveTo>
                      <a:cubicBezTo>
                        <a:pt x="18808" y="1058"/>
                        <a:pt x="2613" y="-2448"/>
                        <a:pt x="185" y="1866"/>
                      </a:cubicBezTo>
                      <a:cubicBezTo>
                        <a:pt x="-2242" y="6187"/>
                        <a:pt x="19893" y="16709"/>
                        <a:pt x="23939" y="8884"/>
                      </a:cubicBezTo>
                      <a:close/>
                    </a:path>
                  </a:pathLst>
                </a:custGeom>
                <a:grpFill/>
                <a:ln w="612" cap="flat">
                  <a:noFill/>
                  <a:prstDash val="solid"/>
                  <a:miter/>
                </a:ln>
              </p:spPr>
              <p:txBody>
                <a:bodyPr/>
                <a:lstStyle/>
                <a:p>
                  <a:endParaRPr lang="en-US"/>
                </a:p>
              </p:txBody>
            </p:sp>
          </p:grpSp>
        </p:grpSp>
        <p:sp>
          <p:nvSpPr>
            <p:cNvPr id="943" name="Freeform 831">
              <a:extLst>
                <a:ext uri="{FF2B5EF4-FFF2-40B4-BE49-F238E27FC236}">
                  <a16:creationId xmlns:a16="http://schemas.microsoft.com/office/drawing/2014/main" id="{1587556D-7429-D30A-9794-CD865BCB7E25}"/>
                </a:ext>
              </a:extLst>
            </p:cNvPr>
            <p:cNvSpPr/>
            <p:nvPr/>
          </p:nvSpPr>
          <p:spPr>
            <a:xfrm>
              <a:off x="9069915" y="1887378"/>
              <a:ext cx="73614" cy="346094"/>
            </a:xfrm>
            <a:custGeom>
              <a:avLst/>
              <a:gdLst>
                <a:gd name="csX0" fmla="*/ 116211 w 130836"/>
                <a:gd name="csY0" fmla="*/ 7 h 615120"/>
                <a:gd name="csX1" fmla="*/ 105410 w 130836"/>
                <a:gd name="csY1" fmla="*/ 3721 h 615120"/>
                <a:gd name="csX2" fmla="*/ 104662 w 130836"/>
                <a:gd name="csY2" fmla="*/ 17528 h 615120"/>
                <a:gd name="csX3" fmla="*/ 118093 w 130836"/>
                <a:gd name="csY3" fmla="*/ 14274 h 615120"/>
                <a:gd name="csX4" fmla="*/ 130837 w 130836"/>
                <a:gd name="csY4" fmla="*/ 18981 h 615120"/>
                <a:gd name="csX5" fmla="*/ 130782 w 130836"/>
                <a:gd name="csY5" fmla="*/ 16726 h 615120"/>
                <a:gd name="csX6" fmla="*/ 130432 w 130836"/>
                <a:gd name="csY6" fmla="*/ 5321 h 615120"/>
                <a:gd name="csX7" fmla="*/ 120465 w 130836"/>
                <a:gd name="csY7" fmla="*/ 541 h 615120"/>
                <a:gd name="csX8" fmla="*/ 116217 w 130836"/>
                <a:gd name="csY8" fmla="*/ 13 h 615120"/>
                <a:gd name="csX9" fmla="*/ 104601 w 130836"/>
                <a:gd name="csY9" fmla="*/ 18962 h 615120"/>
                <a:gd name="csX10" fmla="*/ 103265 w 130836"/>
                <a:gd name="csY10" fmla="*/ 38984 h 615120"/>
                <a:gd name="csX11" fmla="*/ 105116 w 130836"/>
                <a:gd name="csY11" fmla="*/ 42103 h 615120"/>
                <a:gd name="csX12" fmla="*/ 102921 w 130836"/>
                <a:gd name="csY12" fmla="*/ 43237 h 615120"/>
                <a:gd name="csX13" fmla="*/ 101358 w 130836"/>
                <a:gd name="csY13" fmla="*/ 57828 h 615120"/>
                <a:gd name="csX14" fmla="*/ 113502 w 130836"/>
                <a:gd name="csY14" fmla="*/ 55304 h 615120"/>
                <a:gd name="csX15" fmla="*/ 128459 w 130836"/>
                <a:gd name="csY15" fmla="*/ 61573 h 615120"/>
                <a:gd name="csX16" fmla="*/ 129403 w 130836"/>
                <a:gd name="csY16" fmla="*/ 49984 h 615120"/>
                <a:gd name="csX17" fmla="*/ 128587 w 130836"/>
                <a:gd name="csY17" fmla="*/ 48973 h 615120"/>
                <a:gd name="csX18" fmla="*/ 129525 w 130836"/>
                <a:gd name="csY18" fmla="*/ 48250 h 615120"/>
                <a:gd name="csX19" fmla="*/ 130224 w 130836"/>
                <a:gd name="csY19" fmla="*/ 38567 h 615120"/>
                <a:gd name="csX20" fmla="*/ 117952 w 130836"/>
                <a:gd name="csY20" fmla="*/ 35662 h 615120"/>
                <a:gd name="csX21" fmla="*/ 104601 w 130836"/>
                <a:gd name="csY21" fmla="*/ 18962 h 615120"/>
                <a:gd name="csX22" fmla="*/ 100898 w 130836"/>
                <a:gd name="csY22" fmla="*/ 61420 h 615120"/>
                <a:gd name="csX23" fmla="*/ 98158 w 130836"/>
                <a:gd name="csY23" fmla="*/ 78573 h 615120"/>
                <a:gd name="csX24" fmla="*/ 98134 w 130836"/>
                <a:gd name="csY24" fmla="*/ 78714 h 615120"/>
                <a:gd name="csX25" fmla="*/ 105318 w 130836"/>
                <a:gd name="csY25" fmla="*/ 88078 h 615120"/>
                <a:gd name="csX26" fmla="*/ 109989 w 130836"/>
                <a:gd name="csY26" fmla="*/ 90879 h 615120"/>
                <a:gd name="csX27" fmla="*/ 106434 w 130836"/>
                <a:gd name="csY27" fmla="*/ 102823 h 615120"/>
                <a:gd name="csX28" fmla="*/ 107304 w 130836"/>
                <a:gd name="csY28" fmla="*/ 104349 h 615120"/>
                <a:gd name="csX29" fmla="*/ 106244 w 130836"/>
                <a:gd name="csY29" fmla="*/ 109460 h 615120"/>
                <a:gd name="csX30" fmla="*/ 94542 w 130836"/>
                <a:gd name="csY30" fmla="*/ 103105 h 615120"/>
                <a:gd name="csX31" fmla="*/ 93800 w 130836"/>
                <a:gd name="csY31" fmla="*/ 102994 h 615120"/>
                <a:gd name="csX32" fmla="*/ 91336 w 130836"/>
                <a:gd name="csY32" fmla="*/ 116820 h 615120"/>
                <a:gd name="csX33" fmla="*/ 92170 w 130836"/>
                <a:gd name="csY33" fmla="*/ 116844 h 615120"/>
                <a:gd name="csX34" fmla="*/ 108457 w 130836"/>
                <a:gd name="csY34" fmla="*/ 124149 h 615120"/>
                <a:gd name="csX35" fmla="*/ 111626 w 130836"/>
                <a:gd name="csY35" fmla="*/ 129309 h 615120"/>
                <a:gd name="csX36" fmla="*/ 106195 w 130836"/>
                <a:gd name="csY36" fmla="*/ 141009 h 615120"/>
                <a:gd name="csX37" fmla="*/ 92035 w 130836"/>
                <a:gd name="csY37" fmla="*/ 138226 h 615120"/>
                <a:gd name="csX38" fmla="*/ 88032 w 130836"/>
                <a:gd name="csY38" fmla="*/ 135309 h 615120"/>
                <a:gd name="csX39" fmla="*/ 82153 w 130836"/>
                <a:gd name="csY39" fmla="*/ 165442 h 615120"/>
                <a:gd name="csX40" fmla="*/ 93187 w 130836"/>
                <a:gd name="csY40" fmla="*/ 164358 h 615120"/>
                <a:gd name="csX41" fmla="*/ 113551 w 130836"/>
                <a:gd name="csY41" fmla="*/ 172809 h 615120"/>
                <a:gd name="csX42" fmla="*/ 123187 w 130836"/>
                <a:gd name="csY42" fmla="*/ 119014 h 615120"/>
                <a:gd name="csX43" fmla="*/ 121213 w 130836"/>
                <a:gd name="csY43" fmla="*/ 120191 h 615120"/>
                <a:gd name="csX44" fmla="*/ 109523 w 130836"/>
                <a:gd name="csY44" fmla="*/ 104085 h 615120"/>
                <a:gd name="csX45" fmla="*/ 123757 w 130836"/>
                <a:gd name="csY45" fmla="*/ 100378 h 615120"/>
                <a:gd name="csX46" fmla="*/ 124922 w 130836"/>
                <a:gd name="csY46" fmla="*/ 100574 h 615120"/>
                <a:gd name="csX47" fmla="*/ 126834 w 130836"/>
                <a:gd name="csY47" fmla="*/ 79529 h 615120"/>
                <a:gd name="csX48" fmla="*/ 113367 w 130836"/>
                <a:gd name="csY48" fmla="*/ 76691 h 615120"/>
                <a:gd name="csX49" fmla="*/ 100905 w 130836"/>
                <a:gd name="csY49" fmla="*/ 61420 h 615120"/>
                <a:gd name="csX50" fmla="*/ 79291 w 130836"/>
                <a:gd name="csY50" fmla="*/ 179360 h 615120"/>
                <a:gd name="csX51" fmla="*/ 72014 w 130836"/>
                <a:gd name="csY51" fmla="*/ 206441 h 615120"/>
                <a:gd name="csX52" fmla="*/ 67527 w 130836"/>
                <a:gd name="csY52" fmla="*/ 218992 h 615120"/>
                <a:gd name="csX53" fmla="*/ 76685 w 130836"/>
                <a:gd name="csY53" fmla="*/ 219519 h 615120"/>
                <a:gd name="csX54" fmla="*/ 97362 w 130836"/>
                <a:gd name="csY54" fmla="*/ 232082 h 615120"/>
                <a:gd name="csX55" fmla="*/ 101364 w 130836"/>
                <a:gd name="csY55" fmla="*/ 218575 h 615120"/>
                <a:gd name="csX56" fmla="*/ 99501 w 130836"/>
                <a:gd name="csY56" fmla="*/ 215168 h 615120"/>
                <a:gd name="csX57" fmla="*/ 102505 w 130836"/>
                <a:gd name="csY57" fmla="*/ 214518 h 615120"/>
                <a:gd name="csX58" fmla="*/ 107163 w 130836"/>
                <a:gd name="csY58" fmla="*/ 197947 h 615120"/>
                <a:gd name="csX59" fmla="*/ 93009 w 130836"/>
                <a:gd name="csY59" fmla="*/ 193859 h 615120"/>
                <a:gd name="csX60" fmla="*/ 79297 w 130836"/>
                <a:gd name="csY60" fmla="*/ 179372 h 615120"/>
                <a:gd name="csX61" fmla="*/ 56984 w 130836"/>
                <a:gd name="csY61" fmla="*/ 245791 h 615120"/>
                <a:gd name="csX62" fmla="*/ 49677 w 130836"/>
                <a:gd name="csY62" fmla="*/ 263551 h 615120"/>
                <a:gd name="csX63" fmla="*/ 59031 w 130836"/>
                <a:gd name="csY63" fmla="*/ 274993 h 615120"/>
                <a:gd name="csX64" fmla="*/ 81460 w 130836"/>
                <a:gd name="csY64" fmla="*/ 279307 h 615120"/>
                <a:gd name="csX65" fmla="*/ 86781 w 130836"/>
                <a:gd name="csY65" fmla="*/ 263294 h 615120"/>
                <a:gd name="csX66" fmla="*/ 70120 w 130836"/>
                <a:gd name="csY66" fmla="*/ 259280 h 615120"/>
                <a:gd name="csX67" fmla="*/ 56984 w 130836"/>
                <a:gd name="csY67" fmla="*/ 245785 h 615120"/>
                <a:gd name="csX68" fmla="*/ 79100 w 130836"/>
                <a:gd name="csY68" fmla="*/ 283199 h 615120"/>
                <a:gd name="csX69" fmla="*/ 61066 w 130836"/>
                <a:gd name="csY69" fmla="*/ 297441 h 615120"/>
                <a:gd name="csX70" fmla="*/ 35701 w 130836"/>
                <a:gd name="csY70" fmla="*/ 297153 h 615120"/>
                <a:gd name="csX71" fmla="*/ 32611 w 130836"/>
                <a:gd name="csY71" fmla="*/ 304464 h 615120"/>
                <a:gd name="csX72" fmla="*/ 65725 w 130836"/>
                <a:gd name="csY72" fmla="*/ 316102 h 615120"/>
                <a:gd name="csX73" fmla="*/ 70071 w 130836"/>
                <a:gd name="csY73" fmla="*/ 314876 h 615120"/>
                <a:gd name="csX74" fmla="*/ 80069 w 130836"/>
                <a:gd name="csY74" fmla="*/ 283493 h 615120"/>
                <a:gd name="csX75" fmla="*/ 79100 w 130836"/>
                <a:gd name="csY75" fmla="*/ 283199 h 615120"/>
                <a:gd name="csX76" fmla="*/ 26739 w 130836"/>
                <a:gd name="csY76" fmla="*/ 318345 h 615120"/>
                <a:gd name="csX77" fmla="*/ 20290 w 130836"/>
                <a:gd name="csY77" fmla="*/ 333623 h 615120"/>
                <a:gd name="csX78" fmla="*/ 30515 w 130836"/>
                <a:gd name="csY78" fmla="*/ 352933 h 615120"/>
                <a:gd name="csX79" fmla="*/ 24765 w 130836"/>
                <a:gd name="csY79" fmla="*/ 358718 h 615120"/>
                <a:gd name="csX80" fmla="*/ 8092 w 130836"/>
                <a:gd name="csY80" fmla="*/ 363578 h 615120"/>
                <a:gd name="csX81" fmla="*/ 5413 w 130836"/>
                <a:gd name="csY81" fmla="*/ 370681 h 615120"/>
                <a:gd name="csX82" fmla="*/ 26898 w 130836"/>
                <a:gd name="csY82" fmla="*/ 375093 h 615120"/>
                <a:gd name="csX83" fmla="*/ 26898 w 130836"/>
                <a:gd name="csY83" fmla="*/ 375486 h 615120"/>
                <a:gd name="csX84" fmla="*/ 19892 w 130836"/>
                <a:gd name="csY84" fmla="*/ 386719 h 615120"/>
                <a:gd name="csX85" fmla="*/ 10047 w 130836"/>
                <a:gd name="csY85" fmla="*/ 390053 h 615120"/>
                <a:gd name="csX86" fmla="*/ 5119 w 130836"/>
                <a:gd name="csY86" fmla="*/ 384598 h 615120"/>
                <a:gd name="csX87" fmla="*/ 3347 w 130836"/>
                <a:gd name="csY87" fmla="*/ 390016 h 615120"/>
                <a:gd name="csX88" fmla="*/ 0 w 130836"/>
                <a:gd name="csY88" fmla="*/ 391131 h 615120"/>
                <a:gd name="csX89" fmla="*/ 0 w 130836"/>
                <a:gd name="csY89" fmla="*/ 391168 h 615120"/>
                <a:gd name="csX90" fmla="*/ 2801 w 130836"/>
                <a:gd name="csY90" fmla="*/ 393920 h 615120"/>
                <a:gd name="csX91" fmla="*/ 15723 w 130836"/>
                <a:gd name="csY91" fmla="*/ 426081 h 615120"/>
                <a:gd name="csX92" fmla="*/ 24133 w 130836"/>
                <a:gd name="csY92" fmla="*/ 430702 h 615120"/>
                <a:gd name="csX93" fmla="*/ 15172 w 130836"/>
                <a:gd name="csY93" fmla="*/ 442916 h 615120"/>
                <a:gd name="csX94" fmla="*/ 5474 w 130836"/>
                <a:gd name="csY94" fmla="*/ 447132 h 615120"/>
                <a:gd name="csX95" fmla="*/ 10022 w 130836"/>
                <a:gd name="csY95" fmla="*/ 460008 h 615120"/>
                <a:gd name="csX96" fmla="*/ 22006 w 130836"/>
                <a:gd name="csY96" fmla="*/ 457416 h 615120"/>
                <a:gd name="csX97" fmla="*/ 25133 w 130836"/>
                <a:gd name="csY97" fmla="*/ 455442 h 615120"/>
                <a:gd name="csX98" fmla="*/ 32213 w 130836"/>
                <a:gd name="csY98" fmla="*/ 463066 h 615120"/>
                <a:gd name="csX99" fmla="*/ 36136 w 130836"/>
                <a:gd name="csY99" fmla="*/ 464690 h 615120"/>
                <a:gd name="csX100" fmla="*/ 30472 w 130836"/>
                <a:gd name="csY100" fmla="*/ 471940 h 615120"/>
                <a:gd name="csX101" fmla="*/ 15760 w 130836"/>
                <a:gd name="csY101" fmla="*/ 475286 h 615120"/>
                <a:gd name="csX102" fmla="*/ 18617 w 130836"/>
                <a:gd name="csY102" fmla="*/ 482376 h 615120"/>
                <a:gd name="csX103" fmla="*/ 37239 w 130836"/>
                <a:gd name="csY103" fmla="*/ 483351 h 615120"/>
                <a:gd name="csX104" fmla="*/ 42818 w 130836"/>
                <a:gd name="csY104" fmla="*/ 464524 h 615120"/>
                <a:gd name="csX105" fmla="*/ 52270 w 130836"/>
                <a:gd name="csY105" fmla="*/ 453260 h 615120"/>
                <a:gd name="csX106" fmla="*/ 52135 w 130836"/>
                <a:gd name="csY106" fmla="*/ 451269 h 615120"/>
                <a:gd name="csX107" fmla="*/ 37987 w 130836"/>
                <a:gd name="csY107" fmla="*/ 451128 h 615120"/>
                <a:gd name="csX108" fmla="*/ 31655 w 130836"/>
                <a:gd name="csY108" fmla="*/ 446967 h 615120"/>
                <a:gd name="csX109" fmla="*/ 30827 w 130836"/>
                <a:gd name="csY109" fmla="*/ 431836 h 615120"/>
                <a:gd name="csX110" fmla="*/ 49818 w 130836"/>
                <a:gd name="csY110" fmla="*/ 417593 h 615120"/>
                <a:gd name="csX111" fmla="*/ 26800 w 130836"/>
                <a:gd name="csY111" fmla="*/ 410374 h 615120"/>
                <a:gd name="csX112" fmla="*/ 15362 w 130836"/>
                <a:gd name="csY112" fmla="*/ 399680 h 615120"/>
                <a:gd name="csX113" fmla="*/ 26647 w 130836"/>
                <a:gd name="csY113" fmla="*/ 398130 h 615120"/>
                <a:gd name="csX114" fmla="*/ 33028 w 130836"/>
                <a:gd name="csY114" fmla="*/ 391952 h 615120"/>
                <a:gd name="csX115" fmla="*/ 41414 w 130836"/>
                <a:gd name="csY115" fmla="*/ 397603 h 615120"/>
                <a:gd name="csX116" fmla="*/ 51240 w 130836"/>
                <a:gd name="csY116" fmla="*/ 397008 h 615120"/>
                <a:gd name="csX117" fmla="*/ 52300 w 130836"/>
                <a:gd name="csY117" fmla="*/ 385456 h 615120"/>
                <a:gd name="csX118" fmla="*/ 52589 w 130836"/>
                <a:gd name="csY118" fmla="*/ 383734 h 615120"/>
                <a:gd name="csX119" fmla="*/ 44430 w 130836"/>
                <a:gd name="csY119" fmla="*/ 384678 h 615120"/>
                <a:gd name="csX120" fmla="*/ 28743 w 130836"/>
                <a:gd name="csY120" fmla="*/ 374493 h 615120"/>
                <a:gd name="csX121" fmla="*/ 31587 w 130836"/>
                <a:gd name="csY121" fmla="*/ 373218 h 615120"/>
                <a:gd name="csX122" fmla="*/ 42088 w 130836"/>
                <a:gd name="csY122" fmla="*/ 359693 h 615120"/>
                <a:gd name="csX123" fmla="*/ 58148 w 130836"/>
                <a:gd name="csY123" fmla="*/ 357493 h 615120"/>
                <a:gd name="csX124" fmla="*/ 61839 w 130836"/>
                <a:gd name="csY124" fmla="*/ 342993 h 615120"/>
                <a:gd name="csX125" fmla="*/ 43761 w 130836"/>
                <a:gd name="csY125" fmla="*/ 339046 h 615120"/>
                <a:gd name="csX126" fmla="*/ 26720 w 130836"/>
                <a:gd name="csY126" fmla="*/ 318332 h 615120"/>
                <a:gd name="csX127" fmla="*/ 26543 w 130836"/>
                <a:gd name="csY127" fmla="*/ 503170 h 615120"/>
                <a:gd name="csX128" fmla="*/ 26825 w 130836"/>
                <a:gd name="csY128" fmla="*/ 503942 h 615120"/>
                <a:gd name="csX129" fmla="*/ 29338 w 130836"/>
                <a:gd name="csY129" fmla="*/ 526494 h 615120"/>
                <a:gd name="csX130" fmla="*/ 35253 w 130836"/>
                <a:gd name="csY130" fmla="*/ 529669 h 615120"/>
                <a:gd name="csX131" fmla="*/ 41910 w 130836"/>
                <a:gd name="csY131" fmla="*/ 531562 h 615120"/>
                <a:gd name="csX132" fmla="*/ 28792 w 130836"/>
                <a:gd name="csY132" fmla="*/ 540406 h 615120"/>
                <a:gd name="csX133" fmla="*/ 25507 w 130836"/>
                <a:gd name="csY133" fmla="*/ 559857 h 615120"/>
                <a:gd name="csX134" fmla="*/ 32366 w 130836"/>
                <a:gd name="csY134" fmla="*/ 559422 h 615120"/>
                <a:gd name="csX135" fmla="*/ 50676 w 130836"/>
                <a:gd name="csY135" fmla="*/ 531323 h 615120"/>
                <a:gd name="csX136" fmla="*/ 57339 w 130836"/>
                <a:gd name="csY136" fmla="*/ 528284 h 615120"/>
                <a:gd name="csX137" fmla="*/ 56720 w 130836"/>
                <a:gd name="csY137" fmla="*/ 511627 h 615120"/>
                <a:gd name="csX138" fmla="*/ 41714 w 130836"/>
                <a:gd name="csY138" fmla="*/ 511547 h 615120"/>
                <a:gd name="csX139" fmla="*/ 26536 w 130836"/>
                <a:gd name="csY139" fmla="*/ 503157 h 615120"/>
                <a:gd name="csX140" fmla="*/ 23300 w 130836"/>
                <a:gd name="csY140" fmla="*/ 567193 h 615120"/>
                <a:gd name="csX141" fmla="*/ 16919 w 130836"/>
                <a:gd name="csY141" fmla="*/ 583574 h 615120"/>
                <a:gd name="csX142" fmla="*/ 26665 w 130836"/>
                <a:gd name="csY142" fmla="*/ 590597 h 615120"/>
                <a:gd name="csX143" fmla="*/ 30006 w 130836"/>
                <a:gd name="csY143" fmla="*/ 591945 h 615120"/>
                <a:gd name="csX144" fmla="*/ 23459 w 130836"/>
                <a:gd name="csY144" fmla="*/ 601996 h 615120"/>
                <a:gd name="csX145" fmla="*/ 6872 w 130836"/>
                <a:gd name="csY145" fmla="*/ 605311 h 615120"/>
                <a:gd name="csX146" fmla="*/ 5425 w 130836"/>
                <a:gd name="csY146" fmla="*/ 608381 h 615120"/>
                <a:gd name="csX147" fmla="*/ 22767 w 130836"/>
                <a:gd name="csY147" fmla="*/ 615116 h 615120"/>
                <a:gd name="csX148" fmla="*/ 27824 w 130836"/>
                <a:gd name="csY148" fmla="*/ 607064 h 615120"/>
                <a:gd name="csX149" fmla="*/ 35382 w 130836"/>
                <a:gd name="csY149" fmla="*/ 593925 h 615120"/>
                <a:gd name="csX150" fmla="*/ 34928 w 130836"/>
                <a:gd name="csY150" fmla="*/ 593152 h 615120"/>
                <a:gd name="csX151" fmla="*/ 35780 w 130836"/>
                <a:gd name="csY151" fmla="*/ 593226 h 615120"/>
                <a:gd name="csX152" fmla="*/ 46373 w 130836"/>
                <a:gd name="csY152" fmla="*/ 574112 h 615120"/>
                <a:gd name="csX153" fmla="*/ 34082 w 130836"/>
                <a:gd name="csY153" fmla="*/ 572855 h 615120"/>
                <a:gd name="csX154" fmla="*/ 23294 w 130836"/>
                <a:gd name="csY154" fmla="*/ 567193 h 6151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Lst>
              <a:rect l="l" t="t" r="r" b="b"/>
              <a:pathLst>
                <a:path w="130836" h="615120">
                  <a:moveTo>
                    <a:pt x="116211" y="7"/>
                  </a:moveTo>
                  <a:cubicBezTo>
                    <a:pt x="111497" y="-121"/>
                    <a:pt x="107948" y="1448"/>
                    <a:pt x="105410" y="3721"/>
                  </a:cubicBezTo>
                  <a:cubicBezTo>
                    <a:pt x="105128" y="5780"/>
                    <a:pt x="104920" y="10646"/>
                    <a:pt x="104662" y="17528"/>
                  </a:cubicBezTo>
                  <a:cubicBezTo>
                    <a:pt x="107090" y="16125"/>
                    <a:pt x="110958" y="13729"/>
                    <a:pt x="118093" y="14274"/>
                  </a:cubicBezTo>
                  <a:cubicBezTo>
                    <a:pt x="123677" y="14703"/>
                    <a:pt x="127668" y="16799"/>
                    <a:pt x="130837" y="18981"/>
                  </a:cubicBezTo>
                  <a:cubicBezTo>
                    <a:pt x="130806" y="18270"/>
                    <a:pt x="130837" y="17357"/>
                    <a:pt x="130782" y="16726"/>
                  </a:cubicBezTo>
                  <a:cubicBezTo>
                    <a:pt x="130279" y="10193"/>
                    <a:pt x="130359" y="7178"/>
                    <a:pt x="130432" y="5321"/>
                  </a:cubicBezTo>
                  <a:cubicBezTo>
                    <a:pt x="127772" y="3145"/>
                    <a:pt x="124486" y="1405"/>
                    <a:pt x="120465" y="541"/>
                  </a:cubicBezTo>
                  <a:cubicBezTo>
                    <a:pt x="118957" y="216"/>
                    <a:pt x="117541" y="50"/>
                    <a:pt x="116217" y="13"/>
                  </a:cubicBezTo>
                  <a:close/>
                  <a:moveTo>
                    <a:pt x="104601" y="18962"/>
                  </a:moveTo>
                  <a:cubicBezTo>
                    <a:pt x="104380" y="24515"/>
                    <a:pt x="103902" y="31152"/>
                    <a:pt x="103265" y="38984"/>
                  </a:cubicBezTo>
                  <a:cubicBezTo>
                    <a:pt x="103798" y="40044"/>
                    <a:pt x="104393" y="41092"/>
                    <a:pt x="105116" y="42103"/>
                  </a:cubicBezTo>
                  <a:cubicBezTo>
                    <a:pt x="104319" y="42416"/>
                    <a:pt x="103608" y="42814"/>
                    <a:pt x="102921" y="43237"/>
                  </a:cubicBezTo>
                  <a:cubicBezTo>
                    <a:pt x="102486" y="47943"/>
                    <a:pt x="102045" y="52527"/>
                    <a:pt x="101358" y="57828"/>
                  </a:cubicBezTo>
                  <a:cubicBezTo>
                    <a:pt x="103841" y="56468"/>
                    <a:pt x="107568" y="54856"/>
                    <a:pt x="113502" y="55304"/>
                  </a:cubicBezTo>
                  <a:cubicBezTo>
                    <a:pt x="120496" y="55837"/>
                    <a:pt x="125001" y="58919"/>
                    <a:pt x="128459" y="61573"/>
                  </a:cubicBezTo>
                  <a:cubicBezTo>
                    <a:pt x="128814" y="57596"/>
                    <a:pt x="129114" y="53600"/>
                    <a:pt x="129403" y="49984"/>
                  </a:cubicBezTo>
                  <a:cubicBezTo>
                    <a:pt x="129127" y="49647"/>
                    <a:pt x="128888" y="49304"/>
                    <a:pt x="128587" y="48973"/>
                  </a:cubicBezTo>
                  <a:cubicBezTo>
                    <a:pt x="128931" y="48758"/>
                    <a:pt x="129200" y="48483"/>
                    <a:pt x="129525" y="48250"/>
                  </a:cubicBezTo>
                  <a:cubicBezTo>
                    <a:pt x="129795" y="44849"/>
                    <a:pt x="130028" y="41582"/>
                    <a:pt x="130224" y="38567"/>
                  </a:cubicBezTo>
                  <a:cubicBezTo>
                    <a:pt x="127386" y="38757"/>
                    <a:pt x="123273" y="38708"/>
                    <a:pt x="117952" y="35662"/>
                  </a:cubicBezTo>
                  <a:cubicBezTo>
                    <a:pt x="109045" y="30563"/>
                    <a:pt x="107194" y="22670"/>
                    <a:pt x="104601" y="18962"/>
                  </a:cubicBezTo>
                  <a:close/>
                  <a:moveTo>
                    <a:pt x="100898" y="61420"/>
                  </a:moveTo>
                  <a:cubicBezTo>
                    <a:pt x="100138" y="66904"/>
                    <a:pt x="99262" y="72592"/>
                    <a:pt x="98158" y="78573"/>
                  </a:cubicBezTo>
                  <a:cubicBezTo>
                    <a:pt x="98158" y="78616"/>
                    <a:pt x="98134" y="78671"/>
                    <a:pt x="98134" y="78714"/>
                  </a:cubicBezTo>
                  <a:cubicBezTo>
                    <a:pt x="99587" y="82084"/>
                    <a:pt x="101793" y="85363"/>
                    <a:pt x="105318" y="88078"/>
                  </a:cubicBezTo>
                  <a:cubicBezTo>
                    <a:pt x="106906" y="89304"/>
                    <a:pt x="108469" y="90223"/>
                    <a:pt x="109989" y="90879"/>
                  </a:cubicBezTo>
                  <a:cubicBezTo>
                    <a:pt x="106489" y="94727"/>
                    <a:pt x="105453" y="99955"/>
                    <a:pt x="106434" y="102823"/>
                  </a:cubicBezTo>
                  <a:cubicBezTo>
                    <a:pt x="106704" y="103601"/>
                    <a:pt x="106985" y="104079"/>
                    <a:pt x="107304" y="104349"/>
                  </a:cubicBezTo>
                  <a:cubicBezTo>
                    <a:pt x="106881" y="105525"/>
                    <a:pt x="106464" y="107290"/>
                    <a:pt x="106244" y="109460"/>
                  </a:cubicBezTo>
                  <a:cubicBezTo>
                    <a:pt x="103320" y="106567"/>
                    <a:pt x="99495" y="104171"/>
                    <a:pt x="94542" y="103105"/>
                  </a:cubicBezTo>
                  <a:cubicBezTo>
                    <a:pt x="94284" y="103050"/>
                    <a:pt x="94051" y="103037"/>
                    <a:pt x="93800" y="102994"/>
                  </a:cubicBezTo>
                  <a:cubicBezTo>
                    <a:pt x="92991" y="107615"/>
                    <a:pt x="92157" y="112119"/>
                    <a:pt x="91336" y="116820"/>
                  </a:cubicBezTo>
                  <a:cubicBezTo>
                    <a:pt x="91618" y="116832"/>
                    <a:pt x="91875" y="116820"/>
                    <a:pt x="92170" y="116844"/>
                  </a:cubicBezTo>
                  <a:cubicBezTo>
                    <a:pt x="100053" y="117445"/>
                    <a:pt x="104858" y="121355"/>
                    <a:pt x="108457" y="124149"/>
                  </a:cubicBezTo>
                  <a:cubicBezTo>
                    <a:pt x="109254" y="125927"/>
                    <a:pt x="110289" y="127667"/>
                    <a:pt x="111626" y="129309"/>
                  </a:cubicBezTo>
                  <a:cubicBezTo>
                    <a:pt x="109217" y="132594"/>
                    <a:pt x="107267" y="136480"/>
                    <a:pt x="106195" y="141009"/>
                  </a:cubicBezTo>
                  <a:cubicBezTo>
                    <a:pt x="103473" y="141186"/>
                    <a:pt x="98661" y="142020"/>
                    <a:pt x="92035" y="138226"/>
                  </a:cubicBezTo>
                  <a:cubicBezTo>
                    <a:pt x="90478" y="137332"/>
                    <a:pt x="89196" y="136339"/>
                    <a:pt x="88032" y="135309"/>
                  </a:cubicBezTo>
                  <a:cubicBezTo>
                    <a:pt x="86131" y="145819"/>
                    <a:pt x="84194" y="155600"/>
                    <a:pt x="82153" y="165442"/>
                  </a:cubicBezTo>
                  <a:cubicBezTo>
                    <a:pt x="85053" y="164572"/>
                    <a:pt x="88626" y="164014"/>
                    <a:pt x="93187" y="164358"/>
                  </a:cubicBezTo>
                  <a:cubicBezTo>
                    <a:pt x="102639" y="165081"/>
                    <a:pt x="108812" y="169193"/>
                    <a:pt x="113551" y="172809"/>
                  </a:cubicBezTo>
                  <a:cubicBezTo>
                    <a:pt x="117866" y="154540"/>
                    <a:pt x="121661" y="135260"/>
                    <a:pt x="123187" y="119014"/>
                  </a:cubicBezTo>
                  <a:cubicBezTo>
                    <a:pt x="122525" y="119412"/>
                    <a:pt x="121881" y="119737"/>
                    <a:pt x="121213" y="120191"/>
                  </a:cubicBezTo>
                  <a:cubicBezTo>
                    <a:pt x="113643" y="114626"/>
                    <a:pt x="112312" y="106923"/>
                    <a:pt x="109523" y="104085"/>
                  </a:cubicBezTo>
                  <a:cubicBezTo>
                    <a:pt x="111871" y="102829"/>
                    <a:pt x="115868" y="99777"/>
                    <a:pt x="123757" y="100378"/>
                  </a:cubicBezTo>
                  <a:cubicBezTo>
                    <a:pt x="124174" y="100408"/>
                    <a:pt x="124517" y="100525"/>
                    <a:pt x="124922" y="100574"/>
                  </a:cubicBezTo>
                  <a:cubicBezTo>
                    <a:pt x="125602" y="93115"/>
                    <a:pt x="126191" y="86393"/>
                    <a:pt x="126834" y="79529"/>
                  </a:cubicBezTo>
                  <a:cubicBezTo>
                    <a:pt x="124027" y="79756"/>
                    <a:pt x="119497" y="80209"/>
                    <a:pt x="113367" y="76691"/>
                  </a:cubicBezTo>
                  <a:cubicBezTo>
                    <a:pt x="105484" y="72175"/>
                    <a:pt x="103136" y="65483"/>
                    <a:pt x="100905" y="61420"/>
                  </a:cubicBezTo>
                  <a:close/>
                  <a:moveTo>
                    <a:pt x="79291" y="179360"/>
                  </a:moveTo>
                  <a:cubicBezTo>
                    <a:pt x="76980" y="189429"/>
                    <a:pt x="74570" y="198640"/>
                    <a:pt x="72014" y="206441"/>
                  </a:cubicBezTo>
                  <a:cubicBezTo>
                    <a:pt x="70886" y="209873"/>
                    <a:pt x="69280" y="214285"/>
                    <a:pt x="67527" y="218992"/>
                  </a:cubicBezTo>
                  <a:cubicBezTo>
                    <a:pt x="70145" y="218753"/>
                    <a:pt x="73093" y="218765"/>
                    <a:pt x="76685" y="219519"/>
                  </a:cubicBezTo>
                  <a:cubicBezTo>
                    <a:pt x="87247" y="221731"/>
                    <a:pt x="92954" y="227627"/>
                    <a:pt x="97362" y="232082"/>
                  </a:cubicBezTo>
                  <a:cubicBezTo>
                    <a:pt x="98066" y="229845"/>
                    <a:pt x="99207" y="225954"/>
                    <a:pt x="101364" y="218575"/>
                  </a:cubicBezTo>
                  <a:cubicBezTo>
                    <a:pt x="100807" y="217435"/>
                    <a:pt x="100194" y="216295"/>
                    <a:pt x="99501" y="215168"/>
                  </a:cubicBezTo>
                  <a:cubicBezTo>
                    <a:pt x="100543" y="215039"/>
                    <a:pt x="101536" y="214800"/>
                    <a:pt x="102505" y="214518"/>
                  </a:cubicBezTo>
                  <a:cubicBezTo>
                    <a:pt x="103970" y="209432"/>
                    <a:pt x="105447" y="204302"/>
                    <a:pt x="107163" y="197947"/>
                  </a:cubicBezTo>
                  <a:cubicBezTo>
                    <a:pt x="103485" y="197892"/>
                    <a:pt x="98747" y="197144"/>
                    <a:pt x="93009" y="193859"/>
                  </a:cubicBezTo>
                  <a:cubicBezTo>
                    <a:pt x="85751" y="189704"/>
                    <a:pt x="81975" y="184250"/>
                    <a:pt x="79297" y="179372"/>
                  </a:cubicBezTo>
                  <a:close/>
                  <a:moveTo>
                    <a:pt x="56984" y="245791"/>
                  </a:moveTo>
                  <a:cubicBezTo>
                    <a:pt x="54691" y="251466"/>
                    <a:pt x="52166" y="257533"/>
                    <a:pt x="49677" y="263551"/>
                  </a:cubicBezTo>
                  <a:cubicBezTo>
                    <a:pt x="51700" y="267682"/>
                    <a:pt x="54679" y="271647"/>
                    <a:pt x="59031" y="274993"/>
                  </a:cubicBezTo>
                  <a:cubicBezTo>
                    <a:pt x="67539" y="281538"/>
                    <a:pt x="75410" y="281734"/>
                    <a:pt x="81460" y="279307"/>
                  </a:cubicBezTo>
                  <a:cubicBezTo>
                    <a:pt x="83342" y="273620"/>
                    <a:pt x="85145" y="268135"/>
                    <a:pt x="86781" y="263294"/>
                  </a:cubicBezTo>
                  <a:cubicBezTo>
                    <a:pt x="82870" y="263533"/>
                    <a:pt x="77304" y="263392"/>
                    <a:pt x="70120" y="259280"/>
                  </a:cubicBezTo>
                  <a:cubicBezTo>
                    <a:pt x="63377" y="255419"/>
                    <a:pt x="59638" y="250400"/>
                    <a:pt x="56984" y="245785"/>
                  </a:cubicBezTo>
                  <a:close/>
                  <a:moveTo>
                    <a:pt x="79100" y="283199"/>
                  </a:moveTo>
                  <a:cubicBezTo>
                    <a:pt x="76164" y="283346"/>
                    <a:pt x="74810" y="292587"/>
                    <a:pt x="61066" y="297441"/>
                  </a:cubicBezTo>
                  <a:cubicBezTo>
                    <a:pt x="50222" y="301271"/>
                    <a:pt x="41880" y="298654"/>
                    <a:pt x="35701" y="297153"/>
                  </a:cubicBezTo>
                  <a:cubicBezTo>
                    <a:pt x="34432" y="300156"/>
                    <a:pt x="33837" y="301578"/>
                    <a:pt x="32611" y="304464"/>
                  </a:cubicBezTo>
                  <a:cubicBezTo>
                    <a:pt x="38968" y="311205"/>
                    <a:pt x="50658" y="319209"/>
                    <a:pt x="65725" y="316102"/>
                  </a:cubicBezTo>
                  <a:cubicBezTo>
                    <a:pt x="67300" y="315777"/>
                    <a:pt x="68729" y="315354"/>
                    <a:pt x="70071" y="314876"/>
                  </a:cubicBezTo>
                  <a:cubicBezTo>
                    <a:pt x="73522" y="303569"/>
                    <a:pt x="76710" y="293752"/>
                    <a:pt x="80069" y="283493"/>
                  </a:cubicBezTo>
                  <a:cubicBezTo>
                    <a:pt x="79726" y="283309"/>
                    <a:pt x="79395" y="283186"/>
                    <a:pt x="79100" y="283199"/>
                  </a:cubicBezTo>
                  <a:close/>
                  <a:moveTo>
                    <a:pt x="26739" y="318345"/>
                  </a:moveTo>
                  <a:cubicBezTo>
                    <a:pt x="24465" y="323695"/>
                    <a:pt x="22098" y="329339"/>
                    <a:pt x="20290" y="333623"/>
                  </a:cubicBezTo>
                  <a:cubicBezTo>
                    <a:pt x="21436" y="340223"/>
                    <a:pt x="24293" y="347252"/>
                    <a:pt x="30515" y="352933"/>
                  </a:cubicBezTo>
                  <a:cubicBezTo>
                    <a:pt x="29191" y="354827"/>
                    <a:pt x="27370" y="356819"/>
                    <a:pt x="24765" y="358718"/>
                  </a:cubicBezTo>
                  <a:cubicBezTo>
                    <a:pt x="18500" y="363284"/>
                    <a:pt x="12707" y="363590"/>
                    <a:pt x="8092" y="363578"/>
                  </a:cubicBezTo>
                  <a:cubicBezTo>
                    <a:pt x="7197" y="365956"/>
                    <a:pt x="6246" y="368248"/>
                    <a:pt x="5413" y="370681"/>
                  </a:cubicBezTo>
                  <a:cubicBezTo>
                    <a:pt x="10494" y="374186"/>
                    <a:pt x="18365" y="377465"/>
                    <a:pt x="26898" y="375093"/>
                  </a:cubicBezTo>
                  <a:cubicBezTo>
                    <a:pt x="26898" y="375216"/>
                    <a:pt x="26898" y="375351"/>
                    <a:pt x="26898" y="375486"/>
                  </a:cubicBezTo>
                  <a:cubicBezTo>
                    <a:pt x="25917" y="377116"/>
                    <a:pt x="26015" y="382337"/>
                    <a:pt x="19892" y="386719"/>
                  </a:cubicBezTo>
                  <a:cubicBezTo>
                    <a:pt x="16514" y="389139"/>
                    <a:pt x="13100" y="389869"/>
                    <a:pt x="10047" y="390053"/>
                  </a:cubicBezTo>
                  <a:cubicBezTo>
                    <a:pt x="8564" y="387221"/>
                    <a:pt x="7184" y="385144"/>
                    <a:pt x="5119" y="384598"/>
                  </a:cubicBezTo>
                  <a:cubicBezTo>
                    <a:pt x="4555" y="385383"/>
                    <a:pt x="3862" y="387344"/>
                    <a:pt x="3347" y="390016"/>
                  </a:cubicBezTo>
                  <a:cubicBezTo>
                    <a:pt x="1827" y="390053"/>
                    <a:pt x="656" y="390285"/>
                    <a:pt x="0" y="391131"/>
                  </a:cubicBezTo>
                  <a:cubicBezTo>
                    <a:pt x="0" y="391143"/>
                    <a:pt x="0" y="391156"/>
                    <a:pt x="0" y="391168"/>
                  </a:cubicBezTo>
                  <a:cubicBezTo>
                    <a:pt x="343" y="391750"/>
                    <a:pt x="1336" y="392768"/>
                    <a:pt x="2801" y="393920"/>
                  </a:cubicBezTo>
                  <a:cubicBezTo>
                    <a:pt x="1986" y="403137"/>
                    <a:pt x="3807" y="416913"/>
                    <a:pt x="15723" y="426081"/>
                  </a:cubicBezTo>
                  <a:cubicBezTo>
                    <a:pt x="18610" y="428306"/>
                    <a:pt x="21436" y="429795"/>
                    <a:pt x="24133" y="430702"/>
                  </a:cubicBezTo>
                  <a:cubicBezTo>
                    <a:pt x="22993" y="433791"/>
                    <a:pt x="21124" y="438577"/>
                    <a:pt x="15172" y="442916"/>
                  </a:cubicBezTo>
                  <a:cubicBezTo>
                    <a:pt x="11776" y="445392"/>
                    <a:pt x="8521" y="446538"/>
                    <a:pt x="5474" y="447132"/>
                  </a:cubicBezTo>
                  <a:cubicBezTo>
                    <a:pt x="6902" y="451532"/>
                    <a:pt x="8441" y="455712"/>
                    <a:pt x="10022" y="460008"/>
                  </a:cubicBezTo>
                  <a:cubicBezTo>
                    <a:pt x="13811" y="460241"/>
                    <a:pt x="17869" y="459603"/>
                    <a:pt x="22006" y="457416"/>
                  </a:cubicBezTo>
                  <a:cubicBezTo>
                    <a:pt x="23159" y="456803"/>
                    <a:pt x="24189" y="456141"/>
                    <a:pt x="25133" y="455442"/>
                  </a:cubicBezTo>
                  <a:cubicBezTo>
                    <a:pt x="26628" y="458427"/>
                    <a:pt x="28884" y="461154"/>
                    <a:pt x="32213" y="463066"/>
                  </a:cubicBezTo>
                  <a:cubicBezTo>
                    <a:pt x="33567" y="463844"/>
                    <a:pt x="34879" y="464365"/>
                    <a:pt x="36136" y="464690"/>
                  </a:cubicBezTo>
                  <a:cubicBezTo>
                    <a:pt x="35315" y="466872"/>
                    <a:pt x="33837" y="469531"/>
                    <a:pt x="30472" y="471940"/>
                  </a:cubicBezTo>
                  <a:cubicBezTo>
                    <a:pt x="25041" y="475831"/>
                    <a:pt x="19702" y="475414"/>
                    <a:pt x="15760" y="475286"/>
                  </a:cubicBezTo>
                  <a:cubicBezTo>
                    <a:pt x="16790" y="477872"/>
                    <a:pt x="17654" y="479992"/>
                    <a:pt x="18617" y="482376"/>
                  </a:cubicBezTo>
                  <a:cubicBezTo>
                    <a:pt x="23778" y="484962"/>
                    <a:pt x="30637" y="486660"/>
                    <a:pt x="37239" y="483351"/>
                  </a:cubicBezTo>
                  <a:cubicBezTo>
                    <a:pt x="46471" y="478730"/>
                    <a:pt x="45686" y="469832"/>
                    <a:pt x="42818" y="464524"/>
                  </a:cubicBezTo>
                  <a:cubicBezTo>
                    <a:pt x="48439" y="462680"/>
                    <a:pt x="51951" y="456870"/>
                    <a:pt x="52270" y="453260"/>
                  </a:cubicBezTo>
                  <a:cubicBezTo>
                    <a:pt x="52221" y="452592"/>
                    <a:pt x="52184" y="451937"/>
                    <a:pt x="52135" y="451269"/>
                  </a:cubicBezTo>
                  <a:cubicBezTo>
                    <a:pt x="51111" y="449259"/>
                    <a:pt x="46600" y="454413"/>
                    <a:pt x="37987" y="451128"/>
                  </a:cubicBezTo>
                  <a:cubicBezTo>
                    <a:pt x="35284" y="450098"/>
                    <a:pt x="33261" y="448603"/>
                    <a:pt x="31655" y="446967"/>
                  </a:cubicBezTo>
                  <a:cubicBezTo>
                    <a:pt x="33696" y="441470"/>
                    <a:pt x="32752" y="435666"/>
                    <a:pt x="30827" y="431836"/>
                  </a:cubicBezTo>
                  <a:cubicBezTo>
                    <a:pt x="41524" y="431848"/>
                    <a:pt x="49180" y="423152"/>
                    <a:pt x="49818" y="417593"/>
                  </a:cubicBezTo>
                  <a:cubicBezTo>
                    <a:pt x="50725" y="409651"/>
                    <a:pt x="42364" y="419291"/>
                    <a:pt x="26800" y="410374"/>
                  </a:cubicBezTo>
                  <a:cubicBezTo>
                    <a:pt x="21418" y="407292"/>
                    <a:pt x="17906" y="403455"/>
                    <a:pt x="15362" y="399680"/>
                  </a:cubicBezTo>
                  <a:cubicBezTo>
                    <a:pt x="18966" y="400287"/>
                    <a:pt x="22858" y="400023"/>
                    <a:pt x="26647" y="398130"/>
                  </a:cubicBezTo>
                  <a:cubicBezTo>
                    <a:pt x="29920" y="396494"/>
                    <a:pt x="31925" y="394312"/>
                    <a:pt x="33028" y="391952"/>
                  </a:cubicBezTo>
                  <a:cubicBezTo>
                    <a:pt x="35124" y="394428"/>
                    <a:pt x="37858" y="396506"/>
                    <a:pt x="41414" y="397603"/>
                  </a:cubicBezTo>
                  <a:cubicBezTo>
                    <a:pt x="45410" y="398841"/>
                    <a:pt x="48623" y="398320"/>
                    <a:pt x="51240" y="397008"/>
                  </a:cubicBezTo>
                  <a:cubicBezTo>
                    <a:pt x="51497" y="392988"/>
                    <a:pt x="51816" y="389078"/>
                    <a:pt x="52300" y="385456"/>
                  </a:cubicBezTo>
                  <a:cubicBezTo>
                    <a:pt x="52374" y="384929"/>
                    <a:pt x="52509" y="384286"/>
                    <a:pt x="52589" y="383734"/>
                  </a:cubicBezTo>
                  <a:cubicBezTo>
                    <a:pt x="50572" y="384562"/>
                    <a:pt x="47973" y="385181"/>
                    <a:pt x="44430" y="384678"/>
                  </a:cubicBezTo>
                  <a:cubicBezTo>
                    <a:pt x="35517" y="383403"/>
                    <a:pt x="31937" y="376307"/>
                    <a:pt x="28743" y="374493"/>
                  </a:cubicBezTo>
                  <a:cubicBezTo>
                    <a:pt x="29687" y="374143"/>
                    <a:pt x="30631" y="373721"/>
                    <a:pt x="31587" y="373218"/>
                  </a:cubicBezTo>
                  <a:cubicBezTo>
                    <a:pt x="38183" y="369725"/>
                    <a:pt x="41187" y="364669"/>
                    <a:pt x="42088" y="359693"/>
                  </a:cubicBezTo>
                  <a:cubicBezTo>
                    <a:pt x="48359" y="361488"/>
                    <a:pt x="53882" y="360091"/>
                    <a:pt x="58148" y="357493"/>
                  </a:cubicBezTo>
                  <a:cubicBezTo>
                    <a:pt x="59331" y="352731"/>
                    <a:pt x="60441" y="348092"/>
                    <a:pt x="61839" y="342993"/>
                  </a:cubicBezTo>
                  <a:cubicBezTo>
                    <a:pt x="57928" y="343312"/>
                    <a:pt x="51841" y="343679"/>
                    <a:pt x="43761" y="339046"/>
                  </a:cubicBezTo>
                  <a:cubicBezTo>
                    <a:pt x="33016" y="332893"/>
                    <a:pt x="29773" y="323958"/>
                    <a:pt x="26720" y="318332"/>
                  </a:cubicBezTo>
                  <a:close/>
                  <a:moveTo>
                    <a:pt x="26543" y="503170"/>
                  </a:moveTo>
                  <a:cubicBezTo>
                    <a:pt x="26598" y="503360"/>
                    <a:pt x="26782" y="503770"/>
                    <a:pt x="26825" y="503942"/>
                  </a:cubicBezTo>
                  <a:cubicBezTo>
                    <a:pt x="28234" y="509059"/>
                    <a:pt x="29227" y="517155"/>
                    <a:pt x="29338" y="526494"/>
                  </a:cubicBezTo>
                  <a:cubicBezTo>
                    <a:pt x="31128" y="527689"/>
                    <a:pt x="33065" y="528786"/>
                    <a:pt x="35253" y="529669"/>
                  </a:cubicBezTo>
                  <a:cubicBezTo>
                    <a:pt x="37601" y="530619"/>
                    <a:pt x="39820" y="531225"/>
                    <a:pt x="41910" y="531562"/>
                  </a:cubicBezTo>
                  <a:cubicBezTo>
                    <a:pt x="39513" y="534443"/>
                    <a:pt x="35719" y="538003"/>
                    <a:pt x="28792" y="540406"/>
                  </a:cubicBezTo>
                  <a:cubicBezTo>
                    <a:pt x="28228" y="546816"/>
                    <a:pt x="27168" y="553398"/>
                    <a:pt x="25507" y="559857"/>
                  </a:cubicBezTo>
                  <a:cubicBezTo>
                    <a:pt x="27713" y="559931"/>
                    <a:pt x="29981" y="559857"/>
                    <a:pt x="32366" y="559422"/>
                  </a:cubicBezTo>
                  <a:cubicBezTo>
                    <a:pt x="51896" y="555892"/>
                    <a:pt x="53998" y="539407"/>
                    <a:pt x="50676" y="531323"/>
                  </a:cubicBezTo>
                  <a:cubicBezTo>
                    <a:pt x="53214" y="530717"/>
                    <a:pt x="55421" y="529626"/>
                    <a:pt x="57339" y="528284"/>
                  </a:cubicBezTo>
                  <a:cubicBezTo>
                    <a:pt x="57370" y="523743"/>
                    <a:pt x="57137" y="518074"/>
                    <a:pt x="56720" y="511627"/>
                  </a:cubicBezTo>
                  <a:cubicBezTo>
                    <a:pt x="53140" y="512607"/>
                    <a:pt x="48279" y="513214"/>
                    <a:pt x="41714" y="511547"/>
                  </a:cubicBezTo>
                  <a:cubicBezTo>
                    <a:pt x="34910" y="509825"/>
                    <a:pt x="30190" y="506528"/>
                    <a:pt x="26536" y="503157"/>
                  </a:cubicBezTo>
                  <a:close/>
                  <a:moveTo>
                    <a:pt x="23300" y="567193"/>
                  </a:moveTo>
                  <a:cubicBezTo>
                    <a:pt x="21651" y="572052"/>
                    <a:pt x="19530" y="577531"/>
                    <a:pt x="16919" y="583574"/>
                  </a:cubicBezTo>
                  <a:cubicBezTo>
                    <a:pt x="19512" y="586301"/>
                    <a:pt x="22693" y="588740"/>
                    <a:pt x="26665" y="590597"/>
                  </a:cubicBezTo>
                  <a:cubicBezTo>
                    <a:pt x="27805" y="591130"/>
                    <a:pt x="28921" y="591571"/>
                    <a:pt x="30006" y="591945"/>
                  </a:cubicBezTo>
                  <a:cubicBezTo>
                    <a:pt x="29326" y="594219"/>
                    <a:pt x="28498" y="598386"/>
                    <a:pt x="23459" y="601996"/>
                  </a:cubicBezTo>
                  <a:cubicBezTo>
                    <a:pt x="17164" y="606506"/>
                    <a:pt x="10813" y="605201"/>
                    <a:pt x="6872" y="605311"/>
                  </a:cubicBezTo>
                  <a:cubicBezTo>
                    <a:pt x="6369" y="606359"/>
                    <a:pt x="5922" y="607364"/>
                    <a:pt x="5425" y="608381"/>
                  </a:cubicBezTo>
                  <a:cubicBezTo>
                    <a:pt x="8625" y="611194"/>
                    <a:pt x="15355" y="615276"/>
                    <a:pt x="22767" y="615116"/>
                  </a:cubicBezTo>
                  <a:cubicBezTo>
                    <a:pt x="24624" y="612316"/>
                    <a:pt x="26328" y="609619"/>
                    <a:pt x="27824" y="607064"/>
                  </a:cubicBezTo>
                  <a:cubicBezTo>
                    <a:pt x="30895" y="601824"/>
                    <a:pt x="32905" y="598227"/>
                    <a:pt x="35382" y="593925"/>
                  </a:cubicBezTo>
                  <a:cubicBezTo>
                    <a:pt x="35229" y="593673"/>
                    <a:pt x="35094" y="593385"/>
                    <a:pt x="34928" y="593152"/>
                  </a:cubicBezTo>
                  <a:cubicBezTo>
                    <a:pt x="35223" y="593195"/>
                    <a:pt x="35492" y="593195"/>
                    <a:pt x="35780" y="593226"/>
                  </a:cubicBezTo>
                  <a:cubicBezTo>
                    <a:pt x="39795" y="586252"/>
                    <a:pt x="43719" y="579364"/>
                    <a:pt x="46373" y="574112"/>
                  </a:cubicBezTo>
                  <a:cubicBezTo>
                    <a:pt x="43099" y="574498"/>
                    <a:pt x="39121" y="574424"/>
                    <a:pt x="34082" y="572855"/>
                  </a:cubicBezTo>
                  <a:cubicBezTo>
                    <a:pt x="29638" y="571476"/>
                    <a:pt x="26163" y="569436"/>
                    <a:pt x="23294" y="567193"/>
                  </a:cubicBezTo>
                  <a:close/>
                </a:path>
              </a:pathLst>
            </a:custGeom>
            <a:solidFill>
              <a:schemeClr val="accent2">
                <a:lumMod val="75000"/>
                <a:alpha val="20000"/>
              </a:schemeClr>
            </a:solidFill>
            <a:ln w="612" cap="flat">
              <a:noFill/>
              <a:prstDash val="solid"/>
              <a:miter/>
            </a:ln>
          </p:spPr>
          <p:txBody>
            <a:bodyPr/>
            <a:lstStyle/>
            <a:p>
              <a:endParaRPr lang="en-US"/>
            </a:p>
          </p:txBody>
        </p:sp>
        <p:grpSp>
          <p:nvGrpSpPr>
            <p:cNvPr id="944" name="Group 943">
              <a:extLst>
                <a:ext uri="{FF2B5EF4-FFF2-40B4-BE49-F238E27FC236}">
                  <a16:creationId xmlns:a16="http://schemas.microsoft.com/office/drawing/2014/main" id="{3BF5C99F-11B6-85C3-586D-B4C369842263}"/>
                </a:ext>
              </a:extLst>
            </p:cNvPr>
            <p:cNvGrpSpPr/>
            <p:nvPr/>
          </p:nvGrpSpPr>
          <p:grpSpPr>
            <a:xfrm>
              <a:off x="8855258" y="2405477"/>
              <a:ext cx="85118" cy="176249"/>
              <a:chOff x="6304055" y="3213328"/>
              <a:chExt cx="186953" cy="387110"/>
            </a:xfrm>
            <a:solidFill>
              <a:srgbClr val="DED5BF"/>
            </a:solidFill>
          </p:grpSpPr>
          <p:sp>
            <p:nvSpPr>
              <p:cNvPr id="1098" name="Freeform 833">
                <a:extLst>
                  <a:ext uri="{FF2B5EF4-FFF2-40B4-BE49-F238E27FC236}">
                    <a16:creationId xmlns:a16="http://schemas.microsoft.com/office/drawing/2014/main" id="{1AC8AB7B-DC33-7F1B-0BFA-4292B3837AB7}"/>
                  </a:ext>
                </a:extLst>
              </p:cNvPr>
              <p:cNvSpPr/>
              <p:nvPr/>
            </p:nvSpPr>
            <p:spPr>
              <a:xfrm>
                <a:off x="6304055" y="3390105"/>
                <a:ext cx="76614" cy="210333"/>
              </a:xfrm>
              <a:custGeom>
                <a:avLst/>
                <a:gdLst>
                  <a:gd name="csX0" fmla="*/ 29592 w 61996"/>
                  <a:gd name="csY0" fmla="*/ 0 h 170202"/>
                  <a:gd name="csX1" fmla="*/ 10418 w 61996"/>
                  <a:gd name="csY1" fmla="*/ 37009 h 170202"/>
                  <a:gd name="csX2" fmla="*/ 8542 w 61996"/>
                  <a:gd name="csY2" fmla="*/ 130748 h 170202"/>
                  <a:gd name="csX3" fmla="*/ 44488 w 61996"/>
                  <a:gd name="csY3" fmla="*/ 170203 h 170202"/>
                  <a:gd name="csX4" fmla="*/ 61756 w 61996"/>
                  <a:gd name="csY4" fmla="*/ 160483 h 170202"/>
                  <a:gd name="csX5" fmla="*/ 47265 w 61996"/>
                  <a:gd name="csY5" fmla="*/ 160606 h 170202"/>
                  <a:gd name="csX6" fmla="*/ 30205 w 61996"/>
                  <a:gd name="csY6" fmla="*/ 147540 h 170202"/>
                  <a:gd name="csX7" fmla="*/ 28139 w 61996"/>
                  <a:gd name="csY7" fmla="*/ 137502 h 170202"/>
                  <a:gd name="csX8" fmla="*/ 21764 w 61996"/>
                  <a:gd name="csY8" fmla="*/ 138715 h 170202"/>
                  <a:gd name="csX9" fmla="*/ 11625 w 61996"/>
                  <a:gd name="csY9" fmla="*/ 129223 h 170202"/>
                  <a:gd name="csX10" fmla="*/ 13814 w 61996"/>
                  <a:gd name="csY10" fmla="*/ 104936 h 170202"/>
                  <a:gd name="csX11" fmla="*/ 22843 w 61996"/>
                  <a:gd name="csY11" fmla="*/ 98777 h 170202"/>
                  <a:gd name="csX12" fmla="*/ 14929 w 61996"/>
                  <a:gd name="csY12" fmla="*/ 94683 h 170202"/>
                  <a:gd name="csX13" fmla="*/ 6770 w 61996"/>
                  <a:gd name="csY13" fmla="*/ 80582 h 170202"/>
                  <a:gd name="csX14" fmla="*/ 7727 w 61996"/>
                  <a:gd name="csY14" fmla="*/ 72394 h 170202"/>
                  <a:gd name="csX15" fmla="*/ 10994 w 61996"/>
                  <a:gd name="csY15" fmla="*/ 64875 h 170202"/>
                  <a:gd name="csX16" fmla="*/ 23579 w 61996"/>
                  <a:gd name="csY16" fmla="*/ 75820 h 170202"/>
                  <a:gd name="csX17" fmla="*/ 24075 w 61996"/>
                  <a:gd name="csY17" fmla="*/ 58838 h 170202"/>
                  <a:gd name="csX18" fmla="*/ 37285 w 61996"/>
                  <a:gd name="csY18" fmla="*/ 44645 h 170202"/>
                  <a:gd name="csX19" fmla="*/ 15671 w 61996"/>
                  <a:gd name="csY19" fmla="*/ 44921 h 170202"/>
                  <a:gd name="csX20" fmla="*/ 25197 w 61996"/>
                  <a:gd name="csY20" fmla="*/ 22087 h 170202"/>
                  <a:gd name="csX21" fmla="*/ 38070 w 61996"/>
                  <a:gd name="csY21" fmla="*/ 21449 h 170202"/>
                  <a:gd name="csX22" fmla="*/ 36206 w 61996"/>
                  <a:gd name="csY22" fmla="*/ 15021 h 170202"/>
                  <a:gd name="csX23" fmla="*/ 32724 w 61996"/>
                  <a:gd name="csY23" fmla="*/ 4523 h 170202"/>
                  <a:gd name="csX24" fmla="*/ 32393 w 61996"/>
                  <a:gd name="csY24" fmla="*/ 337 h 170202"/>
                  <a:gd name="csX25" fmla="*/ 29580 w 61996"/>
                  <a:gd name="csY25" fmla="*/ 0 h 1702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61996" h="170202">
                    <a:moveTo>
                      <a:pt x="29592" y="0"/>
                    </a:moveTo>
                    <a:cubicBezTo>
                      <a:pt x="20802" y="13893"/>
                      <a:pt x="13611" y="27008"/>
                      <a:pt x="10418" y="37009"/>
                    </a:cubicBezTo>
                    <a:cubicBezTo>
                      <a:pt x="-3" y="69686"/>
                      <a:pt x="-5747" y="104587"/>
                      <a:pt x="8542" y="130748"/>
                    </a:cubicBezTo>
                    <a:cubicBezTo>
                      <a:pt x="16321" y="144997"/>
                      <a:pt x="30843" y="159999"/>
                      <a:pt x="44488" y="170203"/>
                    </a:cubicBezTo>
                    <a:cubicBezTo>
                      <a:pt x="52408" y="170105"/>
                      <a:pt x="63797" y="166275"/>
                      <a:pt x="61756" y="160483"/>
                    </a:cubicBezTo>
                    <a:cubicBezTo>
                      <a:pt x="60934" y="158154"/>
                      <a:pt x="50753" y="161311"/>
                      <a:pt x="47265" y="160606"/>
                    </a:cubicBezTo>
                    <a:cubicBezTo>
                      <a:pt x="39756" y="159092"/>
                      <a:pt x="31946" y="155624"/>
                      <a:pt x="30205" y="147540"/>
                    </a:cubicBezTo>
                    <a:cubicBezTo>
                      <a:pt x="29604" y="144740"/>
                      <a:pt x="30536" y="139451"/>
                      <a:pt x="28139" y="137502"/>
                    </a:cubicBezTo>
                    <a:cubicBezTo>
                      <a:pt x="25920" y="135694"/>
                      <a:pt x="23787" y="138299"/>
                      <a:pt x="21764" y="138715"/>
                    </a:cubicBezTo>
                    <a:cubicBezTo>
                      <a:pt x="16787" y="139739"/>
                      <a:pt x="13047" y="132844"/>
                      <a:pt x="11625" y="129223"/>
                    </a:cubicBezTo>
                    <a:cubicBezTo>
                      <a:pt x="8548" y="121384"/>
                      <a:pt x="7659" y="111561"/>
                      <a:pt x="13814" y="104936"/>
                    </a:cubicBezTo>
                    <a:cubicBezTo>
                      <a:pt x="16192" y="102374"/>
                      <a:pt x="24204" y="103765"/>
                      <a:pt x="22843" y="98777"/>
                    </a:cubicBezTo>
                    <a:cubicBezTo>
                      <a:pt x="22016" y="95756"/>
                      <a:pt x="17430" y="95602"/>
                      <a:pt x="14929" y="94683"/>
                    </a:cubicBezTo>
                    <a:cubicBezTo>
                      <a:pt x="8769" y="92428"/>
                      <a:pt x="6770" y="86857"/>
                      <a:pt x="6770" y="80582"/>
                    </a:cubicBezTo>
                    <a:cubicBezTo>
                      <a:pt x="6770" y="77812"/>
                      <a:pt x="7114" y="75097"/>
                      <a:pt x="7727" y="72394"/>
                    </a:cubicBezTo>
                    <a:cubicBezTo>
                      <a:pt x="8358" y="69624"/>
                      <a:pt x="9186" y="67105"/>
                      <a:pt x="10994" y="64875"/>
                    </a:cubicBezTo>
                    <a:cubicBezTo>
                      <a:pt x="19888" y="53930"/>
                      <a:pt x="16499" y="78786"/>
                      <a:pt x="23579" y="75820"/>
                    </a:cubicBezTo>
                    <a:cubicBezTo>
                      <a:pt x="23818" y="75722"/>
                      <a:pt x="23058" y="61461"/>
                      <a:pt x="24075" y="58838"/>
                    </a:cubicBezTo>
                    <a:cubicBezTo>
                      <a:pt x="26214" y="53311"/>
                      <a:pt x="37506" y="46416"/>
                      <a:pt x="37285" y="44645"/>
                    </a:cubicBezTo>
                    <a:cubicBezTo>
                      <a:pt x="36231" y="36157"/>
                      <a:pt x="17933" y="55517"/>
                      <a:pt x="15671" y="44921"/>
                    </a:cubicBezTo>
                    <a:cubicBezTo>
                      <a:pt x="14169" y="37873"/>
                      <a:pt x="18638" y="25378"/>
                      <a:pt x="25197" y="22087"/>
                    </a:cubicBezTo>
                    <a:cubicBezTo>
                      <a:pt x="29371" y="19991"/>
                      <a:pt x="35728" y="25800"/>
                      <a:pt x="38070" y="21449"/>
                    </a:cubicBezTo>
                    <a:cubicBezTo>
                      <a:pt x="40044" y="17797"/>
                      <a:pt x="38045" y="17374"/>
                      <a:pt x="36206" y="15021"/>
                    </a:cubicBezTo>
                    <a:cubicBezTo>
                      <a:pt x="33822" y="11969"/>
                      <a:pt x="33049" y="8298"/>
                      <a:pt x="32724" y="4523"/>
                    </a:cubicBezTo>
                    <a:cubicBezTo>
                      <a:pt x="32682" y="3983"/>
                      <a:pt x="33092" y="478"/>
                      <a:pt x="32393" y="337"/>
                    </a:cubicBezTo>
                    <a:cubicBezTo>
                      <a:pt x="31449" y="147"/>
                      <a:pt x="30512" y="55"/>
                      <a:pt x="29580" y="0"/>
                    </a:cubicBezTo>
                    <a:close/>
                  </a:path>
                </a:pathLst>
              </a:custGeom>
              <a:grpFill/>
              <a:ln w="612" cap="flat">
                <a:noFill/>
                <a:prstDash val="solid"/>
                <a:miter/>
              </a:ln>
            </p:spPr>
            <p:txBody>
              <a:bodyPr/>
              <a:lstStyle/>
              <a:p>
                <a:endParaRPr lang="en-US"/>
              </a:p>
            </p:txBody>
          </p:sp>
          <p:sp>
            <p:nvSpPr>
              <p:cNvPr id="1099" name="Freeform 834">
                <a:extLst>
                  <a:ext uri="{FF2B5EF4-FFF2-40B4-BE49-F238E27FC236}">
                    <a16:creationId xmlns:a16="http://schemas.microsoft.com/office/drawing/2014/main" id="{11A84219-CC7E-E22F-EE08-A352FA80839A}"/>
                  </a:ext>
                </a:extLst>
              </p:cNvPr>
              <p:cNvSpPr/>
              <p:nvPr/>
            </p:nvSpPr>
            <p:spPr>
              <a:xfrm>
                <a:off x="6347934" y="3213328"/>
                <a:ext cx="143074" cy="177733"/>
              </a:xfrm>
              <a:custGeom>
                <a:avLst/>
                <a:gdLst>
                  <a:gd name="csX0" fmla="*/ 114274 w 115776"/>
                  <a:gd name="csY0" fmla="*/ 12 h 143822"/>
                  <a:gd name="csX1" fmla="*/ 58633 w 115776"/>
                  <a:gd name="csY1" fmla="*/ 59721 h 143822"/>
                  <a:gd name="csX2" fmla="*/ 0 w 115776"/>
                  <a:gd name="csY2" fmla="*/ 133739 h 143822"/>
                  <a:gd name="csX3" fmla="*/ 202 w 115776"/>
                  <a:gd name="csY3" fmla="*/ 133604 h 143822"/>
                  <a:gd name="csX4" fmla="*/ 16894 w 115776"/>
                  <a:gd name="csY4" fmla="*/ 143722 h 143822"/>
                  <a:gd name="csX5" fmla="*/ 27548 w 115776"/>
                  <a:gd name="csY5" fmla="*/ 128542 h 143822"/>
                  <a:gd name="csX6" fmla="*/ 39078 w 115776"/>
                  <a:gd name="csY6" fmla="*/ 116188 h 143822"/>
                  <a:gd name="csX7" fmla="*/ 25666 w 115776"/>
                  <a:gd name="csY7" fmla="*/ 117867 h 143822"/>
                  <a:gd name="csX8" fmla="*/ 23968 w 115776"/>
                  <a:gd name="csY8" fmla="*/ 115593 h 143822"/>
                  <a:gd name="csX9" fmla="*/ 35621 w 115776"/>
                  <a:gd name="csY9" fmla="*/ 95737 h 143822"/>
                  <a:gd name="csX10" fmla="*/ 54710 w 115776"/>
                  <a:gd name="csY10" fmla="*/ 91276 h 143822"/>
                  <a:gd name="csX11" fmla="*/ 57051 w 115776"/>
                  <a:gd name="csY11" fmla="*/ 77505 h 143822"/>
                  <a:gd name="csX12" fmla="*/ 67766 w 115776"/>
                  <a:gd name="csY12" fmla="*/ 56448 h 143822"/>
                  <a:gd name="csX13" fmla="*/ 86505 w 115776"/>
                  <a:gd name="csY13" fmla="*/ 43965 h 143822"/>
                  <a:gd name="csX14" fmla="*/ 92887 w 115776"/>
                  <a:gd name="csY14" fmla="*/ 30967 h 143822"/>
                  <a:gd name="csX15" fmla="*/ 104883 w 115776"/>
                  <a:gd name="csY15" fmla="*/ 22129 h 143822"/>
                  <a:gd name="csX16" fmla="*/ 112086 w 115776"/>
                  <a:gd name="csY16" fmla="*/ 18961 h 143822"/>
                  <a:gd name="csX17" fmla="*/ 114893 w 115776"/>
                  <a:gd name="csY17" fmla="*/ 8237 h 143822"/>
                  <a:gd name="csX18" fmla="*/ 115304 w 115776"/>
                  <a:gd name="csY18" fmla="*/ 644 h 143822"/>
                  <a:gd name="csX19" fmla="*/ 114262 w 115776"/>
                  <a:gd name="csY19" fmla="*/ 0 h 1438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15776" h="143822">
                    <a:moveTo>
                      <a:pt x="114274" y="12"/>
                    </a:moveTo>
                    <a:cubicBezTo>
                      <a:pt x="92243" y="24330"/>
                      <a:pt x="70384" y="47752"/>
                      <a:pt x="58633" y="59721"/>
                    </a:cubicBezTo>
                    <a:cubicBezTo>
                      <a:pt x="44571" y="74049"/>
                      <a:pt x="19420" y="104752"/>
                      <a:pt x="0" y="133739"/>
                    </a:cubicBezTo>
                    <a:cubicBezTo>
                      <a:pt x="67" y="133696"/>
                      <a:pt x="135" y="133641"/>
                      <a:pt x="202" y="133604"/>
                    </a:cubicBezTo>
                    <a:cubicBezTo>
                      <a:pt x="14387" y="125141"/>
                      <a:pt x="12493" y="145407"/>
                      <a:pt x="16894" y="143722"/>
                    </a:cubicBezTo>
                    <a:cubicBezTo>
                      <a:pt x="19849" y="142595"/>
                      <a:pt x="24342" y="131594"/>
                      <a:pt x="27548" y="128542"/>
                    </a:cubicBezTo>
                    <a:cubicBezTo>
                      <a:pt x="28927" y="127231"/>
                      <a:pt x="40292" y="118964"/>
                      <a:pt x="39078" y="116188"/>
                    </a:cubicBezTo>
                    <a:cubicBezTo>
                      <a:pt x="37460" y="112480"/>
                      <a:pt x="28100" y="118185"/>
                      <a:pt x="25666" y="117867"/>
                    </a:cubicBezTo>
                    <a:cubicBezTo>
                      <a:pt x="24783" y="117750"/>
                      <a:pt x="24127" y="116408"/>
                      <a:pt x="23968" y="115593"/>
                    </a:cubicBezTo>
                    <a:cubicBezTo>
                      <a:pt x="22344" y="107032"/>
                      <a:pt x="30092" y="100842"/>
                      <a:pt x="35621" y="95737"/>
                    </a:cubicBezTo>
                    <a:cubicBezTo>
                      <a:pt x="44344" y="87678"/>
                      <a:pt x="52319" y="94573"/>
                      <a:pt x="54710" y="91276"/>
                    </a:cubicBezTo>
                    <a:cubicBezTo>
                      <a:pt x="57572" y="87329"/>
                      <a:pt x="56524" y="82071"/>
                      <a:pt x="57051" y="77505"/>
                    </a:cubicBezTo>
                    <a:cubicBezTo>
                      <a:pt x="57909" y="70066"/>
                      <a:pt x="62298" y="61584"/>
                      <a:pt x="67766" y="56448"/>
                    </a:cubicBezTo>
                    <a:cubicBezTo>
                      <a:pt x="73755" y="50822"/>
                      <a:pt x="83753" y="52373"/>
                      <a:pt x="86505" y="43965"/>
                    </a:cubicBezTo>
                    <a:cubicBezTo>
                      <a:pt x="87885" y="39755"/>
                      <a:pt x="89613" y="34129"/>
                      <a:pt x="92887" y="30967"/>
                    </a:cubicBezTo>
                    <a:cubicBezTo>
                      <a:pt x="96381" y="27596"/>
                      <a:pt x="100574" y="24379"/>
                      <a:pt x="104883" y="22129"/>
                    </a:cubicBezTo>
                    <a:cubicBezTo>
                      <a:pt x="106759" y="21149"/>
                      <a:pt x="110896" y="20806"/>
                      <a:pt x="112086" y="18961"/>
                    </a:cubicBezTo>
                    <a:cubicBezTo>
                      <a:pt x="113888" y="16179"/>
                      <a:pt x="114145" y="11387"/>
                      <a:pt x="114893" y="8237"/>
                    </a:cubicBezTo>
                    <a:cubicBezTo>
                      <a:pt x="115298" y="6551"/>
                      <a:pt x="116401" y="2127"/>
                      <a:pt x="115304" y="644"/>
                    </a:cubicBezTo>
                    <a:cubicBezTo>
                      <a:pt x="115046" y="294"/>
                      <a:pt x="114678" y="98"/>
                      <a:pt x="114262" y="0"/>
                    </a:cubicBezTo>
                    <a:close/>
                  </a:path>
                </a:pathLst>
              </a:custGeom>
              <a:grpFill/>
              <a:ln w="612" cap="flat">
                <a:noFill/>
                <a:prstDash val="solid"/>
                <a:miter/>
              </a:ln>
            </p:spPr>
            <p:txBody>
              <a:bodyPr/>
              <a:lstStyle/>
              <a:p>
                <a:endParaRPr lang="en-US"/>
              </a:p>
            </p:txBody>
          </p:sp>
          <p:sp>
            <p:nvSpPr>
              <p:cNvPr id="1100" name="Freeform 835">
                <a:extLst>
                  <a:ext uri="{FF2B5EF4-FFF2-40B4-BE49-F238E27FC236}">
                    <a16:creationId xmlns:a16="http://schemas.microsoft.com/office/drawing/2014/main" id="{F470FEAC-B4A4-AC53-4AB1-42509026B333}"/>
                  </a:ext>
                </a:extLst>
              </p:cNvPr>
              <p:cNvSpPr/>
              <p:nvPr/>
            </p:nvSpPr>
            <p:spPr>
              <a:xfrm>
                <a:off x="6346365" y="3547811"/>
                <a:ext cx="37348" cy="21419"/>
              </a:xfrm>
              <a:custGeom>
                <a:avLst/>
                <a:gdLst>
                  <a:gd name="csX0" fmla="*/ 0 w 30222"/>
                  <a:gd name="csY0" fmla="*/ 5455 h 17332"/>
                  <a:gd name="csX1" fmla="*/ 22564 w 30222"/>
                  <a:gd name="csY1" fmla="*/ 3910 h 17332"/>
                  <a:gd name="csX2" fmla="*/ 28688 w 30222"/>
                  <a:gd name="csY2" fmla="*/ 17191 h 17332"/>
                  <a:gd name="csX3" fmla="*/ 16269 w 30222"/>
                  <a:gd name="csY3" fmla="*/ 7973 h 17332"/>
                  <a:gd name="csX4" fmla="*/ 0 w 30222"/>
                  <a:gd name="csY4" fmla="*/ 5455 h 17332"/>
                </a:gdLst>
                <a:ahLst/>
                <a:cxnLst>
                  <a:cxn ang="0">
                    <a:pos x="csX0" y="csY0"/>
                  </a:cxn>
                  <a:cxn ang="0">
                    <a:pos x="csX1" y="csY1"/>
                  </a:cxn>
                  <a:cxn ang="0">
                    <a:pos x="csX2" y="csY2"/>
                  </a:cxn>
                  <a:cxn ang="0">
                    <a:pos x="csX3" y="csY3"/>
                  </a:cxn>
                  <a:cxn ang="0">
                    <a:pos x="csX4" y="csY4"/>
                  </a:cxn>
                </a:cxnLst>
                <a:rect l="l" t="t" r="r" b="b"/>
                <a:pathLst>
                  <a:path w="30222" h="17332">
                    <a:moveTo>
                      <a:pt x="0" y="5455"/>
                    </a:moveTo>
                    <a:cubicBezTo>
                      <a:pt x="0" y="1214"/>
                      <a:pt x="15570" y="-3554"/>
                      <a:pt x="22564" y="3910"/>
                    </a:cubicBezTo>
                    <a:cubicBezTo>
                      <a:pt x="29558" y="11369"/>
                      <a:pt x="32170" y="15891"/>
                      <a:pt x="28688" y="17191"/>
                    </a:cubicBezTo>
                    <a:cubicBezTo>
                      <a:pt x="25212" y="18496"/>
                      <a:pt x="23386" y="10431"/>
                      <a:pt x="16269" y="7973"/>
                    </a:cubicBezTo>
                    <a:cubicBezTo>
                      <a:pt x="9146" y="5516"/>
                      <a:pt x="1159" y="10431"/>
                      <a:pt x="0" y="5455"/>
                    </a:cubicBezTo>
                    <a:close/>
                  </a:path>
                </a:pathLst>
              </a:custGeom>
              <a:grpFill/>
              <a:ln w="612" cap="flat">
                <a:noFill/>
                <a:prstDash val="solid"/>
                <a:miter/>
              </a:ln>
            </p:spPr>
            <p:txBody>
              <a:bodyPr/>
              <a:lstStyle/>
              <a:p>
                <a:endParaRPr lang="en-US"/>
              </a:p>
            </p:txBody>
          </p:sp>
          <p:sp>
            <p:nvSpPr>
              <p:cNvPr id="1101" name="Freeform 836">
                <a:extLst>
                  <a:ext uri="{FF2B5EF4-FFF2-40B4-BE49-F238E27FC236}">
                    <a16:creationId xmlns:a16="http://schemas.microsoft.com/office/drawing/2014/main" id="{2A0F27E0-B54E-C58C-CDB3-AFE93F9DD1D9}"/>
                  </a:ext>
                </a:extLst>
              </p:cNvPr>
              <p:cNvSpPr/>
              <p:nvPr/>
            </p:nvSpPr>
            <p:spPr>
              <a:xfrm>
                <a:off x="6383611" y="3425826"/>
                <a:ext cx="37205" cy="149226"/>
              </a:xfrm>
              <a:custGeom>
                <a:avLst/>
                <a:gdLst>
                  <a:gd name="csX0" fmla="*/ 8155 w 30106"/>
                  <a:gd name="csY0" fmla="*/ 120754 h 120754"/>
                  <a:gd name="csX1" fmla="*/ 5133 w 30106"/>
                  <a:gd name="csY1" fmla="*/ 86999 h 120754"/>
                  <a:gd name="csX2" fmla="*/ 82 w 30106"/>
                  <a:gd name="csY2" fmla="*/ 68504 h 120754"/>
                  <a:gd name="csX3" fmla="*/ 2859 w 30106"/>
                  <a:gd name="csY3" fmla="*/ 66108 h 120754"/>
                  <a:gd name="csX4" fmla="*/ 9111 w 30106"/>
                  <a:gd name="csY4" fmla="*/ 52490 h 120754"/>
                  <a:gd name="csX5" fmla="*/ 8700 w 30106"/>
                  <a:gd name="csY5" fmla="*/ 44548 h 120754"/>
                  <a:gd name="csX6" fmla="*/ 5096 w 30106"/>
                  <a:gd name="csY6" fmla="*/ 31967 h 120754"/>
                  <a:gd name="csX7" fmla="*/ 17767 w 30106"/>
                  <a:gd name="csY7" fmla="*/ 20200 h 120754"/>
                  <a:gd name="csX8" fmla="*/ 24932 w 30106"/>
                  <a:gd name="csY8" fmla="*/ 1 h 120754"/>
                  <a:gd name="csX9" fmla="*/ 30106 w 30106"/>
                  <a:gd name="csY9" fmla="*/ 1000 h 120754"/>
                  <a:gd name="csX10" fmla="*/ 13629 w 30106"/>
                  <a:gd name="csY10" fmla="*/ 62437 h 120754"/>
                  <a:gd name="csX11" fmla="*/ 8161 w 30106"/>
                  <a:gd name="csY11" fmla="*/ 120748 h 1207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0106" h="120754">
                    <a:moveTo>
                      <a:pt x="8155" y="120754"/>
                    </a:moveTo>
                    <a:cubicBezTo>
                      <a:pt x="-2934" y="111721"/>
                      <a:pt x="6751" y="99525"/>
                      <a:pt x="5133" y="86999"/>
                    </a:cubicBezTo>
                    <a:cubicBezTo>
                      <a:pt x="4728" y="83868"/>
                      <a:pt x="-727" y="70079"/>
                      <a:pt x="82" y="68504"/>
                    </a:cubicBezTo>
                    <a:cubicBezTo>
                      <a:pt x="468" y="67750"/>
                      <a:pt x="2166" y="66751"/>
                      <a:pt x="2859" y="66108"/>
                    </a:cubicBezTo>
                    <a:cubicBezTo>
                      <a:pt x="7002" y="62241"/>
                      <a:pt x="8645" y="58171"/>
                      <a:pt x="9111" y="52490"/>
                    </a:cubicBezTo>
                    <a:cubicBezTo>
                      <a:pt x="9320" y="49953"/>
                      <a:pt x="9240" y="47036"/>
                      <a:pt x="8700" y="44548"/>
                    </a:cubicBezTo>
                    <a:cubicBezTo>
                      <a:pt x="8149" y="42011"/>
                      <a:pt x="3251" y="34669"/>
                      <a:pt x="5096" y="31967"/>
                    </a:cubicBezTo>
                    <a:cubicBezTo>
                      <a:pt x="7560" y="28357"/>
                      <a:pt x="14346" y="26923"/>
                      <a:pt x="17767" y="20200"/>
                    </a:cubicBezTo>
                    <a:cubicBezTo>
                      <a:pt x="20586" y="14654"/>
                      <a:pt x="16210" y="1"/>
                      <a:pt x="24932" y="1"/>
                    </a:cubicBezTo>
                    <a:cubicBezTo>
                      <a:pt x="26814" y="1"/>
                      <a:pt x="28635" y="-73"/>
                      <a:pt x="30106" y="1000"/>
                    </a:cubicBezTo>
                    <a:cubicBezTo>
                      <a:pt x="30106" y="1000"/>
                      <a:pt x="15701" y="40270"/>
                      <a:pt x="13629" y="62437"/>
                    </a:cubicBezTo>
                    <a:cubicBezTo>
                      <a:pt x="11557" y="84603"/>
                      <a:pt x="11355" y="119504"/>
                      <a:pt x="8161" y="120748"/>
                    </a:cubicBezTo>
                    <a:close/>
                  </a:path>
                </a:pathLst>
              </a:custGeom>
              <a:grpFill/>
              <a:ln w="612" cap="flat">
                <a:noFill/>
                <a:prstDash val="solid"/>
                <a:miter/>
              </a:ln>
            </p:spPr>
            <p:txBody>
              <a:bodyPr/>
              <a:lstStyle/>
              <a:p>
                <a:endParaRPr lang="en-US"/>
              </a:p>
            </p:txBody>
          </p:sp>
        </p:grpSp>
        <p:sp>
          <p:nvSpPr>
            <p:cNvPr id="945" name="Freeform 837">
              <a:extLst>
                <a:ext uri="{FF2B5EF4-FFF2-40B4-BE49-F238E27FC236}">
                  <a16:creationId xmlns:a16="http://schemas.microsoft.com/office/drawing/2014/main" id="{3CA9C582-3395-4B9F-0A4C-A4AF32695C8F}"/>
                </a:ext>
              </a:extLst>
            </p:cNvPr>
            <p:cNvSpPr/>
            <p:nvPr/>
          </p:nvSpPr>
          <p:spPr>
            <a:xfrm>
              <a:off x="9095442" y="2730252"/>
              <a:ext cx="70083" cy="168543"/>
            </a:xfrm>
            <a:custGeom>
              <a:avLst/>
              <a:gdLst>
                <a:gd name="csX0" fmla="*/ 77727 w 124560"/>
                <a:gd name="csY0" fmla="*/ 0 h 299556"/>
                <a:gd name="csX1" fmla="*/ 51448 w 124560"/>
                <a:gd name="csY1" fmla="*/ 9088 h 299556"/>
                <a:gd name="csX2" fmla="*/ 24992 w 124560"/>
                <a:gd name="csY2" fmla="*/ 33792 h 299556"/>
                <a:gd name="csX3" fmla="*/ 28988 w 124560"/>
                <a:gd name="csY3" fmla="*/ 37230 h 299556"/>
                <a:gd name="csX4" fmla="*/ 54470 w 124560"/>
                <a:gd name="csY4" fmla="*/ 13403 h 299556"/>
                <a:gd name="csX5" fmla="*/ 74117 w 124560"/>
                <a:gd name="csY5" fmla="*/ 5368 h 299556"/>
                <a:gd name="csX6" fmla="*/ 77734 w 124560"/>
                <a:gd name="csY6" fmla="*/ 0 h 299556"/>
                <a:gd name="csX7" fmla="*/ 46256 w 124560"/>
                <a:gd name="csY7" fmla="*/ 138538 h 299556"/>
                <a:gd name="csX8" fmla="*/ 16802 w 124560"/>
                <a:gd name="csY8" fmla="*/ 141332 h 299556"/>
                <a:gd name="csX9" fmla="*/ 6902 w 124560"/>
                <a:gd name="csY9" fmla="*/ 138728 h 299556"/>
                <a:gd name="csX10" fmla="*/ 0 w 124560"/>
                <a:gd name="csY10" fmla="*/ 148306 h 299556"/>
                <a:gd name="csX11" fmla="*/ 2955 w 124560"/>
                <a:gd name="csY11" fmla="*/ 150574 h 299556"/>
                <a:gd name="csX12" fmla="*/ 27241 w 124560"/>
                <a:gd name="csY12" fmla="*/ 147871 h 299556"/>
                <a:gd name="csX13" fmla="*/ 51841 w 124560"/>
                <a:gd name="csY13" fmla="*/ 148748 h 299556"/>
                <a:gd name="csX14" fmla="*/ 46256 w 124560"/>
                <a:gd name="csY14" fmla="*/ 138538 h 299556"/>
                <a:gd name="csX15" fmla="*/ 110694 w 124560"/>
                <a:gd name="csY15" fmla="*/ 239558 h 299556"/>
                <a:gd name="csX16" fmla="*/ 108518 w 124560"/>
                <a:gd name="csY16" fmla="*/ 243161 h 299556"/>
                <a:gd name="csX17" fmla="*/ 114801 w 124560"/>
                <a:gd name="csY17" fmla="*/ 258065 h 299556"/>
                <a:gd name="csX18" fmla="*/ 118896 w 124560"/>
                <a:gd name="csY18" fmla="*/ 285778 h 299556"/>
                <a:gd name="csX19" fmla="*/ 104331 w 124560"/>
                <a:gd name="csY19" fmla="*/ 294265 h 299556"/>
                <a:gd name="csX20" fmla="*/ 90036 w 124560"/>
                <a:gd name="csY20" fmla="*/ 291391 h 299556"/>
                <a:gd name="csX21" fmla="*/ 89141 w 124560"/>
                <a:gd name="csY21" fmla="*/ 297023 h 299556"/>
                <a:gd name="csX22" fmla="*/ 104068 w 124560"/>
                <a:gd name="csY22" fmla="*/ 299530 h 299556"/>
                <a:gd name="csX23" fmla="*/ 124088 w 124560"/>
                <a:gd name="csY23" fmla="*/ 286629 h 299556"/>
                <a:gd name="csX24" fmla="*/ 119772 w 124560"/>
                <a:gd name="csY24" fmla="*/ 256349 h 299556"/>
                <a:gd name="csX25" fmla="*/ 113177 w 124560"/>
                <a:gd name="csY25" fmla="*/ 240716 h 299556"/>
                <a:gd name="csX26" fmla="*/ 110688 w 124560"/>
                <a:gd name="csY26" fmla="*/ 239558 h 2995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124560" h="299556">
                  <a:moveTo>
                    <a:pt x="77727" y="0"/>
                  </a:moveTo>
                  <a:cubicBezTo>
                    <a:pt x="67754" y="-18"/>
                    <a:pt x="58007" y="4560"/>
                    <a:pt x="51448" y="9088"/>
                  </a:cubicBezTo>
                  <a:cubicBezTo>
                    <a:pt x="38214" y="18348"/>
                    <a:pt x="24992" y="33792"/>
                    <a:pt x="24992" y="33792"/>
                  </a:cubicBezTo>
                  <a:cubicBezTo>
                    <a:pt x="23625" y="37831"/>
                    <a:pt x="26389" y="38094"/>
                    <a:pt x="28988" y="37230"/>
                  </a:cubicBezTo>
                  <a:cubicBezTo>
                    <a:pt x="28988" y="37230"/>
                    <a:pt x="42155" y="22019"/>
                    <a:pt x="54470" y="13403"/>
                  </a:cubicBezTo>
                  <a:cubicBezTo>
                    <a:pt x="60557" y="9493"/>
                    <a:pt x="66871" y="5871"/>
                    <a:pt x="74117" y="5368"/>
                  </a:cubicBezTo>
                  <a:cubicBezTo>
                    <a:pt x="78248" y="4051"/>
                    <a:pt x="80375" y="1275"/>
                    <a:pt x="77734" y="0"/>
                  </a:cubicBezTo>
                  <a:close/>
                  <a:moveTo>
                    <a:pt x="46256" y="138538"/>
                  </a:moveTo>
                  <a:cubicBezTo>
                    <a:pt x="33414" y="142264"/>
                    <a:pt x="23484" y="142239"/>
                    <a:pt x="16802" y="141332"/>
                  </a:cubicBezTo>
                  <a:cubicBezTo>
                    <a:pt x="10120" y="140425"/>
                    <a:pt x="6902" y="138728"/>
                    <a:pt x="6902" y="138728"/>
                  </a:cubicBezTo>
                  <a:cubicBezTo>
                    <a:pt x="705" y="140027"/>
                    <a:pt x="625" y="146014"/>
                    <a:pt x="0" y="148306"/>
                  </a:cubicBezTo>
                  <a:cubicBezTo>
                    <a:pt x="190" y="149753"/>
                    <a:pt x="1514" y="150764"/>
                    <a:pt x="2955" y="150574"/>
                  </a:cubicBezTo>
                  <a:cubicBezTo>
                    <a:pt x="2955" y="150574"/>
                    <a:pt x="14356" y="149072"/>
                    <a:pt x="27241" y="147871"/>
                  </a:cubicBezTo>
                  <a:cubicBezTo>
                    <a:pt x="39753" y="146707"/>
                    <a:pt x="51841" y="148748"/>
                    <a:pt x="51841" y="148748"/>
                  </a:cubicBezTo>
                  <a:cubicBezTo>
                    <a:pt x="52086" y="138826"/>
                    <a:pt x="49383" y="140076"/>
                    <a:pt x="46256" y="138538"/>
                  </a:cubicBezTo>
                  <a:close/>
                  <a:moveTo>
                    <a:pt x="110694" y="239558"/>
                  </a:moveTo>
                  <a:cubicBezTo>
                    <a:pt x="109523" y="239803"/>
                    <a:pt x="108726" y="241329"/>
                    <a:pt x="108518" y="243161"/>
                  </a:cubicBezTo>
                  <a:cubicBezTo>
                    <a:pt x="108518" y="243161"/>
                    <a:pt x="111834" y="249485"/>
                    <a:pt x="114801" y="258065"/>
                  </a:cubicBezTo>
                  <a:cubicBezTo>
                    <a:pt x="117768" y="266645"/>
                    <a:pt x="120251" y="277449"/>
                    <a:pt x="118896" y="285778"/>
                  </a:cubicBezTo>
                  <a:cubicBezTo>
                    <a:pt x="117167" y="293144"/>
                    <a:pt x="110522" y="294529"/>
                    <a:pt x="104331" y="294265"/>
                  </a:cubicBezTo>
                  <a:cubicBezTo>
                    <a:pt x="97141" y="293922"/>
                    <a:pt x="90036" y="291391"/>
                    <a:pt x="90036" y="291391"/>
                  </a:cubicBezTo>
                  <a:cubicBezTo>
                    <a:pt x="85776" y="291551"/>
                    <a:pt x="87419" y="294903"/>
                    <a:pt x="89141" y="297023"/>
                  </a:cubicBezTo>
                  <a:cubicBezTo>
                    <a:pt x="89141" y="297023"/>
                    <a:pt x="95829" y="299137"/>
                    <a:pt x="104068" y="299530"/>
                  </a:cubicBezTo>
                  <a:cubicBezTo>
                    <a:pt x="113612" y="299952"/>
                    <a:pt x="122506" y="295387"/>
                    <a:pt x="124088" y="286629"/>
                  </a:cubicBezTo>
                  <a:cubicBezTo>
                    <a:pt x="125712" y="276652"/>
                    <a:pt x="122874" y="265327"/>
                    <a:pt x="119772" y="256349"/>
                  </a:cubicBezTo>
                  <a:cubicBezTo>
                    <a:pt x="116671" y="247377"/>
                    <a:pt x="113177" y="240716"/>
                    <a:pt x="113177" y="240716"/>
                  </a:cubicBezTo>
                  <a:cubicBezTo>
                    <a:pt x="112233" y="239723"/>
                    <a:pt x="111393" y="239410"/>
                    <a:pt x="110688" y="239558"/>
                  </a:cubicBezTo>
                  <a:close/>
                </a:path>
              </a:pathLst>
            </a:custGeom>
            <a:solidFill>
              <a:srgbClr val="898989"/>
            </a:solidFill>
            <a:ln w="3175" cap="flat">
              <a:noFill/>
              <a:prstDash val="solid"/>
              <a:miter/>
            </a:ln>
          </p:spPr>
          <p:txBody>
            <a:bodyPr/>
            <a:lstStyle/>
            <a:p>
              <a:endParaRPr lang="en-US"/>
            </a:p>
          </p:txBody>
        </p:sp>
        <p:sp>
          <p:nvSpPr>
            <p:cNvPr id="946" name="Freeform 838">
              <a:extLst>
                <a:ext uri="{FF2B5EF4-FFF2-40B4-BE49-F238E27FC236}">
                  <a16:creationId xmlns:a16="http://schemas.microsoft.com/office/drawing/2014/main" id="{EF5A070C-C2DA-46D8-84D6-D1518A8AD5E4}"/>
                </a:ext>
              </a:extLst>
            </p:cNvPr>
            <p:cNvSpPr/>
            <p:nvPr/>
          </p:nvSpPr>
          <p:spPr>
            <a:xfrm>
              <a:off x="9147364" y="2898974"/>
              <a:ext cx="44556" cy="21156"/>
            </a:xfrm>
            <a:custGeom>
              <a:avLst/>
              <a:gdLst>
                <a:gd name="csX0" fmla="*/ 12399 w 79192"/>
                <a:gd name="csY0" fmla="*/ 184 h 37601"/>
                <a:gd name="csX1" fmla="*/ 1751 w 79192"/>
                <a:gd name="csY1" fmla="*/ 1851 h 37601"/>
                <a:gd name="csX2" fmla="*/ 3407 w 79192"/>
                <a:gd name="csY2" fmla="*/ 7115 h 37601"/>
                <a:gd name="csX3" fmla="*/ 39162 w 79192"/>
                <a:gd name="csY3" fmla="*/ 8242 h 37601"/>
                <a:gd name="csX4" fmla="*/ 75727 w 79192"/>
                <a:gd name="csY4" fmla="*/ 35808 h 37601"/>
                <a:gd name="csX5" fmla="*/ 78504 w 79192"/>
                <a:gd name="csY5" fmla="*/ 34815 h 37601"/>
                <a:gd name="csX6" fmla="*/ 40505 w 79192"/>
                <a:gd name="csY6" fmla="*/ 2886 h 37601"/>
                <a:gd name="csX7" fmla="*/ 12393 w 79192"/>
                <a:gd name="csY7" fmla="*/ 184 h 376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9192" h="37601">
                  <a:moveTo>
                    <a:pt x="12399" y="184"/>
                  </a:moveTo>
                  <a:cubicBezTo>
                    <a:pt x="5626" y="656"/>
                    <a:pt x="1751" y="1851"/>
                    <a:pt x="1751" y="1851"/>
                  </a:cubicBezTo>
                  <a:cubicBezTo>
                    <a:pt x="-1792" y="4633"/>
                    <a:pt x="703" y="6465"/>
                    <a:pt x="3407" y="7115"/>
                  </a:cubicBezTo>
                  <a:cubicBezTo>
                    <a:pt x="3407" y="7115"/>
                    <a:pt x="17095" y="2727"/>
                    <a:pt x="39162" y="8242"/>
                  </a:cubicBezTo>
                  <a:cubicBezTo>
                    <a:pt x="60421" y="13556"/>
                    <a:pt x="73563" y="33228"/>
                    <a:pt x="75727" y="35808"/>
                  </a:cubicBezTo>
                  <a:cubicBezTo>
                    <a:pt x="78627" y="39270"/>
                    <a:pt x="80178" y="37040"/>
                    <a:pt x="78504" y="34815"/>
                  </a:cubicBezTo>
                  <a:cubicBezTo>
                    <a:pt x="76543" y="32211"/>
                    <a:pt x="64601" y="8911"/>
                    <a:pt x="40505" y="2886"/>
                  </a:cubicBezTo>
                  <a:cubicBezTo>
                    <a:pt x="28864" y="-25"/>
                    <a:pt x="19173" y="-282"/>
                    <a:pt x="12393" y="184"/>
                  </a:cubicBezTo>
                  <a:close/>
                </a:path>
              </a:pathLst>
            </a:custGeom>
            <a:solidFill>
              <a:srgbClr val="A25C5C"/>
            </a:solidFill>
            <a:ln w="3175" cap="flat">
              <a:noFill/>
              <a:prstDash val="solid"/>
              <a:miter/>
            </a:ln>
          </p:spPr>
          <p:txBody>
            <a:bodyPr/>
            <a:lstStyle/>
            <a:p>
              <a:endParaRPr lang="en-US"/>
            </a:p>
          </p:txBody>
        </p:sp>
        <p:sp>
          <p:nvSpPr>
            <p:cNvPr id="947" name="Freeform 839">
              <a:extLst>
                <a:ext uri="{FF2B5EF4-FFF2-40B4-BE49-F238E27FC236}">
                  <a16:creationId xmlns:a16="http://schemas.microsoft.com/office/drawing/2014/main" id="{260DAB33-D2C4-C067-FE36-3A0BA83BBBE9}"/>
                </a:ext>
              </a:extLst>
            </p:cNvPr>
            <p:cNvSpPr/>
            <p:nvPr/>
          </p:nvSpPr>
          <p:spPr>
            <a:xfrm>
              <a:off x="8899755" y="2597643"/>
              <a:ext cx="145088" cy="204448"/>
            </a:xfrm>
            <a:custGeom>
              <a:avLst/>
              <a:gdLst>
                <a:gd name="csX0" fmla="*/ 9722 w 257869"/>
                <a:gd name="csY0" fmla="*/ 11 h 363369"/>
                <a:gd name="csX1" fmla="*/ 2722 w 257869"/>
                <a:gd name="csY1" fmla="*/ 10062 h 363369"/>
                <a:gd name="csX2" fmla="*/ 70310 w 257869"/>
                <a:gd name="csY2" fmla="*/ 20584 h 363369"/>
                <a:gd name="csX3" fmla="*/ 131855 w 257869"/>
                <a:gd name="csY3" fmla="*/ 43682 h 363369"/>
                <a:gd name="csX4" fmla="*/ 157852 w 257869"/>
                <a:gd name="csY4" fmla="*/ 70199 h 363369"/>
                <a:gd name="csX5" fmla="*/ 156656 w 257869"/>
                <a:gd name="csY5" fmla="*/ 89920 h 363369"/>
                <a:gd name="csX6" fmla="*/ 147180 w 257869"/>
                <a:gd name="csY6" fmla="*/ 120862 h 363369"/>
                <a:gd name="csX7" fmla="*/ 116861 w 257869"/>
                <a:gd name="csY7" fmla="*/ 191583 h 363369"/>
                <a:gd name="csX8" fmla="*/ 94303 w 257869"/>
                <a:gd name="csY8" fmla="*/ 248185 h 363369"/>
                <a:gd name="csX9" fmla="*/ 110811 w 257869"/>
                <a:gd name="csY9" fmla="*/ 306655 h 363369"/>
                <a:gd name="csX10" fmla="*/ 174507 w 257869"/>
                <a:gd name="csY10" fmla="*/ 354573 h 363369"/>
                <a:gd name="csX11" fmla="*/ 252957 w 257869"/>
                <a:gd name="csY11" fmla="*/ 341507 h 363369"/>
                <a:gd name="csX12" fmla="*/ 257831 w 257869"/>
                <a:gd name="csY12" fmla="*/ 315382 h 363369"/>
                <a:gd name="csX13" fmla="*/ 249525 w 257869"/>
                <a:gd name="csY13" fmla="*/ 255380 h 363369"/>
                <a:gd name="csX14" fmla="*/ 234715 w 257869"/>
                <a:gd name="csY14" fmla="*/ 186773 h 363369"/>
                <a:gd name="csX15" fmla="*/ 237921 w 257869"/>
                <a:gd name="csY15" fmla="*/ 123258 h 363369"/>
                <a:gd name="csX16" fmla="*/ 230583 w 257869"/>
                <a:gd name="csY16" fmla="*/ 118895 h 363369"/>
                <a:gd name="csX17" fmla="*/ 227506 w 257869"/>
                <a:gd name="csY17" fmla="*/ 187808 h 363369"/>
                <a:gd name="csX18" fmla="*/ 242463 w 257869"/>
                <a:gd name="csY18" fmla="*/ 257157 h 363369"/>
                <a:gd name="csX19" fmla="*/ 250548 w 257869"/>
                <a:gd name="csY19" fmla="*/ 315199 h 363369"/>
                <a:gd name="csX20" fmla="*/ 246276 w 257869"/>
                <a:gd name="csY20" fmla="*/ 338615 h 363369"/>
                <a:gd name="csX21" fmla="*/ 178669 w 257869"/>
                <a:gd name="csY21" fmla="*/ 343812 h 363369"/>
                <a:gd name="csX22" fmla="*/ 120282 w 257869"/>
                <a:gd name="csY22" fmla="*/ 300061 h 363369"/>
                <a:gd name="csX23" fmla="*/ 105674 w 257869"/>
                <a:gd name="csY23" fmla="*/ 250134 h 363369"/>
                <a:gd name="csX24" fmla="*/ 127343 w 257869"/>
                <a:gd name="csY24" fmla="*/ 196413 h 363369"/>
                <a:gd name="csX25" fmla="*/ 158011 w 257869"/>
                <a:gd name="csY25" fmla="*/ 124839 h 363369"/>
                <a:gd name="csX26" fmla="*/ 167936 w 257869"/>
                <a:gd name="csY26" fmla="*/ 92347 h 363369"/>
                <a:gd name="csX27" fmla="*/ 168984 w 257869"/>
                <a:gd name="csY27" fmla="*/ 67172 h 363369"/>
                <a:gd name="csX28" fmla="*/ 137629 w 257869"/>
                <a:gd name="csY28" fmla="*/ 33686 h 363369"/>
                <a:gd name="csX29" fmla="*/ 73155 w 257869"/>
                <a:gd name="csY29" fmla="*/ 9400 h 363369"/>
                <a:gd name="csX30" fmla="*/ 9722 w 257869"/>
                <a:gd name="csY30" fmla="*/ 11 h 363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257869" h="363369">
                  <a:moveTo>
                    <a:pt x="9722" y="11"/>
                  </a:moveTo>
                  <a:cubicBezTo>
                    <a:pt x="1539" y="1126"/>
                    <a:pt x="-3365" y="10025"/>
                    <a:pt x="2722" y="10062"/>
                  </a:cubicBezTo>
                  <a:cubicBezTo>
                    <a:pt x="2722" y="10062"/>
                    <a:pt x="31747" y="10785"/>
                    <a:pt x="70310" y="20584"/>
                  </a:cubicBezTo>
                  <a:cubicBezTo>
                    <a:pt x="95780" y="27055"/>
                    <a:pt x="116812" y="34992"/>
                    <a:pt x="131855" y="43682"/>
                  </a:cubicBezTo>
                  <a:cubicBezTo>
                    <a:pt x="146898" y="52372"/>
                    <a:pt x="155559" y="61760"/>
                    <a:pt x="157852" y="70199"/>
                  </a:cubicBezTo>
                  <a:cubicBezTo>
                    <a:pt x="158845" y="73858"/>
                    <a:pt x="158575" y="81040"/>
                    <a:pt x="156656" y="89920"/>
                  </a:cubicBezTo>
                  <a:cubicBezTo>
                    <a:pt x="154744" y="98806"/>
                    <a:pt x="151385" y="109457"/>
                    <a:pt x="147180" y="120862"/>
                  </a:cubicBezTo>
                  <a:cubicBezTo>
                    <a:pt x="138775" y="143672"/>
                    <a:pt x="127037" y="169521"/>
                    <a:pt x="116861" y="191583"/>
                  </a:cubicBezTo>
                  <a:cubicBezTo>
                    <a:pt x="106759" y="213480"/>
                    <a:pt x="97368" y="230327"/>
                    <a:pt x="94303" y="248185"/>
                  </a:cubicBezTo>
                  <a:cubicBezTo>
                    <a:pt x="91238" y="266043"/>
                    <a:pt x="95339" y="284428"/>
                    <a:pt x="110811" y="306655"/>
                  </a:cubicBezTo>
                  <a:cubicBezTo>
                    <a:pt x="126595" y="329330"/>
                    <a:pt x="150747" y="345387"/>
                    <a:pt x="174507" y="354573"/>
                  </a:cubicBezTo>
                  <a:cubicBezTo>
                    <a:pt x="205543" y="363177"/>
                    <a:pt x="238693" y="373743"/>
                    <a:pt x="252957" y="341507"/>
                  </a:cubicBezTo>
                  <a:cubicBezTo>
                    <a:pt x="256274" y="334025"/>
                    <a:pt x="257586" y="325028"/>
                    <a:pt x="257831" y="315382"/>
                  </a:cubicBezTo>
                  <a:cubicBezTo>
                    <a:pt x="258315" y="296078"/>
                    <a:pt x="254202" y="273912"/>
                    <a:pt x="249525" y="255380"/>
                  </a:cubicBezTo>
                  <a:cubicBezTo>
                    <a:pt x="244890" y="237001"/>
                    <a:pt x="238270" y="211525"/>
                    <a:pt x="234715" y="186773"/>
                  </a:cubicBezTo>
                  <a:cubicBezTo>
                    <a:pt x="231160" y="162026"/>
                    <a:pt x="230920" y="138009"/>
                    <a:pt x="237921" y="123258"/>
                  </a:cubicBezTo>
                  <a:cubicBezTo>
                    <a:pt x="236756" y="119195"/>
                    <a:pt x="231012" y="118166"/>
                    <a:pt x="230583" y="118895"/>
                  </a:cubicBezTo>
                  <a:cubicBezTo>
                    <a:pt x="222302" y="136342"/>
                    <a:pt x="223871" y="162492"/>
                    <a:pt x="227506" y="187808"/>
                  </a:cubicBezTo>
                  <a:cubicBezTo>
                    <a:pt x="231141" y="213118"/>
                    <a:pt x="237841" y="238833"/>
                    <a:pt x="242463" y="257157"/>
                  </a:cubicBezTo>
                  <a:cubicBezTo>
                    <a:pt x="247042" y="275334"/>
                    <a:pt x="251002" y="297083"/>
                    <a:pt x="250548" y="315199"/>
                  </a:cubicBezTo>
                  <a:cubicBezTo>
                    <a:pt x="250322" y="324256"/>
                    <a:pt x="249267" y="332517"/>
                    <a:pt x="246276" y="338615"/>
                  </a:cubicBezTo>
                  <a:cubicBezTo>
                    <a:pt x="235076" y="361443"/>
                    <a:pt x="194055" y="349585"/>
                    <a:pt x="178669" y="343812"/>
                  </a:cubicBezTo>
                  <a:cubicBezTo>
                    <a:pt x="156699" y="335312"/>
                    <a:pt x="134356" y="320273"/>
                    <a:pt x="120282" y="300061"/>
                  </a:cubicBezTo>
                  <a:cubicBezTo>
                    <a:pt x="105895" y="279403"/>
                    <a:pt x="103093" y="265197"/>
                    <a:pt x="105674" y="250134"/>
                  </a:cubicBezTo>
                  <a:cubicBezTo>
                    <a:pt x="108261" y="235076"/>
                    <a:pt x="117069" y="218689"/>
                    <a:pt x="127343" y="196413"/>
                  </a:cubicBezTo>
                  <a:cubicBezTo>
                    <a:pt x="137543" y="174308"/>
                    <a:pt x="149386" y="148268"/>
                    <a:pt x="158011" y="124839"/>
                  </a:cubicBezTo>
                  <a:cubicBezTo>
                    <a:pt x="162327" y="113128"/>
                    <a:pt x="165839" y="102079"/>
                    <a:pt x="167936" y="92347"/>
                  </a:cubicBezTo>
                  <a:cubicBezTo>
                    <a:pt x="170038" y="82615"/>
                    <a:pt x="170921" y="74274"/>
                    <a:pt x="168984" y="67172"/>
                  </a:cubicBezTo>
                  <a:cubicBezTo>
                    <a:pt x="165422" y="54082"/>
                    <a:pt x="154057" y="43179"/>
                    <a:pt x="137629" y="33686"/>
                  </a:cubicBezTo>
                  <a:cubicBezTo>
                    <a:pt x="121201" y="24194"/>
                    <a:pt x="99323" y="16049"/>
                    <a:pt x="73155" y="9400"/>
                  </a:cubicBezTo>
                  <a:cubicBezTo>
                    <a:pt x="33384" y="-706"/>
                    <a:pt x="9722" y="11"/>
                    <a:pt x="9722" y="11"/>
                  </a:cubicBezTo>
                  <a:close/>
                </a:path>
              </a:pathLst>
            </a:custGeom>
            <a:solidFill>
              <a:schemeClr val="accent4">
                <a:lumMod val="75000"/>
              </a:schemeClr>
            </a:solidFill>
            <a:ln w="3175" cap="flat">
              <a:noFill/>
              <a:prstDash val="solid"/>
              <a:miter/>
            </a:ln>
          </p:spPr>
          <p:txBody>
            <a:bodyPr/>
            <a:lstStyle/>
            <a:p>
              <a:endParaRPr lang="en-US"/>
            </a:p>
          </p:txBody>
        </p:sp>
        <p:sp>
          <p:nvSpPr>
            <p:cNvPr id="948" name="Freeform 840">
              <a:extLst>
                <a:ext uri="{FF2B5EF4-FFF2-40B4-BE49-F238E27FC236}">
                  <a16:creationId xmlns:a16="http://schemas.microsoft.com/office/drawing/2014/main" id="{1F23ED0D-FCB8-1059-2E6B-8C969B390B72}"/>
                </a:ext>
              </a:extLst>
            </p:cNvPr>
            <p:cNvSpPr/>
            <p:nvPr/>
          </p:nvSpPr>
          <p:spPr>
            <a:xfrm>
              <a:off x="8988394" y="2571743"/>
              <a:ext cx="679082" cy="248530"/>
            </a:xfrm>
            <a:custGeom>
              <a:avLst/>
              <a:gdLst>
                <a:gd name="csX0" fmla="*/ 463948 w 1206948"/>
                <a:gd name="csY0" fmla="*/ 93 h 441719"/>
                <a:gd name="csX1" fmla="*/ 334190 w 1206948"/>
                <a:gd name="csY1" fmla="*/ 1937 h 441719"/>
                <a:gd name="csX2" fmla="*/ 1470 w 1206948"/>
                <a:gd name="csY2" fmla="*/ 101511 h 441719"/>
                <a:gd name="csX3" fmla="*/ 906 w 1206948"/>
                <a:gd name="csY3" fmla="*/ 107155 h 441719"/>
                <a:gd name="csX4" fmla="*/ 6558 w 1206948"/>
                <a:gd name="csY4" fmla="*/ 107719 h 441719"/>
                <a:gd name="csX5" fmla="*/ 334441 w 1206948"/>
                <a:gd name="csY5" fmla="*/ 9965 h 441719"/>
                <a:gd name="csX6" fmla="*/ 863986 w 1206948"/>
                <a:gd name="csY6" fmla="*/ 69435 h 441719"/>
                <a:gd name="csX7" fmla="*/ 1152135 w 1206948"/>
                <a:gd name="csY7" fmla="*/ 284325 h 441719"/>
                <a:gd name="csX8" fmla="*/ 1192666 w 1206948"/>
                <a:gd name="csY8" fmla="*/ 378237 h 441719"/>
                <a:gd name="csX9" fmla="*/ 1198919 w 1206948"/>
                <a:gd name="csY9" fmla="*/ 416765 h 441719"/>
                <a:gd name="csX10" fmla="*/ 1197325 w 1206948"/>
                <a:gd name="csY10" fmla="*/ 428605 h 441719"/>
                <a:gd name="csX11" fmla="*/ 1188725 w 1206948"/>
                <a:gd name="csY11" fmla="*/ 432497 h 441719"/>
                <a:gd name="csX12" fmla="*/ 1180339 w 1206948"/>
                <a:gd name="csY12" fmla="*/ 423010 h 441719"/>
                <a:gd name="csX13" fmla="*/ 1156144 w 1206948"/>
                <a:gd name="csY13" fmla="*/ 380590 h 441719"/>
                <a:gd name="csX14" fmla="*/ 1057618 w 1206948"/>
                <a:gd name="csY14" fmla="*/ 252182 h 441719"/>
                <a:gd name="csX15" fmla="*/ 772485 w 1206948"/>
                <a:gd name="csY15" fmla="*/ 137129 h 441719"/>
                <a:gd name="csX16" fmla="*/ 383854 w 1206948"/>
                <a:gd name="csY16" fmla="*/ 147951 h 441719"/>
                <a:gd name="csX17" fmla="*/ 286339 w 1206948"/>
                <a:gd name="csY17" fmla="*/ 199000 h 441719"/>
                <a:gd name="csX18" fmla="*/ 251178 w 1206948"/>
                <a:gd name="csY18" fmla="*/ 251576 h 441719"/>
                <a:gd name="csX19" fmla="*/ 232543 w 1206948"/>
                <a:gd name="csY19" fmla="*/ 284889 h 441719"/>
                <a:gd name="csX20" fmla="*/ 216183 w 1206948"/>
                <a:gd name="csY20" fmla="*/ 295859 h 441719"/>
                <a:gd name="csX21" fmla="*/ 218892 w 1206948"/>
                <a:gd name="csY21" fmla="*/ 303415 h 441719"/>
                <a:gd name="csX22" fmla="*/ 238569 w 1206948"/>
                <a:gd name="csY22" fmla="*/ 290190 h 441719"/>
                <a:gd name="csX23" fmla="*/ 258504 w 1206948"/>
                <a:gd name="csY23" fmla="*/ 254854 h 441719"/>
                <a:gd name="csX24" fmla="*/ 291752 w 1206948"/>
                <a:gd name="csY24" fmla="*/ 204933 h 441719"/>
                <a:gd name="csX25" fmla="*/ 386478 w 1206948"/>
                <a:gd name="csY25" fmla="*/ 155544 h 441719"/>
                <a:gd name="csX26" fmla="*/ 771357 w 1206948"/>
                <a:gd name="csY26" fmla="*/ 145077 h 441719"/>
                <a:gd name="csX27" fmla="*/ 1052273 w 1206948"/>
                <a:gd name="csY27" fmla="*/ 258176 h 441719"/>
                <a:gd name="csX28" fmla="*/ 1149119 w 1206948"/>
                <a:gd name="csY28" fmla="*/ 384494 h 441719"/>
                <a:gd name="csX29" fmla="*/ 1173706 w 1206948"/>
                <a:gd name="csY29" fmla="*/ 427539 h 441719"/>
                <a:gd name="csX30" fmla="*/ 1184201 w 1206948"/>
                <a:gd name="csY30" fmla="*/ 439134 h 441719"/>
                <a:gd name="csX31" fmla="*/ 1204877 w 1206948"/>
                <a:gd name="csY31" fmla="*/ 431326 h 441719"/>
                <a:gd name="csX32" fmla="*/ 1206949 w 1206948"/>
                <a:gd name="csY32" fmla="*/ 416772 h 441719"/>
                <a:gd name="csX33" fmla="*/ 1200420 w 1206948"/>
                <a:gd name="csY33" fmla="*/ 376159 h 441719"/>
                <a:gd name="csX34" fmla="*/ 1158933 w 1206948"/>
                <a:gd name="csY34" fmla="*/ 280060 h 441719"/>
                <a:gd name="csX35" fmla="*/ 866689 w 1206948"/>
                <a:gd name="csY35" fmla="*/ 61872 h 441719"/>
                <a:gd name="csX36" fmla="*/ 463942 w 1206948"/>
                <a:gd name="csY36" fmla="*/ 93 h 441719"/>
                <a:gd name="csX37" fmla="*/ 77781 w 1206948"/>
                <a:gd name="csY37" fmla="*/ 162923 h 441719"/>
                <a:gd name="csX38" fmla="*/ 75385 w 1206948"/>
                <a:gd name="csY38" fmla="*/ 170583 h 441719"/>
                <a:gd name="csX39" fmla="*/ 87810 w 1206948"/>
                <a:gd name="csY39" fmla="*/ 182331 h 441719"/>
                <a:gd name="csX40" fmla="*/ 93039 w 1206948"/>
                <a:gd name="csY40" fmla="*/ 205012 h 441719"/>
                <a:gd name="csX41" fmla="*/ 97213 w 1206948"/>
                <a:gd name="csY41" fmla="*/ 257526 h 441719"/>
                <a:gd name="csX42" fmla="*/ 115774 w 1206948"/>
                <a:gd name="csY42" fmla="*/ 296147 h 441719"/>
                <a:gd name="csX43" fmla="*/ 120513 w 1206948"/>
                <a:gd name="csY43" fmla="*/ 289964 h 441719"/>
                <a:gd name="csX44" fmla="*/ 105066 w 1206948"/>
                <a:gd name="csY44" fmla="*/ 255872 h 441719"/>
                <a:gd name="csX45" fmla="*/ 101026 w 1206948"/>
                <a:gd name="csY45" fmla="*/ 204209 h 441719"/>
                <a:gd name="csX46" fmla="*/ 95080 w 1206948"/>
                <a:gd name="csY46" fmla="*/ 178924 h 441719"/>
                <a:gd name="csX47" fmla="*/ 77775 w 1206948"/>
                <a:gd name="csY47" fmla="*/ 162917 h 4417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1206948" h="441719">
                  <a:moveTo>
                    <a:pt x="463948" y="93"/>
                  </a:moveTo>
                  <a:cubicBezTo>
                    <a:pt x="419953" y="-300"/>
                    <a:pt x="376578" y="601"/>
                    <a:pt x="334190" y="1937"/>
                  </a:cubicBezTo>
                  <a:cubicBezTo>
                    <a:pt x="163894" y="7281"/>
                    <a:pt x="45434" y="65525"/>
                    <a:pt x="1470" y="101511"/>
                  </a:cubicBezTo>
                  <a:cubicBezTo>
                    <a:pt x="-240" y="102914"/>
                    <a:pt x="-498" y="105439"/>
                    <a:pt x="906" y="107155"/>
                  </a:cubicBezTo>
                  <a:cubicBezTo>
                    <a:pt x="2310" y="108871"/>
                    <a:pt x="4841" y="109122"/>
                    <a:pt x="6558" y="107719"/>
                  </a:cubicBezTo>
                  <a:cubicBezTo>
                    <a:pt x="48303" y="73553"/>
                    <a:pt x="165862" y="15260"/>
                    <a:pt x="334441" y="9965"/>
                  </a:cubicBezTo>
                  <a:cubicBezTo>
                    <a:pt x="503762" y="4652"/>
                    <a:pt x="687996" y="6282"/>
                    <a:pt x="863986" y="69435"/>
                  </a:cubicBezTo>
                  <a:cubicBezTo>
                    <a:pt x="1044960" y="134383"/>
                    <a:pt x="1111843" y="220045"/>
                    <a:pt x="1152135" y="284325"/>
                  </a:cubicBezTo>
                  <a:cubicBezTo>
                    <a:pt x="1169520" y="312056"/>
                    <a:pt x="1184624" y="348189"/>
                    <a:pt x="1192666" y="378237"/>
                  </a:cubicBezTo>
                  <a:cubicBezTo>
                    <a:pt x="1196687" y="393263"/>
                    <a:pt x="1198925" y="406807"/>
                    <a:pt x="1198919" y="416765"/>
                  </a:cubicBezTo>
                  <a:cubicBezTo>
                    <a:pt x="1198919" y="421748"/>
                    <a:pt x="1198330" y="425817"/>
                    <a:pt x="1197325" y="428605"/>
                  </a:cubicBezTo>
                  <a:cubicBezTo>
                    <a:pt x="1195547" y="433165"/>
                    <a:pt x="1191980" y="434679"/>
                    <a:pt x="1188725" y="432497"/>
                  </a:cubicBezTo>
                  <a:cubicBezTo>
                    <a:pt x="1186475" y="430965"/>
                    <a:pt x="1183551" y="427711"/>
                    <a:pt x="1180339" y="423010"/>
                  </a:cubicBezTo>
                  <a:cubicBezTo>
                    <a:pt x="1173915" y="413609"/>
                    <a:pt x="1166173" y="398644"/>
                    <a:pt x="1156144" y="380590"/>
                  </a:cubicBezTo>
                  <a:cubicBezTo>
                    <a:pt x="1136093" y="344488"/>
                    <a:pt x="1106676" y="295884"/>
                    <a:pt x="1057618" y="252182"/>
                  </a:cubicBezTo>
                  <a:cubicBezTo>
                    <a:pt x="983826" y="186443"/>
                    <a:pt x="868099" y="150666"/>
                    <a:pt x="772485" y="137129"/>
                  </a:cubicBezTo>
                  <a:cubicBezTo>
                    <a:pt x="676926" y="123597"/>
                    <a:pt x="483980" y="113381"/>
                    <a:pt x="383854" y="147951"/>
                  </a:cubicBezTo>
                  <a:cubicBezTo>
                    <a:pt x="334367" y="165043"/>
                    <a:pt x="305213" y="181780"/>
                    <a:pt x="286339" y="199000"/>
                  </a:cubicBezTo>
                  <a:cubicBezTo>
                    <a:pt x="267465" y="216221"/>
                    <a:pt x="259104" y="233852"/>
                    <a:pt x="251178" y="251576"/>
                  </a:cubicBezTo>
                  <a:cubicBezTo>
                    <a:pt x="243332" y="269115"/>
                    <a:pt x="237735" y="278982"/>
                    <a:pt x="232543" y="284889"/>
                  </a:cubicBezTo>
                  <a:cubicBezTo>
                    <a:pt x="227351" y="290791"/>
                    <a:pt x="223931" y="293083"/>
                    <a:pt x="216183" y="295859"/>
                  </a:cubicBezTo>
                  <a:cubicBezTo>
                    <a:pt x="215147" y="299591"/>
                    <a:pt x="215422" y="303238"/>
                    <a:pt x="218892" y="303415"/>
                  </a:cubicBezTo>
                  <a:cubicBezTo>
                    <a:pt x="227045" y="300492"/>
                    <a:pt x="232366" y="297238"/>
                    <a:pt x="238569" y="290190"/>
                  </a:cubicBezTo>
                  <a:cubicBezTo>
                    <a:pt x="244766" y="283143"/>
                    <a:pt x="250541" y="272657"/>
                    <a:pt x="258504" y="254854"/>
                  </a:cubicBezTo>
                  <a:cubicBezTo>
                    <a:pt x="266387" y="237235"/>
                    <a:pt x="274006" y="221118"/>
                    <a:pt x="291752" y="204933"/>
                  </a:cubicBezTo>
                  <a:cubicBezTo>
                    <a:pt x="309498" y="188748"/>
                    <a:pt x="337604" y="172422"/>
                    <a:pt x="386478" y="155544"/>
                  </a:cubicBezTo>
                  <a:cubicBezTo>
                    <a:pt x="483079" y="122188"/>
                    <a:pt x="676754" y="131681"/>
                    <a:pt x="771357" y="145077"/>
                  </a:cubicBezTo>
                  <a:cubicBezTo>
                    <a:pt x="865905" y="158468"/>
                    <a:pt x="980528" y="194263"/>
                    <a:pt x="1052273" y="258176"/>
                  </a:cubicBezTo>
                  <a:cubicBezTo>
                    <a:pt x="1100313" y="300976"/>
                    <a:pt x="1129197" y="348630"/>
                    <a:pt x="1149119" y="384494"/>
                  </a:cubicBezTo>
                  <a:cubicBezTo>
                    <a:pt x="1159080" y="402425"/>
                    <a:pt x="1166749" y="417366"/>
                    <a:pt x="1173706" y="427539"/>
                  </a:cubicBezTo>
                  <a:cubicBezTo>
                    <a:pt x="1177182" y="432626"/>
                    <a:pt x="1180284" y="436830"/>
                    <a:pt x="1184201" y="439134"/>
                  </a:cubicBezTo>
                  <a:cubicBezTo>
                    <a:pt x="1194916" y="445434"/>
                    <a:pt x="1202823" y="439207"/>
                    <a:pt x="1204877" y="431326"/>
                  </a:cubicBezTo>
                  <a:cubicBezTo>
                    <a:pt x="1205974" y="427104"/>
                    <a:pt x="1206943" y="422348"/>
                    <a:pt x="1206949" y="416772"/>
                  </a:cubicBezTo>
                  <a:cubicBezTo>
                    <a:pt x="1206949" y="405624"/>
                    <a:pt x="1204558" y="391615"/>
                    <a:pt x="1200420" y="376159"/>
                  </a:cubicBezTo>
                  <a:cubicBezTo>
                    <a:pt x="1192145" y="345241"/>
                    <a:pt x="1176869" y="308674"/>
                    <a:pt x="1158933" y="280060"/>
                  </a:cubicBezTo>
                  <a:cubicBezTo>
                    <a:pt x="1118212" y="215100"/>
                    <a:pt x="1049189" y="127366"/>
                    <a:pt x="866689" y="61872"/>
                  </a:cubicBezTo>
                  <a:cubicBezTo>
                    <a:pt x="733474" y="14065"/>
                    <a:pt x="595925" y="1263"/>
                    <a:pt x="463942" y="93"/>
                  </a:cubicBezTo>
                  <a:close/>
                  <a:moveTo>
                    <a:pt x="77781" y="162923"/>
                  </a:moveTo>
                  <a:cubicBezTo>
                    <a:pt x="71559" y="162892"/>
                    <a:pt x="72197" y="167948"/>
                    <a:pt x="75385" y="170583"/>
                  </a:cubicBezTo>
                  <a:cubicBezTo>
                    <a:pt x="81300" y="172434"/>
                    <a:pt x="85015" y="176356"/>
                    <a:pt x="87810" y="182331"/>
                  </a:cubicBezTo>
                  <a:cubicBezTo>
                    <a:pt x="90605" y="188313"/>
                    <a:pt x="92168" y="196279"/>
                    <a:pt x="93039" y="205012"/>
                  </a:cubicBezTo>
                  <a:cubicBezTo>
                    <a:pt x="94780" y="222447"/>
                    <a:pt x="93744" y="242622"/>
                    <a:pt x="97213" y="257526"/>
                  </a:cubicBezTo>
                  <a:cubicBezTo>
                    <a:pt x="102050" y="280814"/>
                    <a:pt x="115774" y="296147"/>
                    <a:pt x="115774" y="296147"/>
                  </a:cubicBezTo>
                  <a:cubicBezTo>
                    <a:pt x="121040" y="299450"/>
                    <a:pt x="121819" y="293886"/>
                    <a:pt x="120513" y="289964"/>
                  </a:cubicBezTo>
                  <a:cubicBezTo>
                    <a:pt x="120513" y="289964"/>
                    <a:pt x="109332" y="277204"/>
                    <a:pt x="105066" y="255872"/>
                  </a:cubicBezTo>
                  <a:cubicBezTo>
                    <a:pt x="101492" y="238007"/>
                    <a:pt x="102497" y="219831"/>
                    <a:pt x="101026" y="204209"/>
                  </a:cubicBezTo>
                  <a:cubicBezTo>
                    <a:pt x="100113" y="195042"/>
                    <a:pt x="98825" y="186149"/>
                    <a:pt x="95080" y="178924"/>
                  </a:cubicBezTo>
                  <a:cubicBezTo>
                    <a:pt x="89747" y="168628"/>
                    <a:pt x="84420" y="165123"/>
                    <a:pt x="77775" y="162917"/>
                  </a:cubicBezTo>
                  <a:close/>
                </a:path>
              </a:pathLst>
            </a:custGeom>
            <a:solidFill>
              <a:schemeClr val="accent4">
                <a:lumMod val="75000"/>
              </a:schemeClr>
            </a:solidFill>
            <a:ln w="3175" cap="flat">
              <a:noFill/>
              <a:prstDash val="solid"/>
              <a:miter/>
            </a:ln>
          </p:spPr>
          <p:txBody>
            <a:bodyPr/>
            <a:lstStyle/>
            <a:p>
              <a:endParaRPr lang="en-US"/>
            </a:p>
          </p:txBody>
        </p:sp>
        <p:sp>
          <p:nvSpPr>
            <p:cNvPr id="949" name="Freeform 841">
              <a:extLst>
                <a:ext uri="{FF2B5EF4-FFF2-40B4-BE49-F238E27FC236}">
                  <a16:creationId xmlns:a16="http://schemas.microsoft.com/office/drawing/2014/main" id="{17EB59D0-C691-A8A2-4469-3DE115FDDD51}"/>
                </a:ext>
              </a:extLst>
            </p:cNvPr>
            <p:cNvSpPr/>
            <p:nvPr/>
          </p:nvSpPr>
          <p:spPr>
            <a:xfrm>
              <a:off x="9007196" y="1887473"/>
              <a:ext cx="137069" cy="442821"/>
            </a:xfrm>
            <a:custGeom>
              <a:avLst/>
              <a:gdLst>
                <a:gd name="csX0" fmla="*/ 239315 w 243615"/>
                <a:gd name="csY0" fmla="*/ 2895 h 787036"/>
                <a:gd name="csX1" fmla="*/ 224805 w 243615"/>
                <a:gd name="csY1" fmla="*/ 160161 h 787036"/>
                <a:gd name="csX2" fmla="*/ 161832 w 243615"/>
                <a:gd name="csY2" fmla="*/ 379998 h 787036"/>
                <a:gd name="csX3" fmla="*/ 161869 w 243615"/>
                <a:gd name="csY3" fmla="*/ 480680 h 787036"/>
                <a:gd name="csX4" fmla="*/ 162844 w 243615"/>
                <a:gd name="csY4" fmla="*/ 552302 h 787036"/>
                <a:gd name="csX5" fmla="*/ 132415 w 243615"/>
                <a:gd name="csY5" fmla="*/ 611515 h 787036"/>
                <a:gd name="csX6" fmla="*/ 80746 w 243615"/>
                <a:gd name="csY6" fmla="*/ 675047 h 787036"/>
                <a:gd name="csX7" fmla="*/ 26613 w 243615"/>
                <a:gd name="csY7" fmla="*/ 740136 h 787036"/>
                <a:gd name="csX8" fmla="*/ 7309 w 243615"/>
                <a:gd name="csY8" fmla="*/ 766562 h 787036"/>
                <a:gd name="csX9" fmla="*/ 1823 w 243615"/>
                <a:gd name="csY9" fmla="*/ 775540 h 787036"/>
                <a:gd name="csX10" fmla="*/ 95 w 243615"/>
                <a:gd name="csY10" fmla="*/ 783819 h 787036"/>
                <a:gd name="csX11" fmla="*/ 21831 w 243615"/>
                <a:gd name="csY11" fmla="*/ 786534 h 787036"/>
                <a:gd name="csX12" fmla="*/ 49434 w 243615"/>
                <a:gd name="csY12" fmla="*/ 776637 h 787036"/>
                <a:gd name="csX13" fmla="*/ 91927 w 243615"/>
                <a:gd name="csY13" fmla="*/ 742735 h 787036"/>
                <a:gd name="csX14" fmla="*/ 160251 w 243615"/>
                <a:gd name="csY14" fmla="*/ 694241 h 787036"/>
                <a:gd name="csX15" fmla="*/ 240400 w 243615"/>
                <a:gd name="csY15" fmla="*/ 654174 h 787036"/>
                <a:gd name="csX16" fmla="*/ 238469 w 243615"/>
                <a:gd name="csY16" fmla="*/ 649909 h 787036"/>
                <a:gd name="csX17" fmla="*/ 156787 w 243615"/>
                <a:gd name="csY17" fmla="*/ 688419 h 787036"/>
                <a:gd name="csX18" fmla="*/ 87716 w 243615"/>
                <a:gd name="csY18" fmla="*/ 737428 h 787036"/>
                <a:gd name="csX19" fmla="*/ 45658 w 243615"/>
                <a:gd name="csY19" fmla="*/ 771011 h 787036"/>
                <a:gd name="csX20" fmla="*/ 20630 w 243615"/>
                <a:gd name="csY20" fmla="*/ 779867 h 787036"/>
                <a:gd name="csX21" fmla="*/ 9222 w 243615"/>
                <a:gd name="csY21" fmla="*/ 780847 h 787036"/>
                <a:gd name="csX22" fmla="*/ 7824 w 243615"/>
                <a:gd name="csY22" fmla="*/ 778684 h 787036"/>
                <a:gd name="csX23" fmla="*/ 12943 w 243615"/>
                <a:gd name="csY23" fmla="*/ 770325 h 787036"/>
                <a:gd name="csX24" fmla="*/ 31970 w 243615"/>
                <a:gd name="csY24" fmla="*/ 744273 h 787036"/>
                <a:gd name="csX25" fmla="*/ 85785 w 243615"/>
                <a:gd name="csY25" fmla="*/ 679570 h 787036"/>
                <a:gd name="csX26" fmla="*/ 137944 w 243615"/>
                <a:gd name="csY26" fmla="*/ 615431 h 787036"/>
                <a:gd name="csX27" fmla="*/ 169482 w 243615"/>
                <a:gd name="csY27" fmla="*/ 553626 h 787036"/>
                <a:gd name="csX28" fmla="*/ 168618 w 243615"/>
                <a:gd name="csY28" fmla="*/ 480215 h 787036"/>
                <a:gd name="csX29" fmla="*/ 168557 w 243615"/>
                <a:gd name="csY29" fmla="*/ 380757 h 787036"/>
                <a:gd name="csX30" fmla="*/ 231444 w 243615"/>
                <a:gd name="csY30" fmla="*/ 161491 h 787036"/>
                <a:gd name="csX31" fmla="*/ 242300 w 243615"/>
                <a:gd name="csY31" fmla="*/ 2656 h 787036"/>
                <a:gd name="csX32" fmla="*/ 239302 w 243615"/>
                <a:gd name="csY32" fmla="*/ 2908 h 7870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243615" h="787036">
                  <a:moveTo>
                    <a:pt x="239315" y="2895"/>
                  </a:moveTo>
                  <a:cubicBezTo>
                    <a:pt x="238787" y="5095"/>
                    <a:pt x="241944" y="74095"/>
                    <a:pt x="224805" y="160161"/>
                  </a:cubicBezTo>
                  <a:cubicBezTo>
                    <a:pt x="207709" y="246019"/>
                    <a:pt x="169887" y="308075"/>
                    <a:pt x="161832" y="379998"/>
                  </a:cubicBezTo>
                  <a:cubicBezTo>
                    <a:pt x="157817" y="415842"/>
                    <a:pt x="159779" y="450645"/>
                    <a:pt x="161869" y="480680"/>
                  </a:cubicBezTo>
                  <a:cubicBezTo>
                    <a:pt x="163953" y="510715"/>
                    <a:pt x="166062" y="536093"/>
                    <a:pt x="162844" y="552302"/>
                  </a:cubicBezTo>
                  <a:cubicBezTo>
                    <a:pt x="159638" y="568444"/>
                    <a:pt x="147832" y="589716"/>
                    <a:pt x="132415" y="611515"/>
                  </a:cubicBezTo>
                  <a:cubicBezTo>
                    <a:pt x="116998" y="633319"/>
                    <a:pt x="98044" y="655773"/>
                    <a:pt x="80746" y="675047"/>
                  </a:cubicBezTo>
                  <a:cubicBezTo>
                    <a:pt x="62742" y="695099"/>
                    <a:pt x="42360" y="719717"/>
                    <a:pt x="26613" y="740136"/>
                  </a:cubicBezTo>
                  <a:cubicBezTo>
                    <a:pt x="18736" y="750346"/>
                    <a:pt x="12017" y="759496"/>
                    <a:pt x="7309" y="766562"/>
                  </a:cubicBezTo>
                  <a:cubicBezTo>
                    <a:pt x="4949" y="770092"/>
                    <a:pt x="3068" y="773076"/>
                    <a:pt x="1823" y="775540"/>
                  </a:cubicBezTo>
                  <a:cubicBezTo>
                    <a:pt x="242" y="778665"/>
                    <a:pt x="-224" y="781821"/>
                    <a:pt x="95" y="783819"/>
                  </a:cubicBezTo>
                  <a:cubicBezTo>
                    <a:pt x="787" y="788164"/>
                    <a:pt x="13752" y="787012"/>
                    <a:pt x="21831" y="786534"/>
                  </a:cubicBezTo>
                  <a:cubicBezTo>
                    <a:pt x="31523" y="784788"/>
                    <a:pt x="42409" y="781350"/>
                    <a:pt x="49434" y="776637"/>
                  </a:cubicBezTo>
                  <a:cubicBezTo>
                    <a:pt x="56300" y="772028"/>
                    <a:pt x="71772" y="758718"/>
                    <a:pt x="91927" y="742735"/>
                  </a:cubicBezTo>
                  <a:cubicBezTo>
                    <a:pt x="112082" y="726758"/>
                    <a:pt x="136608" y="708312"/>
                    <a:pt x="160251" y="694241"/>
                  </a:cubicBezTo>
                  <a:cubicBezTo>
                    <a:pt x="206985" y="666437"/>
                    <a:pt x="239014" y="654897"/>
                    <a:pt x="240400" y="654174"/>
                  </a:cubicBezTo>
                  <a:cubicBezTo>
                    <a:pt x="245990" y="651245"/>
                    <a:pt x="242343" y="648855"/>
                    <a:pt x="238469" y="649909"/>
                  </a:cubicBezTo>
                  <a:cubicBezTo>
                    <a:pt x="236961" y="650319"/>
                    <a:pt x="203994" y="660333"/>
                    <a:pt x="156787" y="688419"/>
                  </a:cubicBezTo>
                  <a:cubicBezTo>
                    <a:pt x="132672" y="702766"/>
                    <a:pt x="107975" y="721365"/>
                    <a:pt x="87716" y="737428"/>
                  </a:cubicBezTo>
                  <a:cubicBezTo>
                    <a:pt x="67450" y="753490"/>
                    <a:pt x="51316" y="767211"/>
                    <a:pt x="45658" y="771011"/>
                  </a:cubicBezTo>
                  <a:cubicBezTo>
                    <a:pt x="40154" y="774700"/>
                    <a:pt x="29592" y="778249"/>
                    <a:pt x="20630" y="779867"/>
                  </a:cubicBezTo>
                  <a:cubicBezTo>
                    <a:pt x="16143" y="780675"/>
                    <a:pt x="12005" y="781025"/>
                    <a:pt x="9222" y="780847"/>
                  </a:cubicBezTo>
                  <a:cubicBezTo>
                    <a:pt x="6917" y="780712"/>
                    <a:pt x="7089" y="780295"/>
                    <a:pt x="7824" y="778684"/>
                  </a:cubicBezTo>
                  <a:cubicBezTo>
                    <a:pt x="8909" y="776612"/>
                    <a:pt x="10662" y="773744"/>
                    <a:pt x="12943" y="770325"/>
                  </a:cubicBezTo>
                  <a:cubicBezTo>
                    <a:pt x="17497" y="763485"/>
                    <a:pt x="24148" y="754409"/>
                    <a:pt x="31970" y="744273"/>
                  </a:cubicBezTo>
                  <a:cubicBezTo>
                    <a:pt x="47608" y="724007"/>
                    <a:pt x="67928" y="699469"/>
                    <a:pt x="85785" y="679570"/>
                  </a:cubicBezTo>
                  <a:cubicBezTo>
                    <a:pt x="103187" y="660180"/>
                    <a:pt x="122288" y="637578"/>
                    <a:pt x="137944" y="615431"/>
                  </a:cubicBezTo>
                  <a:cubicBezTo>
                    <a:pt x="153606" y="593283"/>
                    <a:pt x="165897" y="571711"/>
                    <a:pt x="169482" y="553626"/>
                  </a:cubicBezTo>
                  <a:cubicBezTo>
                    <a:pt x="173056" y="535609"/>
                    <a:pt x="170696" y="510182"/>
                    <a:pt x="168618" y="480215"/>
                  </a:cubicBezTo>
                  <a:cubicBezTo>
                    <a:pt x="166534" y="450253"/>
                    <a:pt x="164622" y="415873"/>
                    <a:pt x="168557" y="380757"/>
                  </a:cubicBezTo>
                  <a:cubicBezTo>
                    <a:pt x="176397" y="310759"/>
                    <a:pt x="214096" y="248606"/>
                    <a:pt x="231444" y="161491"/>
                  </a:cubicBezTo>
                  <a:cubicBezTo>
                    <a:pt x="248748" y="74591"/>
                    <a:pt x="242631" y="4887"/>
                    <a:pt x="242300" y="2656"/>
                  </a:cubicBezTo>
                  <a:cubicBezTo>
                    <a:pt x="241687" y="-1493"/>
                    <a:pt x="240069" y="-291"/>
                    <a:pt x="239302" y="2908"/>
                  </a:cubicBezTo>
                  <a:close/>
                </a:path>
              </a:pathLst>
            </a:custGeom>
            <a:solidFill>
              <a:srgbClr val="8D7A6B"/>
            </a:solidFill>
            <a:ln w="3175" cap="flat">
              <a:noFill/>
              <a:prstDash val="solid"/>
              <a:miter/>
            </a:ln>
          </p:spPr>
          <p:txBody>
            <a:bodyPr/>
            <a:lstStyle/>
            <a:p>
              <a:endParaRPr lang="en-US"/>
            </a:p>
          </p:txBody>
        </p:sp>
        <p:sp>
          <p:nvSpPr>
            <p:cNvPr id="950" name="Freeform 842">
              <a:extLst>
                <a:ext uri="{FF2B5EF4-FFF2-40B4-BE49-F238E27FC236}">
                  <a16:creationId xmlns:a16="http://schemas.microsoft.com/office/drawing/2014/main" id="{E2E7DD0D-27B9-5734-1F7B-63B5BA5676EA}"/>
                </a:ext>
              </a:extLst>
            </p:cNvPr>
            <p:cNvSpPr/>
            <p:nvPr/>
          </p:nvSpPr>
          <p:spPr>
            <a:xfrm>
              <a:off x="8853303" y="1887749"/>
              <a:ext cx="899279" cy="1032487"/>
            </a:xfrm>
            <a:custGeom>
              <a:avLst/>
              <a:gdLst>
                <a:gd name="csX0" fmla="*/ 490530 w 1598307"/>
                <a:gd name="csY0" fmla="*/ 192 h 1835060"/>
                <a:gd name="csX1" fmla="*/ 489175 w 1598307"/>
                <a:gd name="csY1" fmla="*/ 2778 h 1835060"/>
                <a:gd name="csX2" fmla="*/ 468573 w 1598307"/>
                <a:gd name="csY2" fmla="*/ 143135 h 1835060"/>
                <a:gd name="csX3" fmla="*/ 413949 w 1598307"/>
                <a:gd name="csY3" fmla="*/ 305764 h 1835060"/>
                <a:gd name="csX4" fmla="*/ 382453 w 1598307"/>
                <a:gd name="csY4" fmla="*/ 433938 h 1835060"/>
                <a:gd name="csX5" fmla="*/ 400426 w 1598307"/>
                <a:gd name="csY5" fmla="*/ 482260 h 1835060"/>
                <a:gd name="csX6" fmla="*/ 411711 w 1598307"/>
                <a:gd name="csY6" fmla="*/ 528922 h 1835060"/>
                <a:gd name="csX7" fmla="*/ 344289 w 1598307"/>
                <a:gd name="csY7" fmla="*/ 672968 h 1835060"/>
                <a:gd name="csX8" fmla="*/ 159294 w 1598307"/>
                <a:gd name="csY8" fmla="*/ 907623 h 1835060"/>
                <a:gd name="csX9" fmla="*/ 12617 w 1598307"/>
                <a:gd name="csY9" fmla="*/ 1095237 h 1835060"/>
                <a:gd name="csX10" fmla="*/ 22584 w 1598307"/>
                <a:gd name="csY10" fmla="*/ 1215708 h 1835060"/>
                <a:gd name="csX11" fmla="*/ 55171 w 1598307"/>
                <a:gd name="csY11" fmla="*/ 1242164 h 1835060"/>
                <a:gd name="csX12" fmla="*/ 69233 w 1598307"/>
                <a:gd name="csY12" fmla="*/ 1248323 h 1835060"/>
                <a:gd name="csX13" fmla="*/ 79905 w 1598307"/>
                <a:gd name="csY13" fmla="*/ 1249138 h 1835060"/>
                <a:gd name="csX14" fmla="*/ 83657 w 1598307"/>
                <a:gd name="csY14" fmla="*/ 1242152 h 1835060"/>
                <a:gd name="csX15" fmla="*/ 83123 w 1598307"/>
                <a:gd name="csY15" fmla="*/ 1232199 h 1835060"/>
                <a:gd name="csX16" fmla="*/ 81033 w 1598307"/>
                <a:gd name="csY16" fmla="*/ 1198616 h 1835060"/>
                <a:gd name="csX17" fmla="*/ 105381 w 1598307"/>
                <a:gd name="csY17" fmla="*/ 1088146 h 1835060"/>
                <a:gd name="csX18" fmla="*/ 243047 w 1598307"/>
                <a:gd name="csY18" fmla="*/ 877306 h 1835060"/>
                <a:gd name="csX19" fmla="*/ 474874 w 1598307"/>
                <a:gd name="csY19" fmla="*/ 672405 h 1835060"/>
                <a:gd name="csX20" fmla="*/ 749059 w 1598307"/>
                <a:gd name="csY20" fmla="*/ 618941 h 1835060"/>
                <a:gd name="csX21" fmla="*/ 755379 w 1598307"/>
                <a:gd name="csY21" fmla="*/ 612200 h 1835060"/>
                <a:gd name="csX22" fmla="*/ 755208 w 1598307"/>
                <a:gd name="csY22" fmla="*/ 612200 h 1835060"/>
                <a:gd name="csX23" fmla="*/ 471950 w 1598307"/>
                <a:gd name="csY23" fmla="*/ 666307 h 1835060"/>
                <a:gd name="csX24" fmla="*/ 237922 w 1598307"/>
                <a:gd name="csY24" fmla="*/ 872888 h 1835060"/>
                <a:gd name="csX25" fmla="*/ 99263 w 1598307"/>
                <a:gd name="csY25" fmla="*/ 1085254 h 1835060"/>
                <a:gd name="csX26" fmla="*/ 74272 w 1598307"/>
                <a:gd name="csY26" fmla="*/ 1198683 h 1835060"/>
                <a:gd name="csX27" fmla="*/ 76387 w 1598307"/>
                <a:gd name="csY27" fmla="*/ 1232800 h 1835060"/>
                <a:gd name="csX28" fmla="*/ 71188 w 1598307"/>
                <a:gd name="csY28" fmla="*/ 1241827 h 1835060"/>
                <a:gd name="csX29" fmla="*/ 58469 w 1598307"/>
                <a:gd name="csY29" fmla="*/ 1236238 h 1835060"/>
                <a:gd name="csX30" fmla="*/ 27690 w 1598307"/>
                <a:gd name="csY30" fmla="*/ 1211234 h 1835060"/>
                <a:gd name="csX31" fmla="*/ 18943 w 1598307"/>
                <a:gd name="csY31" fmla="*/ 1097719 h 1835060"/>
                <a:gd name="csX32" fmla="*/ 164375 w 1598307"/>
                <a:gd name="csY32" fmla="*/ 912134 h 1835060"/>
                <a:gd name="csX33" fmla="*/ 349640 w 1598307"/>
                <a:gd name="csY33" fmla="*/ 677154 h 1835060"/>
                <a:gd name="csX34" fmla="*/ 418510 w 1598307"/>
                <a:gd name="csY34" fmla="*/ 529056 h 1835060"/>
                <a:gd name="csX35" fmla="*/ 406562 w 1598307"/>
                <a:gd name="csY35" fmla="*/ 479337 h 1835060"/>
                <a:gd name="csX36" fmla="*/ 389141 w 1598307"/>
                <a:gd name="csY36" fmla="*/ 432743 h 1835060"/>
                <a:gd name="csX37" fmla="*/ 420116 w 1598307"/>
                <a:gd name="csY37" fmla="*/ 308626 h 1835060"/>
                <a:gd name="csX38" fmla="*/ 475168 w 1598307"/>
                <a:gd name="csY38" fmla="*/ 144778 h 1835060"/>
                <a:gd name="csX39" fmla="*/ 492344 w 1598307"/>
                <a:gd name="csY39" fmla="*/ 4598 h 1835060"/>
                <a:gd name="csX40" fmla="*/ 490548 w 1598307"/>
                <a:gd name="csY40" fmla="*/ 198 h 1835060"/>
                <a:gd name="csX41" fmla="*/ 765573 w 1598307"/>
                <a:gd name="csY41" fmla="*/ 612390 h 1835060"/>
                <a:gd name="csX42" fmla="*/ 760479 w 1598307"/>
                <a:gd name="csY42" fmla="*/ 619070 h 1835060"/>
                <a:gd name="csX43" fmla="*/ 784809 w 1598307"/>
                <a:gd name="csY43" fmla="*/ 619523 h 1835060"/>
                <a:gd name="csX44" fmla="*/ 786820 w 1598307"/>
                <a:gd name="csY44" fmla="*/ 612794 h 1835060"/>
                <a:gd name="csX45" fmla="*/ 765573 w 1598307"/>
                <a:gd name="csY45" fmla="*/ 612390 h 1835060"/>
                <a:gd name="csX46" fmla="*/ 794868 w 1598307"/>
                <a:gd name="csY46" fmla="*/ 612947 h 1835060"/>
                <a:gd name="csX47" fmla="*/ 792557 w 1598307"/>
                <a:gd name="csY47" fmla="*/ 619670 h 1835060"/>
                <a:gd name="csX48" fmla="*/ 814202 w 1598307"/>
                <a:gd name="csY48" fmla="*/ 620148 h 1835060"/>
                <a:gd name="csX49" fmla="*/ 814049 w 1598307"/>
                <a:gd name="csY49" fmla="*/ 613376 h 1835060"/>
                <a:gd name="csX50" fmla="*/ 794868 w 1598307"/>
                <a:gd name="csY50" fmla="*/ 612947 h 1835060"/>
                <a:gd name="csX51" fmla="*/ 820841 w 1598307"/>
                <a:gd name="csY51" fmla="*/ 613523 h 1835060"/>
                <a:gd name="csX52" fmla="*/ 820791 w 1598307"/>
                <a:gd name="csY52" fmla="*/ 620289 h 1835060"/>
                <a:gd name="csX53" fmla="*/ 841026 w 1598307"/>
                <a:gd name="csY53" fmla="*/ 620737 h 1835060"/>
                <a:gd name="csX54" fmla="*/ 841026 w 1598307"/>
                <a:gd name="csY54" fmla="*/ 613977 h 1835060"/>
                <a:gd name="csX55" fmla="*/ 820834 w 1598307"/>
                <a:gd name="csY55" fmla="*/ 613523 h 1835060"/>
                <a:gd name="csX56" fmla="*/ 849136 w 1598307"/>
                <a:gd name="csY56" fmla="*/ 614155 h 1835060"/>
                <a:gd name="csX57" fmla="*/ 848388 w 1598307"/>
                <a:gd name="csY57" fmla="*/ 620896 h 1835060"/>
                <a:gd name="csX58" fmla="*/ 860164 w 1598307"/>
                <a:gd name="csY58" fmla="*/ 621270 h 1835060"/>
                <a:gd name="csX59" fmla="*/ 861163 w 1598307"/>
                <a:gd name="csY59" fmla="*/ 614522 h 1835060"/>
                <a:gd name="csX60" fmla="*/ 849136 w 1598307"/>
                <a:gd name="csY60" fmla="*/ 614155 h 1835060"/>
                <a:gd name="csX61" fmla="*/ 868795 w 1598307"/>
                <a:gd name="csY61" fmla="*/ 614951 h 1835060"/>
                <a:gd name="csX62" fmla="*/ 867759 w 1598307"/>
                <a:gd name="csY62" fmla="*/ 621692 h 1835060"/>
                <a:gd name="csX63" fmla="*/ 888171 w 1598307"/>
                <a:gd name="csY63" fmla="*/ 622851 h 1835060"/>
                <a:gd name="csX64" fmla="*/ 888196 w 1598307"/>
                <a:gd name="csY64" fmla="*/ 616054 h 1835060"/>
                <a:gd name="csX65" fmla="*/ 868789 w 1598307"/>
                <a:gd name="csY65" fmla="*/ 614951 h 1835060"/>
                <a:gd name="csX66" fmla="*/ 895282 w 1598307"/>
                <a:gd name="csY66" fmla="*/ 616459 h 1835060"/>
                <a:gd name="csX67" fmla="*/ 895809 w 1598307"/>
                <a:gd name="csY67" fmla="*/ 623286 h 1835060"/>
                <a:gd name="csX68" fmla="*/ 914493 w 1598307"/>
                <a:gd name="csY68" fmla="*/ 624340 h 1835060"/>
                <a:gd name="csX69" fmla="*/ 914193 w 1598307"/>
                <a:gd name="csY69" fmla="*/ 617531 h 1835060"/>
                <a:gd name="csX70" fmla="*/ 895276 w 1598307"/>
                <a:gd name="csY70" fmla="*/ 616459 h 1835060"/>
                <a:gd name="csX71" fmla="*/ 922364 w 1598307"/>
                <a:gd name="csY71" fmla="*/ 617997 h 1835060"/>
                <a:gd name="csX72" fmla="*/ 922327 w 1598307"/>
                <a:gd name="csY72" fmla="*/ 624781 h 1835060"/>
                <a:gd name="csX73" fmla="*/ 923756 w 1598307"/>
                <a:gd name="csY73" fmla="*/ 624867 h 1835060"/>
                <a:gd name="csX74" fmla="*/ 956330 w 1598307"/>
                <a:gd name="csY74" fmla="*/ 628495 h 1835060"/>
                <a:gd name="csX75" fmla="*/ 956563 w 1598307"/>
                <a:gd name="csY75" fmla="*/ 621686 h 1835060"/>
                <a:gd name="csX76" fmla="*/ 924326 w 1598307"/>
                <a:gd name="csY76" fmla="*/ 618114 h 1835060"/>
                <a:gd name="csX77" fmla="*/ 922358 w 1598307"/>
                <a:gd name="csY77" fmla="*/ 618003 h 1835060"/>
                <a:gd name="csX78" fmla="*/ 964471 w 1598307"/>
                <a:gd name="csY78" fmla="*/ 622557 h 1835060"/>
                <a:gd name="csX79" fmla="*/ 965752 w 1598307"/>
                <a:gd name="csY79" fmla="*/ 629537 h 1835060"/>
                <a:gd name="csX80" fmla="*/ 994906 w 1598307"/>
                <a:gd name="csY80" fmla="*/ 634452 h 1835060"/>
                <a:gd name="csX81" fmla="*/ 992233 w 1598307"/>
                <a:gd name="csY81" fmla="*/ 627104 h 1835060"/>
                <a:gd name="csX82" fmla="*/ 964471 w 1598307"/>
                <a:gd name="csY82" fmla="*/ 622550 h 1835060"/>
                <a:gd name="csX83" fmla="*/ 998731 w 1598307"/>
                <a:gd name="csY83" fmla="*/ 628366 h 1835060"/>
                <a:gd name="csX84" fmla="*/ 1001146 w 1598307"/>
                <a:gd name="csY84" fmla="*/ 635849 h 1835060"/>
                <a:gd name="csX85" fmla="*/ 1011383 w 1598307"/>
                <a:gd name="csY85" fmla="*/ 638282 h 1835060"/>
                <a:gd name="csX86" fmla="*/ 1010163 w 1598307"/>
                <a:gd name="csY86" fmla="*/ 636094 h 1835060"/>
                <a:gd name="csX87" fmla="*/ 1002446 w 1598307"/>
                <a:gd name="csY87" fmla="*/ 629230 h 1835060"/>
                <a:gd name="csX88" fmla="*/ 998731 w 1598307"/>
                <a:gd name="csY88" fmla="*/ 628360 h 1835060"/>
                <a:gd name="csX89" fmla="*/ 1012695 w 1598307"/>
                <a:gd name="csY89" fmla="*/ 631627 h 1835060"/>
                <a:gd name="csX90" fmla="*/ 1017550 w 1598307"/>
                <a:gd name="csY90" fmla="*/ 639747 h 1835060"/>
                <a:gd name="csX91" fmla="*/ 1020412 w 1598307"/>
                <a:gd name="csY91" fmla="*/ 640635 h 1835060"/>
                <a:gd name="csX92" fmla="*/ 1018543 w 1598307"/>
                <a:gd name="csY92" fmla="*/ 633336 h 1835060"/>
                <a:gd name="csX93" fmla="*/ 1012689 w 1598307"/>
                <a:gd name="csY93" fmla="*/ 631633 h 1835060"/>
                <a:gd name="csX94" fmla="*/ 1026812 w 1598307"/>
                <a:gd name="csY94" fmla="*/ 635751 h 1835060"/>
                <a:gd name="csX95" fmla="*/ 1029276 w 1598307"/>
                <a:gd name="csY95" fmla="*/ 643387 h 1835060"/>
                <a:gd name="csX96" fmla="*/ 1054960 w 1598307"/>
                <a:gd name="csY96" fmla="*/ 652396 h 1835060"/>
                <a:gd name="csX97" fmla="*/ 1051920 w 1598307"/>
                <a:gd name="csY97" fmla="*/ 643840 h 1835060"/>
                <a:gd name="csX98" fmla="*/ 1026812 w 1598307"/>
                <a:gd name="csY98" fmla="*/ 635757 h 1835060"/>
                <a:gd name="csX99" fmla="*/ 1064401 w 1598307"/>
                <a:gd name="csY99" fmla="*/ 649460 h 1835060"/>
                <a:gd name="csX100" fmla="*/ 1067643 w 1598307"/>
                <a:gd name="csY100" fmla="*/ 658352 h 1835060"/>
                <a:gd name="csX101" fmla="*/ 1072639 w 1598307"/>
                <a:gd name="csY101" fmla="*/ 660699 h 1835060"/>
                <a:gd name="csX102" fmla="*/ 1144715 w 1598307"/>
                <a:gd name="csY102" fmla="*/ 750903 h 1835060"/>
                <a:gd name="csX103" fmla="*/ 1216049 w 1598307"/>
                <a:gd name="csY103" fmla="*/ 859031 h 1835060"/>
                <a:gd name="csX104" fmla="*/ 1390843 w 1598307"/>
                <a:gd name="csY104" fmla="*/ 969091 h 1835060"/>
                <a:gd name="csX105" fmla="*/ 1544300 w 1598307"/>
                <a:gd name="csY105" fmla="*/ 1085652 h 1835060"/>
                <a:gd name="csX106" fmla="*/ 1591445 w 1598307"/>
                <a:gd name="csY106" fmla="*/ 1332281 h 1835060"/>
                <a:gd name="csX107" fmla="*/ 1572516 w 1598307"/>
                <a:gd name="csY107" fmla="*/ 1647769 h 1835060"/>
                <a:gd name="csX108" fmla="*/ 1570536 w 1598307"/>
                <a:gd name="csY108" fmla="*/ 1832324 h 1835060"/>
                <a:gd name="csX109" fmla="*/ 1572724 w 1598307"/>
                <a:gd name="csY109" fmla="*/ 1831068 h 1835060"/>
                <a:gd name="csX110" fmla="*/ 1579277 w 1598307"/>
                <a:gd name="csY110" fmla="*/ 1648198 h 1835060"/>
                <a:gd name="csX111" fmla="*/ 1598218 w 1598307"/>
                <a:gd name="csY111" fmla="*/ 1332171 h 1835060"/>
                <a:gd name="csX112" fmla="*/ 1549982 w 1598307"/>
                <a:gd name="csY112" fmla="*/ 1081963 h 1835060"/>
                <a:gd name="csX113" fmla="*/ 1393405 w 1598307"/>
                <a:gd name="csY113" fmla="*/ 962815 h 1835060"/>
                <a:gd name="csX114" fmla="*/ 1220591 w 1598307"/>
                <a:gd name="csY114" fmla="*/ 854000 h 1835060"/>
                <a:gd name="csX115" fmla="*/ 1150796 w 1598307"/>
                <a:gd name="csY115" fmla="*/ 747912 h 1835060"/>
                <a:gd name="csX116" fmla="*/ 1076029 w 1598307"/>
                <a:gd name="csY116" fmla="*/ 654835 h 1835060"/>
                <a:gd name="csX117" fmla="*/ 1064401 w 1598307"/>
                <a:gd name="csY117" fmla="*/ 649460 h 18350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Lst>
              <a:rect l="l" t="t" r="r" b="b"/>
              <a:pathLst>
                <a:path w="1598307" h="1835060">
                  <a:moveTo>
                    <a:pt x="490530" y="192"/>
                  </a:moveTo>
                  <a:cubicBezTo>
                    <a:pt x="489782" y="-366"/>
                    <a:pt x="489114" y="234"/>
                    <a:pt x="489175" y="2778"/>
                  </a:cubicBezTo>
                  <a:cubicBezTo>
                    <a:pt x="489237" y="5033"/>
                    <a:pt x="488354" y="63694"/>
                    <a:pt x="468573" y="143135"/>
                  </a:cubicBezTo>
                  <a:cubicBezTo>
                    <a:pt x="448724" y="222865"/>
                    <a:pt x="437488" y="255131"/>
                    <a:pt x="413949" y="305764"/>
                  </a:cubicBezTo>
                  <a:cubicBezTo>
                    <a:pt x="390330" y="356568"/>
                    <a:pt x="374969" y="392180"/>
                    <a:pt x="382453" y="433938"/>
                  </a:cubicBezTo>
                  <a:cubicBezTo>
                    <a:pt x="386193" y="454799"/>
                    <a:pt x="393971" y="468759"/>
                    <a:pt x="400426" y="482260"/>
                  </a:cubicBezTo>
                  <a:cubicBezTo>
                    <a:pt x="406881" y="495761"/>
                    <a:pt x="412110" y="508747"/>
                    <a:pt x="411711" y="528922"/>
                  </a:cubicBezTo>
                  <a:cubicBezTo>
                    <a:pt x="410908" y="569197"/>
                    <a:pt x="385782" y="620148"/>
                    <a:pt x="344289" y="672968"/>
                  </a:cubicBezTo>
                  <a:cubicBezTo>
                    <a:pt x="302446" y="726236"/>
                    <a:pt x="221923" y="837337"/>
                    <a:pt x="159294" y="907623"/>
                  </a:cubicBezTo>
                  <a:cubicBezTo>
                    <a:pt x="96554" y="978038"/>
                    <a:pt x="36095" y="1035602"/>
                    <a:pt x="12617" y="1095237"/>
                  </a:cubicBezTo>
                  <a:cubicBezTo>
                    <a:pt x="-10720" y="1154516"/>
                    <a:pt x="1681" y="1191930"/>
                    <a:pt x="22584" y="1215708"/>
                  </a:cubicBezTo>
                  <a:cubicBezTo>
                    <a:pt x="32975" y="1227529"/>
                    <a:pt x="44836" y="1236440"/>
                    <a:pt x="55171" y="1242164"/>
                  </a:cubicBezTo>
                  <a:cubicBezTo>
                    <a:pt x="60338" y="1245026"/>
                    <a:pt x="65114" y="1247097"/>
                    <a:pt x="69233" y="1248323"/>
                  </a:cubicBezTo>
                  <a:cubicBezTo>
                    <a:pt x="73352" y="1249555"/>
                    <a:pt x="76724" y="1250161"/>
                    <a:pt x="79905" y="1249138"/>
                  </a:cubicBezTo>
                  <a:cubicBezTo>
                    <a:pt x="82964" y="1247600"/>
                    <a:pt x="83381" y="1244965"/>
                    <a:pt x="83657" y="1242152"/>
                  </a:cubicBezTo>
                  <a:cubicBezTo>
                    <a:pt x="83749" y="1239535"/>
                    <a:pt x="83491" y="1236287"/>
                    <a:pt x="83123" y="1232199"/>
                  </a:cubicBezTo>
                  <a:cubicBezTo>
                    <a:pt x="82388" y="1224030"/>
                    <a:pt x="81180" y="1212656"/>
                    <a:pt x="81033" y="1198616"/>
                  </a:cubicBezTo>
                  <a:cubicBezTo>
                    <a:pt x="80739" y="1170536"/>
                    <a:pt x="84687" y="1131903"/>
                    <a:pt x="105381" y="1088146"/>
                  </a:cubicBezTo>
                  <a:cubicBezTo>
                    <a:pt x="147181" y="999745"/>
                    <a:pt x="182888" y="947041"/>
                    <a:pt x="243047" y="877306"/>
                  </a:cubicBezTo>
                  <a:cubicBezTo>
                    <a:pt x="303475" y="807265"/>
                    <a:pt x="360128" y="727474"/>
                    <a:pt x="474874" y="672405"/>
                  </a:cubicBezTo>
                  <a:cubicBezTo>
                    <a:pt x="587432" y="618389"/>
                    <a:pt x="653794" y="616992"/>
                    <a:pt x="749059" y="618941"/>
                  </a:cubicBezTo>
                  <a:lnTo>
                    <a:pt x="755379" y="612200"/>
                  </a:lnTo>
                  <a:cubicBezTo>
                    <a:pt x="755330" y="612200"/>
                    <a:pt x="755257" y="612200"/>
                    <a:pt x="755208" y="612200"/>
                  </a:cubicBezTo>
                  <a:cubicBezTo>
                    <a:pt x="656381" y="610079"/>
                    <a:pt x="587910" y="610655"/>
                    <a:pt x="471950" y="666307"/>
                  </a:cubicBezTo>
                  <a:cubicBezTo>
                    <a:pt x="355684" y="722106"/>
                    <a:pt x="298051" y="803190"/>
                    <a:pt x="237922" y="872888"/>
                  </a:cubicBezTo>
                  <a:cubicBezTo>
                    <a:pt x="177524" y="942892"/>
                    <a:pt x="141253" y="996441"/>
                    <a:pt x="99263" y="1085254"/>
                  </a:cubicBezTo>
                  <a:cubicBezTo>
                    <a:pt x="78054" y="1130107"/>
                    <a:pt x="73971" y="1169904"/>
                    <a:pt x="74272" y="1198683"/>
                  </a:cubicBezTo>
                  <a:cubicBezTo>
                    <a:pt x="74425" y="1213073"/>
                    <a:pt x="75663" y="1224741"/>
                    <a:pt x="76387" y="1232800"/>
                  </a:cubicBezTo>
                  <a:cubicBezTo>
                    <a:pt x="76926" y="1238830"/>
                    <a:pt x="78514" y="1243586"/>
                    <a:pt x="71188" y="1241827"/>
                  </a:cubicBezTo>
                  <a:cubicBezTo>
                    <a:pt x="67700" y="1240785"/>
                    <a:pt x="63293" y="1238910"/>
                    <a:pt x="58469" y="1236238"/>
                  </a:cubicBezTo>
                  <a:cubicBezTo>
                    <a:pt x="48827" y="1230894"/>
                    <a:pt x="37505" y="1222400"/>
                    <a:pt x="27690" y="1211234"/>
                  </a:cubicBezTo>
                  <a:cubicBezTo>
                    <a:pt x="8185" y="1189043"/>
                    <a:pt x="-3756" y="1155368"/>
                    <a:pt x="18943" y="1097719"/>
                  </a:cubicBezTo>
                  <a:cubicBezTo>
                    <a:pt x="41501" y="1040418"/>
                    <a:pt x="101427" y="982787"/>
                    <a:pt x="164375" y="912134"/>
                  </a:cubicBezTo>
                  <a:cubicBezTo>
                    <a:pt x="227440" y="841351"/>
                    <a:pt x="308018" y="730146"/>
                    <a:pt x="349640" y="677154"/>
                  </a:cubicBezTo>
                  <a:cubicBezTo>
                    <a:pt x="391611" y="623721"/>
                    <a:pt x="417651" y="571998"/>
                    <a:pt x="418510" y="529056"/>
                  </a:cubicBezTo>
                  <a:cubicBezTo>
                    <a:pt x="418939" y="507625"/>
                    <a:pt x="413146" y="493101"/>
                    <a:pt x="406562" y="479337"/>
                  </a:cubicBezTo>
                  <a:cubicBezTo>
                    <a:pt x="399979" y="465579"/>
                    <a:pt x="392684" y="452519"/>
                    <a:pt x="389141" y="432743"/>
                  </a:cubicBezTo>
                  <a:cubicBezTo>
                    <a:pt x="382055" y="393227"/>
                    <a:pt x="396534" y="359344"/>
                    <a:pt x="420116" y="308626"/>
                  </a:cubicBezTo>
                  <a:cubicBezTo>
                    <a:pt x="443771" y="257736"/>
                    <a:pt x="455271" y="224673"/>
                    <a:pt x="475168" y="144778"/>
                  </a:cubicBezTo>
                  <a:cubicBezTo>
                    <a:pt x="495133" y="64588"/>
                    <a:pt x="492583" y="6841"/>
                    <a:pt x="492344" y="4598"/>
                  </a:cubicBezTo>
                  <a:cubicBezTo>
                    <a:pt x="492111" y="2484"/>
                    <a:pt x="491296" y="762"/>
                    <a:pt x="490548" y="198"/>
                  </a:cubicBezTo>
                  <a:close/>
                  <a:moveTo>
                    <a:pt x="765573" y="612390"/>
                  </a:moveTo>
                  <a:lnTo>
                    <a:pt x="760479" y="619070"/>
                  </a:lnTo>
                  <a:cubicBezTo>
                    <a:pt x="767970" y="619217"/>
                    <a:pt x="776883" y="619394"/>
                    <a:pt x="784809" y="619523"/>
                  </a:cubicBezTo>
                  <a:lnTo>
                    <a:pt x="786820" y="612794"/>
                  </a:lnTo>
                  <a:cubicBezTo>
                    <a:pt x="779917" y="612684"/>
                    <a:pt x="772157" y="612512"/>
                    <a:pt x="765573" y="612390"/>
                  </a:cubicBezTo>
                  <a:close/>
                  <a:moveTo>
                    <a:pt x="794868" y="612947"/>
                  </a:moveTo>
                  <a:lnTo>
                    <a:pt x="792557" y="619670"/>
                  </a:lnTo>
                  <a:cubicBezTo>
                    <a:pt x="799533" y="619780"/>
                    <a:pt x="806975" y="619989"/>
                    <a:pt x="814202" y="620148"/>
                  </a:cubicBezTo>
                  <a:lnTo>
                    <a:pt x="814049" y="613376"/>
                  </a:lnTo>
                  <a:cubicBezTo>
                    <a:pt x="807655" y="613235"/>
                    <a:pt x="801047" y="613045"/>
                    <a:pt x="794868" y="612947"/>
                  </a:cubicBezTo>
                  <a:close/>
                  <a:moveTo>
                    <a:pt x="820841" y="613523"/>
                  </a:moveTo>
                  <a:lnTo>
                    <a:pt x="820791" y="620289"/>
                  </a:lnTo>
                  <a:cubicBezTo>
                    <a:pt x="827590" y="620448"/>
                    <a:pt x="834179" y="620559"/>
                    <a:pt x="841026" y="620737"/>
                  </a:cubicBezTo>
                  <a:lnTo>
                    <a:pt x="841026" y="613977"/>
                  </a:lnTo>
                  <a:cubicBezTo>
                    <a:pt x="834204" y="613799"/>
                    <a:pt x="827614" y="613683"/>
                    <a:pt x="820834" y="613523"/>
                  </a:cubicBezTo>
                  <a:close/>
                  <a:moveTo>
                    <a:pt x="849136" y="614155"/>
                  </a:moveTo>
                  <a:lnTo>
                    <a:pt x="848388" y="620896"/>
                  </a:lnTo>
                  <a:cubicBezTo>
                    <a:pt x="852354" y="621012"/>
                    <a:pt x="856173" y="621129"/>
                    <a:pt x="860164" y="621270"/>
                  </a:cubicBezTo>
                  <a:lnTo>
                    <a:pt x="861163" y="614522"/>
                  </a:lnTo>
                  <a:cubicBezTo>
                    <a:pt x="857081" y="614375"/>
                    <a:pt x="853194" y="614277"/>
                    <a:pt x="849136" y="614155"/>
                  </a:cubicBezTo>
                  <a:close/>
                  <a:moveTo>
                    <a:pt x="868795" y="614951"/>
                  </a:moveTo>
                  <a:lnTo>
                    <a:pt x="867759" y="621692"/>
                  </a:lnTo>
                  <a:cubicBezTo>
                    <a:pt x="874526" y="621962"/>
                    <a:pt x="881374" y="622526"/>
                    <a:pt x="888171" y="622851"/>
                  </a:cubicBezTo>
                  <a:lnTo>
                    <a:pt x="888196" y="616054"/>
                  </a:lnTo>
                  <a:cubicBezTo>
                    <a:pt x="881741" y="615748"/>
                    <a:pt x="875219" y="615209"/>
                    <a:pt x="868789" y="614951"/>
                  </a:cubicBezTo>
                  <a:close/>
                  <a:moveTo>
                    <a:pt x="895282" y="616459"/>
                  </a:moveTo>
                  <a:lnTo>
                    <a:pt x="895809" y="623286"/>
                  </a:lnTo>
                  <a:cubicBezTo>
                    <a:pt x="902044" y="623623"/>
                    <a:pt x="908265" y="623985"/>
                    <a:pt x="914493" y="624340"/>
                  </a:cubicBezTo>
                  <a:lnTo>
                    <a:pt x="914193" y="617531"/>
                  </a:lnTo>
                  <a:cubicBezTo>
                    <a:pt x="907892" y="617170"/>
                    <a:pt x="901584" y="616790"/>
                    <a:pt x="895276" y="616459"/>
                  </a:cubicBezTo>
                  <a:close/>
                  <a:moveTo>
                    <a:pt x="922364" y="617997"/>
                  </a:moveTo>
                  <a:lnTo>
                    <a:pt x="922327" y="624781"/>
                  </a:lnTo>
                  <a:cubicBezTo>
                    <a:pt x="922806" y="624818"/>
                    <a:pt x="923278" y="624824"/>
                    <a:pt x="923756" y="624867"/>
                  </a:cubicBezTo>
                  <a:cubicBezTo>
                    <a:pt x="934832" y="625811"/>
                    <a:pt x="945597" y="627141"/>
                    <a:pt x="956330" y="628495"/>
                  </a:cubicBezTo>
                  <a:lnTo>
                    <a:pt x="956563" y="621686"/>
                  </a:lnTo>
                  <a:cubicBezTo>
                    <a:pt x="945928" y="620363"/>
                    <a:pt x="935268" y="619045"/>
                    <a:pt x="924326" y="618114"/>
                  </a:cubicBezTo>
                  <a:cubicBezTo>
                    <a:pt x="923664" y="618058"/>
                    <a:pt x="923020" y="618052"/>
                    <a:pt x="922358" y="618003"/>
                  </a:cubicBezTo>
                  <a:close/>
                  <a:moveTo>
                    <a:pt x="964471" y="622557"/>
                  </a:moveTo>
                  <a:lnTo>
                    <a:pt x="965752" y="629537"/>
                  </a:lnTo>
                  <a:cubicBezTo>
                    <a:pt x="975737" y="630940"/>
                    <a:pt x="985466" y="632595"/>
                    <a:pt x="994906" y="634452"/>
                  </a:cubicBezTo>
                  <a:lnTo>
                    <a:pt x="992233" y="627104"/>
                  </a:lnTo>
                  <a:cubicBezTo>
                    <a:pt x="983173" y="625406"/>
                    <a:pt x="973960" y="623844"/>
                    <a:pt x="964471" y="622550"/>
                  </a:cubicBezTo>
                  <a:close/>
                  <a:moveTo>
                    <a:pt x="998731" y="628366"/>
                  </a:moveTo>
                  <a:lnTo>
                    <a:pt x="1001146" y="635849"/>
                  </a:lnTo>
                  <a:cubicBezTo>
                    <a:pt x="1004658" y="636597"/>
                    <a:pt x="1007981" y="637467"/>
                    <a:pt x="1011383" y="638282"/>
                  </a:cubicBezTo>
                  <a:cubicBezTo>
                    <a:pt x="1010666" y="636983"/>
                    <a:pt x="1010163" y="636094"/>
                    <a:pt x="1010163" y="636094"/>
                  </a:cubicBezTo>
                  <a:lnTo>
                    <a:pt x="1002446" y="629230"/>
                  </a:lnTo>
                  <a:cubicBezTo>
                    <a:pt x="1001177" y="628961"/>
                    <a:pt x="1000006" y="628624"/>
                    <a:pt x="998731" y="628360"/>
                  </a:cubicBezTo>
                  <a:close/>
                  <a:moveTo>
                    <a:pt x="1012695" y="631627"/>
                  </a:moveTo>
                  <a:cubicBezTo>
                    <a:pt x="1014301" y="634023"/>
                    <a:pt x="1016140" y="636940"/>
                    <a:pt x="1017550" y="639747"/>
                  </a:cubicBezTo>
                  <a:cubicBezTo>
                    <a:pt x="1018555" y="640010"/>
                    <a:pt x="1019413" y="640366"/>
                    <a:pt x="1020412" y="640635"/>
                  </a:cubicBezTo>
                  <a:cubicBezTo>
                    <a:pt x="1019720" y="638086"/>
                    <a:pt x="1019082" y="635567"/>
                    <a:pt x="1018543" y="633336"/>
                  </a:cubicBezTo>
                  <a:cubicBezTo>
                    <a:pt x="1016520" y="632822"/>
                    <a:pt x="1014742" y="632123"/>
                    <a:pt x="1012689" y="631633"/>
                  </a:cubicBezTo>
                  <a:close/>
                  <a:moveTo>
                    <a:pt x="1026812" y="635751"/>
                  </a:moveTo>
                  <a:cubicBezTo>
                    <a:pt x="1027566" y="638141"/>
                    <a:pt x="1028387" y="640715"/>
                    <a:pt x="1029276" y="643387"/>
                  </a:cubicBezTo>
                  <a:cubicBezTo>
                    <a:pt x="1038330" y="646077"/>
                    <a:pt x="1046869" y="649099"/>
                    <a:pt x="1054960" y="652396"/>
                  </a:cubicBezTo>
                  <a:lnTo>
                    <a:pt x="1051920" y="643840"/>
                  </a:lnTo>
                  <a:cubicBezTo>
                    <a:pt x="1043933" y="640868"/>
                    <a:pt x="1035523" y="638196"/>
                    <a:pt x="1026812" y="635757"/>
                  </a:cubicBezTo>
                  <a:close/>
                  <a:moveTo>
                    <a:pt x="1064401" y="649460"/>
                  </a:moveTo>
                  <a:lnTo>
                    <a:pt x="1067643" y="658352"/>
                  </a:lnTo>
                  <a:cubicBezTo>
                    <a:pt x="1069237" y="659180"/>
                    <a:pt x="1071125" y="659829"/>
                    <a:pt x="1072639" y="660699"/>
                  </a:cubicBezTo>
                  <a:cubicBezTo>
                    <a:pt x="1108683" y="681487"/>
                    <a:pt x="1126766" y="714537"/>
                    <a:pt x="1144715" y="750903"/>
                  </a:cubicBezTo>
                  <a:cubicBezTo>
                    <a:pt x="1162663" y="787275"/>
                    <a:pt x="1180373" y="826851"/>
                    <a:pt x="1216049" y="859031"/>
                  </a:cubicBezTo>
                  <a:cubicBezTo>
                    <a:pt x="1286457" y="922540"/>
                    <a:pt x="1337887" y="947445"/>
                    <a:pt x="1390843" y="969091"/>
                  </a:cubicBezTo>
                  <a:cubicBezTo>
                    <a:pt x="1443530" y="990626"/>
                    <a:pt x="1500256" y="1017891"/>
                    <a:pt x="1544300" y="1085652"/>
                  </a:cubicBezTo>
                  <a:cubicBezTo>
                    <a:pt x="1588085" y="1153015"/>
                    <a:pt x="1590121" y="1247747"/>
                    <a:pt x="1591445" y="1332281"/>
                  </a:cubicBezTo>
                  <a:cubicBezTo>
                    <a:pt x="1592763" y="1416405"/>
                    <a:pt x="1578964" y="1548238"/>
                    <a:pt x="1572516" y="1647769"/>
                  </a:cubicBezTo>
                  <a:cubicBezTo>
                    <a:pt x="1566061" y="1747379"/>
                    <a:pt x="1570536" y="1832324"/>
                    <a:pt x="1570536" y="1832324"/>
                  </a:cubicBezTo>
                  <a:cubicBezTo>
                    <a:pt x="1571290" y="1837258"/>
                    <a:pt x="1572902" y="1834702"/>
                    <a:pt x="1572724" y="1831068"/>
                  </a:cubicBezTo>
                  <a:cubicBezTo>
                    <a:pt x="1572724" y="1831068"/>
                    <a:pt x="1572847" y="1747404"/>
                    <a:pt x="1579277" y="1648198"/>
                  </a:cubicBezTo>
                  <a:cubicBezTo>
                    <a:pt x="1585707" y="1548906"/>
                    <a:pt x="1599548" y="1417141"/>
                    <a:pt x="1598218" y="1332171"/>
                  </a:cubicBezTo>
                  <a:cubicBezTo>
                    <a:pt x="1596894" y="1247618"/>
                    <a:pt x="1595282" y="1151660"/>
                    <a:pt x="1549982" y="1081963"/>
                  </a:cubicBezTo>
                  <a:cubicBezTo>
                    <a:pt x="1504933" y="1012657"/>
                    <a:pt x="1446374" y="984467"/>
                    <a:pt x="1393405" y="962815"/>
                  </a:cubicBezTo>
                  <a:cubicBezTo>
                    <a:pt x="1340707" y="941274"/>
                    <a:pt x="1290441" y="917000"/>
                    <a:pt x="1220591" y="854000"/>
                  </a:cubicBezTo>
                  <a:cubicBezTo>
                    <a:pt x="1186135" y="822923"/>
                    <a:pt x="1168818" y="784443"/>
                    <a:pt x="1150796" y="747912"/>
                  </a:cubicBezTo>
                  <a:cubicBezTo>
                    <a:pt x="1132774" y="711387"/>
                    <a:pt x="1113924" y="676682"/>
                    <a:pt x="1076029" y="654835"/>
                  </a:cubicBezTo>
                  <a:cubicBezTo>
                    <a:pt x="1072498" y="652800"/>
                    <a:pt x="1068293" y="651243"/>
                    <a:pt x="1064401" y="649460"/>
                  </a:cubicBezTo>
                  <a:close/>
                </a:path>
              </a:pathLst>
            </a:custGeom>
            <a:solidFill>
              <a:schemeClr val="accent4">
                <a:lumMod val="75000"/>
              </a:schemeClr>
            </a:solidFill>
            <a:ln w="3175" cap="flat">
              <a:noFill/>
              <a:prstDash val="solid"/>
              <a:miter/>
            </a:ln>
          </p:spPr>
          <p:txBody>
            <a:bodyPr/>
            <a:lstStyle/>
            <a:p>
              <a:endParaRPr lang="en-US"/>
            </a:p>
          </p:txBody>
        </p:sp>
        <p:sp>
          <p:nvSpPr>
            <p:cNvPr id="951" name="Freeform 843">
              <a:extLst>
                <a:ext uri="{FF2B5EF4-FFF2-40B4-BE49-F238E27FC236}">
                  <a16:creationId xmlns:a16="http://schemas.microsoft.com/office/drawing/2014/main" id="{7876BB09-699E-2E52-54FB-648D131441A4}"/>
                </a:ext>
              </a:extLst>
            </p:cNvPr>
            <p:cNvSpPr/>
            <p:nvPr/>
          </p:nvSpPr>
          <p:spPr>
            <a:xfrm>
              <a:off x="9207700" y="1888992"/>
              <a:ext cx="574475" cy="518124"/>
            </a:xfrm>
            <a:custGeom>
              <a:avLst/>
              <a:gdLst>
                <a:gd name="csX0" fmla="*/ 19859 w 1021026"/>
                <a:gd name="csY0" fmla="*/ 0 h 920873"/>
                <a:gd name="csX1" fmla="*/ 17707 w 1021026"/>
                <a:gd name="csY1" fmla="*/ 3138 h 920873"/>
                <a:gd name="csX2" fmla="*/ 4687 w 1021026"/>
                <a:gd name="csY2" fmla="*/ 79497 h 920873"/>
                <a:gd name="csX3" fmla="*/ 2266 w 1021026"/>
                <a:gd name="csY3" fmla="*/ 249093 h 920873"/>
                <a:gd name="csX4" fmla="*/ 79920 w 1021026"/>
                <a:gd name="csY4" fmla="*/ 483313 h 920873"/>
                <a:gd name="csX5" fmla="*/ 167363 w 1021026"/>
                <a:gd name="csY5" fmla="*/ 532113 h 920873"/>
                <a:gd name="csX6" fmla="*/ 168117 w 1021026"/>
                <a:gd name="csY6" fmla="*/ 524894 h 920873"/>
                <a:gd name="csX7" fmla="*/ 84382 w 1021026"/>
                <a:gd name="csY7" fmla="*/ 478220 h 920873"/>
                <a:gd name="csX8" fmla="*/ 9021 w 1021026"/>
                <a:gd name="csY8" fmla="*/ 248603 h 920873"/>
                <a:gd name="csX9" fmla="*/ 11449 w 1021026"/>
                <a:gd name="csY9" fmla="*/ 80110 h 920873"/>
                <a:gd name="csX10" fmla="*/ 20582 w 1021026"/>
                <a:gd name="csY10" fmla="*/ 3175 h 920873"/>
                <a:gd name="csX11" fmla="*/ 19865 w 1021026"/>
                <a:gd name="csY11" fmla="*/ 0 h 920873"/>
                <a:gd name="csX12" fmla="*/ 181057 w 1021026"/>
                <a:gd name="csY12" fmla="*/ 530225 h 920873"/>
                <a:gd name="csX13" fmla="*/ 178360 w 1021026"/>
                <a:gd name="csY13" fmla="*/ 536642 h 920873"/>
                <a:gd name="csX14" fmla="*/ 185459 w 1021026"/>
                <a:gd name="csY14" fmla="*/ 539277 h 920873"/>
                <a:gd name="csX15" fmla="*/ 188162 w 1021026"/>
                <a:gd name="csY15" fmla="*/ 532854 h 920873"/>
                <a:gd name="csX16" fmla="*/ 181057 w 1021026"/>
                <a:gd name="csY16" fmla="*/ 530225 h 920873"/>
                <a:gd name="csX17" fmla="*/ 707255 w 1021026"/>
                <a:gd name="csY17" fmla="*/ 542108 h 920873"/>
                <a:gd name="csX18" fmla="*/ 534251 w 1021026"/>
                <a:gd name="csY18" fmla="*/ 565249 h 920873"/>
                <a:gd name="csX19" fmla="*/ 434964 w 1021026"/>
                <a:gd name="csY19" fmla="*/ 576727 h 920873"/>
                <a:gd name="csX20" fmla="*/ 431336 w 1021026"/>
                <a:gd name="csY20" fmla="*/ 580098 h 920873"/>
                <a:gd name="csX21" fmla="*/ 429454 w 1021026"/>
                <a:gd name="csY21" fmla="*/ 584069 h 920873"/>
                <a:gd name="csX22" fmla="*/ 535428 w 1021026"/>
                <a:gd name="csY22" fmla="*/ 571923 h 920873"/>
                <a:gd name="csX23" fmla="*/ 757993 w 1021026"/>
                <a:gd name="csY23" fmla="*/ 553133 h 920873"/>
                <a:gd name="csX24" fmla="*/ 758072 w 1021026"/>
                <a:gd name="csY24" fmla="*/ 553151 h 920873"/>
                <a:gd name="csX25" fmla="*/ 804838 w 1021026"/>
                <a:gd name="csY25" fmla="*/ 566168 h 920873"/>
                <a:gd name="csX26" fmla="*/ 817355 w 1021026"/>
                <a:gd name="csY26" fmla="*/ 573718 h 920873"/>
                <a:gd name="csX27" fmla="*/ 821302 w 1021026"/>
                <a:gd name="csY27" fmla="*/ 579295 h 920873"/>
                <a:gd name="csX28" fmla="*/ 819795 w 1021026"/>
                <a:gd name="csY28" fmla="*/ 584271 h 920873"/>
                <a:gd name="csX29" fmla="*/ 813891 w 1021026"/>
                <a:gd name="csY29" fmla="*/ 590001 h 920873"/>
                <a:gd name="csX30" fmla="*/ 793589 w 1021026"/>
                <a:gd name="csY30" fmla="*/ 603465 h 920873"/>
                <a:gd name="csX31" fmla="*/ 773526 w 1021026"/>
                <a:gd name="csY31" fmla="*/ 623150 h 920873"/>
                <a:gd name="csX32" fmla="*/ 768303 w 1021026"/>
                <a:gd name="csY32" fmla="*/ 654606 h 920873"/>
                <a:gd name="csX33" fmla="*/ 822222 w 1021026"/>
                <a:gd name="csY33" fmla="*/ 700171 h 920873"/>
                <a:gd name="csX34" fmla="*/ 886335 w 1021026"/>
                <a:gd name="csY34" fmla="*/ 687540 h 920873"/>
                <a:gd name="csX35" fmla="*/ 903419 w 1021026"/>
                <a:gd name="csY35" fmla="*/ 634426 h 920873"/>
                <a:gd name="csX36" fmla="*/ 898705 w 1021026"/>
                <a:gd name="csY36" fmla="*/ 618425 h 920873"/>
                <a:gd name="csX37" fmla="*/ 898870 w 1021026"/>
                <a:gd name="csY37" fmla="*/ 614049 h 920873"/>
                <a:gd name="csX38" fmla="*/ 901794 w 1021026"/>
                <a:gd name="csY38" fmla="*/ 610973 h 920873"/>
                <a:gd name="csX39" fmla="*/ 951980 w 1021026"/>
                <a:gd name="csY39" fmla="*/ 623143 h 920873"/>
                <a:gd name="csX40" fmla="*/ 997464 w 1021026"/>
                <a:gd name="csY40" fmla="*/ 692853 h 920873"/>
                <a:gd name="csX41" fmla="*/ 1001853 w 1021026"/>
                <a:gd name="csY41" fmla="*/ 787886 h 920873"/>
                <a:gd name="csX42" fmla="*/ 1016804 w 1021026"/>
                <a:gd name="csY42" fmla="*/ 915221 h 920873"/>
                <a:gd name="csX43" fmla="*/ 1020911 w 1021026"/>
                <a:gd name="csY43" fmla="*/ 919143 h 920873"/>
                <a:gd name="csX44" fmla="*/ 1008621 w 1021026"/>
                <a:gd name="csY44" fmla="*/ 788278 h 920873"/>
                <a:gd name="csX45" fmla="*/ 1004029 w 1021026"/>
                <a:gd name="csY45" fmla="*/ 691156 h 920873"/>
                <a:gd name="csX46" fmla="*/ 955983 w 1021026"/>
                <a:gd name="csY46" fmla="*/ 617671 h 920873"/>
                <a:gd name="csX47" fmla="*/ 898644 w 1021026"/>
                <a:gd name="csY47" fmla="*/ 604930 h 920873"/>
                <a:gd name="csX48" fmla="*/ 898392 w 1021026"/>
                <a:gd name="csY48" fmla="*/ 605065 h 920873"/>
                <a:gd name="csX49" fmla="*/ 892538 w 1021026"/>
                <a:gd name="csY49" fmla="*/ 611622 h 920873"/>
                <a:gd name="csX50" fmla="*/ 892011 w 1021026"/>
                <a:gd name="csY50" fmla="*/ 619534 h 920873"/>
                <a:gd name="csX51" fmla="*/ 896860 w 1021026"/>
                <a:gd name="csY51" fmla="*/ 636148 h 920873"/>
                <a:gd name="csX52" fmla="*/ 881486 w 1021026"/>
                <a:gd name="csY52" fmla="*/ 682803 h 920873"/>
                <a:gd name="csX53" fmla="*/ 823460 w 1021026"/>
                <a:gd name="csY53" fmla="*/ 693503 h 920873"/>
                <a:gd name="csX54" fmla="*/ 774967 w 1021026"/>
                <a:gd name="csY54" fmla="*/ 653350 h 920873"/>
                <a:gd name="csX55" fmla="*/ 779300 w 1021026"/>
                <a:gd name="csY55" fmla="*/ 626680 h 920873"/>
                <a:gd name="csX56" fmla="*/ 797457 w 1021026"/>
                <a:gd name="csY56" fmla="*/ 609018 h 920873"/>
                <a:gd name="csX57" fmla="*/ 817999 w 1021026"/>
                <a:gd name="csY57" fmla="*/ 595370 h 920873"/>
                <a:gd name="csX58" fmla="*/ 825379 w 1021026"/>
                <a:gd name="csY58" fmla="*/ 588083 h 920873"/>
                <a:gd name="csX59" fmla="*/ 828039 w 1021026"/>
                <a:gd name="csY59" fmla="*/ 578639 h 920873"/>
                <a:gd name="csX60" fmla="*/ 821774 w 1021026"/>
                <a:gd name="csY60" fmla="*/ 568577 h 920873"/>
                <a:gd name="csX61" fmla="*/ 807657 w 1021026"/>
                <a:gd name="csY61" fmla="*/ 560003 h 920873"/>
                <a:gd name="csX62" fmla="*/ 759213 w 1021026"/>
                <a:gd name="csY62" fmla="*/ 546466 h 920873"/>
                <a:gd name="csX63" fmla="*/ 707243 w 1021026"/>
                <a:gd name="csY63" fmla="*/ 542096 h 920873"/>
                <a:gd name="csX64" fmla="*/ 219774 w 1021026"/>
                <a:gd name="csY64" fmla="*/ 543824 h 920873"/>
                <a:gd name="csX65" fmla="*/ 218370 w 1021026"/>
                <a:gd name="csY65" fmla="*/ 550633 h 920873"/>
                <a:gd name="csX66" fmla="*/ 230991 w 1021026"/>
                <a:gd name="csY66" fmla="*/ 554671 h 920873"/>
                <a:gd name="csX67" fmla="*/ 228944 w 1021026"/>
                <a:gd name="csY67" fmla="*/ 546882 h 920873"/>
                <a:gd name="csX68" fmla="*/ 219780 w 1021026"/>
                <a:gd name="csY68" fmla="*/ 543824 h 920873"/>
                <a:gd name="csX69" fmla="*/ 241884 w 1021026"/>
                <a:gd name="csY69" fmla="*/ 550841 h 920873"/>
                <a:gd name="csX70" fmla="*/ 241136 w 1021026"/>
                <a:gd name="csY70" fmla="*/ 557778 h 920873"/>
                <a:gd name="csX71" fmla="*/ 261138 w 1021026"/>
                <a:gd name="csY71" fmla="*/ 563502 h 920873"/>
                <a:gd name="csX72" fmla="*/ 261384 w 1021026"/>
                <a:gd name="csY72" fmla="*/ 559071 h 920873"/>
                <a:gd name="csX73" fmla="*/ 260599 w 1021026"/>
                <a:gd name="csY73" fmla="*/ 556246 h 920873"/>
                <a:gd name="csX74" fmla="*/ 241884 w 1021026"/>
                <a:gd name="csY74" fmla="*/ 550835 h 920873"/>
                <a:gd name="csX75" fmla="*/ 276494 w 1021026"/>
                <a:gd name="csY75" fmla="*/ 560714 h 920873"/>
                <a:gd name="csX76" fmla="*/ 275452 w 1021026"/>
                <a:gd name="csY76" fmla="*/ 561731 h 920873"/>
                <a:gd name="csX77" fmla="*/ 272454 w 1021026"/>
                <a:gd name="csY77" fmla="*/ 566707 h 920873"/>
                <a:gd name="csX78" fmla="*/ 287626 w 1021026"/>
                <a:gd name="csY78" fmla="*/ 570562 h 920873"/>
                <a:gd name="csX79" fmla="*/ 287871 w 1021026"/>
                <a:gd name="csY79" fmla="*/ 566395 h 920873"/>
                <a:gd name="csX80" fmla="*/ 287068 w 1021026"/>
                <a:gd name="csY80" fmla="*/ 563423 h 920873"/>
                <a:gd name="csX81" fmla="*/ 276488 w 1021026"/>
                <a:gd name="csY81" fmla="*/ 560720 h 920873"/>
                <a:gd name="csX82" fmla="*/ 304642 w 1021026"/>
                <a:gd name="csY82" fmla="*/ 567725 h 920873"/>
                <a:gd name="csX83" fmla="*/ 301473 w 1021026"/>
                <a:gd name="csY83" fmla="*/ 570550 h 920873"/>
                <a:gd name="csX84" fmla="*/ 300033 w 1021026"/>
                <a:gd name="csY84" fmla="*/ 573712 h 920873"/>
                <a:gd name="csX85" fmla="*/ 300070 w 1021026"/>
                <a:gd name="csY85" fmla="*/ 573724 h 920873"/>
                <a:gd name="csX86" fmla="*/ 320366 w 1021026"/>
                <a:gd name="csY86" fmla="*/ 577732 h 920873"/>
                <a:gd name="csX87" fmla="*/ 317865 w 1021026"/>
                <a:gd name="csY87" fmla="*/ 570237 h 920873"/>
                <a:gd name="csX88" fmla="*/ 304649 w 1021026"/>
                <a:gd name="csY88" fmla="*/ 567731 h 920873"/>
                <a:gd name="csX89" fmla="*/ 333901 w 1021026"/>
                <a:gd name="csY89" fmla="*/ 573118 h 920873"/>
                <a:gd name="csX90" fmla="*/ 332252 w 1021026"/>
                <a:gd name="csY90" fmla="*/ 579755 h 920873"/>
                <a:gd name="csX91" fmla="*/ 355380 w 1021026"/>
                <a:gd name="csY91" fmla="*/ 582555 h 920873"/>
                <a:gd name="csX92" fmla="*/ 354515 w 1021026"/>
                <a:gd name="csY92" fmla="*/ 577591 h 920873"/>
                <a:gd name="csX93" fmla="*/ 353712 w 1021026"/>
                <a:gd name="csY93" fmla="*/ 575496 h 920873"/>
                <a:gd name="csX94" fmla="*/ 333907 w 1021026"/>
                <a:gd name="csY94" fmla="*/ 573124 h 920873"/>
                <a:gd name="csX95" fmla="*/ 368430 w 1021026"/>
                <a:gd name="csY95" fmla="*/ 576672 h 920873"/>
                <a:gd name="csX96" fmla="*/ 365948 w 1021026"/>
                <a:gd name="csY96" fmla="*/ 579552 h 920873"/>
                <a:gd name="csX97" fmla="*/ 364844 w 1021026"/>
                <a:gd name="csY97" fmla="*/ 583242 h 920873"/>
                <a:gd name="csX98" fmla="*/ 384816 w 1021026"/>
                <a:gd name="csY98" fmla="*/ 584326 h 920873"/>
                <a:gd name="csX99" fmla="*/ 384037 w 1021026"/>
                <a:gd name="csY99" fmla="*/ 579473 h 920873"/>
                <a:gd name="csX100" fmla="*/ 382603 w 1021026"/>
                <a:gd name="csY100" fmla="*/ 577358 h 920873"/>
                <a:gd name="csX101" fmla="*/ 368430 w 1021026"/>
                <a:gd name="csY101" fmla="*/ 576672 h 920873"/>
                <a:gd name="csX102" fmla="*/ 398302 w 1021026"/>
                <a:gd name="csY102" fmla="*/ 577738 h 920873"/>
                <a:gd name="csX103" fmla="*/ 397646 w 1021026"/>
                <a:gd name="csY103" fmla="*/ 579393 h 920873"/>
                <a:gd name="csX104" fmla="*/ 396450 w 1021026"/>
                <a:gd name="csY104" fmla="*/ 584516 h 920873"/>
                <a:gd name="csX105" fmla="*/ 411800 w 1021026"/>
                <a:gd name="csY105" fmla="*/ 584535 h 920873"/>
                <a:gd name="csX106" fmla="*/ 409734 w 1021026"/>
                <a:gd name="csY106" fmla="*/ 577788 h 920873"/>
                <a:gd name="csX107" fmla="*/ 398302 w 1021026"/>
                <a:gd name="csY107" fmla="*/ 577738 h 920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Lst>
              <a:rect l="l" t="t" r="r" b="b"/>
              <a:pathLst>
                <a:path w="1021026" h="920873">
                  <a:moveTo>
                    <a:pt x="19859" y="0"/>
                  </a:moveTo>
                  <a:cubicBezTo>
                    <a:pt x="19307" y="12"/>
                    <a:pt x="18522" y="1073"/>
                    <a:pt x="17707" y="3138"/>
                  </a:cubicBezTo>
                  <a:cubicBezTo>
                    <a:pt x="17333" y="4094"/>
                    <a:pt x="8715" y="33044"/>
                    <a:pt x="4687" y="79497"/>
                  </a:cubicBezTo>
                  <a:cubicBezTo>
                    <a:pt x="672" y="125785"/>
                    <a:pt x="-2215" y="187442"/>
                    <a:pt x="2266" y="249093"/>
                  </a:cubicBezTo>
                  <a:cubicBezTo>
                    <a:pt x="11228" y="372402"/>
                    <a:pt x="33492" y="442608"/>
                    <a:pt x="79920" y="483313"/>
                  </a:cubicBezTo>
                  <a:cubicBezTo>
                    <a:pt x="100645" y="501489"/>
                    <a:pt x="132367" y="517871"/>
                    <a:pt x="167363" y="532113"/>
                  </a:cubicBezTo>
                  <a:lnTo>
                    <a:pt x="168117" y="524894"/>
                  </a:lnTo>
                  <a:cubicBezTo>
                    <a:pt x="134188" y="510964"/>
                    <a:pt x="103734" y="495190"/>
                    <a:pt x="84382" y="478220"/>
                  </a:cubicBezTo>
                  <a:cubicBezTo>
                    <a:pt x="40057" y="439360"/>
                    <a:pt x="17940" y="371286"/>
                    <a:pt x="9021" y="248603"/>
                  </a:cubicBezTo>
                  <a:cubicBezTo>
                    <a:pt x="4571" y="187436"/>
                    <a:pt x="7452" y="126140"/>
                    <a:pt x="11449" y="80110"/>
                  </a:cubicBezTo>
                  <a:cubicBezTo>
                    <a:pt x="15451" y="33982"/>
                    <a:pt x="20582" y="3175"/>
                    <a:pt x="20582" y="3175"/>
                  </a:cubicBezTo>
                  <a:cubicBezTo>
                    <a:pt x="20729" y="1030"/>
                    <a:pt x="20417" y="-12"/>
                    <a:pt x="19865" y="0"/>
                  </a:cubicBezTo>
                  <a:close/>
                  <a:moveTo>
                    <a:pt x="181057" y="530225"/>
                  </a:moveTo>
                  <a:lnTo>
                    <a:pt x="178360" y="536642"/>
                  </a:lnTo>
                  <a:cubicBezTo>
                    <a:pt x="180708" y="537549"/>
                    <a:pt x="183086" y="538394"/>
                    <a:pt x="185459" y="539277"/>
                  </a:cubicBezTo>
                  <a:lnTo>
                    <a:pt x="188162" y="532854"/>
                  </a:lnTo>
                  <a:cubicBezTo>
                    <a:pt x="185789" y="531966"/>
                    <a:pt x="183405" y="531132"/>
                    <a:pt x="181057" y="530225"/>
                  </a:cubicBezTo>
                  <a:close/>
                  <a:moveTo>
                    <a:pt x="707255" y="542108"/>
                  </a:moveTo>
                  <a:cubicBezTo>
                    <a:pt x="653895" y="542231"/>
                    <a:pt x="596267" y="554328"/>
                    <a:pt x="534251" y="565249"/>
                  </a:cubicBezTo>
                  <a:cubicBezTo>
                    <a:pt x="500340" y="571224"/>
                    <a:pt x="467269" y="575060"/>
                    <a:pt x="434964" y="576727"/>
                  </a:cubicBezTo>
                  <a:lnTo>
                    <a:pt x="431336" y="580098"/>
                  </a:lnTo>
                  <a:cubicBezTo>
                    <a:pt x="431336" y="580098"/>
                    <a:pt x="430392" y="582041"/>
                    <a:pt x="429454" y="584069"/>
                  </a:cubicBezTo>
                  <a:cubicBezTo>
                    <a:pt x="463928" y="582592"/>
                    <a:pt x="499304" y="578284"/>
                    <a:pt x="535428" y="571923"/>
                  </a:cubicBezTo>
                  <a:cubicBezTo>
                    <a:pt x="618304" y="557325"/>
                    <a:pt x="692580" y="541048"/>
                    <a:pt x="757993" y="553133"/>
                  </a:cubicBezTo>
                  <a:lnTo>
                    <a:pt x="758072" y="553151"/>
                  </a:lnTo>
                  <a:cubicBezTo>
                    <a:pt x="777774" y="556314"/>
                    <a:pt x="793822" y="561094"/>
                    <a:pt x="804838" y="566168"/>
                  </a:cubicBezTo>
                  <a:cubicBezTo>
                    <a:pt x="810342" y="568705"/>
                    <a:pt x="814596" y="571334"/>
                    <a:pt x="817355" y="573718"/>
                  </a:cubicBezTo>
                  <a:cubicBezTo>
                    <a:pt x="820113" y="576108"/>
                    <a:pt x="821198" y="578180"/>
                    <a:pt x="821302" y="579295"/>
                  </a:cubicBezTo>
                  <a:cubicBezTo>
                    <a:pt x="821468" y="581023"/>
                    <a:pt x="821021" y="582494"/>
                    <a:pt x="819795" y="584271"/>
                  </a:cubicBezTo>
                  <a:cubicBezTo>
                    <a:pt x="818575" y="586049"/>
                    <a:pt x="816527" y="587997"/>
                    <a:pt x="813891" y="590001"/>
                  </a:cubicBezTo>
                  <a:cubicBezTo>
                    <a:pt x="808620" y="594015"/>
                    <a:pt x="801074" y="598268"/>
                    <a:pt x="793589" y="603465"/>
                  </a:cubicBezTo>
                  <a:cubicBezTo>
                    <a:pt x="786105" y="608662"/>
                    <a:pt x="778620" y="614858"/>
                    <a:pt x="773526" y="623150"/>
                  </a:cubicBezTo>
                  <a:cubicBezTo>
                    <a:pt x="768438" y="631441"/>
                    <a:pt x="765925" y="641872"/>
                    <a:pt x="768303" y="654606"/>
                  </a:cubicBezTo>
                  <a:cubicBezTo>
                    <a:pt x="773269" y="681191"/>
                    <a:pt x="797285" y="695568"/>
                    <a:pt x="822222" y="700171"/>
                  </a:cubicBezTo>
                  <a:cubicBezTo>
                    <a:pt x="847165" y="704779"/>
                    <a:pt x="873621" y="700551"/>
                    <a:pt x="886335" y="687540"/>
                  </a:cubicBezTo>
                  <a:cubicBezTo>
                    <a:pt x="907207" y="666177"/>
                    <a:pt x="906919" y="647730"/>
                    <a:pt x="903419" y="634426"/>
                  </a:cubicBezTo>
                  <a:cubicBezTo>
                    <a:pt x="901666" y="627770"/>
                    <a:pt x="899349" y="622267"/>
                    <a:pt x="898705" y="618425"/>
                  </a:cubicBezTo>
                  <a:cubicBezTo>
                    <a:pt x="898386" y="616500"/>
                    <a:pt x="898460" y="615115"/>
                    <a:pt x="898870" y="614049"/>
                  </a:cubicBezTo>
                  <a:cubicBezTo>
                    <a:pt x="899269" y="613013"/>
                    <a:pt x="900048" y="612057"/>
                    <a:pt x="901794" y="610973"/>
                  </a:cubicBezTo>
                  <a:cubicBezTo>
                    <a:pt x="913221" y="605451"/>
                    <a:pt x="932990" y="609263"/>
                    <a:pt x="951980" y="623143"/>
                  </a:cubicBezTo>
                  <a:cubicBezTo>
                    <a:pt x="971050" y="637079"/>
                    <a:pt x="989146" y="660698"/>
                    <a:pt x="997464" y="692853"/>
                  </a:cubicBezTo>
                  <a:cubicBezTo>
                    <a:pt x="1006947" y="729507"/>
                    <a:pt x="1003772" y="755357"/>
                    <a:pt x="1001853" y="787886"/>
                  </a:cubicBezTo>
                  <a:cubicBezTo>
                    <a:pt x="999934" y="820415"/>
                    <a:pt x="1001056" y="854011"/>
                    <a:pt x="1016804" y="915221"/>
                  </a:cubicBezTo>
                  <a:cubicBezTo>
                    <a:pt x="1018269" y="920902"/>
                    <a:pt x="1021696" y="922477"/>
                    <a:pt x="1020911" y="919143"/>
                  </a:cubicBezTo>
                  <a:cubicBezTo>
                    <a:pt x="1006555" y="858301"/>
                    <a:pt x="1006714" y="820581"/>
                    <a:pt x="1008621" y="788278"/>
                  </a:cubicBezTo>
                  <a:cubicBezTo>
                    <a:pt x="1010527" y="755976"/>
                    <a:pt x="1013800" y="728919"/>
                    <a:pt x="1004029" y="691156"/>
                  </a:cubicBezTo>
                  <a:cubicBezTo>
                    <a:pt x="995319" y="657475"/>
                    <a:pt x="976347" y="632557"/>
                    <a:pt x="955983" y="617671"/>
                  </a:cubicBezTo>
                  <a:cubicBezTo>
                    <a:pt x="935625" y="602791"/>
                    <a:pt x="913711" y="597509"/>
                    <a:pt x="898644" y="604930"/>
                  </a:cubicBezTo>
                  <a:cubicBezTo>
                    <a:pt x="898558" y="604973"/>
                    <a:pt x="898478" y="605016"/>
                    <a:pt x="898392" y="605065"/>
                  </a:cubicBezTo>
                  <a:cubicBezTo>
                    <a:pt x="895566" y="606762"/>
                    <a:pt x="893537" y="609024"/>
                    <a:pt x="892538" y="611622"/>
                  </a:cubicBezTo>
                  <a:cubicBezTo>
                    <a:pt x="891545" y="614221"/>
                    <a:pt x="891576" y="616923"/>
                    <a:pt x="892011" y="619534"/>
                  </a:cubicBezTo>
                  <a:cubicBezTo>
                    <a:pt x="892882" y="624761"/>
                    <a:pt x="895266" y="630087"/>
                    <a:pt x="896860" y="636148"/>
                  </a:cubicBezTo>
                  <a:cubicBezTo>
                    <a:pt x="900054" y="648270"/>
                    <a:pt x="901053" y="662775"/>
                    <a:pt x="881486" y="682803"/>
                  </a:cubicBezTo>
                  <a:cubicBezTo>
                    <a:pt x="871758" y="692755"/>
                    <a:pt x="846723" y="697799"/>
                    <a:pt x="823460" y="693503"/>
                  </a:cubicBezTo>
                  <a:cubicBezTo>
                    <a:pt x="800191" y="689207"/>
                    <a:pt x="779294" y="676503"/>
                    <a:pt x="774967" y="653350"/>
                  </a:cubicBezTo>
                  <a:cubicBezTo>
                    <a:pt x="772858" y="642074"/>
                    <a:pt x="774991" y="633709"/>
                    <a:pt x="779300" y="626680"/>
                  </a:cubicBezTo>
                  <a:cubicBezTo>
                    <a:pt x="783616" y="619644"/>
                    <a:pt x="790316" y="613975"/>
                    <a:pt x="797457" y="609018"/>
                  </a:cubicBezTo>
                  <a:cubicBezTo>
                    <a:pt x="804598" y="604060"/>
                    <a:pt x="812108" y="599856"/>
                    <a:pt x="817999" y="595370"/>
                  </a:cubicBezTo>
                  <a:cubicBezTo>
                    <a:pt x="820947" y="593127"/>
                    <a:pt x="823515" y="590804"/>
                    <a:pt x="825379" y="588083"/>
                  </a:cubicBezTo>
                  <a:cubicBezTo>
                    <a:pt x="827249" y="585362"/>
                    <a:pt x="828364" y="582096"/>
                    <a:pt x="828039" y="578639"/>
                  </a:cubicBezTo>
                  <a:cubicBezTo>
                    <a:pt x="827678" y="574815"/>
                    <a:pt x="825256" y="571579"/>
                    <a:pt x="821774" y="568577"/>
                  </a:cubicBezTo>
                  <a:cubicBezTo>
                    <a:pt x="818293" y="565568"/>
                    <a:pt x="813567" y="562724"/>
                    <a:pt x="807657" y="560003"/>
                  </a:cubicBezTo>
                  <a:cubicBezTo>
                    <a:pt x="795863" y="554567"/>
                    <a:pt x="779362" y="549701"/>
                    <a:pt x="759213" y="546466"/>
                  </a:cubicBezTo>
                  <a:cubicBezTo>
                    <a:pt x="742343" y="543352"/>
                    <a:pt x="725032" y="542059"/>
                    <a:pt x="707243" y="542096"/>
                  </a:cubicBezTo>
                  <a:close/>
                  <a:moveTo>
                    <a:pt x="219774" y="543824"/>
                  </a:moveTo>
                  <a:cubicBezTo>
                    <a:pt x="219210" y="545491"/>
                    <a:pt x="218738" y="548016"/>
                    <a:pt x="218370" y="550633"/>
                  </a:cubicBezTo>
                  <a:cubicBezTo>
                    <a:pt x="222600" y="552018"/>
                    <a:pt x="226774" y="553354"/>
                    <a:pt x="230991" y="554671"/>
                  </a:cubicBezTo>
                  <a:lnTo>
                    <a:pt x="228944" y="546882"/>
                  </a:lnTo>
                  <a:cubicBezTo>
                    <a:pt x="225885" y="545908"/>
                    <a:pt x="222839" y="544835"/>
                    <a:pt x="219780" y="543824"/>
                  </a:cubicBezTo>
                  <a:close/>
                  <a:moveTo>
                    <a:pt x="241884" y="550841"/>
                  </a:moveTo>
                  <a:lnTo>
                    <a:pt x="241136" y="557778"/>
                  </a:lnTo>
                  <a:cubicBezTo>
                    <a:pt x="247910" y="559819"/>
                    <a:pt x="254506" y="561639"/>
                    <a:pt x="261138" y="563502"/>
                  </a:cubicBezTo>
                  <a:lnTo>
                    <a:pt x="261384" y="559071"/>
                  </a:lnTo>
                  <a:lnTo>
                    <a:pt x="260599" y="556246"/>
                  </a:lnTo>
                  <a:cubicBezTo>
                    <a:pt x="254377" y="554469"/>
                    <a:pt x="248223" y="552765"/>
                    <a:pt x="241884" y="550835"/>
                  </a:cubicBezTo>
                  <a:close/>
                  <a:moveTo>
                    <a:pt x="276494" y="560714"/>
                  </a:moveTo>
                  <a:cubicBezTo>
                    <a:pt x="276138" y="561051"/>
                    <a:pt x="275783" y="561388"/>
                    <a:pt x="275452" y="561731"/>
                  </a:cubicBezTo>
                  <a:cubicBezTo>
                    <a:pt x="274256" y="562957"/>
                    <a:pt x="273221" y="564942"/>
                    <a:pt x="272454" y="566707"/>
                  </a:cubicBezTo>
                  <a:cubicBezTo>
                    <a:pt x="277683" y="568117"/>
                    <a:pt x="282581" y="569287"/>
                    <a:pt x="287626" y="570562"/>
                  </a:cubicBezTo>
                  <a:lnTo>
                    <a:pt x="287871" y="566395"/>
                  </a:lnTo>
                  <a:lnTo>
                    <a:pt x="287068" y="563423"/>
                  </a:lnTo>
                  <a:cubicBezTo>
                    <a:pt x="283513" y="562503"/>
                    <a:pt x="280117" y="561694"/>
                    <a:pt x="276488" y="560720"/>
                  </a:cubicBezTo>
                  <a:close/>
                  <a:moveTo>
                    <a:pt x="304642" y="567725"/>
                  </a:moveTo>
                  <a:lnTo>
                    <a:pt x="301473" y="570550"/>
                  </a:lnTo>
                  <a:lnTo>
                    <a:pt x="300033" y="573712"/>
                  </a:lnTo>
                  <a:cubicBezTo>
                    <a:pt x="300033" y="573712"/>
                    <a:pt x="300057" y="573718"/>
                    <a:pt x="300070" y="573724"/>
                  </a:cubicBezTo>
                  <a:cubicBezTo>
                    <a:pt x="306763" y="575305"/>
                    <a:pt x="313568" y="576507"/>
                    <a:pt x="320366" y="577732"/>
                  </a:cubicBezTo>
                  <a:lnTo>
                    <a:pt x="317865" y="570237"/>
                  </a:lnTo>
                  <a:cubicBezTo>
                    <a:pt x="313463" y="569398"/>
                    <a:pt x="309007" y="568718"/>
                    <a:pt x="304649" y="567731"/>
                  </a:cubicBezTo>
                  <a:close/>
                  <a:moveTo>
                    <a:pt x="333901" y="573118"/>
                  </a:moveTo>
                  <a:lnTo>
                    <a:pt x="332252" y="579755"/>
                  </a:lnTo>
                  <a:cubicBezTo>
                    <a:pt x="339896" y="580901"/>
                    <a:pt x="347613" y="581808"/>
                    <a:pt x="355380" y="582555"/>
                  </a:cubicBezTo>
                  <a:lnTo>
                    <a:pt x="354515" y="577591"/>
                  </a:lnTo>
                  <a:lnTo>
                    <a:pt x="353712" y="575496"/>
                  </a:lnTo>
                  <a:cubicBezTo>
                    <a:pt x="347074" y="574821"/>
                    <a:pt x="340447" y="574092"/>
                    <a:pt x="333907" y="573124"/>
                  </a:cubicBezTo>
                  <a:close/>
                  <a:moveTo>
                    <a:pt x="368430" y="576672"/>
                  </a:moveTo>
                  <a:lnTo>
                    <a:pt x="365948" y="579552"/>
                  </a:lnTo>
                  <a:lnTo>
                    <a:pt x="364844" y="583242"/>
                  </a:lnTo>
                  <a:cubicBezTo>
                    <a:pt x="371459" y="583738"/>
                    <a:pt x="378122" y="584094"/>
                    <a:pt x="384816" y="584326"/>
                  </a:cubicBezTo>
                  <a:lnTo>
                    <a:pt x="384037" y="579473"/>
                  </a:lnTo>
                  <a:lnTo>
                    <a:pt x="382603" y="577358"/>
                  </a:lnTo>
                  <a:cubicBezTo>
                    <a:pt x="377864" y="577169"/>
                    <a:pt x="373126" y="576997"/>
                    <a:pt x="368430" y="576672"/>
                  </a:cubicBezTo>
                  <a:close/>
                  <a:moveTo>
                    <a:pt x="398302" y="577738"/>
                  </a:moveTo>
                  <a:cubicBezTo>
                    <a:pt x="398026" y="578241"/>
                    <a:pt x="397799" y="578793"/>
                    <a:pt x="397646" y="579393"/>
                  </a:cubicBezTo>
                  <a:cubicBezTo>
                    <a:pt x="397235" y="581017"/>
                    <a:pt x="396830" y="582794"/>
                    <a:pt x="396450" y="584516"/>
                  </a:cubicBezTo>
                  <a:cubicBezTo>
                    <a:pt x="401550" y="584584"/>
                    <a:pt x="406663" y="584608"/>
                    <a:pt x="411800" y="584535"/>
                  </a:cubicBezTo>
                  <a:lnTo>
                    <a:pt x="409734" y="577788"/>
                  </a:lnTo>
                  <a:cubicBezTo>
                    <a:pt x="405903" y="577824"/>
                    <a:pt x="402102" y="577775"/>
                    <a:pt x="398302" y="577738"/>
                  </a:cubicBezTo>
                  <a:close/>
                </a:path>
              </a:pathLst>
            </a:custGeom>
            <a:solidFill>
              <a:schemeClr val="accent4">
                <a:lumMod val="75000"/>
              </a:schemeClr>
            </a:solidFill>
            <a:ln w="3175" cap="flat">
              <a:solidFill>
                <a:schemeClr val="accent4"/>
              </a:solidFill>
              <a:prstDash val="solid"/>
              <a:miter/>
            </a:ln>
          </p:spPr>
          <p:txBody>
            <a:bodyPr/>
            <a:lstStyle/>
            <a:p>
              <a:endParaRPr lang="en-US"/>
            </a:p>
          </p:txBody>
        </p:sp>
        <p:grpSp>
          <p:nvGrpSpPr>
            <p:cNvPr id="952" name="Group 951">
              <a:extLst>
                <a:ext uri="{FF2B5EF4-FFF2-40B4-BE49-F238E27FC236}">
                  <a16:creationId xmlns:a16="http://schemas.microsoft.com/office/drawing/2014/main" id="{A79E4B23-2E94-C95C-AD54-6D5DFE85399B}"/>
                </a:ext>
              </a:extLst>
            </p:cNvPr>
            <p:cNvGrpSpPr/>
            <p:nvPr/>
          </p:nvGrpSpPr>
          <p:grpSpPr>
            <a:xfrm>
              <a:off x="9123938" y="2019092"/>
              <a:ext cx="109617" cy="196734"/>
              <a:chOff x="4856988" y="902768"/>
              <a:chExt cx="616106" cy="1105750"/>
            </a:xfrm>
          </p:grpSpPr>
          <p:sp>
            <p:nvSpPr>
              <p:cNvPr id="1094" name="Freeform 845">
                <a:extLst>
                  <a:ext uri="{FF2B5EF4-FFF2-40B4-BE49-F238E27FC236}">
                    <a16:creationId xmlns:a16="http://schemas.microsoft.com/office/drawing/2014/main" id="{D1A60503-3CC2-6D3C-891B-7BF29E33F178}"/>
                  </a:ext>
                </a:extLst>
              </p:cNvPr>
              <p:cNvSpPr/>
              <p:nvPr/>
            </p:nvSpPr>
            <p:spPr>
              <a:xfrm>
                <a:off x="4869163" y="909240"/>
                <a:ext cx="597630" cy="1092844"/>
              </a:xfrm>
              <a:custGeom>
                <a:avLst/>
                <a:gdLst>
                  <a:gd name="csX0" fmla="*/ 80571 w 188982"/>
                  <a:gd name="csY0" fmla="*/ 62 h 345579"/>
                  <a:gd name="csX1" fmla="*/ 30557 w 188982"/>
                  <a:gd name="csY1" fmla="*/ 42213 h 345579"/>
                  <a:gd name="csX2" fmla="*/ 833 w 188982"/>
                  <a:gd name="csY2" fmla="*/ 165877 h 345579"/>
                  <a:gd name="csX3" fmla="*/ 6975 w 188982"/>
                  <a:gd name="csY3" fmla="*/ 275403 h 345579"/>
                  <a:gd name="csX4" fmla="*/ 25022 w 188982"/>
                  <a:gd name="csY4" fmla="*/ 334351 h 345579"/>
                  <a:gd name="csX5" fmla="*/ 78677 w 188982"/>
                  <a:gd name="csY5" fmla="*/ 345450 h 345579"/>
                  <a:gd name="csX6" fmla="*/ 163294 w 188982"/>
                  <a:gd name="csY6" fmla="*/ 333622 h 345579"/>
                  <a:gd name="csX7" fmla="*/ 188881 w 188982"/>
                  <a:gd name="csY7" fmla="*/ 288983 h 345579"/>
                  <a:gd name="csX8" fmla="*/ 179937 w 188982"/>
                  <a:gd name="csY8" fmla="*/ 248046 h 345579"/>
                  <a:gd name="csX9" fmla="*/ 130836 w 188982"/>
                  <a:gd name="csY9" fmla="*/ 166533 h 345579"/>
                  <a:gd name="csX10" fmla="*/ 105599 w 188982"/>
                  <a:gd name="csY10" fmla="*/ 76985 h 345579"/>
                  <a:gd name="csX11" fmla="*/ 96490 w 188982"/>
                  <a:gd name="csY11" fmla="*/ 16014 h 345579"/>
                  <a:gd name="csX12" fmla="*/ 80559 w 188982"/>
                  <a:gd name="csY12" fmla="*/ 62 h 3455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88982" h="345579">
                    <a:moveTo>
                      <a:pt x="80571" y="62"/>
                    </a:moveTo>
                    <a:cubicBezTo>
                      <a:pt x="71462" y="-667"/>
                      <a:pt x="47617" y="4548"/>
                      <a:pt x="30557" y="42213"/>
                    </a:cubicBezTo>
                    <a:cubicBezTo>
                      <a:pt x="13497" y="79878"/>
                      <a:pt x="3150" y="123242"/>
                      <a:pt x="833" y="165877"/>
                    </a:cubicBezTo>
                    <a:cubicBezTo>
                      <a:pt x="-1484" y="208512"/>
                      <a:pt x="1182" y="247084"/>
                      <a:pt x="6975" y="275403"/>
                    </a:cubicBezTo>
                    <a:cubicBezTo>
                      <a:pt x="12774" y="303728"/>
                      <a:pt x="16746" y="326893"/>
                      <a:pt x="25022" y="334351"/>
                    </a:cubicBezTo>
                    <a:cubicBezTo>
                      <a:pt x="33303" y="341810"/>
                      <a:pt x="60293" y="344482"/>
                      <a:pt x="78677" y="345450"/>
                    </a:cubicBezTo>
                    <a:cubicBezTo>
                      <a:pt x="97054" y="346418"/>
                      <a:pt x="146651" y="341932"/>
                      <a:pt x="163294" y="333622"/>
                    </a:cubicBezTo>
                    <a:cubicBezTo>
                      <a:pt x="179937" y="325312"/>
                      <a:pt x="188133" y="301963"/>
                      <a:pt x="188881" y="288983"/>
                    </a:cubicBezTo>
                    <a:cubicBezTo>
                      <a:pt x="189628" y="276003"/>
                      <a:pt x="186232" y="258053"/>
                      <a:pt x="179937" y="248046"/>
                    </a:cubicBezTo>
                    <a:cubicBezTo>
                      <a:pt x="173641" y="238038"/>
                      <a:pt x="138039" y="180426"/>
                      <a:pt x="130836" y="166533"/>
                    </a:cubicBezTo>
                    <a:cubicBezTo>
                      <a:pt x="123634" y="152640"/>
                      <a:pt x="108750" y="104029"/>
                      <a:pt x="105599" y="76985"/>
                    </a:cubicBezTo>
                    <a:cubicBezTo>
                      <a:pt x="102455" y="49934"/>
                      <a:pt x="99304" y="21370"/>
                      <a:pt x="96490" y="16014"/>
                    </a:cubicBezTo>
                    <a:cubicBezTo>
                      <a:pt x="93683" y="10652"/>
                      <a:pt x="86983" y="871"/>
                      <a:pt x="80559" y="62"/>
                    </a:cubicBezTo>
                    <a:close/>
                  </a:path>
                </a:pathLst>
              </a:custGeom>
              <a:solidFill>
                <a:schemeClr val="accent2">
                  <a:lumMod val="60000"/>
                  <a:lumOff val="40000"/>
                </a:schemeClr>
              </a:solidFill>
              <a:ln w="3175" cap="flat">
                <a:noFill/>
                <a:prstDash val="solid"/>
                <a:miter/>
              </a:ln>
            </p:spPr>
            <p:txBody>
              <a:bodyPr/>
              <a:lstStyle/>
              <a:p>
                <a:endParaRPr lang="en-US"/>
              </a:p>
            </p:txBody>
          </p:sp>
          <p:grpSp>
            <p:nvGrpSpPr>
              <p:cNvPr id="1095" name="Group 1094">
                <a:extLst>
                  <a:ext uri="{FF2B5EF4-FFF2-40B4-BE49-F238E27FC236}">
                    <a16:creationId xmlns:a16="http://schemas.microsoft.com/office/drawing/2014/main" id="{9A0D8D6D-C076-49CA-0530-EEDD38C0A057}"/>
                  </a:ext>
                </a:extLst>
              </p:cNvPr>
              <p:cNvGrpSpPr/>
              <p:nvPr/>
            </p:nvGrpSpPr>
            <p:grpSpPr>
              <a:xfrm>
                <a:off x="4856988" y="902768"/>
                <a:ext cx="616106" cy="1105750"/>
                <a:chOff x="6894181" y="2364676"/>
                <a:chExt cx="240762" cy="432104"/>
              </a:xfrm>
              <a:solidFill>
                <a:schemeClr val="accent2">
                  <a:lumMod val="75000"/>
                </a:schemeClr>
              </a:solidFill>
            </p:grpSpPr>
            <p:sp>
              <p:nvSpPr>
                <p:cNvPr id="1096" name="Freeform 847">
                  <a:extLst>
                    <a:ext uri="{FF2B5EF4-FFF2-40B4-BE49-F238E27FC236}">
                      <a16:creationId xmlns:a16="http://schemas.microsoft.com/office/drawing/2014/main" id="{440CCCC0-68B2-CCF8-48A5-3DF5E78F3F62}"/>
                    </a:ext>
                  </a:extLst>
                </p:cNvPr>
                <p:cNvSpPr/>
                <p:nvPr/>
              </p:nvSpPr>
              <p:spPr>
                <a:xfrm>
                  <a:off x="6894181" y="2364676"/>
                  <a:ext cx="240762" cy="432104"/>
                </a:xfrm>
                <a:custGeom>
                  <a:avLst/>
                  <a:gdLst>
                    <a:gd name="csX0" fmla="*/ 77903 w 194825"/>
                    <a:gd name="csY0" fmla="*/ 60 h 349659"/>
                    <a:gd name="csX1" fmla="*/ 57448 w 194825"/>
                    <a:gd name="csY1" fmla="*/ 8898 h 349659"/>
                    <a:gd name="csX2" fmla="*/ 34387 w 194825"/>
                    <a:gd name="csY2" fmla="*/ 38442 h 349659"/>
                    <a:gd name="csX3" fmla="*/ 4865 w 194825"/>
                    <a:gd name="csY3" fmla="*/ 130895 h 349659"/>
                    <a:gd name="csX4" fmla="*/ 11945 w 194825"/>
                    <a:gd name="csY4" fmla="*/ 299694 h 349659"/>
                    <a:gd name="csX5" fmla="*/ 20545 w 194825"/>
                    <a:gd name="csY5" fmla="*/ 329441 h 349659"/>
                    <a:gd name="csX6" fmla="*/ 36005 w 194825"/>
                    <a:gd name="csY6" fmla="*/ 343487 h 349659"/>
                    <a:gd name="csX7" fmla="*/ 59274 w 194825"/>
                    <a:gd name="csY7" fmla="*/ 347943 h 349659"/>
                    <a:gd name="csX8" fmla="*/ 96722 w 194825"/>
                    <a:gd name="csY8" fmla="*/ 349652 h 349659"/>
                    <a:gd name="csX9" fmla="*/ 168975 w 194825"/>
                    <a:gd name="csY9" fmla="*/ 336795 h 349659"/>
                    <a:gd name="csX10" fmla="*/ 194261 w 194825"/>
                    <a:gd name="csY10" fmla="*/ 293915 h 349659"/>
                    <a:gd name="csX11" fmla="*/ 186427 w 194825"/>
                    <a:gd name="csY11" fmla="*/ 249662 h 349659"/>
                    <a:gd name="csX12" fmla="*/ 126336 w 194825"/>
                    <a:gd name="csY12" fmla="*/ 138770 h 349659"/>
                    <a:gd name="csX13" fmla="*/ 107541 w 194825"/>
                    <a:gd name="csY13" fmla="*/ 44718 h 349659"/>
                    <a:gd name="csX14" fmla="*/ 101987 w 194825"/>
                    <a:gd name="csY14" fmla="*/ 15148 h 349659"/>
                    <a:gd name="csX15" fmla="*/ 77903 w 194825"/>
                    <a:gd name="csY15" fmla="*/ 67 h 349659"/>
                    <a:gd name="csX16" fmla="*/ 78246 w 194825"/>
                    <a:gd name="csY16" fmla="*/ 5551 h 349659"/>
                    <a:gd name="csX17" fmla="*/ 96863 w 194825"/>
                    <a:gd name="csY17" fmla="*/ 17201 h 349659"/>
                    <a:gd name="csX18" fmla="*/ 102055 w 194825"/>
                    <a:gd name="csY18" fmla="*/ 45282 h 349659"/>
                    <a:gd name="csX19" fmla="*/ 121168 w 194825"/>
                    <a:gd name="csY19" fmla="*/ 140700 h 349659"/>
                    <a:gd name="csX20" fmla="*/ 181683 w 194825"/>
                    <a:gd name="csY20" fmla="*/ 252469 h 349659"/>
                    <a:gd name="csX21" fmla="*/ 188781 w 194825"/>
                    <a:gd name="csY21" fmla="*/ 293259 h 349659"/>
                    <a:gd name="csX22" fmla="*/ 166113 w 194825"/>
                    <a:gd name="csY22" fmla="*/ 332076 h 349659"/>
                    <a:gd name="csX23" fmla="*/ 96685 w 194825"/>
                    <a:gd name="csY23" fmla="*/ 344137 h 349659"/>
                    <a:gd name="csX24" fmla="*/ 59844 w 194825"/>
                    <a:gd name="csY24" fmla="*/ 342452 h 349659"/>
                    <a:gd name="csX25" fmla="*/ 38193 w 194825"/>
                    <a:gd name="csY25" fmla="*/ 338425 h 349659"/>
                    <a:gd name="csX26" fmla="*/ 25547 w 194825"/>
                    <a:gd name="csY26" fmla="*/ 327125 h 349659"/>
                    <a:gd name="csX27" fmla="*/ 17290 w 194825"/>
                    <a:gd name="csY27" fmla="*/ 298327 h 349659"/>
                    <a:gd name="csX28" fmla="*/ 10315 w 194825"/>
                    <a:gd name="csY28" fmla="*/ 131765 h 349659"/>
                    <a:gd name="csX29" fmla="*/ 39223 w 194825"/>
                    <a:gd name="csY29" fmla="*/ 41120 h 349659"/>
                    <a:gd name="csX30" fmla="*/ 60911 w 194825"/>
                    <a:gd name="csY30" fmla="*/ 13212 h 349659"/>
                    <a:gd name="csX31" fmla="*/ 78240 w 194825"/>
                    <a:gd name="csY31" fmla="*/ 5564 h 3496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194825" h="349659">
                      <a:moveTo>
                        <a:pt x="77903" y="60"/>
                      </a:moveTo>
                      <a:cubicBezTo>
                        <a:pt x="70731" y="575"/>
                        <a:pt x="63810" y="3780"/>
                        <a:pt x="57448" y="8898"/>
                      </a:cubicBezTo>
                      <a:cubicBezTo>
                        <a:pt x="48970" y="15731"/>
                        <a:pt x="41271" y="25977"/>
                        <a:pt x="34387" y="38442"/>
                      </a:cubicBezTo>
                      <a:cubicBezTo>
                        <a:pt x="20619" y="63372"/>
                        <a:pt x="10149" y="97275"/>
                        <a:pt x="4865" y="130895"/>
                      </a:cubicBezTo>
                      <a:cubicBezTo>
                        <a:pt x="-6420" y="202707"/>
                        <a:pt x="4467" y="270744"/>
                        <a:pt x="11945" y="299694"/>
                      </a:cubicBezTo>
                      <a:cubicBezTo>
                        <a:pt x="15623" y="313930"/>
                        <a:pt x="17474" y="322829"/>
                        <a:pt x="20545" y="329441"/>
                      </a:cubicBezTo>
                      <a:cubicBezTo>
                        <a:pt x="23617" y="336054"/>
                        <a:pt x="28245" y="340129"/>
                        <a:pt x="36005" y="343487"/>
                      </a:cubicBezTo>
                      <a:cubicBezTo>
                        <a:pt x="40486" y="345424"/>
                        <a:pt x="48565" y="346827"/>
                        <a:pt x="59274" y="347943"/>
                      </a:cubicBezTo>
                      <a:cubicBezTo>
                        <a:pt x="69983" y="349058"/>
                        <a:pt x="83107" y="349738"/>
                        <a:pt x="96722" y="349652"/>
                      </a:cubicBezTo>
                      <a:cubicBezTo>
                        <a:pt x="123951" y="349481"/>
                        <a:pt x="152946" y="346509"/>
                        <a:pt x="168975" y="336795"/>
                      </a:cubicBezTo>
                      <a:cubicBezTo>
                        <a:pt x="184784" y="327210"/>
                        <a:pt x="192287" y="310547"/>
                        <a:pt x="194261" y="293915"/>
                      </a:cubicBezTo>
                      <a:cubicBezTo>
                        <a:pt x="196235" y="277283"/>
                        <a:pt x="192894" y="260558"/>
                        <a:pt x="186427" y="249662"/>
                      </a:cubicBezTo>
                      <a:cubicBezTo>
                        <a:pt x="174265" y="229163"/>
                        <a:pt x="140894" y="177764"/>
                        <a:pt x="126336" y="138770"/>
                      </a:cubicBezTo>
                      <a:cubicBezTo>
                        <a:pt x="112261" y="101080"/>
                        <a:pt x="110018" y="68716"/>
                        <a:pt x="107541" y="44718"/>
                      </a:cubicBezTo>
                      <a:cubicBezTo>
                        <a:pt x="106303" y="32718"/>
                        <a:pt x="105059" y="22809"/>
                        <a:pt x="101987" y="15148"/>
                      </a:cubicBezTo>
                      <a:cubicBezTo>
                        <a:pt x="96152" y="4522"/>
                        <a:pt x="88679" y="-657"/>
                        <a:pt x="77903" y="67"/>
                      </a:cubicBezTo>
                      <a:close/>
                      <a:moveTo>
                        <a:pt x="78246" y="5551"/>
                      </a:moveTo>
                      <a:cubicBezTo>
                        <a:pt x="86957" y="4902"/>
                        <a:pt x="94288" y="10975"/>
                        <a:pt x="96863" y="17201"/>
                      </a:cubicBezTo>
                      <a:cubicBezTo>
                        <a:pt x="99499" y="23771"/>
                        <a:pt x="100823" y="33362"/>
                        <a:pt x="102055" y="45282"/>
                      </a:cubicBezTo>
                      <a:cubicBezTo>
                        <a:pt x="104513" y="69115"/>
                        <a:pt x="106806" y="102226"/>
                        <a:pt x="121168" y="140700"/>
                      </a:cubicBezTo>
                      <a:cubicBezTo>
                        <a:pt x="136137" y="180786"/>
                        <a:pt x="169723" y="232313"/>
                        <a:pt x="181683" y="252469"/>
                      </a:cubicBezTo>
                      <a:cubicBezTo>
                        <a:pt x="187279" y="261900"/>
                        <a:pt x="190614" y="277810"/>
                        <a:pt x="188781" y="293259"/>
                      </a:cubicBezTo>
                      <a:cubicBezTo>
                        <a:pt x="186948" y="308709"/>
                        <a:pt x="180162" y="323558"/>
                        <a:pt x="166113" y="332076"/>
                      </a:cubicBezTo>
                      <a:cubicBezTo>
                        <a:pt x="152284" y="340460"/>
                        <a:pt x="123497" y="343965"/>
                        <a:pt x="96685" y="344137"/>
                      </a:cubicBezTo>
                      <a:cubicBezTo>
                        <a:pt x="83279" y="344223"/>
                        <a:pt x="70320" y="343542"/>
                        <a:pt x="59844" y="342452"/>
                      </a:cubicBezTo>
                      <a:cubicBezTo>
                        <a:pt x="49368" y="341361"/>
                        <a:pt x="41148" y="339700"/>
                        <a:pt x="38193" y="338425"/>
                      </a:cubicBezTo>
                      <a:cubicBezTo>
                        <a:pt x="31083" y="335349"/>
                        <a:pt x="28153" y="332738"/>
                        <a:pt x="25547" y="327125"/>
                      </a:cubicBezTo>
                      <a:cubicBezTo>
                        <a:pt x="22942" y="321511"/>
                        <a:pt x="20987" y="312656"/>
                        <a:pt x="17290" y="298327"/>
                      </a:cubicBezTo>
                      <a:cubicBezTo>
                        <a:pt x="10014" y="270155"/>
                        <a:pt x="-799" y="202504"/>
                        <a:pt x="10315" y="131765"/>
                      </a:cubicBezTo>
                      <a:cubicBezTo>
                        <a:pt x="15513" y="98696"/>
                        <a:pt x="25909" y="65235"/>
                        <a:pt x="39223" y="41120"/>
                      </a:cubicBezTo>
                      <a:cubicBezTo>
                        <a:pt x="45880" y="29066"/>
                        <a:pt x="53273" y="19365"/>
                        <a:pt x="60911" y="13212"/>
                      </a:cubicBezTo>
                      <a:cubicBezTo>
                        <a:pt x="66642" y="8597"/>
                        <a:pt x="72392" y="5968"/>
                        <a:pt x="78240" y="5564"/>
                      </a:cubicBezTo>
                      <a:close/>
                    </a:path>
                  </a:pathLst>
                </a:custGeom>
                <a:grpFill/>
                <a:ln w="3175" cap="flat">
                  <a:noFill/>
                  <a:prstDash val="solid"/>
                  <a:miter/>
                </a:ln>
              </p:spPr>
              <p:txBody>
                <a:bodyPr/>
                <a:lstStyle/>
                <a:p>
                  <a:endParaRPr lang="en-US"/>
                </a:p>
              </p:txBody>
            </p:sp>
            <p:sp>
              <p:nvSpPr>
                <p:cNvPr id="1097" name="Freeform 848">
                  <a:extLst>
                    <a:ext uri="{FF2B5EF4-FFF2-40B4-BE49-F238E27FC236}">
                      <a16:creationId xmlns:a16="http://schemas.microsoft.com/office/drawing/2014/main" id="{265A9663-E8A0-AC28-9391-34641C16223C}"/>
                    </a:ext>
                  </a:extLst>
                </p:cNvPr>
                <p:cNvSpPr/>
                <p:nvPr/>
              </p:nvSpPr>
              <p:spPr>
                <a:xfrm>
                  <a:off x="6910715" y="2378643"/>
                  <a:ext cx="208601" cy="402346"/>
                </a:xfrm>
                <a:custGeom>
                  <a:avLst/>
                  <a:gdLst>
                    <a:gd name="csX0" fmla="*/ 49248 w 168800"/>
                    <a:gd name="csY0" fmla="*/ 8921 h 325579"/>
                    <a:gd name="csX1" fmla="*/ 31012 w 168800"/>
                    <a:gd name="csY1" fmla="*/ 34948 h 325579"/>
                    <a:gd name="csX2" fmla="*/ 4935 w 168800"/>
                    <a:gd name="csY2" fmla="*/ 119936 h 325579"/>
                    <a:gd name="csX3" fmla="*/ 10477 w 168800"/>
                    <a:gd name="csY3" fmla="*/ 280193 h 325579"/>
                    <a:gd name="csX4" fmla="*/ 20321 w 168800"/>
                    <a:gd name="csY4" fmla="*/ 310160 h 325579"/>
                    <a:gd name="csX5" fmla="*/ 83214 w 168800"/>
                    <a:gd name="csY5" fmla="*/ 325579 h 325579"/>
                    <a:gd name="csX6" fmla="*/ 122427 w 168800"/>
                    <a:gd name="csY6" fmla="*/ 322301 h 325579"/>
                    <a:gd name="csX7" fmla="*/ 149080 w 168800"/>
                    <a:gd name="csY7" fmla="*/ 314708 h 325579"/>
                    <a:gd name="csX8" fmla="*/ 161555 w 168800"/>
                    <a:gd name="csY8" fmla="*/ 247179 h 325579"/>
                    <a:gd name="csX9" fmla="*/ 98796 w 168800"/>
                    <a:gd name="csY9" fmla="*/ 131072 h 325579"/>
                    <a:gd name="csX10" fmla="*/ 78641 w 168800"/>
                    <a:gd name="csY10" fmla="*/ 30928 h 325579"/>
                    <a:gd name="csX11" fmla="*/ 77262 w 168800"/>
                    <a:gd name="csY11" fmla="*/ 10907 h 325579"/>
                    <a:gd name="csX12" fmla="*/ 73823 w 168800"/>
                    <a:gd name="csY12" fmla="*/ 3056 h 325579"/>
                    <a:gd name="csX13" fmla="*/ 49248 w 168800"/>
                    <a:gd name="csY13" fmla="*/ 8927 h 325579"/>
                    <a:gd name="csX14" fmla="*/ 69606 w 168800"/>
                    <a:gd name="csY14" fmla="*/ 6807 h 325579"/>
                    <a:gd name="csX15" fmla="*/ 71714 w 168800"/>
                    <a:gd name="csY15" fmla="*/ 11955 h 325579"/>
                    <a:gd name="csX16" fmla="*/ 73014 w 168800"/>
                    <a:gd name="csY16" fmla="*/ 31388 h 325579"/>
                    <a:gd name="csX17" fmla="*/ 93500 w 168800"/>
                    <a:gd name="csY17" fmla="*/ 133039 h 325579"/>
                    <a:gd name="csX18" fmla="*/ 156644 w 168800"/>
                    <a:gd name="csY18" fmla="*/ 249955 h 325579"/>
                    <a:gd name="csX19" fmla="*/ 146138 w 168800"/>
                    <a:gd name="csY19" fmla="*/ 309872 h 325579"/>
                    <a:gd name="csX20" fmla="*/ 121520 w 168800"/>
                    <a:gd name="csY20" fmla="*/ 316712 h 325579"/>
                    <a:gd name="csX21" fmla="*/ 83183 w 168800"/>
                    <a:gd name="csY21" fmla="*/ 319917 h 325579"/>
                    <a:gd name="csX22" fmla="*/ 25072 w 168800"/>
                    <a:gd name="csY22" fmla="*/ 307084 h 325579"/>
                    <a:gd name="csX23" fmla="*/ 15975 w 168800"/>
                    <a:gd name="csY23" fmla="*/ 278875 h 325579"/>
                    <a:gd name="csX24" fmla="*/ 10519 w 168800"/>
                    <a:gd name="csY24" fmla="*/ 120800 h 325579"/>
                    <a:gd name="csX25" fmla="*/ 36038 w 168800"/>
                    <a:gd name="csY25" fmla="*/ 37516 h 325579"/>
                    <a:gd name="csX26" fmla="*/ 53233 w 168800"/>
                    <a:gd name="csY26" fmla="*/ 12917 h 325579"/>
                    <a:gd name="csX27" fmla="*/ 69606 w 168800"/>
                    <a:gd name="csY27" fmla="*/ 6801 h 3255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168800" h="325579">
                      <a:moveTo>
                        <a:pt x="49248" y="8921"/>
                      </a:moveTo>
                      <a:cubicBezTo>
                        <a:pt x="43321" y="14823"/>
                        <a:pt x="36903" y="23452"/>
                        <a:pt x="31012" y="34948"/>
                      </a:cubicBezTo>
                      <a:cubicBezTo>
                        <a:pt x="19267" y="57856"/>
                        <a:pt x="9778" y="89135"/>
                        <a:pt x="4935" y="119936"/>
                      </a:cubicBezTo>
                      <a:cubicBezTo>
                        <a:pt x="-6129" y="190351"/>
                        <a:pt x="3954" y="252762"/>
                        <a:pt x="10477" y="280193"/>
                      </a:cubicBezTo>
                      <a:cubicBezTo>
                        <a:pt x="13425" y="292591"/>
                        <a:pt x="15926" y="302218"/>
                        <a:pt x="20321" y="310160"/>
                      </a:cubicBezTo>
                      <a:cubicBezTo>
                        <a:pt x="29602" y="326915"/>
                        <a:pt x="59136" y="325334"/>
                        <a:pt x="83214" y="325579"/>
                      </a:cubicBezTo>
                      <a:cubicBezTo>
                        <a:pt x="96614" y="325494"/>
                        <a:pt x="110590" y="324237"/>
                        <a:pt x="122427" y="322301"/>
                      </a:cubicBezTo>
                      <a:cubicBezTo>
                        <a:pt x="134264" y="320364"/>
                        <a:pt x="143765" y="317956"/>
                        <a:pt x="149080" y="314708"/>
                      </a:cubicBezTo>
                      <a:cubicBezTo>
                        <a:pt x="169891" y="301991"/>
                        <a:pt x="174538" y="270057"/>
                        <a:pt x="161555" y="247179"/>
                      </a:cubicBezTo>
                      <a:cubicBezTo>
                        <a:pt x="149987" y="226790"/>
                        <a:pt x="114869" y="174129"/>
                        <a:pt x="98796" y="131072"/>
                      </a:cubicBezTo>
                      <a:cubicBezTo>
                        <a:pt x="83539" y="90202"/>
                        <a:pt x="80646" y="54976"/>
                        <a:pt x="78641" y="30928"/>
                      </a:cubicBezTo>
                      <a:cubicBezTo>
                        <a:pt x="78053" y="23813"/>
                        <a:pt x="78384" y="16778"/>
                        <a:pt x="77262" y="10907"/>
                      </a:cubicBezTo>
                      <a:cubicBezTo>
                        <a:pt x="76704" y="7971"/>
                        <a:pt x="75754" y="5226"/>
                        <a:pt x="73823" y="3056"/>
                      </a:cubicBezTo>
                      <a:cubicBezTo>
                        <a:pt x="64763" y="-4304"/>
                        <a:pt x="55041" y="3222"/>
                        <a:pt x="49248" y="8927"/>
                      </a:cubicBezTo>
                      <a:close/>
                      <a:moveTo>
                        <a:pt x="69606" y="6807"/>
                      </a:moveTo>
                      <a:cubicBezTo>
                        <a:pt x="70537" y="7855"/>
                        <a:pt x="71261" y="9571"/>
                        <a:pt x="71714" y="11955"/>
                      </a:cubicBezTo>
                      <a:cubicBezTo>
                        <a:pt x="72622" y="16735"/>
                        <a:pt x="72383" y="23831"/>
                        <a:pt x="73014" y="31388"/>
                      </a:cubicBezTo>
                      <a:cubicBezTo>
                        <a:pt x="75018" y="55429"/>
                        <a:pt x="77955" y="91397"/>
                        <a:pt x="93500" y="133039"/>
                      </a:cubicBezTo>
                      <a:cubicBezTo>
                        <a:pt x="109990" y="177200"/>
                        <a:pt x="145445" y="230222"/>
                        <a:pt x="156644" y="249955"/>
                      </a:cubicBezTo>
                      <a:cubicBezTo>
                        <a:pt x="168205" y="270326"/>
                        <a:pt x="163571" y="299221"/>
                        <a:pt x="146138" y="309872"/>
                      </a:cubicBezTo>
                      <a:cubicBezTo>
                        <a:pt x="142509" y="312091"/>
                        <a:pt x="133038" y="314830"/>
                        <a:pt x="121520" y="316712"/>
                      </a:cubicBezTo>
                      <a:cubicBezTo>
                        <a:pt x="110002" y="318599"/>
                        <a:pt x="96259" y="319837"/>
                        <a:pt x="83183" y="319917"/>
                      </a:cubicBezTo>
                      <a:cubicBezTo>
                        <a:pt x="65088" y="318691"/>
                        <a:pt x="35683" y="322950"/>
                        <a:pt x="25072" y="307084"/>
                      </a:cubicBezTo>
                      <a:cubicBezTo>
                        <a:pt x="21026" y="300827"/>
                        <a:pt x="18936" y="291346"/>
                        <a:pt x="15975" y="278875"/>
                      </a:cubicBezTo>
                      <a:cubicBezTo>
                        <a:pt x="9600" y="252051"/>
                        <a:pt x="-380" y="190186"/>
                        <a:pt x="10519" y="120800"/>
                      </a:cubicBezTo>
                      <a:cubicBezTo>
                        <a:pt x="15276" y="90545"/>
                        <a:pt x="24686" y="59652"/>
                        <a:pt x="36038" y="37516"/>
                      </a:cubicBezTo>
                      <a:cubicBezTo>
                        <a:pt x="41696" y="26485"/>
                        <a:pt x="47814" y="18310"/>
                        <a:pt x="53233" y="12917"/>
                      </a:cubicBezTo>
                      <a:cubicBezTo>
                        <a:pt x="58155" y="8345"/>
                        <a:pt x="63654" y="3234"/>
                        <a:pt x="69606" y="6801"/>
                      </a:cubicBezTo>
                      <a:close/>
                    </a:path>
                  </a:pathLst>
                </a:custGeom>
                <a:grpFill/>
                <a:ln w="3175" cap="flat">
                  <a:noFill/>
                  <a:prstDash val="solid"/>
                  <a:miter/>
                </a:ln>
              </p:spPr>
              <p:txBody>
                <a:bodyPr/>
                <a:lstStyle/>
                <a:p>
                  <a:endParaRPr lang="en-US"/>
                </a:p>
              </p:txBody>
            </p:sp>
          </p:grpSp>
        </p:grpSp>
        <p:sp>
          <p:nvSpPr>
            <p:cNvPr id="953" name="Freeform 849">
              <a:extLst>
                <a:ext uri="{FF2B5EF4-FFF2-40B4-BE49-F238E27FC236}">
                  <a16:creationId xmlns:a16="http://schemas.microsoft.com/office/drawing/2014/main" id="{5F5444D9-6819-5377-CE3D-E289EBD594E3}"/>
                </a:ext>
              </a:extLst>
            </p:cNvPr>
            <p:cNvSpPr/>
            <p:nvPr/>
          </p:nvSpPr>
          <p:spPr>
            <a:xfrm>
              <a:off x="8952874" y="2801130"/>
              <a:ext cx="129366" cy="119373"/>
            </a:xfrm>
            <a:custGeom>
              <a:avLst/>
              <a:gdLst>
                <a:gd name="csX0" fmla="*/ 109452 w 229926"/>
                <a:gd name="csY0" fmla="*/ 124 h 212165"/>
                <a:gd name="csX1" fmla="*/ 45290 w 229926"/>
                <a:gd name="csY1" fmla="*/ 31176 h 212165"/>
                <a:gd name="csX2" fmla="*/ 5390 w 229926"/>
                <a:gd name="csY2" fmla="*/ 93459 h 212165"/>
                <a:gd name="csX3" fmla="*/ 1749 w 229926"/>
                <a:gd name="csY3" fmla="*/ 134660 h 212165"/>
                <a:gd name="csX4" fmla="*/ 18385 w 229926"/>
                <a:gd name="csY4" fmla="*/ 151041 h 212165"/>
                <a:gd name="csX5" fmla="*/ 45878 w 229926"/>
                <a:gd name="csY5" fmla="*/ 163537 h 212165"/>
                <a:gd name="csX6" fmla="*/ 79262 w 229926"/>
                <a:gd name="csY6" fmla="*/ 208053 h 212165"/>
                <a:gd name="csX7" fmla="*/ 83013 w 229926"/>
                <a:gd name="csY7" fmla="*/ 205614 h 212165"/>
                <a:gd name="csX8" fmla="*/ 51751 w 229926"/>
                <a:gd name="csY8" fmla="*/ 153596 h 212165"/>
                <a:gd name="csX9" fmla="*/ 22830 w 229926"/>
                <a:gd name="csY9" fmla="*/ 140384 h 212165"/>
                <a:gd name="csX10" fmla="*/ 12746 w 229926"/>
                <a:gd name="csY10" fmla="*/ 131154 h 212165"/>
                <a:gd name="csX11" fmla="*/ 16307 w 229926"/>
                <a:gd name="csY11" fmla="*/ 97197 h 212165"/>
                <a:gd name="csX12" fmla="*/ 53663 w 229926"/>
                <a:gd name="csY12" fmla="*/ 39106 h 212165"/>
                <a:gd name="csX13" fmla="*/ 164590 w 229926"/>
                <a:gd name="csY13" fmla="*/ 24325 h 212165"/>
                <a:gd name="csX14" fmla="*/ 217314 w 229926"/>
                <a:gd name="csY14" fmla="*/ 122893 h 212165"/>
                <a:gd name="csX15" fmla="*/ 224197 w 229926"/>
                <a:gd name="csY15" fmla="*/ 206570 h 212165"/>
                <a:gd name="csX16" fmla="*/ 227685 w 229926"/>
                <a:gd name="csY16" fmla="*/ 207158 h 212165"/>
                <a:gd name="csX17" fmla="*/ 224424 w 229926"/>
                <a:gd name="csY17" fmla="*/ 121337 h 212165"/>
                <a:gd name="csX18" fmla="*/ 169825 w 229926"/>
                <a:gd name="csY18" fmla="*/ 16781 h 212165"/>
                <a:gd name="csX19" fmla="*/ 109452 w 229926"/>
                <a:gd name="csY19" fmla="*/ 124 h 2121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29926" h="212165">
                  <a:moveTo>
                    <a:pt x="109452" y="124"/>
                  </a:moveTo>
                  <a:cubicBezTo>
                    <a:pt x="88407" y="1337"/>
                    <a:pt x="65574" y="9782"/>
                    <a:pt x="45290" y="31176"/>
                  </a:cubicBezTo>
                  <a:cubicBezTo>
                    <a:pt x="23712" y="53937"/>
                    <a:pt x="11544" y="75503"/>
                    <a:pt x="5390" y="93459"/>
                  </a:cubicBezTo>
                  <a:cubicBezTo>
                    <a:pt x="-764" y="111421"/>
                    <a:pt x="-1157" y="125522"/>
                    <a:pt x="1749" y="134660"/>
                  </a:cubicBezTo>
                  <a:cubicBezTo>
                    <a:pt x="4532" y="143399"/>
                    <a:pt x="11146" y="148020"/>
                    <a:pt x="18385" y="151041"/>
                  </a:cubicBezTo>
                  <a:cubicBezTo>
                    <a:pt x="25625" y="154062"/>
                    <a:pt x="34237" y="156661"/>
                    <a:pt x="45878" y="163537"/>
                  </a:cubicBezTo>
                  <a:cubicBezTo>
                    <a:pt x="67560" y="176339"/>
                    <a:pt x="77607" y="204584"/>
                    <a:pt x="79262" y="208053"/>
                  </a:cubicBezTo>
                  <a:cubicBezTo>
                    <a:pt x="82817" y="215511"/>
                    <a:pt x="83522" y="211681"/>
                    <a:pt x="83013" y="205614"/>
                  </a:cubicBezTo>
                  <a:cubicBezTo>
                    <a:pt x="82670" y="201539"/>
                    <a:pt x="78759" y="169542"/>
                    <a:pt x="51751" y="153596"/>
                  </a:cubicBezTo>
                  <a:cubicBezTo>
                    <a:pt x="39049" y="146095"/>
                    <a:pt x="29156" y="143025"/>
                    <a:pt x="22830" y="140384"/>
                  </a:cubicBezTo>
                  <a:cubicBezTo>
                    <a:pt x="16510" y="137748"/>
                    <a:pt x="14524" y="136731"/>
                    <a:pt x="12746" y="131154"/>
                  </a:cubicBezTo>
                  <a:cubicBezTo>
                    <a:pt x="11097" y="125982"/>
                    <a:pt x="10748" y="113425"/>
                    <a:pt x="16307" y="97197"/>
                  </a:cubicBezTo>
                  <a:cubicBezTo>
                    <a:pt x="21867" y="80969"/>
                    <a:pt x="33097" y="60801"/>
                    <a:pt x="53663" y="39106"/>
                  </a:cubicBezTo>
                  <a:cubicBezTo>
                    <a:pt x="84423" y="12240"/>
                    <a:pt x="131997" y="2385"/>
                    <a:pt x="164590" y="24325"/>
                  </a:cubicBezTo>
                  <a:cubicBezTo>
                    <a:pt x="186296" y="38935"/>
                    <a:pt x="207935" y="80228"/>
                    <a:pt x="217314" y="122893"/>
                  </a:cubicBezTo>
                  <a:cubicBezTo>
                    <a:pt x="226705" y="165589"/>
                    <a:pt x="224050" y="204149"/>
                    <a:pt x="224197" y="206570"/>
                  </a:cubicBezTo>
                  <a:cubicBezTo>
                    <a:pt x="224577" y="212858"/>
                    <a:pt x="226858" y="210933"/>
                    <a:pt x="227685" y="207158"/>
                  </a:cubicBezTo>
                  <a:cubicBezTo>
                    <a:pt x="228200" y="204787"/>
                    <a:pt x="234079" y="165253"/>
                    <a:pt x="224424" y="121337"/>
                  </a:cubicBezTo>
                  <a:cubicBezTo>
                    <a:pt x="214763" y="77396"/>
                    <a:pt x="193677" y="35056"/>
                    <a:pt x="169825" y="16781"/>
                  </a:cubicBezTo>
                  <a:cubicBezTo>
                    <a:pt x="151018" y="2367"/>
                    <a:pt x="129104" y="-703"/>
                    <a:pt x="109452" y="124"/>
                  </a:cubicBezTo>
                  <a:close/>
                </a:path>
              </a:pathLst>
            </a:custGeom>
            <a:solidFill>
              <a:schemeClr val="accent2"/>
            </a:solidFill>
            <a:ln w="3175" cap="flat">
              <a:noFill/>
              <a:prstDash val="solid"/>
              <a:miter/>
            </a:ln>
          </p:spPr>
          <p:txBody>
            <a:bodyPr/>
            <a:lstStyle/>
            <a:p>
              <a:endParaRPr lang="en-US"/>
            </a:p>
          </p:txBody>
        </p:sp>
        <p:sp>
          <p:nvSpPr>
            <p:cNvPr id="954" name="Freeform 850">
              <a:extLst>
                <a:ext uri="{FF2B5EF4-FFF2-40B4-BE49-F238E27FC236}">
                  <a16:creationId xmlns:a16="http://schemas.microsoft.com/office/drawing/2014/main" id="{BCB176C3-FC5B-3DDE-6F88-96DF06BEBFCC}"/>
                </a:ext>
              </a:extLst>
            </p:cNvPr>
            <p:cNvSpPr/>
            <p:nvPr/>
          </p:nvSpPr>
          <p:spPr>
            <a:xfrm>
              <a:off x="9085788" y="2818274"/>
              <a:ext cx="69197" cy="102110"/>
            </a:xfrm>
            <a:custGeom>
              <a:avLst/>
              <a:gdLst>
                <a:gd name="csX0" fmla="*/ 24797 w 122986"/>
                <a:gd name="csY0" fmla="*/ 14 h 181482"/>
                <a:gd name="csX1" fmla="*/ 20990 w 122986"/>
                <a:gd name="csY1" fmla="*/ 1270 h 181482"/>
                <a:gd name="csX2" fmla="*/ 16043 w 122986"/>
                <a:gd name="csY2" fmla="*/ 7368 h 181482"/>
                <a:gd name="csX3" fmla="*/ 11679 w 122986"/>
                <a:gd name="csY3" fmla="*/ 17014 h 181482"/>
                <a:gd name="csX4" fmla="*/ 3992 w 122986"/>
                <a:gd name="csY4" fmla="*/ 44843 h 181482"/>
                <a:gd name="csX5" fmla="*/ 3324 w 122986"/>
                <a:gd name="csY5" fmla="*/ 110140 h 181482"/>
                <a:gd name="csX6" fmla="*/ 42206 w 122986"/>
                <a:gd name="csY6" fmla="*/ 179262 h 181482"/>
                <a:gd name="csX7" fmla="*/ 43947 w 122986"/>
                <a:gd name="csY7" fmla="*/ 177534 h 181482"/>
                <a:gd name="csX8" fmla="*/ 10330 w 122986"/>
                <a:gd name="csY8" fmla="*/ 108173 h 181482"/>
                <a:gd name="csX9" fmla="*/ 11127 w 122986"/>
                <a:gd name="csY9" fmla="*/ 46252 h 181482"/>
                <a:gd name="csX10" fmla="*/ 18477 w 122986"/>
                <a:gd name="csY10" fmla="*/ 19582 h 181482"/>
                <a:gd name="csX11" fmla="*/ 22369 w 122986"/>
                <a:gd name="csY11" fmla="*/ 10941 h 181482"/>
                <a:gd name="csX12" fmla="*/ 25097 w 122986"/>
                <a:gd name="csY12" fmla="*/ 7258 h 181482"/>
                <a:gd name="csX13" fmla="*/ 26237 w 122986"/>
                <a:gd name="csY13" fmla="*/ 7442 h 181482"/>
                <a:gd name="csX14" fmla="*/ 30994 w 122986"/>
                <a:gd name="csY14" fmla="*/ 10512 h 181482"/>
                <a:gd name="csX15" fmla="*/ 45314 w 122986"/>
                <a:gd name="csY15" fmla="*/ 26764 h 181482"/>
                <a:gd name="csX16" fmla="*/ 77882 w 122986"/>
                <a:gd name="csY16" fmla="*/ 80204 h 181482"/>
                <a:gd name="csX17" fmla="*/ 120601 w 122986"/>
                <a:gd name="csY17" fmla="*/ 179195 h 181482"/>
                <a:gd name="csX18" fmla="*/ 122642 w 122986"/>
                <a:gd name="csY18" fmla="*/ 176835 h 181482"/>
                <a:gd name="csX19" fmla="*/ 84355 w 122986"/>
                <a:gd name="csY19" fmla="*/ 76876 h 181482"/>
                <a:gd name="csX20" fmla="*/ 51155 w 122986"/>
                <a:gd name="csY20" fmla="*/ 22425 h 181482"/>
                <a:gd name="csX21" fmla="*/ 35690 w 122986"/>
                <a:gd name="csY21" fmla="*/ 4953 h 181482"/>
                <a:gd name="csX22" fmla="*/ 28665 w 122986"/>
                <a:gd name="csY22" fmla="*/ 584 h 181482"/>
                <a:gd name="csX23" fmla="*/ 24784 w 122986"/>
                <a:gd name="csY23" fmla="*/ 14 h 181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22986" h="181482">
                  <a:moveTo>
                    <a:pt x="24797" y="14"/>
                  </a:moveTo>
                  <a:cubicBezTo>
                    <a:pt x="23466" y="94"/>
                    <a:pt x="22142" y="480"/>
                    <a:pt x="20990" y="1270"/>
                  </a:cubicBezTo>
                  <a:cubicBezTo>
                    <a:pt x="18900" y="2704"/>
                    <a:pt x="17527" y="4745"/>
                    <a:pt x="16043" y="7368"/>
                  </a:cubicBezTo>
                  <a:cubicBezTo>
                    <a:pt x="14560" y="9997"/>
                    <a:pt x="13107" y="13239"/>
                    <a:pt x="11679" y="17014"/>
                  </a:cubicBezTo>
                  <a:cubicBezTo>
                    <a:pt x="8822" y="24570"/>
                    <a:pt x="6100" y="34229"/>
                    <a:pt x="3992" y="44843"/>
                  </a:cubicBezTo>
                  <a:cubicBezTo>
                    <a:pt x="-220" y="66065"/>
                    <a:pt x="-2059" y="90977"/>
                    <a:pt x="3324" y="110140"/>
                  </a:cubicBezTo>
                  <a:cubicBezTo>
                    <a:pt x="13744" y="147254"/>
                    <a:pt x="40287" y="177785"/>
                    <a:pt x="42206" y="179262"/>
                  </a:cubicBezTo>
                  <a:cubicBezTo>
                    <a:pt x="46674" y="182694"/>
                    <a:pt x="45749" y="180800"/>
                    <a:pt x="43947" y="177534"/>
                  </a:cubicBezTo>
                  <a:cubicBezTo>
                    <a:pt x="42776" y="175407"/>
                    <a:pt x="20285" y="143626"/>
                    <a:pt x="10330" y="108173"/>
                  </a:cubicBezTo>
                  <a:cubicBezTo>
                    <a:pt x="5524" y="91057"/>
                    <a:pt x="7057" y="66782"/>
                    <a:pt x="11127" y="46252"/>
                  </a:cubicBezTo>
                  <a:cubicBezTo>
                    <a:pt x="13162" y="35993"/>
                    <a:pt x="15810" y="26642"/>
                    <a:pt x="18477" y="19582"/>
                  </a:cubicBezTo>
                  <a:cubicBezTo>
                    <a:pt x="19813" y="16052"/>
                    <a:pt x="21149" y="13098"/>
                    <a:pt x="22369" y="10941"/>
                  </a:cubicBezTo>
                  <a:cubicBezTo>
                    <a:pt x="23589" y="8784"/>
                    <a:pt x="24815" y="7448"/>
                    <a:pt x="25097" y="7258"/>
                  </a:cubicBezTo>
                  <a:cubicBezTo>
                    <a:pt x="25171" y="7209"/>
                    <a:pt x="25171" y="7062"/>
                    <a:pt x="26237" y="7442"/>
                  </a:cubicBezTo>
                  <a:cubicBezTo>
                    <a:pt x="27298" y="7815"/>
                    <a:pt x="29020" y="8845"/>
                    <a:pt x="30994" y="10512"/>
                  </a:cubicBezTo>
                  <a:cubicBezTo>
                    <a:pt x="34948" y="13846"/>
                    <a:pt x="39974" y="19594"/>
                    <a:pt x="45314" y="26764"/>
                  </a:cubicBezTo>
                  <a:cubicBezTo>
                    <a:pt x="55998" y="41111"/>
                    <a:pt x="68098" y="61212"/>
                    <a:pt x="77882" y="80204"/>
                  </a:cubicBezTo>
                  <a:cubicBezTo>
                    <a:pt x="97424" y="118126"/>
                    <a:pt x="119565" y="177001"/>
                    <a:pt x="120601" y="179195"/>
                  </a:cubicBezTo>
                  <a:cubicBezTo>
                    <a:pt x="122710" y="183656"/>
                    <a:pt x="123507" y="180899"/>
                    <a:pt x="122642" y="176835"/>
                  </a:cubicBezTo>
                  <a:cubicBezTo>
                    <a:pt x="121974" y="173698"/>
                    <a:pt x="104277" y="115546"/>
                    <a:pt x="84355" y="76876"/>
                  </a:cubicBezTo>
                  <a:cubicBezTo>
                    <a:pt x="74412" y="57572"/>
                    <a:pt x="62208" y="37268"/>
                    <a:pt x="51155" y="22425"/>
                  </a:cubicBezTo>
                  <a:cubicBezTo>
                    <a:pt x="45626" y="15004"/>
                    <a:pt x="40434" y="8955"/>
                    <a:pt x="35690" y="4953"/>
                  </a:cubicBezTo>
                  <a:cubicBezTo>
                    <a:pt x="33317" y="2956"/>
                    <a:pt x="31074" y="1436"/>
                    <a:pt x="28665" y="584"/>
                  </a:cubicBezTo>
                  <a:cubicBezTo>
                    <a:pt x="27463" y="161"/>
                    <a:pt x="26115" y="-60"/>
                    <a:pt x="24784" y="14"/>
                  </a:cubicBezTo>
                  <a:close/>
                </a:path>
              </a:pathLst>
            </a:custGeom>
            <a:solidFill>
              <a:srgbClr val="8D7A6B"/>
            </a:solidFill>
            <a:ln w="3175" cap="flat">
              <a:noFill/>
              <a:prstDash val="solid"/>
              <a:miter/>
            </a:ln>
          </p:spPr>
          <p:txBody>
            <a:bodyPr/>
            <a:lstStyle/>
            <a:p>
              <a:endParaRPr lang="en-US"/>
            </a:p>
          </p:txBody>
        </p:sp>
        <p:sp>
          <p:nvSpPr>
            <p:cNvPr id="955" name="Freeform 851">
              <a:extLst>
                <a:ext uri="{FF2B5EF4-FFF2-40B4-BE49-F238E27FC236}">
                  <a16:creationId xmlns:a16="http://schemas.microsoft.com/office/drawing/2014/main" id="{8BAEB290-7DC5-F5A0-13F3-79C430EDBD6C}"/>
                </a:ext>
              </a:extLst>
            </p:cNvPr>
            <p:cNvSpPr/>
            <p:nvPr/>
          </p:nvSpPr>
          <p:spPr>
            <a:xfrm>
              <a:off x="9030542" y="2580863"/>
              <a:ext cx="522363" cy="148351"/>
            </a:xfrm>
            <a:custGeom>
              <a:avLst/>
              <a:gdLst>
                <a:gd name="csX0" fmla="*/ 338534 w 928407"/>
                <a:gd name="csY0" fmla="*/ 0 h 263666"/>
                <a:gd name="csX1" fmla="*/ 166706 w 928407"/>
                <a:gd name="csY1" fmla="*/ 12410 h 263666"/>
                <a:gd name="csX2" fmla="*/ 50722 w 928407"/>
                <a:gd name="csY2" fmla="*/ 40852 h 263666"/>
                <a:gd name="csX3" fmla="*/ 14696 w 928407"/>
                <a:gd name="csY3" fmla="*/ 55750 h 263666"/>
                <a:gd name="csX4" fmla="*/ 3 w 928407"/>
                <a:gd name="csY4" fmla="*/ 72878 h 263666"/>
                <a:gd name="csX5" fmla="*/ 13004 w 928407"/>
                <a:gd name="csY5" fmla="*/ 102478 h 263666"/>
                <a:gd name="csX6" fmla="*/ 29408 w 928407"/>
                <a:gd name="csY6" fmla="*/ 138427 h 263666"/>
                <a:gd name="csX7" fmla="*/ 36212 w 928407"/>
                <a:gd name="csY7" fmla="*/ 214388 h 263666"/>
                <a:gd name="csX8" fmla="*/ 46633 w 928407"/>
                <a:gd name="csY8" fmla="*/ 247966 h 263666"/>
                <a:gd name="csX9" fmla="*/ 52628 w 928407"/>
                <a:gd name="csY9" fmla="*/ 242622 h 263666"/>
                <a:gd name="csX10" fmla="*/ 44181 w 928407"/>
                <a:gd name="csY10" fmla="*/ 213389 h 263666"/>
                <a:gd name="csX11" fmla="*/ 37242 w 928407"/>
                <a:gd name="csY11" fmla="*/ 136644 h 263666"/>
                <a:gd name="csX12" fmla="*/ 19864 w 928407"/>
                <a:gd name="csY12" fmla="*/ 98293 h 263666"/>
                <a:gd name="csX13" fmla="*/ 8033 w 928407"/>
                <a:gd name="csY13" fmla="*/ 72523 h 263666"/>
                <a:gd name="csX14" fmla="*/ 18681 w 928407"/>
                <a:gd name="csY14" fmla="*/ 62730 h 263666"/>
                <a:gd name="csX15" fmla="*/ 53253 w 928407"/>
                <a:gd name="csY15" fmla="*/ 48481 h 263666"/>
                <a:gd name="csX16" fmla="*/ 168220 w 928407"/>
                <a:gd name="csY16" fmla="*/ 20303 h 263666"/>
                <a:gd name="csX17" fmla="*/ 531559 w 928407"/>
                <a:gd name="csY17" fmla="*/ 16663 h 263666"/>
                <a:gd name="csX18" fmla="*/ 833273 w 928407"/>
                <a:gd name="csY18" fmla="*/ 89033 h 263666"/>
                <a:gd name="csX19" fmla="*/ 899507 w 928407"/>
                <a:gd name="csY19" fmla="*/ 121985 h 263666"/>
                <a:gd name="csX20" fmla="*/ 910547 w 928407"/>
                <a:gd name="csY20" fmla="*/ 133629 h 263666"/>
                <a:gd name="csX21" fmla="*/ 865774 w 928407"/>
                <a:gd name="csY21" fmla="*/ 120735 h 263666"/>
                <a:gd name="csX22" fmla="*/ 709712 w 928407"/>
                <a:gd name="csY22" fmla="*/ 89247 h 263666"/>
                <a:gd name="csX23" fmla="*/ 424401 w 928407"/>
                <a:gd name="csY23" fmla="*/ 85435 h 263666"/>
                <a:gd name="csX24" fmla="*/ 204546 w 928407"/>
                <a:gd name="csY24" fmla="*/ 161807 h 263666"/>
                <a:gd name="csX25" fmla="*/ 160735 w 928407"/>
                <a:gd name="csY25" fmla="*/ 224083 h 263666"/>
                <a:gd name="csX26" fmla="*/ 150498 w 928407"/>
                <a:gd name="csY26" fmla="*/ 244521 h 263666"/>
                <a:gd name="csX27" fmla="*/ 138453 w 928407"/>
                <a:gd name="csY27" fmla="*/ 255926 h 263666"/>
                <a:gd name="csX28" fmla="*/ 140580 w 928407"/>
                <a:gd name="csY28" fmla="*/ 263666 h 263666"/>
                <a:gd name="csX29" fmla="*/ 157437 w 928407"/>
                <a:gd name="csY29" fmla="*/ 248554 h 263666"/>
                <a:gd name="csX30" fmla="*/ 167846 w 928407"/>
                <a:gd name="csY30" fmla="*/ 227809 h 263666"/>
                <a:gd name="csX31" fmla="*/ 209971 w 928407"/>
                <a:gd name="csY31" fmla="*/ 167727 h 263666"/>
                <a:gd name="csX32" fmla="*/ 424978 w 928407"/>
                <a:gd name="csY32" fmla="*/ 93445 h 263666"/>
                <a:gd name="csX33" fmla="*/ 708848 w 928407"/>
                <a:gd name="csY33" fmla="*/ 97233 h 263666"/>
                <a:gd name="csX34" fmla="*/ 863592 w 928407"/>
                <a:gd name="csY34" fmla="*/ 128463 h 263666"/>
                <a:gd name="csX35" fmla="*/ 908463 w 928407"/>
                <a:gd name="csY35" fmla="*/ 141387 h 263666"/>
                <a:gd name="csX36" fmla="*/ 920649 w 928407"/>
                <a:gd name="csY36" fmla="*/ 144016 h 263666"/>
                <a:gd name="csX37" fmla="*/ 928140 w 928407"/>
                <a:gd name="csY37" fmla="*/ 137477 h 263666"/>
                <a:gd name="csX38" fmla="*/ 903712 w 928407"/>
                <a:gd name="csY38" fmla="*/ 115140 h 263666"/>
                <a:gd name="csX39" fmla="*/ 836497 w 928407"/>
                <a:gd name="csY39" fmla="*/ 81679 h 263666"/>
                <a:gd name="csX40" fmla="*/ 532282 w 928407"/>
                <a:gd name="csY40" fmla="*/ 8659 h 263666"/>
                <a:gd name="csX41" fmla="*/ 338534 w 928407"/>
                <a:gd name="csY41" fmla="*/ 0 h 2636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928407" h="263666">
                  <a:moveTo>
                    <a:pt x="338534" y="0"/>
                  </a:moveTo>
                  <a:cubicBezTo>
                    <a:pt x="273336" y="135"/>
                    <a:pt x="211798" y="3775"/>
                    <a:pt x="166706" y="12410"/>
                  </a:cubicBezTo>
                  <a:cubicBezTo>
                    <a:pt x="121964" y="20984"/>
                    <a:pt x="80807" y="30899"/>
                    <a:pt x="50722" y="40852"/>
                  </a:cubicBezTo>
                  <a:cubicBezTo>
                    <a:pt x="35679" y="45828"/>
                    <a:pt x="23425" y="50780"/>
                    <a:pt x="14696" y="55750"/>
                  </a:cubicBezTo>
                  <a:cubicBezTo>
                    <a:pt x="8266" y="59635"/>
                    <a:pt x="-175" y="65359"/>
                    <a:pt x="3" y="72878"/>
                  </a:cubicBezTo>
                  <a:cubicBezTo>
                    <a:pt x="450" y="82923"/>
                    <a:pt x="6629" y="92073"/>
                    <a:pt x="13004" y="102478"/>
                  </a:cubicBezTo>
                  <a:cubicBezTo>
                    <a:pt x="19379" y="112891"/>
                    <a:pt x="26226" y="124491"/>
                    <a:pt x="29408" y="138427"/>
                  </a:cubicBezTo>
                  <a:cubicBezTo>
                    <a:pt x="35961" y="167096"/>
                    <a:pt x="32724" y="189556"/>
                    <a:pt x="36212" y="214388"/>
                  </a:cubicBezTo>
                  <a:cubicBezTo>
                    <a:pt x="37861" y="226130"/>
                    <a:pt x="39768" y="238130"/>
                    <a:pt x="46633" y="247966"/>
                  </a:cubicBezTo>
                  <a:cubicBezTo>
                    <a:pt x="51960" y="251183"/>
                    <a:pt x="54007" y="246519"/>
                    <a:pt x="52628" y="242622"/>
                  </a:cubicBezTo>
                  <a:cubicBezTo>
                    <a:pt x="47847" y="234655"/>
                    <a:pt x="45248" y="221785"/>
                    <a:pt x="44181" y="213389"/>
                  </a:cubicBezTo>
                  <a:cubicBezTo>
                    <a:pt x="41171" y="189752"/>
                    <a:pt x="44101" y="166679"/>
                    <a:pt x="37242" y="136644"/>
                  </a:cubicBezTo>
                  <a:cubicBezTo>
                    <a:pt x="33717" y="121225"/>
                    <a:pt x="26282" y="108778"/>
                    <a:pt x="19864" y="98293"/>
                  </a:cubicBezTo>
                  <a:cubicBezTo>
                    <a:pt x="13446" y="87813"/>
                    <a:pt x="8333" y="79221"/>
                    <a:pt x="8033" y="72523"/>
                  </a:cubicBezTo>
                  <a:cubicBezTo>
                    <a:pt x="9621" y="67951"/>
                    <a:pt x="14905" y="64893"/>
                    <a:pt x="18681" y="62730"/>
                  </a:cubicBezTo>
                  <a:cubicBezTo>
                    <a:pt x="26582" y="58232"/>
                    <a:pt x="38499" y="53366"/>
                    <a:pt x="53253" y="48481"/>
                  </a:cubicBezTo>
                  <a:cubicBezTo>
                    <a:pt x="82769" y="38719"/>
                    <a:pt x="123711" y="28828"/>
                    <a:pt x="168220" y="20303"/>
                  </a:cubicBezTo>
                  <a:cubicBezTo>
                    <a:pt x="256552" y="3377"/>
                    <a:pt x="412669" y="5889"/>
                    <a:pt x="531559" y="16663"/>
                  </a:cubicBezTo>
                  <a:cubicBezTo>
                    <a:pt x="650179" y="27412"/>
                    <a:pt x="772213" y="62258"/>
                    <a:pt x="833273" y="89033"/>
                  </a:cubicBezTo>
                  <a:cubicBezTo>
                    <a:pt x="864021" y="102515"/>
                    <a:pt x="885506" y="113405"/>
                    <a:pt x="899507" y="121985"/>
                  </a:cubicBezTo>
                  <a:cubicBezTo>
                    <a:pt x="903105" y="125300"/>
                    <a:pt x="924670" y="137386"/>
                    <a:pt x="910547" y="133629"/>
                  </a:cubicBezTo>
                  <a:cubicBezTo>
                    <a:pt x="900420" y="130908"/>
                    <a:pt x="885089" y="126183"/>
                    <a:pt x="865774" y="120735"/>
                  </a:cubicBezTo>
                  <a:cubicBezTo>
                    <a:pt x="827131" y="109832"/>
                    <a:pt x="772409" y="96013"/>
                    <a:pt x="709712" y="89247"/>
                  </a:cubicBezTo>
                  <a:cubicBezTo>
                    <a:pt x="557439" y="72817"/>
                    <a:pt x="494828" y="80349"/>
                    <a:pt x="424401" y="85435"/>
                  </a:cubicBezTo>
                  <a:cubicBezTo>
                    <a:pt x="353110" y="90583"/>
                    <a:pt x="253254" y="117150"/>
                    <a:pt x="204546" y="161807"/>
                  </a:cubicBezTo>
                  <a:cubicBezTo>
                    <a:pt x="181657" y="182797"/>
                    <a:pt x="169691" y="206746"/>
                    <a:pt x="160735" y="224083"/>
                  </a:cubicBezTo>
                  <a:cubicBezTo>
                    <a:pt x="157112" y="231100"/>
                    <a:pt x="153968" y="238558"/>
                    <a:pt x="150498" y="244521"/>
                  </a:cubicBezTo>
                  <a:cubicBezTo>
                    <a:pt x="147017" y="250515"/>
                    <a:pt x="143326" y="254590"/>
                    <a:pt x="138453" y="255926"/>
                  </a:cubicBezTo>
                  <a:cubicBezTo>
                    <a:pt x="133206" y="259266"/>
                    <a:pt x="136473" y="263170"/>
                    <a:pt x="140580" y="263666"/>
                  </a:cubicBezTo>
                  <a:cubicBezTo>
                    <a:pt x="148426" y="261515"/>
                    <a:pt x="153514" y="255307"/>
                    <a:pt x="157437" y="248554"/>
                  </a:cubicBezTo>
                  <a:cubicBezTo>
                    <a:pt x="161361" y="241807"/>
                    <a:pt x="164524" y="234250"/>
                    <a:pt x="167846" y="227809"/>
                  </a:cubicBezTo>
                  <a:cubicBezTo>
                    <a:pt x="184476" y="195537"/>
                    <a:pt x="193040" y="183593"/>
                    <a:pt x="209971" y="167727"/>
                  </a:cubicBezTo>
                  <a:cubicBezTo>
                    <a:pt x="255755" y="125754"/>
                    <a:pt x="355176" y="98489"/>
                    <a:pt x="424978" y="93445"/>
                  </a:cubicBezTo>
                  <a:cubicBezTo>
                    <a:pt x="495637" y="88340"/>
                    <a:pt x="557071" y="80858"/>
                    <a:pt x="708848" y="97233"/>
                  </a:cubicBezTo>
                  <a:cubicBezTo>
                    <a:pt x="770883" y="103925"/>
                    <a:pt x="825157" y="117615"/>
                    <a:pt x="863592" y="128463"/>
                  </a:cubicBezTo>
                  <a:cubicBezTo>
                    <a:pt x="882815" y="133886"/>
                    <a:pt x="898048" y="138593"/>
                    <a:pt x="908463" y="141387"/>
                  </a:cubicBezTo>
                  <a:cubicBezTo>
                    <a:pt x="913673" y="142785"/>
                    <a:pt x="917596" y="143802"/>
                    <a:pt x="920649" y="144016"/>
                  </a:cubicBezTo>
                  <a:cubicBezTo>
                    <a:pt x="925780" y="144378"/>
                    <a:pt x="929451" y="142815"/>
                    <a:pt x="928140" y="137477"/>
                  </a:cubicBezTo>
                  <a:cubicBezTo>
                    <a:pt x="926344" y="130191"/>
                    <a:pt x="918252" y="124056"/>
                    <a:pt x="903712" y="115140"/>
                  </a:cubicBezTo>
                  <a:cubicBezTo>
                    <a:pt x="889172" y="106223"/>
                    <a:pt x="867441" y="95247"/>
                    <a:pt x="836497" y="81679"/>
                  </a:cubicBezTo>
                  <a:cubicBezTo>
                    <a:pt x="774187" y="54359"/>
                    <a:pt x="651962" y="19507"/>
                    <a:pt x="532282" y="8659"/>
                  </a:cubicBezTo>
                  <a:cubicBezTo>
                    <a:pt x="464969" y="3800"/>
                    <a:pt x="396872" y="6"/>
                    <a:pt x="338534" y="0"/>
                  </a:cubicBezTo>
                  <a:close/>
                </a:path>
              </a:pathLst>
            </a:custGeom>
            <a:solidFill>
              <a:schemeClr val="accent2"/>
            </a:solidFill>
            <a:ln w="3175" cap="flat">
              <a:noFill/>
              <a:prstDash val="solid"/>
              <a:miter/>
            </a:ln>
          </p:spPr>
          <p:txBody>
            <a:bodyPr/>
            <a:lstStyle/>
            <a:p>
              <a:endParaRPr lang="en-US"/>
            </a:p>
          </p:txBody>
        </p:sp>
        <p:sp>
          <p:nvSpPr>
            <p:cNvPr id="956" name="Freeform 852">
              <a:extLst>
                <a:ext uri="{FF2B5EF4-FFF2-40B4-BE49-F238E27FC236}">
                  <a16:creationId xmlns:a16="http://schemas.microsoft.com/office/drawing/2014/main" id="{9F34FA6F-B4BA-6044-8FCA-EDE3C08BEF54}"/>
                </a:ext>
              </a:extLst>
            </p:cNvPr>
            <p:cNvSpPr/>
            <p:nvPr/>
          </p:nvSpPr>
          <p:spPr>
            <a:xfrm>
              <a:off x="9053070" y="2631388"/>
              <a:ext cx="61732" cy="215116"/>
            </a:xfrm>
            <a:custGeom>
              <a:avLst/>
              <a:gdLst>
                <a:gd name="csX0" fmla="*/ 104045 w 109718"/>
                <a:gd name="csY0" fmla="*/ 0 h 382331"/>
                <a:gd name="csX1" fmla="*/ 87071 w 109718"/>
                <a:gd name="csY1" fmla="*/ 10633 h 382331"/>
                <a:gd name="csX2" fmla="*/ 61981 w 109718"/>
                <a:gd name="csY2" fmla="*/ 42666 h 382331"/>
                <a:gd name="csX3" fmla="*/ 13396 w 109718"/>
                <a:gd name="csY3" fmla="*/ 134131 h 382331"/>
                <a:gd name="csX4" fmla="*/ 12396 w 109718"/>
                <a:gd name="csY4" fmla="*/ 295785 h 382331"/>
                <a:gd name="csX5" fmla="*/ 35702 w 109718"/>
                <a:gd name="csY5" fmla="*/ 353912 h 382331"/>
                <a:gd name="csX6" fmla="*/ 47686 w 109718"/>
                <a:gd name="csY6" fmla="*/ 373131 h 382331"/>
                <a:gd name="csX7" fmla="*/ 58671 w 109718"/>
                <a:gd name="csY7" fmla="*/ 382305 h 382331"/>
                <a:gd name="csX8" fmla="*/ 65788 w 109718"/>
                <a:gd name="csY8" fmla="*/ 378475 h 382331"/>
                <a:gd name="csX9" fmla="*/ 69730 w 109718"/>
                <a:gd name="csY9" fmla="*/ 370128 h 382331"/>
                <a:gd name="csX10" fmla="*/ 77196 w 109718"/>
                <a:gd name="csY10" fmla="*/ 343133 h 382331"/>
                <a:gd name="csX11" fmla="*/ 92153 w 109718"/>
                <a:gd name="csY11" fmla="*/ 273729 h 382331"/>
                <a:gd name="csX12" fmla="*/ 106644 w 109718"/>
                <a:gd name="csY12" fmla="*/ 197137 h 382331"/>
                <a:gd name="csX13" fmla="*/ 101440 w 109718"/>
                <a:gd name="csY13" fmla="*/ 164945 h 382331"/>
                <a:gd name="csX14" fmla="*/ 97094 w 109718"/>
                <a:gd name="csY14" fmla="*/ 103931 h 382331"/>
                <a:gd name="csX15" fmla="*/ 105682 w 109718"/>
                <a:gd name="csY15" fmla="*/ 36047 h 382331"/>
                <a:gd name="csX16" fmla="*/ 109402 w 109718"/>
                <a:gd name="csY16" fmla="*/ 14371 h 382331"/>
                <a:gd name="csX17" fmla="*/ 109592 w 109718"/>
                <a:gd name="csY17" fmla="*/ 7017 h 382331"/>
                <a:gd name="csX18" fmla="*/ 104051 w 109718"/>
                <a:gd name="csY18" fmla="*/ 6 h 382331"/>
                <a:gd name="csX19" fmla="*/ 102163 w 109718"/>
                <a:gd name="csY19" fmla="*/ 13574 h 382331"/>
                <a:gd name="csX20" fmla="*/ 98528 w 109718"/>
                <a:gd name="csY20" fmla="*/ 34687 h 382331"/>
                <a:gd name="csX21" fmla="*/ 89817 w 109718"/>
                <a:gd name="csY21" fmla="*/ 103686 h 382331"/>
                <a:gd name="csX22" fmla="*/ 94280 w 109718"/>
                <a:gd name="csY22" fmla="*/ 166250 h 382331"/>
                <a:gd name="csX23" fmla="*/ 99380 w 109718"/>
                <a:gd name="csY23" fmla="*/ 196684 h 382331"/>
                <a:gd name="csX24" fmla="*/ 85061 w 109718"/>
                <a:gd name="csY24" fmla="*/ 272081 h 382331"/>
                <a:gd name="csX25" fmla="*/ 70104 w 109718"/>
                <a:gd name="csY25" fmla="*/ 341484 h 382331"/>
                <a:gd name="csX26" fmla="*/ 62889 w 109718"/>
                <a:gd name="csY26" fmla="*/ 367628 h 382331"/>
                <a:gd name="csX27" fmla="*/ 53455 w 109718"/>
                <a:gd name="csY27" fmla="*/ 368694 h 382331"/>
                <a:gd name="csX28" fmla="*/ 42120 w 109718"/>
                <a:gd name="csY28" fmla="*/ 350487 h 382331"/>
                <a:gd name="csX29" fmla="*/ 19391 w 109718"/>
                <a:gd name="csY29" fmla="*/ 293787 h 382331"/>
                <a:gd name="csX30" fmla="*/ 20249 w 109718"/>
                <a:gd name="csY30" fmla="*/ 136577 h 382331"/>
                <a:gd name="csX31" fmla="*/ 67976 w 109718"/>
                <a:gd name="csY31" fmla="*/ 46784 h 382331"/>
                <a:gd name="csX32" fmla="*/ 92324 w 109718"/>
                <a:gd name="csY32" fmla="*/ 15664 h 382331"/>
                <a:gd name="csX33" fmla="*/ 100765 w 109718"/>
                <a:gd name="csY33" fmla="*/ 8218 h 382331"/>
                <a:gd name="csX34" fmla="*/ 102157 w 109718"/>
                <a:gd name="csY34" fmla="*/ 13574 h 382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09718" h="382331">
                  <a:moveTo>
                    <a:pt x="104045" y="0"/>
                  </a:moveTo>
                  <a:cubicBezTo>
                    <a:pt x="96799" y="239"/>
                    <a:pt x="91117" y="6423"/>
                    <a:pt x="87071" y="10633"/>
                  </a:cubicBezTo>
                  <a:cubicBezTo>
                    <a:pt x="79819" y="18213"/>
                    <a:pt x="71090" y="29398"/>
                    <a:pt x="61981" y="42666"/>
                  </a:cubicBezTo>
                  <a:cubicBezTo>
                    <a:pt x="43769" y="69201"/>
                    <a:pt x="24166" y="103955"/>
                    <a:pt x="13396" y="134131"/>
                  </a:cubicBezTo>
                  <a:cubicBezTo>
                    <a:pt x="-8145" y="194465"/>
                    <a:pt x="-96" y="252065"/>
                    <a:pt x="12396" y="295785"/>
                  </a:cubicBezTo>
                  <a:cubicBezTo>
                    <a:pt x="18606" y="317529"/>
                    <a:pt x="27341" y="338255"/>
                    <a:pt x="35702" y="353912"/>
                  </a:cubicBezTo>
                  <a:cubicBezTo>
                    <a:pt x="39883" y="361738"/>
                    <a:pt x="43966" y="368290"/>
                    <a:pt x="47686" y="373131"/>
                  </a:cubicBezTo>
                  <a:cubicBezTo>
                    <a:pt x="51407" y="377972"/>
                    <a:pt x="54203" y="381417"/>
                    <a:pt x="58671" y="382305"/>
                  </a:cubicBezTo>
                  <a:cubicBezTo>
                    <a:pt x="62098" y="382575"/>
                    <a:pt x="63937" y="380724"/>
                    <a:pt x="65788" y="378475"/>
                  </a:cubicBezTo>
                  <a:cubicBezTo>
                    <a:pt x="67259" y="376312"/>
                    <a:pt x="68479" y="373548"/>
                    <a:pt x="69730" y="370128"/>
                  </a:cubicBezTo>
                  <a:cubicBezTo>
                    <a:pt x="72231" y="363295"/>
                    <a:pt x="74689" y="353894"/>
                    <a:pt x="77196" y="343133"/>
                  </a:cubicBezTo>
                  <a:cubicBezTo>
                    <a:pt x="82204" y="321610"/>
                    <a:pt x="87298" y="294713"/>
                    <a:pt x="92153" y="273729"/>
                  </a:cubicBezTo>
                  <a:cubicBezTo>
                    <a:pt x="101936" y="231468"/>
                    <a:pt x="105786" y="211116"/>
                    <a:pt x="106644" y="197137"/>
                  </a:cubicBezTo>
                  <a:cubicBezTo>
                    <a:pt x="107134" y="189146"/>
                    <a:pt x="104131" y="179598"/>
                    <a:pt x="101440" y="164945"/>
                  </a:cubicBezTo>
                  <a:cubicBezTo>
                    <a:pt x="98749" y="150292"/>
                    <a:pt x="96193" y="130724"/>
                    <a:pt x="97094" y="103931"/>
                  </a:cubicBezTo>
                  <a:cubicBezTo>
                    <a:pt x="97995" y="77168"/>
                    <a:pt x="102335" y="53623"/>
                    <a:pt x="105682" y="36047"/>
                  </a:cubicBezTo>
                  <a:cubicBezTo>
                    <a:pt x="107355" y="27259"/>
                    <a:pt x="108783" y="19991"/>
                    <a:pt x="109402" y="14371"/>
                  </a:cubicBezTo>
                  <a:cubicBezTo>
                    <a:pt x="109709" y="11558"/>
                    <a:pt x="109832" y="9168"/>
                    <a:pt x="109592" y="7017"/>
                  </a:cubicBezTo>
                  <a:cubicBezTo>
                    <a:pt x="108685" y="3003"/>
                    <a:pt x="107637" y="1213"/>
                    <a:pt x="104051" y="6"/>
                  </a:cubicBezTo>
                  <a:close/>
                  <a:moveTo>
                    <a:pt x="102163" y="13574"/>
                  </a:moveTo>
                  <a:cubicBezTo>
                    <a:pt x="101605" y="18649"/>
                    <a:pt x="100201" y="25886"/>
                    <a:pt x="98528" y="34687"/>
                  </a:cubicBezTo>
                  <a:cubicBezTo>
                    <a:pt x="95175" y="52293"/>
                    <a:pt x="90737" y="76286"/>
                    <a:pt x="89817" y="103686"/>
                  </a:cubicBezTo>
                  <a:cubicBezTo>
                    <a:pt x="88898" y="131055"/>
                    <a:pt x="91534" y="151272"/>
                    <a:pt x="94280" y="166250"/>
                  </a:cubicBezTo>
                  <a:cubicBezTo>
                    <a:pt x="97032" y="181228"/>
                    <a:pt x="99717" y="191150"/>
                    <a:pt x="99380" y="196684"/>
                  </a:cubicBezTo>
                  <a:cubicBezTo>
                    <a:pt x="98583" y="209749"/>
                    <a:pt x="94819" y="229918"/>
                    <a:pt x="85061" y="272081"/>
                  </a:cubicBezTo>
                  <a:cubicBezTo>
                    <a:pt x="80144" y="293309"/>
                    <a:pt x="75057" y="320200"/>
                    <a:pt x="70104" y="341484"/>
                  </a:cubicBezTo>
                  <a:cubicBezTo>
                    <a:pt x="67627" y="352123"/>
                    <a:pt x="65175" y="361377"/>
                    <a:pt x="62889" y="367628"/>
                  </a:cubicBezTo>
                  <a:cubicBezTo>
                    <a:pt x="60663" y="375546"/>
                    <a:pt x="58132" y="374167"/>
                    <a:pt x="53455" y="368694"/>
                  </a:cubicBezTo>
                  <a:cubicBezTo>
                    <a:pt x="50108" y="364337"/>
                    <a:pt x="46172" y="358061"/>
                    <a:pt x="42120" y="350487"/>
                  </a:cubicBezTo>
                  <a:cubicBezTo>
                    <a:pt x="34023" y="335338"/>
                    <a:pt x="25447" y="314967"/>
                    <a:pt x="19391" y="293787"/>
                  </a:cubicBezTo>
                  <a:cubicBezTo>
                    <a:pt x="7137" y="250895"/>
                    <a:pt x="-605" y="194992"/>
                    <a:pt x="20249" y="136577"/>
                  </a:cubicBezTo>
                  <a:cubicBezTo>
                    <a:pt x="30676" y="107375"/>
                    <a:pt x="50071" y="72872"/>
                    <a:pt x="67976" y="46784"/>
                  </a:cubicBezTo>
                  <a:cubicBezTo>
                    <a:pt x="76932" y="33737"/>
                    <a:pt x="85539" y="22761"/>
                    <a:pt x="92324" y="15664"/>
                  </a:cubicBezTo>
                  <a:cubicBezTo>
                    <a:pt x="95720" y="12110"/>
                    <a:pt x="98693" y="9530"/>
                    <a:pt x="100765" y="8218"/>
                  </a:cubicBezTo>
                  <a:cubicBezTo>
                    <a:pt x="103591" y="7973"/>
                    <a:pt x="102390" y="11393"/>
                    <a:pt x="102157" y="13574"/>
                  </a:cubicBezTo>
                  <a:close/>
                </a:path>
              </a:pathLst>
            </a:custGeom>
            <a:solidFill>
              <a:srgbClr val="8D7A6B"/>
            </a:solidFill>
            <a:ln w="3175" cap="flat">
              <a:noFill/>
              <a:prstDash val="solid"/>
              <a:miter/>
            </a:ln>
          </p:spPr>
          <p:txBody>
            <a:bodyPr/>
            <a:lstStyle/>
            <a:p>
              <a:endParaRPr lang="en-US"/>
            </a:p>
          </p:txBody>
        </p:sp>
        <p:sp>
          <p:nvSpPr>
            <p:cNvPr id="957" name="Freeform 853">
              <a:extLst>
                <a:ext uri="{FF2B5EF4-FFF2-40B4-BE49-F238E27FC236}">
                  <a16:creationId xmlns:a16="http://schemas.microsoft.com/office/drawing/2014/main" id="{FCA7AF73-DAD6-600D-12D1-E16F2EFCF126}"/>
                </a:ext>
              </a:extLst>
            </p:cNvPr>
            <p:cNvSpPr/>
            <p:nvPr/>
          </p:nvSpPr>
          <p:spPr>
            <a:xfrm>
              <a:off x="9120322" y="2660882"/>
              <a:ext cx="535941" cy="259580"/>
            </a:xfrm>
            <a:custGeom>
              <a:avLst/>
              <a:gdLst>
                <a:gd name="csX0" fmla="*/ 391904 w 952539"/>
                <a:gd name="csY0" fmla="*/ 65 h 461357"/>
                <a:gd name="csX1" fmla="*/ 366128 w 952539"/>
                <a:gd name="csY1" fmla="*/ 2455 h 461357"/>
                <a:gd name="csX2" fmla="*/ 339346 w 952539"/>
                <a:gd name="csY2" fmla="*/ 7088 h 461357"/>
                <a:gd name="csX3" fmla="*/ 311853 w 952539"/>
                <a:gd name="csY3" fmla="*/ 10305 h 461357"/>
                <a:gd name="csX4" fmla="*/ 286506 w 952539"/>
                <a:gd name="csY4" fmla="*/ 11660 h 461357"/>
                <a:gd name="csX5" fmla="*/ 261962 w 952539"/>
                <a:gd name="csY5" fmla="*/ 12272 h 461357"/>
                <a:gd name="csX6" fmla="*/ 234046 w 952539"/>
                <a:gd name="csY6" fmla="*/ 19424 h 461357"/>
                <a:gd name="csX7" fmla="*/ 208203 w 952539"/>
                <a:gd name="csY7" fmla="*/ 23414 h 461357"/>
                <a:gd name="csX8" fmla="*/ 184461 w 952539"/>
                <a:gd name="csY8" fmla="*/ 28304 h 461357"/>
                <a:gd name="csX9" fmla="*/ 156546 w 952539"/>
                <a:gd name="csY9" fmla="*/ 34929 h 461357"/>
                <a:gd name="csX10" fmla="*/ 132228 w 952539"/>
                <a:gd name="csY10" fmla="*/ 47529 h 461357"/>
                <a:gd name="csX11" fmla="*/ 108953 w 952539"/>
                <a:gd name="csY11" fmla="*/ 61073 h 461357"/>
                <a:gd name="csX12" fmla="*/ 83992 w 952539"/>
                <a:gd name="csY12" fmla="*/ 77735 h 461357"/>
                <a:gd name="csX13" fmla="*/ 65608 w 952539"/>
                <a:gd name="csY13" fmla="*/ 92842 h 461357"/>
                <a:gd name="csX14" fmla="*/ 44577 w 952539"/>
                <a:gd name="csY14" fmla="*/ 111650 h 461357"/>
                <a:gd name="csX15" fmla="*/ 26690 w 952539"/>
                <a:gd name="csY15" fmla="*/ 130831 h 461357"/>
                <a:gd name="csX16" fmla="*/ 18684 w 952539"/>
                <a:gd name="csY16" fmla="*/ 159022 h 461357"/>
                <a:gd name="csX17" fmla="*/ 791 w 952539"/>
                <a:gd name="csY17" fmla="*/ 257547 h 461357"/>
                <a:gd name="csX18" fmla="*/ 35664 w 952539"/>
                <a:gd name="csY18" fmla="*/ 341929 h 461357"/>
                <a:gd name="csX19" fmla="*/ 109707 w 952539"/>
                <a:gd name="csY19" fmla="*/ 394510 h 461357"/>
                <a:gd name="csX20" fmla="*/ 178424 w 952539"/>
                <a:gd name="csY20" fmla="*/ 429043 h 461357"/>
                <a:gd name="csX21" fmla="*/ 180587 w 952539"/>
                <a:gd name="csY21" fmla="*/ 456443 h 461357"/>
                <a:gd name="csX22" fmla="*/ 186595 w 952539"/>
                <a:gd name="csY22" fmla="*/ 454758 h 461357"/>
                <a:gd name="csX23" fmla="*/ 183425 w 952539"/>
                <a:gd name="csY23" fmla="*/ 422762 h 461357"/>
                <a:gd name="csX24" fmla="*/ 108156 w 952539"/>
                <a:gd name="csY24" fmla="*/ 384852 h 461357"/>
                <a:gd name="csX25" fmla="*/ 35357 w 952539"/>
                <a:gd name="csY25" fmla="*/ 329592 h 461357"/>
                <a:gd name="csX26" fmla="*/ 7840 w 952539"/>
                <a:gd name="csY26" fmla="*/ 230387 h 461357"/>
                <a:gd name="csX27" fmla="*/ 28835 w 952539"/>
                <a:gd name="csY27" fmla="*/ 156736 h 461357"/>
                <a:gd name="csX28" fmla="*/ 35731 w 952539"/>
                <a:gd name="csY28" fmla="*/ 130850 h 461357"/>
                <a:gd name="csX29" fmla="*/ 53533 w 952539"/>
                <a:gd name="csY29" fmla="*/ 111006 h 461357"/>
                <a:gd name="csX30" fmla="*/ 74380 w 952539"/>
                <a:gd name="csY30" fmla="*/ 93675 h 461357"/>
                <a:gd name="csX31" fmla="*/ 97699 w 952539"/>
                <a:gd name="csY31" fmla="*/ 79439 h 461357"/>
                <a:gd name="csX32" fmla="*/ 120643 w 952539"/>
                <a:gd name="csY32" fmla="*/ 65761 h 461357"/>
                <a:gd name="csX33" fmla="*/ 144991 w 952539"/>
                <a:gd name="csY33" fmla="*/ 53412 h 461357"/>
                <a:gd name="csX34" fmla="*/ 168677 w 952539"/>
                <a:gd name="csY34" fmla="*/ 42356 h 461357"/>
                <a:gd name="csX35" fmla="*/ 193215 w 952539"/>
                <a:gd name="csY35" fmla="*/ 32337 h 461357"/>
                <a:gd name="csX36" fmla="*/ 212524 w 952539"/>
                <a:gd name="csY36" fmla="*/ 29885 h 461357"/>
                <a:gd name="csX37" fmla="*/ 235879 w 952539"/>
                <a:gd name="csY37" fmla="*/ 27642 h 461357"/>
                <a:gd name="csX38" fmla="*/ 258817 w 952539"/>
                <a:gd name="csY38" fmla="*/ 22654 h 461357"/>
                <a:gd name="csX39" fmla="*/ 286377 w 952539"/>
                <a:gd name="csY39" fmla="*/ 21005 h 461357"/>
                <a:gd name="csX40" fmla="*/ 311657 w 952539"/>
                <a:gd name="csY40" fmla="*/ 18444 h 461357"/>
                <a:gd name="csX41" fmla="*/ 341608 w 952539"/>
                <a:gd name="csY41" fmla="*/ 16299 h 461357"/>
                <a:gd name="csX42" fmla="*/ 369211 w 952539"/>
                <a:gd name="csY42" fmla="*/ 11764 h 461357"/>
                <a:gd name="csX43" fmla="*/ 396465 w 952539"/>
                <a:gd name="csY43" fmla="*/ 9453 h 461357"/>
                <a:gd name="csX44" fmla="*/ 421223 w 952539"/>
                <a:gd name="csY44" fmla="*/ 9441 h 461357"/>
                <a:gd name="csX45" fmla="*/ 450886 w 952539"/>
                <a:gd name="csY45" fmla="*/ 11071 h 461357"/>
                <a:gd name="csX46" fmla="*/ 476883 w 952539"/>
                <a:gd name="csY46" fmla="*/ 12505 h 461357"/>
                <a:gd name="csX47" fmla="*/ 503162 w 952539"/>
                <a:gd name="csY47" fmla="*/ 15147 h 461357"/>
                <a:gd name="csX48" fmla="*/ 527872 w 952539"/>
                <a:gd name="csY48" fmla="*/ 18891 h 461357"/>
                <a:gd name="csX49" fmla="*/ 550485 w 952539"/>
                <a:gd name="csY49" fmla="*/ 24131 h 461357"/>
                <a:gd name="csX50" fmla="*/ 573509 w 952539"/>
                <a:gd name="csY50" fmla="*/ 31135 h 461357"/>
                <a:gd name="csX51" fmla="*/ 599917 w 952539"/>
                <a:gd name="csY51" fmla="*/ 32196 h 461357"/>
                <a:gd name="csX52" fmla="*/ 625025 w 952539"/>
                <a:gd name="csY52" fmla="*/ 35830 h 461357"/>
                <a:gd name="csX53" fmla="*/ 647951 w 952539"/>
                <a:gd name="csY53" fmla="*/ 50912 h 461357"/>
                <a:gd name="csX54" fmla="*/ 673384 w 952539"/>
                <a:gd name="csY54" fmla="*/ 58260 h 461357"/>
                <a:gd name="csX55" fmla="*/ 694440 w 952539"/>
                <a:gd name="csY55" fmla="*/ 71797 h 461357"/>
                <a:gd name="csX56" fmla="*/ 717225 w 952539"/>
                <a:gd name="csY56" fmla="*/ 81719 h 461357"/>
                <a:gd name="csX57" fmla="*/ 742805 w 952539"/>
                <a:gd name="csY57" fmla="*/ 91163 h 461357"/>
                <a:gd name="csX58" fmla="*/ 767631 w 952539"/>
                <a:gd name="csY58" fmla="*/ 109621 h 461357"/>
                <a:gd name="csX59" fmla="*/ 788945 w 952539"/>
                <a:gd name="csY59" fmla="*/ 127896 h 461357"/>
                <a:gd name="csX60" fmla="*/ 823193 w 952539"/>
                <a:gd name="csY60" fmla="*/ 150988 h 461357"/>
                <a:gd name="csX61" fmla="*/ 895201 w 952539"/>
                <a:gd name="csY61" fmla="*/ 257964 h 461357"/>
                <a:gd name="csX62" fmla="*/ 949162 w 952539"/>
                <a:gd name="csY62" fmla="*/ 457166 h 461357"/>
                <a:gd name="csX63" fmla="*/ 952319 w 952539"/>
                <a:gd name="csY63" fmla="*/ 450352 h 461357"/>
                <a:gd name="csX64" fmla="*/ 889727 w 952539"/>
                <a:gd name="csY64" fmla="*/ 226569 h 461357"/>
                <a:gd name="csX65" fmla="*/ 817179 w 952539"/>
                <a:gd name="csY65" fmla="*/ 137346 h 461357"/>
                <a:gd name="csX66" fmla="*/ 793665 w 952539"/>
                <a:gd name="csY66" fmla="*/ 120407 h 461357"/>
                <a:gd name="csX67" fmla="*/ 769813 w 952539"/>
                <a:gd name="csY67" fmla="*/ 101893 h 461357"/>
                <a:gd name="csX68" fmla="*/ 748297 w 952539"/>
                <a:gd name="csY68" fmla="*/ 85132 h 461357"/>
                <a:gd name="csX69" fmla="*/ 722337 w 952539"/>
                <a:gd name="csY69" fmla="*/ 75505 h 461357"/>
                <a:gd name="csX70" fmla="*/ 697646 w 952539"/>
                <a:gd name="csY70" fmla="*/ 63634 h 461357"/>
                <a:gd name="csX71" fmla="*/ 677215 w 952539"/>
                <a:gd name="csY71" fmla="*/ 50299 h 461357"/>
                <a:gd name="csX72" fmla="*/ 652352 w 952539"/>
                <a:gd name="csY72" fmla="*/ 43625 h 461357"/>
                <a:gd name="csX73" fmla="*/ 629322 w 952539"/>
                <a:gd name="csY73" fmla="*/ 28157 h 461357"/>
                <a:gd name="csX74" fmla="*/ 605513 w 952539"/>
                <a:gd name="csY74" fmla="*/ 26214 h 461357"/>
                <a:gd name="csX75" fmla="*/ 577683 w 952539"/>
                <a:gd name="csY75" fmla="*/ 24167 h 461357"/>
                <a:gd name="csX76" fmla="*/ 550614 w 952539"/>
                <a:gd name="csY76" fmla="*/ 15741 h 461357"/>
                <a:gd name="csX77" fmla="*/ 528135 w 952539"/>
                <a:gd name="csY77" fmla="*/ 10740 h 461357"/>
                <a:gd name="csX78" fmla="*/ 503910 w 952539"/>
                <a:gd name="csY78" fmla="*/ 5948 h 461357"/>
                <a:gd name="csX79" fmla="*/ 483485 w 952539"/>
                <a:gd name="csY79" fmla="*/ 7786 h 461357"/>
                <a:gd name="csX80" fmla="*/ 459192 w 952539"/>
                <a:gd name="csY80" fmla="*/ 6095 h 461357"/>
                <a:gd name="csX81" fmla="*/ 430970 w 952539"/>
                <a:gd name="csY81" fmla="*/ 4244 h 461357"/>
                <a:gd name="csX82" fmla="*/ 406144 w 952539"/>
                <a:gd name="csY82" fmla="*/ 3221 h 461357"/>
                <a:gd name="csX83" fmla="*/ 391898 w 952539"/>
                <a:gd name="csY83" fmla="*/ 83 h 461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Lst>
              <a:rect l="l" t="t" r="r" b="b"/>
              <a:pathLst>
                <a:path w="952539" h="461357">
                  <a:moveTo>
                    <a:pt x="391904" y="65"/>
                  </a:moveTo>
                  <a:cubicBezTo>
                    <a:pt x="382666" y="-573"/>
                    <a:pt x="375169" y="7866"/>
                    <a:pt x="366128" y="2455"/>
                  </a:cubicBezTo>
                  <a:cubicBezTo>
                    <a:pt x="356210" y="-1823"/>
                    <a:pt x="347775" y="10581"/>
                    <a:pt x="339346" y="7088"/>
                  </a:cubicBezTo>
                  <a:cubicBezTo>
                    <a:pt x="330378" y="3374"/>
                    <a:pt x="319657" y="4398"/>
                    <a:pt x="311853" y="10305"/>
                  </a:cubicBezTo>
                  <a:cubicBezTo>
                    <a:pt x="303989" y="5298"/>
                    <a:pt x="294359" y="7094"/>
                    <a:pt x="286506" y="11660"/>
                  </a:cubicBezTo>
                  <a:cubicBezTo>
                    <a:pt x="279414" y="15790"/>
                    <a:pt x="270133" y="7627"/>
                    <a:pt x="261962" y="12272"/>
                  </a:cubicBezTo>
                  <a:cubicBezTo>
                    <a:pt x="253662" y="19706"/>
                    <a:pt x="243155" y="13572"/>
                    <a:pt x="234046" y="19424"/>
                  </a:cubicBezTo>
                  <a:cubicBezTo>
                    <a:pt x="227144" y="28525"/>
                    <a:pt x="216864" y="16060"/>
                    <a:pt x="208203" y="23414"/>
                  </a:cubicBezTo>
                  <a:cubicBezTo>
                    <a:pt x="201552" y="30235"/>
                    <a:pt x="191541" y="19118"/>
                    <a:pt x="184461" y="28304"/>
                  </a:cubicBezTo>
                  <a:cubicBezTo>
                    <a:pt x="177332" y="37558"/>
                    <a:pt x="165961" y="32416"/>
                    <a:pt x="156546" y="34929"/>
                  </a:cubicBezTo>
                  <a:cubicBezTo>
                    <a:pt x="148099" y="39403"/>
                    <a:pt x="143091" y="48436"/>
                    <a:pt x="132228" y="47529"/>
                  </a:cubicBezTo>
                  <a:cubicBezTo>
                    <a:pt x="123316" y="50060"/>
                    <a:pt x="118626" y="61140"/>
                    <a:pt x="108953" y="61073"/>
                  </a:cubicBezTo>
                  <a:cubicBezTo>
                    <a:pt x="97398" y="61244"/>
                    <a:pt x="94928" y="76467"/>
                    <a:pt x="83992" y="77735"/>
                  </a:cubicBezTo>
                  <a:cubicBezTo>
                    <a:pt x="75318" y="78740"/>
                    <a:pt x="68232" y="84526"/>
                    <a:pt x="65608" y="92842"/>
                  </a:cubicBezTo>
                  <a:cubicBezTo>
                    <a:pt x="55942" y="95410"/>
                    <a:pt x="46931" y="101213"/>
                    <a:pt x="44577" y="111650"/>
                  </a:cubicBezTo>
                  <a:cubicBezTo>
                    <a:pt x="41647" y="120076"/>
                    <a:pt x="28872" y="120756"/>
                    <a:pt x="26690" y="130831"/>
                  </a:cubicBezTo>
                  <a:cubicBezTo>
                    <a:pt x="23288" y="140177"/>
                    <a:pt x="25182" y="150644"/>
                    <a:pt x="18684" y="159022"/>
                  </a:cubicBezTo>
                  <a:cubicBezTo>
                    <a:pt x="2519" y="188996"/>
                    <a:pt x="-2054" y="223786"/>
                    <a:pt x="791" y="257547"/>
                  </a:cubicBezTo>
                  <a:cubicBezTo>
                    <a:pt x="3384" y="288336"/>
                    <a:pt x="14381" y="318917"/>
                    <a:pt x="35664" y="341929"/>
                  </a:cubicBezTo>
                  <a:cubicBezTo>
                    <a:pt x="56401" y="364352"/>
                    <a:pt x="82349" y="381089"/>
                    <a:pt x="109707" y="394510"/>
                  </a:cubicBezTo>
                  <a:cubicBezTo>
                    <a:pt x="132700" y="405792"/>
                    <a:pt x="157570" y="413851"/>
                    <a:pt x="178424" y="429043"/>
                  </a:cubicBezTo>
                  <a:cubicBezTo>
                    <a:pt x="187851" y="434491"/>
                    <a:pt x="187422" y="448924"/>
                    <a:pt x="180587" y="456443"/>
                  </a:cubicBezTo>
                  <a:cubicBezTo>
                    <a:pt x="174703" y="464778"/>
                    <a:pt x="181550" y="461352"/>
                    <a:pt x="186595" y="454758"/>
                  </a:cubicBezTo>
                  <a:cubicBezTo>
                    <a:pt x="193662" y="445522"/>
                    <a:pt x="193718" y="430392"/>
                    <a:pt x="183425" y="422762"/>
                  </a:cubicBezTo>
                  <a:cubicBezTo>
                    <a:pt x="160684" y="405903"/>
                    <a:pt x="133534" y="396882"/>
                    <a:pt x="108156" y="384852"/>
                  </a:cubicBezTo>
                  <a:cubicBezTo>
                    <a:pt x="80449" y="371719"/>
                    <a:pt x="54789" y="353383"/>
                    <a:pt x="35357" y="329592"/>
                  </a:cubicBezTo>
                  <a:cubicBezTo>
                    <a:pt x="12805" y="301984"/>
                    <a:pt x="7166" y="264987"/>
                    <a:pt x="7840" y="230387"/>
                  </a:cubicBezTo>
                  <a:cubicBezTo>
                    <a:pt x="8349" y="204500"/>
                    <a:pt x="16428" y="179313"/>
                    <a:pt x="28835" y="156736"/>
                  </a:cubicBezTo>
                  <a:cubicBezTo>
                    <a:pt x="34977" y="149082"/>
                    <a:pt x="28982" y="137910"/>
                    <a:pt x="35731" y="130850"/>
                  </a:cubicBezTo>
                  <a:cubicBezTo>
                    <a:pt x="42008" y="124286"/>
                    <a:pt x="52202" y="121547"/>
                    <a:pt x="53533" y="111006"/>
                  </a:cubicBezTo>
                  <a:cubicBezTo>
                    <a:pt x="56003" y="100110"/>
                    <a:pt x="71119" y="104155"/>
                    <a:pt x="74380" y="93675"/>
                  </a:cubicBezTo>
                  <a:cubicBezTo>
                    <a:pt x="77580" y="83398"/>
                    <a:pt x="91955" y="87749"/>
                    <a:pt x="97699" y="79439"/>
                  </a:cubicBezTo>
                  <a:cubicBezTo>
                    <a:pt x="102547" y="69940"/>
                    <a:pt x="112110" y="69456"/>
                    <a:pt x="120643" y="65761"/>
                  </a:cubicBezTo>
                  <a:cubicBezTo>
                    <a:pt x="128029" y="60135"/>
                    <a:pt x="134846" y="52744"/>
                    <a:pt x="144991" y="53412"/>
                  </a:cubicBezTo>
                  <a:cubicBezTo>
                    <a:pt x="153364" y="50054"/>
                    <a:pt x="157901" y="38410"/>
                    <a:pt x="168677" y="42356"/>
                  </a:cubicBezTo>
                  <a:cubicBezTo>
                    <a:pt x="178381" y="44397"/>
                    <a:pt x="185890" y="37209"/>
                    <a:pt x="193215" y="32337"/>
                  </a:cubicBezTo>
                  <a:cubicBezTo>
                    <a:pt x="200467" y="34745"/>
                    <a:pt x="206590" y="36590"/>
                    <a:pt x="212524" y="29885"/>
                  </a:cubicBezTo>
                  <a:cubicBezTo>
                    <a:pt x="220732" y="25742"/>
                    <a:pt x="229449" y="38079"/>
                    <a:pt x="235879" y="27642"/>
                  </a:cubicBezTo>
                  <a:cubicBezTo>
                    <a:pt x="242371" y="20135"/>
                    <a:pt x="252589" y="29021"/>
                    <a:pt x="258817" y="22654"/>
                  </a:cubicBezTo>
                  <a:cubicBezTo>
                    <a:pt x="266915" y="14374"/>
                    <a:pt x="277949" y="23316"/>
                    <a:pt x="286377" y="21005"/>
                  </a:cubicBezTo>
                  <a:cubicBezTo>
                    <a:pt x="293801" y="14442"/>
                    <a:pt x="303290" y="13976"/>
                    <a:pt x="311657" y="18444"/>
                  </a:cubicBezTo>
                  <a:cubicBezTo>
                    <a:pt x="320717" y="13222"/>
                    <a:pt x="331604" y="10679"/>
                    <a:pt x="341608" y="16299"/>
                  </a:cubicBezTo>
                  <a:cubicBezTo>
                    <a:pt x="350852" y="16336"/>
                    <a:pt x="359060" y="5133"/>
                    <a:pt x="369211" y="11764"/>
                  </a:cubicBezTo>
                  <a:cubicBezTo>
                    <a:pt x="378823" y="16587"/>
                    <a:pt x="386945" y="3270"/>
                    <a:pt x="396465" y="9453"/>
                  </a:cubicBezTo>
                  <a:cubicBezTo>
                    <a:pt x="404838" y="16961"/>
                    <a:pt x="412733" y="4373"/>
                    <a:pt x="421223" y="9441"/>
                  </a:cubicBezTo>
                  <a:cubicBezTo>
                    <a:pt x="430854" y="17206"/>
                    <a:pt x="440839" y="4722"/>
                    <a:pt x="450886" y="11071"/>
                  </a:cubicBezTo>
                  <a:cubicBezTo>
                    <a:pt x="458886" y="18174"/>
                    <a:pt x="468166" y="13559"/>
                    <a:pt x="476883" y="12505"/>
                  </a:cubicBezTo>
                  <a:cubicBezTo>
                    <a:pt x="484368" y="23794"/>
                    <a:pt x="495463" y="6861"/>
                    <a:pt x="503162" y="15147"/>
                  </a:cubicBezTo>
                  <a:cubicBezTo>
                    <a:pt x="509641" y="22127"/>
                    <a:pt x="519529" y="21054"/>
                    <a:pt x="527872" y="18891"/>
                  </a:cubicBezTo>
                  <a:cubicBezTo>
                    <a:pt x="537079" y="15502"/>
                    <a:pt x="540745" y="31534"/>
                    <a:pt x="550485" y="24131"/>
                  </a:cubicBezTo>
                  <a:cubicBezTo>
                    <a:pt x="559269" y="19657"/>
                    <a:pt x="566509" y="26778"/>
                    <a:pt x="573509" y="31135"/>
                  </a:cubicBezTo>
                  <a:cubicBezTo>
                    <a:pt x="582140" y="36504"/>
                    <a:pt x="591739" y="25841"/>
                    <a:pt x="599917" y="32196"/>
                  </a:cubicBezTo>
                  <a:cubicBezTo>
                    <a:pt x="606899" y="39372"/>
                    <a:pt x="616467" y="42185"/>
                    <a:pt x="625025" y="35830"/>
                  </a:cubicBezTo>
                  <a:cubicBezTo>
                    <a:pt x="636108" y="34604"/>
                    <a:pt x="638149" y="48705"/>
                    <a:pt x="647951" y="50912"/>
                  </a:cubicBezTo>
                  <a:cubicBezTo>
                    <a:pt x="656637" y="52867"/>
                    <a:pt x="668418" y="48405"/>
                    <a:pt x="673384" y="58260"/>
                  </a:cubicBezTo>
                  <a:cubicBezTo>
                    <a:pt x="677411" y="66257"/>
                    <a:pt x="684890" y="73991"/>
                    <a:pt x="694440" y="71797"/>
                  </a:cubicBezTo>
                  <a:cubicBezTo>
                    <a:pt x="703684" y="69677"/>
                    <a:pt x="711720" y="75002"/>
                    <a:pt x="717225" y="81719"/>
                  </a:cubicBezTo>
                  <a:cubicBezTo>
                    <a:pt x="724115" y="90127"/>
                    <a:pt x="736510" y="81927"/>
                    <a:pt x="742805" y="91163"/>
                  </a:cubicBezTo>
                  <a:cubicBezTo>
                    <a:pt x="749885" y="98737"/>
                    <a:pt x="756548" y="108512"/>
                    <a:pt x="767631" y="109621"/>
                  </a:cubicBezTo>
                  <a:cubicBezTo>
                    <a:pt x="778126" y="110669"/>
                    <a:pt x="783722" y="119733"/>
                    <a:pt x="788945" y="127896"/>
                  </a:cubicBezTo>
                  <a:cubicBezTo>
                    <a:pt x="796834" y="140220"/>
                    <a:pt x="812171" y="142371"/>
                    <a:pt x="823193" y="150988"/>
                  </a:cubicBezTo>
                  <a:cubicBezTo>
                    <a:pt x="857833" y="178050"/>
                    <a:pt x="878595" y="218265"/>
                    <a:pt x="895201" y="257964"/>
                  </a:cubicBezTo>
                  <a:cubicBezTo>
                    <a:pt x="919800" y="316766"/>
                    <a:pt x="935609" y="394982"/>
                    <a:pt x="949162" y="457166"/>
                  </a:cubicBezTo>
                  <a:cubicBezTo>
                    <a:pt x="951277" y="466868"/>
                    <a:pt x="953202" y="457074"/>
                    <a:pt x="952319" y="450352"/>
                  </a:cubicBezTo>
                  <a:cubicBezTo>
                    <a:pt x="943168" y="380758"/>
                    <a:pt x="922277" y="291431"/>
                    <a:pt x="889727" y="226569"/>
                  </a:cubicBezTo>
                  <a:cubicBezTo>
                    <a:pt x="872483" y="192213"/>
                    <a:pt x="851795" y="155970"/>
                    <a:pt x="817179" y="137346"/>
                  </a:cubicBezTo>
                  <a:cubicBezTo>
                    <a:pt x="808671" y="132768"/>
                    <a:pt x="798305" y="129839"/>
                    <a:pt x="793665" y="120407"/>
                  </a:cubicBezTo>
                  <a:cubicBezTo>
                    <a:pt x="788982" y="110878"/>
                    <a:pt x="780553" y="103315"/>
                    <a:pt x="769813" y="101893"/>
                  </a:cubicBezTo>
                  <a:cubicBezTo>
                    <a:pt x="759895" y="100582"/>
                    <a:pt x="754850" y="91445"/>
                    <a:pt x="748297" y="85132"/>
                  </a:cubicBezTo>
                  <a:cubicBezTo>
                    <a:pt x="741971" y="75425"/>
                    <a:pt x="730153" y="80524"/>
                    <a:pt x="722337" y="75505"/>
                  </a:cubicBezTo>
                  <a:cubicBezTo>
                    <a:pt x="715833" y="68831"/>
                    <a:pt x="707570" y="62408"/>
                    <a:pt x="697646" y="63634"/>
                  </a:cubicBezTo>
                  <a:cubicBezTo>
                    <a:pt x="687139" y="66839"/>
                    <a:pt x="682395" y="57175"/>
                    <a:pt x="677215" y="50299"/>
                  </a:cubicBezTo>
                  <a:cubicBezTo>
                    <a:pt x="670656" y="43527"/>
                    <a:pt x="661130" y="42957"/>
                    <a:pt x="652352" y="43625"/>
                  </a:cubicBezTo>
                  <a:cubicBezTo>
                    <a:pt x="642605" y="42032"/>
                    <a:pt x="640245" y="28139"/>
                    <a:pt x="629322" y="28157"/>
                  </a:cubicBezTo>
                  <a:cubicBezTo>
                    <a:pt x="620225" y="26472"/>
                    <a:pt x="612465" y="36155"/>
                    <a:pt x="605513" y="26214"/>
                  </a:cubicBezTo>
                  <a:cubicBezTo>
                    <a:pt x="597385" y="18370"/>
                    <a:pt x="586823" y="24284"/>
                    <a:pt x="577683" y="24167"/>
                  </a:cubicBezTo>
                  <a:cubicBezTo>
                    <a:pt x="569819" y="18615"/>
                    <a:pt x="560906" y="11592"/>
                    <a:pt x="550614" y="15741"/>
                  </a:cubicBezTo>
                  <a:cubicBezTo>
                    <a:pt x="542007" y="21318"/>
                    <a:pt x="538151" y="6248"/>
                    <a:pt x="528135" y="10740"/>
                  </a:cubicBezTo>
                  <a:cubicBezTo>
                    <a:pt x="519351" y="13670"/>
                    <a:pt x="510824" y="12579"/>
                    <a:pt x="503910" y="5948"/>
                  </a:cubicBezTo>
                  <a:cubicBezTo>
                    <a:pt x="497590" y="-113"/>
                    <a:pt x="485520" y="10507"/>
                    <a:pt x="483485" y="7786"/>
                  </a:cubicBezTo>
                  <a:cubicBezTo>
                    <a:pt x="476730" y="-1235"/>
                    <a:pt x="466242" y="10170"/>
                    <a:pt x="459192" y="6095"/>
                  </a:cubicBezTo>
                  <a:cubicBezTo>
                    <a:pt x="450739" y="1205"/>
                    <a:pt x="439858" y="-665"/>
                    <a:pt x="430970" y="4244"/>
                  </a:cubicBezTo>
                  <a:cubicBezTo>
                    <a:pt x="423050" y="1266"/>
                    <a:pt x="413947" y="-2332"/>
                    <a:pt x="406144" y="3221"/>
                  </a:cubicBezTo>
                  <a:cubicBezTo>
                    <a:pt x="401841" y="3821"/>
                    <a:pt x="396900" y="-658"/>
                    <a:pt x="391898" y="83"/>
                  </a:cubicBezTo>
                  <a:close/>
                </a:path>
              </a:pathLst>
            </a:custGeom>
            <a:solidFill>
              <a:schemeClr val="accent4">
                <a:lumMod val="75000"/>
              </a:schemeClr>
            </a:solidFill>
            <a:ln w="3175" cap="flat">
              <a:noFill/>
              <a:prstDash val="solid"/>
              <a:miter/>
            </a:ln>
          </p:spPr>
          <p:txBody>
            <a:bodyPr/>
            <a:lstStyle/>
            <a:p>
              <a:endParaRPr lang="en-US"/>
            </a:p>
          </p:txBody>
        </p:sp>
        <p:sp>
          <p:nvSpPr>
            <p:cNvPr id="958" name="Freeform 854">
              <a:extLst>
                <a:ext uri="{FF2B5EF4-FFF2-40B4-BE49-F238E27FC236}">
                  <a16:creationId xmlns:a16="http://schemas.microsoft.com/office/drawing/2014/main" id="{C92B7FA8-0A65-D20B-C6B6-DACA51C0786A}"/>
                </a:ext>
              </a:extLst>
            </p:cNvPr>
            <p:cNvSpPr/>
            <p:nvPr/>
          </p:nvSpPr>
          <p:spPr>
            <a:xfrm>
              <a:off x="9133000" y="2677086"/>
              <a:ext cx="511213" cy="243525"/>
            </a:xfrm>
            <a:custGeom>
              <a:avLst/>
              <a:gdLst>
                <a:gd name="csX0" fmla="*/ 362520 w 908590"/>
                <a:gd name="csY0" fmla="*/ 81 h 432823"/>
                <a:gd name="csX1" fmla="*/ 136001 w 908590"/>
                <a:gd name="csY1" fmla="*/ 36097 h 432823"/>
                <a:gd name="csX2" fmla="*/ 2816 w 908590"/>
                <a:gd name="csY2" fmla="*/ 240502 h 432823"/>
                <a:gd name="csX3" fmla="*/ 104542 w 908590"/>
                <a:gd name="csY3" fmla="*/ 348441 h 432823"/>
                <a:gd name="csX4" fmla="*/ 155421 w 908590"/>
                <a:gd name="csY4" fmla="*/ 371729 h 432823"/>
                <a:gd name="csX5" fmla="*/ 185126 w 908590"/>
                <a:gd name="csY5" fmla="*/ 394447 h 432823"/>
                <a:gd name="csX6" fmla="*/ 179487 w 908590"/>
                <a:gd name="csY6" fmla="*/ 429544 h 432823"/>
                <a:gd name="csX7" fmla="*/ 181228 w 908590"/>
                <a:gd name="csY7" fmla="*/ 430904 h 432823"/>
                <a:gd name="csX8" fmla="*/ 189834 w 908590"/>
                <a:gd name="csY8" fmla="*/ 392081 h 432823"/>
                <a:gd name="csX9" fmla="*/ 157830 w 908590"/>
                <a:gd name="csY9" fmla="*/ 367041 h 432823"/>
                <a:gd name="csX10" fmla="*/ 106724 w 908590"/>
                <a:gd name="csY10" fmla="*/ 343643 h 432823"/>
                <a:gd name="csX11" fmla="*/ 7959 w 908590"/>
                <a:gd name="csY11" fmla="*/ 239356 h 432823"/>
                <a:gd name="csX12" fmla="*/ 137871 w 908590"/>
                <a:gd name="csY12" fmla="*/ 41012 h 432823"/>
                <a:gd name="csX13" fmla="*/ 482985 w 908590"/>
                <a:gd name="csY13" fmla="*/ 10242 h 432823"/>
                <a:gd name="csX14" fmla="*/ 717442 w 908590"/>
                <a:gd name="csY14" fmla="*/ 88194 h 432823"/>
                <a:gd name="csX15" fmla="*/ 864701 w 908590"/>
                <a:gd name="csY15" fmla="*/ 260033 h 432823"/>
                <a:gd name="csX16" fmla="*/ 906556 w 908590"/>
                <a:gd name="csY16" fmla="*/ 430665 h 432823"/>
                <a:gd name="csX17" fmla="*/ 908573 w 908590"/>
                <a:gd name="csY17" fmla="*/ 429807 h 432823"/>
                <a:gd name="csX18" fmla="*/ 869642 w 908590"/>
                <a:gd name="csY18" fmla="*/ 258201 h 432823"/>
                <a:gd name="csX19" fmla="*/ 720004 w 908590"/>
                <a:gd name="csY19" fmla="*/ 83592 h 432823"/>
                <a:gd name="csX20" fmla="*/ 483463 w 908590"/>
                <a:gd name="csY20" fmla="*/ 4996 h 432823"/>
                <a:gd name="csX21" fmla="*/ 362520 w 908590"/>
                <a:gd name="csY21" fmla="*/ 75 h 432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908590" h="432823">
                  <a:moveTo>
                    <a:pt x="362520" y="81"/>
                  </a:moveTo>
                  <a:cubicBezTo>
                    <a:pt x="287955" y="970"/>
                    <a:pt x="205343" y="9794"/>
                    <a:pt x="136001" y="36097"/>
                  </a:cubicBezTo>
                  <a:cubicBezTo>
                    <a:pt x="24675" y="78322"/>
                    <a:pt x="-10970" y="178251"/>
                    <a:pt x="2816" y="240502"/>
                  </a:cubicBezTo>
                  <a:cubicBezTo>
                    <a:pt x="16535" y="302448"/>
                    <a:pt x="69050" y="332311"/>
                    <a:pt x="104542" y="348441"/>
                  </a:cubicBezTo>
                  <a:cubicBezTo>
                    <a:pt x="122233" y="356481"/>
                    <a:pt x="140574" y="364099"/>
                    <a:pt x="155421" y="371729"/>
                  </a:cubicBezTo>
                  <a:cubicBezTo>
                    <a:pt x="170273" y="379359"/>
                    <a:pt x="181497" y="387234"/>
                    <a:pt x="185126" y="394447"/>
                  </a:cubicBezTo>
                  <a:cubicBezTo>
                    <a:pt x="192690" y="409473"/>
                    <a:pt x="180253" y="427963"/>
                    <a:pt x="179487" y="429544"/>
                  </a:cubicBezTo>
                  <a:cubicBezTo>
                    <a:pt x="177648" y="433368"/>
                    <a:pt x="179358" y="432743"/>
                    <a:pt x="181228" y="430904"/>
                  </a:cubicBezTo>
                  <a:cubicBezTo>
                    <a:pt x="181228" y="430904"/>
                    <a:pt x="199115" y="410527"/>
                    <a:pt x="189834" y="392081"/>
                  </a:cubicBezTo>
                  <a:cubicBezTo>
                    <a:pt x="185040" y="382558"/>
                    <a:pt x="172977" y="374830"/>
                    <a:pt x="157830" y="367041"/>
                  </a:cubicBezTo>
                  <a:cubicBezTo>
                    <a:pt x="142676" y="359251"/>
                    <a:pt x="124305" y="351634"/>
                    <a:pt x="106724" y="343643"/>
                  </a:cubicBezTo>
                  <a:cubicBezTo>
                    <a:pt x="71680" y="327715"/>
                    <a:pt x="21138" y="298881"/>
                    <a:pt x="7959" y="239356"/>
                  </a:cubicBezTo>
                  <a:cubicBezTo>
                    <a:pt x="-5153" y="180144"/>
                    <a:pt x="28783" y="82391"/>
                    <a:pt x="137871" y="41012"/>
                  </a:cubicBezTo>
                  <a:cubicBezTo>
                    <a:pt x="247332" y="-501"/>
                    <a:pt x="391784" y="1938"/>
                    <a:pt x="482985" y="10242"/>
                  </a:cubicBezTo>
                  <a:cubicBezTo>
                    <a:pt x="573892" y="18515"/>
                    <a:pt x="651815" y="51663"/>
                    <a:pt x="717442" y="88194"/>
                  </a:cubicBezTo>
                  <a:cubicBezTo>
                    <a:pt x="782713" y="124529"/>
                    <a:pt x="836724" y="184508"/>
                    <a:pt x="864701" y="260033"/>
                  </a:cubicBezTo>
                  <a:cubicBezTo>
                    <a:pt x="892776" y="335823"/>
                    <a:pt x="906341" y="428925"/>
                    <a:pt x="906556" y="430665"/>
                  </a:cubicBezTo>
                  <a:cubicBezTo>
                    <a:pt x="907004" y="434348"/>
                    <a:pt x="908787" y="432816"/>
                    <a:pt x="908573" y="429807"/>
                  </a:cubicBezTo>
                  <a:cubicBezTo>
                    <a:pt x="908303" y="425965"/>
                    <a:pt x="897974" y="334671"/>
                    <a:pt x="869642" y="258201"/>
                  </a:cubicBezTo>
                  <a:cubicBezTo>
                    <a:pt x="841211" y="181456"/>
                    <a:pt x="786348" y="120522"/>
                    <a:pt x="720004" y="83592"/>
                  </a:cubicBezTo>
                  <a:cubicBezTo>
                    <a:pt x="654010" y="46859"/>
                    <a:pt x="575369" y="13367"/>
                    <a:pt x="483463" y="4996"/>
                  </a:cubicBezTo>
                  <a:cubicBezTo>
                    <a:pt x="449111" y="1870"/>
                    <a:pt x="407262" y="-452"/>
                    <a:pt x="362520" y="75"/>
                  </a:cubicBezTo>
                  <a:close/>
                </a:path>
              </a:pathLst>
            </a:custGeom>
            <a:solidFill>
              <a:schemeClr val="accent4">
                <a:lumMod val="75000"/>
              </a:schemeClr>
            </a:solidFill>
            <a:ln w="3175" cap="flat">
              <a:noFill/>
              <a:prstDash val="solid"/>
              <a:miter/>
            </a:ln>
          </p:spPr>
          <p:txBody>
            <a:bodyPr/>
            <a:lstStyle/>
            <a:p>
              <a:endParaRPr lang="en-US"/>
            </a:p>
          </p:txBody>
        </p:sp>
        <p:sp>
          <p:nvSpPr>
            <p:cNvPr id="959" name="Freeform 855">
              <a:extLst>
                <a:ext uri="{FF2B5EF4-FFF2-40B4-BE49-F238E27FC236}">
                  <a16:creationId xmlns:a16="http://schemas.microsoft.com/office/drawing/2014/main" id="{744456B2-66E1-0F17-9F4E-119DA6D99205}"/>
                </a:ext>
              </a:extLst>
            </p:cNvPr>
            <p:cNvSpPr/>
            <p:nvPr/>
          </p:nvSpPr>
          <p:spPr>
            <a:xfrm>
              <a:off x="9141022" y="2684459"/>
              <a:ext cx="489509" cy="229263"/>
            </a:xfrm>
            <a:custGeom>
              <a:avLst/>
              <a:gdLst>
                <a:gd name="csX0" fmla="*/ 344240 w 870015"/>
                <a:gd name="csY0" fmla="*/ 10 h 407474"/>
                <a:gd name="csX1" fmla="*/ 259273 w 870015"/>
                <a:gd name="csY1" fmla="*/ 6071 h 407474"/>
                <a:gd name="csX2" fmla="*/ 196239 w 870015"/>
                <a:gd name="csY2" fmla="*/ 15533 h 407474"/>
                <a:gd name="csX3" fmla="*/ 148089 w 870015"/>
                <a:gd name="csY3" fmla="*/ 27158 h 407474"/>
                <a:gd name="csX4" fmla="*/ 89818 w 870015"/>
                <a:gd name="csY4" fmla="*/ 50225 h 407474"/>
                <a:gd name="csX5" fmla="*/ 52486 w 870015"/>
                <a:gd name="csY5" fmla="*/ 76792 h 407474"/>
                <a:gd name="csX6" fmla="*/ 22707 w 870015"/>
                <a:gd name="csY6" fmla="*/ 110902 h 407474"/>
                <a:gd name="csX7" fmla="*/ 3386 w 870015"/>
                <a:gd name="csY7" fmla="*/ 146594 h 407474"/>
                <a:gd name="csX8" fmla="*/ 1093 w 870015"/>
                <a:gd name="csY8" fmla="*/ 156534 h 407474"/>
                <a:gd name="csX9" fmla="*/ 22781 w 870015"/>
                <a:gd name="csY9" fmla="*/ 115419 h 407474"/>
                <a:gd name="csX10" fmla="*/ 52805 w 870015"/>
                <a:gd name="csY10" fmla="*/ 81823 h 407474"/>
                <a:gd name="csX11" fmla="*/ 90492 w 870015"/>
                <a:gd name="csY11" fmla="*/ 53430 h 407474"/>
                <a:gd name="csX12" fmla="*/ 145165 w 870015"/>
                <a:gd name="csY12" fmla="*/ 31019 h 407474"/>
                <a:gd name="csX13" fmla="*/ 192671 w 870015"/>
                <a:gd name="csY13" fmla="*/ 19602 h 407474"/>
                <a:gd name="csX14" fmla="*/ 253333 w 870015"/>
                <a:gd name="csY14" fmla="*/ 10655 h 407474"/>
                <a:gd name="csX15" fmla="*/ 333322 w 870015"/>
                <a:gd name="csY15" fmla="*/ 3895 h 407474"/>
                <a:gd name="csX16" fmla="*/ 502128 w 870015"/>
                <a:gd name="csY16" fmla="*/ 17537 h 407474"/>
                <a:gd name="csX17" fmla="*/ 585464 w 870015"/>
                <a:gd name="csY17" fmla="*/ 37797 h 407474"/>
                <a:gd name="csX18" fmla="*/ 643030 w 870015"/>
                <a:gd name="csY18" fmla="*/ 61385 h 407474"/>
                <a:gd name="csX19" fmla="*/ 717239 w 870015"/>
                <a:gd name="csY19" fmla="*/ 98443 h 407474"/>
                <a:gd name="csX20" fmla="*/ 777760 w 870015"/>
                <a:gd name="csY20" fmla="*/ 145411 h 407474"/>
                <a:gd name="csX21" fmla="*/ 809212 w 870015"/>
                <a:gd name="csY21" fmla="*/ 183517 h 407474"/>
                <a:gd name="csX22" fmla="*/ 834645 w 870015"/>
                <a:gd name="csY22" fmla="*/ 228082 h 407474"/>
                <a:gd name="csX23" fmla="*/ 830587 w 870015"/>
                <a:gd name="csY23" fmla="*/ 216402 h 407474"/>
                <a:gd name="csX24" fmla="*/ 802978 w 870015"/>
                <a:gd name="csY24" fmla="*/ 168392 h 407474"/>
                <a:gd name="csX25" fmla="*/ 740760 w 870015"/>
                <a:gd name="csY25" fmla="*/ 110516 h 407474"/>
                <a:gd name="csX26" fmla="*/ 684193 w 870015"/>
                <a:gd name="csY26" fmla="*/ 75781 h 407474"/>
                <a:gd name="csX27" fmla="*/ 613717 w 870015"/>
                <a:gd name="csY27" fmla="*/ 44765 h 407474"/>
                <a:gd name="csX28" fmla="*/ 510808 w 870015"/>
                <a:gd name="csY28" fmla="*/ 15055 h 407474"/>
                <a:gd name="csX29" fmla="*/ 377715 w 870015"/>
                <a:gd name="csY29" fmla="*/ 776 h 407474"/>
                <a:gd name="csX30" fmla="*/ 344240 w 870015"/>
                <a:gd name="csY30" fmla="*/ 4 h 407474"/>
                <a:gd name="csX31" fmla="*/ 360110 w 870015"/>
                <a:gd name="csY31" fmla="*/ 11329 h 407474"/>
                <a:gd name="csX32" fmla="*/ 230340 w 870015"/>
                <a:gd name="csY32" fmla="*/ 20650 h 407474"/>
                <a:gd name="csX33" fmla="*/ 121154 w 870015"/>
                <a:gd name="csY33" fmla="*/ 49257 h 407474"/>
                <a:gd name="csX34" fmla="*/ 44186 w 870015"/>
                <a:gd name="csY34" fmla="*/ 99638 h 407474"/>
                <a:gd name="csX35" fmla="*/ 1645 w 870015"/>
                <a:gd name="csY35" fmla="*/ 170672 h 407474"/>
                <a:gd name="csX36" fmla="*/ 2037 w 870015"/>
                <a:gd name="csY36" fmla="*/ 175697 h 407474"/>
                <a:gd name="csX37" fmla="*/ 47650 w 870015"/>
                <a:gd name="csY37" fmla="*/ 102083 h 407474"/>
                <a:gd name="csX38" fmla="*/ 109881 w 870015"/>
                <a:gd name="csY38" fmla="*/ 59614 h 407474"/>
                <a:gd name="csX39" fmla="*/ 185941 w 870015"/>
                <a:gd name="csY39" fmla="*/ 33832 h 407474"/>
                <a:gd name="csX40" fmla="*/ 342971 w 870015"/>
                <a:gd name="csY40" fmla="*/ 16158 h 407474"/>
                <a:gd name="csX41" fmla="*/ 427141 w 870015"/>
                <a:gd name="csY41" fmla="*/ 19725 h 407474"/>
                <a:gd name="csX42" fmla="*/ 559614 w 870015"/>
                <a:gd name="csY42" fmla="*/ 42822 h 407474"/>
                <a:gd name="csX43" fmla="*/ 668040 w 870015"/>
                <a:gd name="csY43" fmla="*/ 85427 h 407474"/>
                <a:gd name="csX44" fmla="*/ 733508 w 870015"/>
                <a:gd name="csY44" fmla="*/ 123527 h 407474"/>
                <a:gd name="csX45" fmla="*/ 789333 w 870015"/>
                <a:gd name="csY45" fmla="*/ 170948 h 407474"/>
                <a:gd name="csX46" fmla="*/ 827057 w 870015"/>
                <a:gd name="csY46" fmla="*/ 229903 h 407474"/>
                <a:gd name="csX47" fmla="*/ 852514 w 870015"/>
                <a:gd name="csY47" fmla="*/ 290647 h 407474"/>
                <a:gd name="csX48" fmla="*/ 869371 w 870015"/>
                <a:gd name="csY48" fmla="*/ 353934 h 407474"/>
                <a:gd name="csX49" fmla="*/ 868329 w 870015"/>
                <a:gd name="csY49" fmla="*/ 339245 h 407474"/>
                <a:gd name="csX50" fmla="*/ 849927 w 870015"/>
                <a:gd name="csY50" fmla="*/ 270742 h 407474"/>
                <a:gd name="csX51" fmla="*/ 809053 w 870015"/>
                <a:gd name="csY51" fmla="*/ 191018 h 407474"/>
                <a:gd name="csX52" fmla="*/ 770913 w 870015"/>
                <a:gd name="csY52" fmla="*/ 147256 h 407474"/>
                <a:gd name="csX53" fmla="*/ 701767 w 870015"/>
                <a:gd name="csY53" fmla="*/ 98817 h 407474"/>
                <a:gd name="csX54" fmla="*/ 627804 w 870015"/>
                <a:gd name="csY54" fmla="*/ 61312 h 407474"/>
                <a:gd name="csX55" fmla="*/ 546503 w 870015"/>
                <a:gd name="csY55" fmla="*/ 35027 h 407474"/>
                <a:gd name="csX56" fmla="*/ 429513 w 870015"/>
                <a:gd name="csY56" fmla="*/ 15980 h 407474"/>
                <a:gd name="csX57" fmla="*/ 360116 w 870015"/>
                <a:gd name="csY57" fmla="*/ 11341 h 407474"/>
                <a:gd name="csX58" fmla="*/ 363494 w 870015"/>
                <a:gd name="csY58" fmla="*/ 24278 h 407474"/>
                <a:gd name="csX59" fmla="*/ 250035 w 870015"/>
                <a:gd name="csY59" fmla="*/ 28084 h 407474"/>
                <a:gd name="csX60" fmla="*/ 189288 w 870015"/>
                <a:gd name="csY60" fmla="*/ 40904 h 407474"/>
                <a:gd name="csX61" fmla="*/ 117617 w 870015"/>
                <a:gd name="csY61" fmla="*/ 63499 h 407474"/>
                <a:gd name="csX62" fmla="*/ 45872 w 870015"/>
                <a:gd name="csY62" fmla="*/ 113776 h 407474"/>
                <a:gd name="csX63" fmla="*/ 7266 w 870015"/>
                <a:gd name="csY63" fmla="*/ 170310 h 407474"/>
                <a:gd name="csX64" fmla="*/ 6022 w 870015"/>
                <a:gd name="csY64" fmla="*/ 176684 h 407474"/>
                <a:gd name="csX65" fmla="*/ 29799 w 870015"/>
                <a:gd name="csY65" fmla="*/ 137260 h 407474"/>
                <a:gd name="csX66" fmla="*/ 87451 w 870015"/>
                <a:gd name="csY66" fmla="*/ 82951 h 407474"/>
                <a:gd name="csX67" fmla="*/ 173669 w 870015"/>
                <a:gd name="csY67" fmla="*/ 48546 h 407474"/>
                <a:gd name="csX68" fmla="*/ 242416 w 870015"/>
                <a:gd name="csY68" fmla="*/ 33170 h 407474"/>
                <a:gd name="csX69" fmla="*/ 358749 w 870015"/>
                <a:gd name="csY69" fmla="*/ 27483 h 407474"/>
                <a:gd name="csX70" fmla="*/ 439119 w 870015"/>
                <a:gd name="csY70" fmla="*/ 32398 h 407474"/>
                <a:gd name="csX71" fmla="*/ 549512 w 870015"/>
                <a:gd name="csY71" fmla="*/ 51604 h 407474"/>
                <a:gd name="csX72" fmla="*/ 619976 w 870015"/>
                <a:gd name="csY72" fmla="*/ 73452 h 407474"/>
                <a:gd name="csX73" fmla="*/ 666422 w 870015"/>
                <a:gd name="csY73" fmla="*/ 94926 h 407474"/>
                <a:gd name="csX74" fmla="*/ 714756 w 870015"/>
                <a:gd name="csY74" fmla="*/ 126664 h 407474"/>
                <a:gd name="csX75" fmla="*/ 780518 w 870015"/>
                <a:gd name="csY75" fmla="*/ 180110 h 407474"/>
                <a:gd name="csX76" fmla="*/ 809880 w 870015"/>
                <a:gd name="csY76" fmla="*/ 216144 h 407474"/>
                <a:gd name="csX77" fmla="*/ 830385 w 870015"/>
                <a:gd name="csY77" fmla="*/ 253270 h 407474"/>
                <a:gd name="csX78" fmla="*/ 851975 w 870015"/>
                <a:gd name="csY78" fmla="*/ 311685 h 407474"/>
                <a:gd name="csX79" fmla="*/ 862610 w 870015"/>
                <a:gd name="csY79" fmla="*/ 353781 h 407474"/>
                <a:gd name="csX80" fmla="*/ 861280 w 870015"/>
                <a:gd name="csY80" fmla="*/ 337664 h 407474"/>
                <a:gd name="csX81" fmla="*/ 845692 w 870015"/>
                <a:gd name="csY81" fmla="*/ 277612 h 407474"/>
                <a:gd name="csX82" fmla="*/ 818726 w 870015"/>
                <a:gd name="csY82" fmla="*/ 223578 h 407474"/>
                <a:gd name="csX83" fmla="*/ 784282 w 870015"/>
                <a:gd name="csY83" fmla="*/ 178866 h 407474"/>
                <a:gd name="csX84" fmla="*/ 728353 w 870015"/>
                <a:gd name="csY84" fmla="*/ 130789 h 407474"/>
                <a:gd name="csX85" fmla="*/ 692149 w 870015"/>
                <a:gd name="csY85" fmla="*/ 107501 h 407474"/>
                <a:gd name="csX86" fmla="*/ 647806 w 870015"/>
                <a:gd name="csY86" fmla="*/ 82503 h 407474"/>
                <a:gd name="csX87" fmla="*/ 589927 w 870015"/>
                <a:gd name="csY87" fmla="*/ 58921 h 407474"/>
                <a:gd name="csX88" fmla="*/ 484946 w 870015"/>
                <a:gd name="csY88" fmla="*/ 34904 h 407474"/>
                <a:gd name="csX89" fmla="*/ 376667 w 870015"/>
                <a:gd name="csY89" fmla="*/ 24296 h 407474"/>
                <a:gd name="csX90" fmla="*/ 363500 w 870015"/>
                <a:gd name="csY90" fmla="*/ 24266 h 407474"/>
                <a:gd name="csX91" fmla="*/ 331931 w 870015"/>
                <a:gd name="csY91" fmla="*/ 31123 h 407474"/>
                <a:gd name="csX92" fmla="*/ 219410 w 870015"/>
                <a:gd name="csY92" fmla="*/ 41934 h 407474"/>
                <a:gd name="csX93" fmla="*/ 141303 w 870015"/>
                <a:gd name="csY93" fmla="*/ 66913 h 407474"/>
                <a:gd name="csX94" fmla="*/ 60786 w 870015"/>
                <a:gd name="csY94" fmla="*/ 118128 h 407474"/>
                <a:gd name="csX95" fmla="*/ 16951 w 870015"/>
                <a:gd name="csY95" fmla="*/ 170562 h 407474"/>
                <a:gd name="csX96" fmla="*/ 15787 w 870015"/>
                <a:gd name="csY96" fmla="*/ 175955 h 407474"/>
                <a:gd name="csX97" fmla="*/ 49121 w 870015"/>
                <a:gd name="csY97" fmla="*/ 135036 h 407474"/>
                <a:gd name="csX98" fmla="*/ 127676 w 870015"/>
                <a:gd name="csY98" fmla="*/ 76369 h 407474"/>
                <a:gd name="csX99" fmla="*/ 192941 w 870015"/>
                <a:gd name="csY99" fmla="*/ 53620 h 407474"/>
                <a:gd name="csX100" fmla="*/ 254412 w 870015"/>
                <a:gd name="csY100" fmla="*/ 39654 h 407474"/>
                <a:gd name="csX101" fmla="*/ 340188 w 870015"/>
                <a:gd name="csY101" fmla="*/ 34714 h 407474"/>
                <a:gd name="csX102" fmla="*/ 437169 w 870015"/>
                <a:gd name="csY102" fmla="*/ 42657 h 407474"/>
                <a:gd name="csX103" fmla="*/ 519537 w 870015"/>
                <a:gd name="csY103" fmla="*/ 57126 h 407474"/>
                <a:gd name="csX104" fmla="*/ 582154 w 870015"/>
                <a:gd name="csY104" fmla="*/ 74371 h 407474"/>
                <a:gd name="csX105" fmla="*/ 647131 w 870015"/>
                <a:gd name="csY105" fmla="*/ 95967 h 407474"/>
                <a:gd name="csX106" fmla="*/ 691077 w 870015"/>
                <a:gd name="csY106" fmla="*/ 121994 h 407474"/>
                <a:gd name="csX107" fmla="*/ 740833 w 870015"/>
                <a:gd name="csY107" fmla="*/ 157962 h 407474"/>
                <a:gd name="csX108" fmla="*/ 797952 w 870015"/>
                <a:gd name="csY108" fmla="*/ 219055 h 407474"/>
                <a:gd name="csX109" fmla="*/ 823360 w 870015"/>
                <a:gd name="csY109" fmla="*/ 259435 h 407474"/>
                <a:gd name="csX110" fmla="*/ 844404 w 870015"/>
                <a:gd name="csY110" fmla="*/ 308897 h 407474"/>
                <a:gd name="csX111" fmla="*/ 858656 w 870015"/>
                <a:gd name="csY111" fmla="*/ 355975 h 407474"/>
                <a:gd name="csX112" fmla="*/ 858276 w 870015"/>
                <a:gd name="csY112" fmla="*/ 345771 h 407474"/>
                <a:gd name="csX113" fmla="*/ 830759 w 870015"/>
                <a:gd name="csY113" fmla="*/ 267935 h 407474"/>
                <a:gd name="csX114" fmla="*/ 803990 w 870015"/>
                <a:gd name="csY114" fmla="*/ 221954 h 407474"/>
                <a:gd name="csX115" fmla="*/ 707946 w 870015"/>
                <a:gd name="csY115" fmla="*/ 129888 h 407474"/>
                <a:gd name="csX116" fmla="*/ 654524 w 870015"/>
                <a:gd name="csY116" fmla="*/ 95869 h 407474"/>
                <a:gd name="csX117" fmla="*/ 603719 w 870015"/>
                <a:gd name="csY117" fmla="*/ 76657 h 407474"/>
                <a:gd name="csX118" fmla="*/ 522154 w 870015"/>
                <a:gd name="csY118" fmla="*/ 54080 h 407474"/>
                <a:gd name="csX119" fmla="*/ 445426 w 870015"/>
                <a:gd name="csY119" fmla="*/ 40420 h 407474"/>
                <a:gd name="csX120" fmla="*/ 371144 w 870015"/>
                <a:gd name="csY120" fmla="*/ 32490 h 407474"/>
                <a:gd name="csX121" fmla="*/ 331919 w 870015"/>
                <a:gd name="csY121" fmla="*/ 31123 h 407474"/>
                <a:gd name="csX122" fmla="*/ 356690 w 870015"/>
                <a:gd name="csY122" fmla="*/ 54981 h 407474"/>
                <a:gd name="csX123" fmla="*/ 342444 w 870015"/>
                <a:gd name="csY123" fmla="*/ 122466 h 407474"/>
                <a:gd name="csX124" fmla="*/ 312058 w 870015"/>
                <a:gd name="csY124" fmla="*/ 213007 h 407474"/>
                <a:gd name="csX125" fmla="*/ 279281 w 870015"/>
                <a:gd name="csY125" fmla="*/ 276858 h 407474"/>
                <a:gd name="csX126" fmla="*/ 250673 w 870015"/>
                <a:gd name="csY126" fmla="*/ 316539 h 407474"/>
                <a:gd name="csX127" fmla="*/ 262105 w 870015"/>
                <a:gd name="csY127" fmla="*/ 304754 h 407474"/>
                <a:gd name="csX128" fmla="*/ 291792 w 870015"/>
                <a:gd name="csY128" fmla="*/ 260256 h 407474"/>
                <a:gd name="csX129" fmla="*/ 321933 w 870015"/>
                <a:gd name="csY129" fmla="*/ 197097 h 407474"/>
                <a:gd name="csX130" fmla="*/ 345227 w 870015"/>
                <a:gd name="csY130" fmla="*/ 123851 h 407474"/>
                <a:gd name="csX131" fmla="*/ 357664 w 870015"/>
                <a:gd name="csY131" fmla="*/ 63983 h 407474"/>
                <a:gd name="csX132" fmla="*/ 356684 w 870015"/>
                <a:gd name="csY132" fmla="*/ 54987 h 407474"/>
                <a:gd name="csX133" fmla="*/ 406937 w 870015"/>
                <a:gd name="csY133" fmla="*/ 56023 h 407474"/>
                <a:gd name="csX134" fmla="*/ 372689 w 870015"/>
                <a:gd name="csY134" fmla="*/ 148414 h 407474"/>
                <a:gd name="csX135" fmla="*/ 327511 w 870015"/>
                <a:gd name="csY135" fmla="*/ 232421 h 407474"/>
                <a:gd name="csX136" fmla="*/ 263723 w 870015"/>
                <a:gd name="csY136" fmla="*/ 317593 h 407474"/>
                <a:gd name="csX137" fmla="*/ 195185 w 870015"/>
                <a:gd name="csY137" fmla="*/ 372332 h 407474"/>
                <a:gd name="csX138" fmla="*/ 203521 w 870015"/>
                <a:gd name="csY138" fmla="*/ 369678 h 407474"/>
                <a:gd name="csX139" fmla="*/ 291553 w 870015"/>
                <a:gd name="csY139" fmla="*/ 292767 h 407474"/>
                <a:gd name="csX140" fmla="*/ 354851 w 870015"/>
                <a:gd name="csY140" fmla="*/ 194327 h 407474"/>
                <a:gd name="csX141" fmla="*/ 395743 w 870015"/>
                <a:gd name="csY141" fmla="*/ 101802 h 407474"/>
                <a:gd name="csX142" fmla="*/ 406937 w 870015"/>
                <a:gd name="csY142" fmla="*/ 56010 h 407474"/>
                <a:gd name="csX143" fmla="*/ 316361 w 870015"/>
                <a:gd name="csY143" fmla="*/ 56317 h 407474"/>
                <a:gd name="csX144" fmla="*/ 312775 w 870015"/>
                <a:gd name="csY144" fmla="*/ 96243 h 407474"/>
                <a:gd name="csX145" fmla="*/ 298713 w 870015"/>
                <a:gd name="csY145" fmla="*/ 170194 h 407474"/>
                <a:gd name="csX146" fmla="*/ 268002 w 870015"/>
                <a:gd name="csY146" fmla="*/ 263676 h 407474"/>
                <a:gd name="csX147" fmla="*/ 226576 w 870015"/>
                <a:gd name="csY147" fmla="*/ 325799 h 407474"/>
                <a:gd name="csX148" fmla="*/ 202400 w 870015"/>
                <a:gd name="csY148" fmla="*/ 355497 h 407474"/>
                <a:gd name="csX149" fmla="*/ 215891 w 870015"/>
                <a:gd name="csY149" fmla="*/ 341383 h 407474"/>
                <a:gd name="csX150" fmla="*/ 260413 w 870015"/>
                <a:gd name="csY150" fmla="*/ 282876 h 407474"/>
                <a:gd name="csX151" fmla="*/ 290744 w 870015"/>
                <a:gd name="csY151" fmla="*/ 212394 h 407474"/>
                <a:gd name="csX152" fmla="*/ 307295 w 870015"/>
                <a:gd name="csY152" fmla="*/ 148861 h 407474"/>
                <a:gd name="csX153" fmla="*/ 317446 w 870015"/>
                <a:gd name="csY153" fmla="*/ 61036 h 407474"/>
                <a:gd name="csX154" fmla="*/ 316361 w 870015"/>
                <a:gd name="csY154" fmla="*/ 56317 h 407474"/>
                <a:gd name="csX155" fmla="*/ 447290 w 870015"/>
                <a:gd name="csY155" fmla="*/ 59982 h 407474"/>
                <a:gd name="csX156" fmla="*/ 417106 w 870015"/>
                <a:gd name="csY156" fmla="*/ 136206 h 407474"/>
                <a:gd name="csX157" fmla="*/ 379947 w 870015"/>
                <a:gd name="csY157" fmla="*/ 200315 h 407474"/>
                <a:gd name="csX158" fmla="*/ 324636 w 870015"/>
                <a:gd name="csY158" fmla="*/ 271569 h 407474"/>
                <a:gd name="csX159" fmla="*/ 300478 w 870015"/>
                <a:gd name="csY159" fmla="*/ 297627 h 407474"/>
                <a:gd name="csX160" fmla="*/ 317881 w 870015"/>
                <a:gd name="csY160" fmla="*/ 282000 h 407474"/>
                <a:gd name="csX161" fmla="*/ 358737 w 870015"/>
                <a:gd name="csY161" fmla="*/ 235927 h 407474"/>
                <a:gd name="csX162" fmla="*/ 408880 w 870015"/>
                <a:gd name="csY162" fmla="*/ 158979 h 407474"/>
                <a:gd name="csX163" fmla="*/ 446720 w 870015"/>
                <a:gd name="csY163" fmla="*/ 68028 h 407474"/>
                <a:gd name="csX164" fmla="*/ 447296 w 870015"/>
                <a:gd name="csY164" fmla="*/ 59982 h 407474"/>
                <a:gd name="csX165" fmla="*/ 473599 w 870015"/>
                <a:gd name="csY165" fmla="*/ 62225 h 407474"/>
                <a:gd name="csX166" fmla="*/ 423904 w 870015"/>
                <a:gd name="csY166" fmla="*/ 162681 h 407474"/>
                <a:gd name="csX167" fmla="*/ 366074 w 870015"/>
                <a:gd name="csY167" fmla="*/ 245266 h 407474"/>
                <a:gd name="csX168" fmla="*/ 309704 w 870015"/>
                <a:gd name="csY168" fmla="*/ 303651 h 407474"/>
                <a:gd name="csX169" fmla="*/ 239994 w 870015"/>
                <a:gd name="csY169" fmla="*/ 356986 h 407474"/>
                <a:gd name="csX170" fmla="*/ 214181 w 870015"/>
                <a:gd name="csY170" fmla="*/ 370420 h 407474"/>
                <a:gd name="csX171" fmla="*/ 237530 w 870015"/>
                <a:gd name="csY171" fmla="*/ 360571 h 407474"/>
                <a:gd name="csX172" fmla="*/ 308441 w 870015"/>
                <a:gd name="csY172" fmla="*/ 308499 h 407474"/>
                <a:gd name="csX173" fmla="*/ 365511 w 870015"/>
                <a:gd name="csY173" fmla="*/ 250420 h 407474"/>
                <a:gd name="csX174" fmla="*/ 412251 w 870015"/>
                <a:gd name="csY174" fmla="*/ 185815 h 407474"/>
                <a:gd name="csX175" fmla="*/ 468610 w 870015"/>
                <a:gd name="csY175" fmla="*/ 79114 h 407474"/>
                <a:gd name="csX176" fmla="*/ 473599 w 870015"/>
                <a:gd name="csY176" fmla="*/ 62225 h 407474"/>
                <a:gd name="csX177" fmla="*/ 520959 w 870015"/>
                <a:gd name="csY177" fmla="*/ 65240 h 407474"/>
                <a:gd name="csX178" fmla="*/ 509919 w 870015"/>
                <a:gd name="csY178" fmla="*/ 84054 h 407474"/>
                <a:gd name="csX179" fmla="*/ 475616 w 870015"/>
                <a:gd name="csY179" fmla="*/ 145484 h 407474"/>
                <a:gd name="csX180" fmla="*/ 395682 w 870015"/>
                <a:gd name="csY180" fmla="*/ 243716 h 407474"/>
                <a:gd name="csX181" fmla="*/ 362029 w 870015"/>
                <a:gd name="csY181" fmla="*/ 277269 h 407474"/>
                <a:gd name="csX182" fmla="*/ 382558 w 870015"/>
                <a:gd name="csY182" fmla="*/ 260207 h 407474"/>
                <a:gd name="csX183" fmla="*/ 461799 w 870015"/>
                <a:gd name="csY183" fmla="*/ 169367 h 407474"/>
                <a:gd name="csX184" fmla="*/ 504709 w 870015"/>
                <a:gd name="csY184" fmla="*/ 100515 h 407474"/>
                <a:gd name="csX185" fmla="*/ 520959 w 870015"/>
                <a:gd name="csY185" fmla="*/ 65246 h 407474"/>
                <a:gd name="csX186" fmla="*/ 273758 w 870015"/>
                <a:gd name="csY186" fmla="*/ 69003 h 407474"/>
                <a:gd name="csX187" fmla="*/ 274304 w 870015"/>
                <a:gd name="csY187" fmla="*/ 89673 h 407474"/>
                <a:gd name="csX188" fmla="*/ 263778 w 870015"/>
                <a:gd name="csY188" fmla="*/ 208925 h 407474"/>
                <a:gd name="csX189" fmla="*/ 251439 w 870015"/>
                <a:gd name="csY189" fmla="*/ 258773 h 407474"/>
                <a:gd name="csX190" fmla="*/ 258041 w 870015"/>
                <a:gd name="csY190" fmla="*/ 244292 h 407474"/>
                <a:gd name="csX191" fmla="*/ 275861 w 870015"/>
                <a:gd name="csY191" fmla="*/ 142531 h 407474"/>
                <a:gd name="csX192" fmla="*/ 275529 w 870015"/>
                <a:gd name="csY192" fmla="*/ 77172 h 407474"/>
                <a:gd name="csX193" fmla="*/ 273764 w 870015"/>
                <a:gd name="csY193" fmla="*/ 68996 h 407474"/>
                <a:gd name="csX194" fmla="*/ 205324 w 870015"/>
                <a:gd name="csY194" fmla="*/ 69223 h 407474"/>
                <a:gd name="csX195" fmla="*/ 209762 w 870015"/>
                <a:gd name="csY195" fmla="*/ 90311 h 407474"/>
                <a:gd name="csX196" fmla="*/ 223339 w 870015"/>
                <a:gd name="csY196" fmla="*/ 219264 h 407474"/>
                <a:gd name="csX197" fmla="*/ 218374 w 870015"/>
                <a:gd name="csY197" fmla="*/ 266348 h 407474"/>
                <a:gd name="csX198" fmla="*/ 222892 w 870015"/>
                <a:gd name="csY198" fmla="*/ 251254 h 407474"/>
                <a:gd name="csX199" fmla="*/ 223505 w 870015"/>
                <a:gd name="csY199" fmla="*/ 150467 h 407474"/>
                <a:gd name="csX200" fmla="*/ 207236 w 870015"/>
                <a:gd name="csY200" fmla="*/ 73954 h 407474"/>
                <a:gd name="csX201" fmla="*/ 205317 w 870015"/>
                <a:gd name="csY201" fmla="*/ 69217 h 407474"/>
                <a:gd name="csX202" fmla="*/ 241680 w 870015"/>
                <a:gd name="csY202" fmla="*/ 71068 h 407474"/>
                <a:gd name="csX203" fmla="*/ 244714 w 870015"/>
                <a:gd name="csY203" fmla="*/ 181611 h 407474"/>
                <a:gd name="csX204" fmla="*/ 229665 w 870015"/>
                <a:gd name="csY204" fmla="*/ 273481 h 407474"/>
                <a:gd name="csX205" fmla="*/ 202357 w 870015"/>
                <a:gd name="csY205" fmla="*/ 340722 h 407474"/>
                <a:gd name="csX206" fmla="*/ 188380 w 870015"/>
                <a:gd name="csY206" fmla="*/ 361552 h 407474"/>
                <a:gd name="csX207" fmla="*/ 199598 w 870015"/>
                <a:gd name="csY207" fmla="*/ 348903 h 407474"/>
                <a:gd name="csX208" fmla="*/ 228335 w 870015"/>
                <a:gd name="csY208" fmla="*/ 286988 h 407474"/>
                <a:gd name="csX209" fmla="*/ 248307 w 870015"/>
                <a:gd name="csY209" fmla="*/ 167167 h 407474"/>
                <a:gd name="csX210" fmla="*/ 246339 w 870015"/>
                <a:gd name="csY210" fmla="*/ 93504 h 407474"/>
                <a:gd name="csX211" fmla="*/ 241680 w 870015"/>
                <a:gd name="csY211" fmla="*/ 71068 h 407474"/>
                <a:gd name="csX212" fmla="*/ 174490 w 870015"/>
                <a:gd name="csY212" fmla="*/ 72159 h 407474"/>
                <a:gd name="csX213" fmla="*/ 179002 w 870015"/>
                <a:gd name="csY213" fmla="*/ 86677 h 407474"/>
                <a:gd name="csX214" fmla="*/ 193787 w 870015"/>
                <a:gd name="csY214" fmla="*/ 130501 h 407474"/>
                <a:gd name="csX215" fmla="*/ 203264 w 870015"/>
                <a:gd name="csY215" fmla="*/ 186238 h 407474"/>
                <a:gd name="csX216" fmla="*/ 205054 w 870015"/>
                <a:gd name="csY216" fmla="*/ 264951 h 407474"/>
                <a:gd name="csX217" fmla="*/ 193284 w 870015"/>
                <a:gd name="csY217" fmla="*/ 340930 h 407474"/>
                <a:gd name="csX218" fmla="*/ 187688 w 870015"/>
                <a:gd name="csY218" fmla="*/ 357961 h 407474"/>
                <a:gd name="csX219" fmla="*/ 193934 w 870015"/>
                <a:gd name="csY219" fmla="*/ 345385 h 407474"/>
                <a:gd name="csX220" fmla="*/ 206341 w 870015"/>
                <a:gd name="csY220" fmla="*/ 283863 h 407474"/>
                <a:gd name="csX221" fmla="*/ 206464 w 870015"/>
                <a:gd name="csY221" fmla="*/ 192293 h 407474"/>
                <a:gd name="csX222" fmla="*/ 196515 w 870015"/>
                <a:gd name="csY222" fmla="*/ 132088 h 407474"/>
                <a:gd name="csX223" fmla="*/ 180546 w 870015"/>
                <a:gd name="csY223" fmla="*/ 86150 h 407474"/>
                <a:gd name="csX224" fmla="*/ 174490 w 870015"/>
                <a:gd name="csY224" fmla="*/ 72153 h 407474"/>
                <a:gd name="csX225" fmla="*/ 549868 w 870015"/>
                <a:gd name="csY225" fmla="*/ 80260 h 407474"/>
                <a:gd name="csX226" fmla="*/ 530516 w 870015"/>
                <a:gd name="csY226" fmla="*/ 109094 h 407474"/>
                <a:gd name="csX227" fmla="*/ 494668 w 870015"/>
                <a:gd name="csY227" fmla="*/ 160474 h 407474"/>
                <a:gd name="csX228" fmla="*/ 412650 w 870015"/>
                <a:gd name="csY228" fmla="*/ 246308 h 407474"/>
                <a:gd name="csX229" fmla="*/ 337558 w 870015"/>
                <a:gd name="csY229" fmla="*/ 311306 h 407474"/>
                <a:gd name="csX230" fmla="*/ 197630 w 870015"/>
                <a:gd name="csY230" fmla="*/ 384025 h 407474"/>
                <a:gd name="csX231" fmla="*/ 193248 w 870015"/>
                <a:gd name="csY231" fmla="*/ 387224 h 407474"/>
                <a:gd name="csX232" fmla="*/ 286514 w 870015"/>
                <a:gd name="csY232" fmla="*/ 351900 h 407474"/>
                <a:gd name="csX233" fmla="*/ 413839 w 870015"/>
                <a:gd name="csY233" fmla="*/ 253895 h 407474"/>
                <a:gd name="csX234" fmla="*/ 506493 w 870015"/>
                <a:gd name="csY234" fmla="*/ 152501 h 407474"/>
                <a:gd name="csX235" fmla="*/ 549862 w 870015"/>
                <a:gd name="csY235" fmla="*/ 80267 h 407474"/>
                <a:gd name="csX236" fmla="*/ 583656 w 870015"/>
                <a:gd name="csY236" fmla="*/ 85678 h 407474"/>
                <a:gd name="csX237" fmla="*/ 482071 w 870015"/>
                <a:gd name="csY237" fmla="*/ 210929 h 407474"/>
                <a:gd name="csX238" fmla="*/ 376483 w 870015"/>
                <a:gd name="csY238" fmla="*/ 308352 h 407474"/>
                <a:gd name="csX239" fmla="*/ 286355 w 870015"/>
                <a:gd name="csY239" fmla="*/ 360602 h 407474"/>
                <a:gd name="csX240" fmla="*/ 258783 w 870015"/>
                <a:gd name="csY240" fmla="*/ 373177 h 407474"/>
                <a:gd name="csX241" fmla="*/ 343535 w 870015"/>
                <a:gd name="csY241" fmla="*/ 334771 h 407474"/>
                <a:gd name="csX242" fmla="*/ 434975 w 870015"/>
                <a:gd name="csY242" fmla="*/ 263296 h 407474"/>
                <a:gd name="csX243" fmla="*/ 503060 w 870015"/>
                <a:gd name="csY243" fmla="*/ 192569 h 407474"/>
                <a:gd name="csX244" fmla="*/ 584422 w 870015"/>
                <a:gd name="csY244" fmla="*/ 87817 h 407474"/>
                <a:gd name="csX245" fmla="*/ 583656 w 870015"/>
                <a:gd name="csY245" fmla="*/ 85684 h 407474"/>
                <a:gd name="csX246" fmla="*/ 129680 w 870015"/>
                <a:gd name="csY246" fmla="*/ 99062 h 407474"/>
                <a:gd name="csX247" fmla="*/ 135271 w 870015"/>
                <a:gd name="csY247" fmla="*/ 110136 h 407474"/>
                <a:gd name="csX248" fmla="*/ 162567 w 870015"/>
                <a:gd name="csY248" fmla="*/ 164924 h 407474"/>
                <a:gd name="csX249" fmla="*/ 182183 w 870015"/>
                <a:gd name="csY249" fmla="*/ 240572 h 407474"/>
                <a:gd name="csX250" fmla="*/ 186161 w 870015"/>
                <a:gd name="csY250" fmla="*/ 314333 h 407474"/>
                <a:gd name="csX251" fmla="*/ 179198 w 870015"/>
                <a:gd name="csY251" fmla="*/ 355509 h 407474"/>
                <a:gd name="csX252" fmla="*/ 184267 w 870015"/>
                <a:gd name="csY252" fmla="*/ 343608 h 407474"/>
                <a:gd name="csX253" fmla="*/ 189845 w 870015"/>
                <a:gd name="csY253" fmla="*/ 273971 h 407474"/>
                <a:gd name="csX254" fmla="*/ 172780 w 870015"/>
                <a:gd name="csY254" fmla="*/ 184412 h 407474"/>
                <a:gd name="csX255" fmla="*/ 135767 w 870015"/>
                <a:gd name="csY255" fmla="*/ 107066 h 407474"/>
                <a:gd name="csX256" fmla="*/ 129687 w 870015"/>
                <a:gd name="csY256" fmla="*/ 99062 h 407474"/>
                <a:gd name="csX257" fmla="*/ 94403 w 870015"/>
                <a:gd name="csY257" fmla="*/ 112079 h 407474"/>
                <a:gd name="csX258" fmla="*/ 105369 w 870015"/>
                <a:gd name="csY258" fmla="*/ 125512 h 407474"/>
                <a:gd name="csX259" fmla="*/ 142363 w 870015"/>
                <a:gd name="csY259" fmla="*/ 180067 h 407474"/>
                <a:gd name="csX260" fmla="*/ 162941 w 870015"/>
                <a:gd name="csY260" fmla="*/ 233782 h 407474"/>
                <a:gd name="csX261" fmla="*/ 172982 w 870015"/>
                <a:gd name="csY261" fmla="*/ 284151 h 407474"/>
                <a:gd name="csX262" fmla="*/ 174735 w 870015"/>
                <a:gd name="csY262" fmla="*/ 314045 h 407474"/>
                <a:gd name="csX263" fmla="*/ 166821 w 870015"/>
                <a:gd name="csY263" fmla="*/ 239401 h 407474"/>
                <a:gd name="csX264" fmla="*/ 146525 w 870015"/>
                <a:gd name="csY264" fmla="*/ 183131 h 407474"/>
                <a:gd name="csX265" fmla="*/ 107643 w 870015"/>
                <a:gd name="csY265" fmla="*/ 125022 h 407474"/>
                <a:gd name="csX266" fmla="*/ 94403 w 870015"/>
                <a:gd name="csY266" fmla="*/ 112079 h 407474"/>
                <a:gd name="csX267" fmla="*/ 636214 w 870015"/>
                <a:gd name="csY267" fmla="*/ 113525 h 407474"/>
                <a:gd name="csX268" fmla="*/ 565162 w 870015"/>
                <a:gd name="csY268" fmla="*/ 191600 h 407474"/>
                <a:gd name="csX269" fmla="*/ 442135 w 870015"/>
                <a:gd name="csY269" fmla="*/ 290708 h 407474"/>
                <a:gd name="csX270" fmla="*/ 328988 w 870015"/>
                <a:gd name="csY270" fmla="*/ 355779 h 407474"/>
                <a:gd name="csX271" fmla="*/ 194541 w 870015"/>
                <a:gd name="csY271" fmla="*/ 392194 h 407474"/>
                <a:gd name="csX272" fmla="*/ 229126 w 870015"/>
                <a:gd name="csY272" fmla="*/ 388731 h 407474"/>
                <a:gd name="csX273" fmla="*/ 360809 w 870015"/>
                <a:gd name="csY273" fmla="*/ 347052 h 407474"/>
                <a:gd name="csX274" fmla="*/ 477296 w 870015"/>
                <a:gd name="csY274" fmla="*/ 273708 h 407474"/>
                <a:gd name="csX275" fmla="*/ 579322 w 870015"/>
                <a:gd name="csY275" fmla="*/ 184424 h 407474"/>
                <a:gd name="csX276" fmla="*/ 637409 w 870015"/>
                <a:gd name="csY276" fmla="*/ 114267 h 407474"/>
                <a:gd name="csX277" fmla="*/ 636214 w 870015"/>
                <a:gd name="csY277" fmla="*/ 113531 h 407474"/>
                <a:gd name="csX278" fmla="*/ 70717 w 870015"/>
                <a:gd name="csY278" fmla="*/ 130470 h 407474"/>
                <a:gd name="csX279" fmla="*/ 85606 w 870015"/>
                <a:gd name="csY279" fmla="*/ 144369 h 407474"/>
                <a:gd name="csX280" fmla="*/ 120614 w 870015"/>
                <a:gd name="csY280" fmla="*/ 189688 h 407474"/>
                <a:gd name="csX281" fmla="*/ 147807 w 870015"/>
                <a:gd name="csY281" fmla="*/ 245395 h 407474"/>
                <a:gd name="csX282" fmla="*/ 167110 w 870015"/>
                <a:gd name="csY282" fmla="*/ 351226 h 407474"/>
                <a:gd name="csX283" fmla="*/ 168728 w 870015"/>
                <a:gd name="csY283" fmla="*/ 352059 h 407474"/>
                <a:gd name="csX284" fmla="*/ 162445 w 870015"/>
                <a:gd name="csY284" fmla="*/ 292492 h 407474"/>
                <a:gd name="csX285" fmla="*/ 138538 w 870015"/>
                <a:gd name="csY285" fmla="*/ 217198 h 407474"/>
                <a:gd name="csX286" fmla="*/ 103211 w 870015"/>
                <a:gd name="csY286" fmla="*/ 158850 h 407474"/>
                <a:gd name="csX287" fmla="*/ 70723 w 870015"/>
                <a:gd name="csY287" fmla="*/ 130470 h 407474"/>
                <a:gd name="csX288" fmla="*/ 51647 w 870015"/>
                <a:gd name="csY288" fmla="*/ 147102 h 407474"/>
                <a:gd name="csX289" fmla="*/ 63821 w 870015"/>
                <a:gd name="csY289" fmla="*/ 158091 h 407474"/>
                <a:gd name="csX290" fmla="*/ 100655 w 870015"/>
                <a:gd name="csY290" fmla="*/ 201075 h 407474"/>
                <a:gd name="csX291" fmla="*/ 144227 w 870015"/>
                <a:gd name="csY291" fmla="*/ 281785 h 407474"/>
                <a:gd name="csX292" fmla="*/ 153765 w 870015"/>
                <a:gd name="csY292" fmla="*/ 311765 h 407474"/>
                <a:gd name="csX293" fmla="*/ 151809 w 870015"/>
                <a:gd name="csY293" fmla="*/ 298718 h 407474"/>
                <a:gd name="csX294" fmla="*/ 126566 w 870015"/>
                <a:gd name="csY294" fmla="*/ 239855 h 407474"/>
                <a:gd name="csX295" fmla="*/ 101440 w 870015"/>
                <a:gd name="csY295" fmla="*/ 198280 h 407474"/>
                <a:gd name="csX296" fmla="*/ 54025 w 870015"/>
                <a:gd name="csY296" fmla="*/ 148683 h 407474"/>
                <a:gd name="csX297" fmla="*/ 51647 w 870015"/>
                <a:gd name="csY297" fmla="*/ 147102 h 407474"/>
                <a:gd name="csX298" fmla="*/ 701712 w 870015"/>
                <a:gd name="csY298" fmla="*/ 151827 h 407474"/>
                <a:gd name="csX299" fmla="*/ 607176 w 870015"/>
                <a:gd name="csY299" fmla="*/ 225190 h 407474"/>
                <a:gd name="csX300" fmla="*/ 444458 w 870015"/>
                <a:gd name="csY300" fmla="*/ 323262 h 407474"/>
                <a:gd name="csX301" fmla="*/ 312352 w 870015"/>
                <a:gd name="csY301" fmla="*/ 373864 h 407474"/>
                <a:gd name="csX302" fmla="*/ 304389 w 870015"/>
                <a:gd name="csY302" fmla="*/ 377191 h 407474"/>
                <a:gd name="csX303" fmla="*/ 388381 w 870015"/>
                <a:gd name="csY303" fmla="*/ 354008 h 407474"/>
                <a:gd name="csX304" fmla="*/ 523092 w 870015"/>
                <a:gd name="csY304" fmla="*/ 284243 h 407474"/>
                <a:gd name="csX305" fmla="*/ 628233 w 870015"/>
                <a:gd name="csY305" fmla="*/ 213252 h 407474"/>
                <a:gd name="csX306" fmla="*/ 701718 w 870015"/>
                <a:gd name="csY306" fmla="*/ 151827 h 407474"/>
                <a:gd name="csX307" fmla="*/ 34826 w 870015"/>
                <a:gd name="csY307" fmla="*/ 177481 h 407474"/>
                <a:gd name="csX308" fmla="*/ 45216 w 870015"/>
                <a:gd name="csY308" fmla="*/ 186832 h 407474"/>
                <a:gd name="csX309" fmla="*/ 81567 w 870015"/>
                <a:gd name="csY309" fmla="*/ 220520 h 407474"/>
                <a:gd name="csX310" fmla="*/ 123832 w 870015"/>
                <a:gd name="csY310" fmla="*/ 274860 h 407474"/>
                <a:gd name="csX311" fmla="*/ 147353 w 870015"/>
                <a:gd name="csY311" fmla="*/ 321497 h 407474"/>
                <a:gd name="csX312" fmla="*/ 158693 w 870015"/>
                <a:gd name="csY312" fmla="*/ 354094 h 407474"/>
                <a:gd name="csX313" fmla="*/ 156045 w 870015"/>
                <a:gd name="csY313" fmla="*/ 339000 h 407474"/>
                <a:gd name="csX314" fmla="*/ 133144 w 870015"/>
                <a:gd name="csY314" fmla="*/ 285395 h 407474"/>
                <a:gd name="csX315" fmla="*/ 83927 w 870015"/>
                <a:gd name="csY315" fmla="*/ 218749 h 407474"/>
                <a:gd name="csX316" fmla="*/ 45535 w 870015"/>
                <a:gd name="csY316" fmla="*/ 184332 h 407474"/>
                <a:gd name="csX317" fmla="*/ 34820 w 870015"/>
                <a:gd name="csY317" fmla="*/ 177487 h 407474"/>
                <a:gd name="csX318" fmla="*/ 736530 w 870015"/>
                <a:gd name="csY318" fmla="*/ 183474 h 407474"/>
                <a:gd name="csX319" fmla="*/ 663664 w 870015"/>
                <a:gd name="csY319" fmla="*/ 233169 h 407474"/>
                <a:gd name="csX320" fmla="*/ 471466 w 870015"/>
                <a:gd name="csY320" fmla="*/ 333349 h 407474"/>
                <a:gd name="csX321" fmla="*/ 319070 w 870015"/>
                <a:gd name="csY321" fmla="*/ 382302 h 407474"/>
                <a:gd name="csX322" fmla="*/ 232191 w 870015"/>
                <a:gd name="csY322" fmla="*/ 393701 h 407474"/>
                <a:gd name="csX323" fmla="*/ 223621 w 870015"/>
                <a:gd name="csY323" fmla="*/ 395160 h 407474"/>
                <a:gd name="csX324" fmla="*/ 315368 w 870015"/>
                <a:gd name="csY324" fmla="*/ 387512 h 407474"/>
                <a:gd name="csX325" fmla="*/ 454603 w 870015"/>
                <a:gd name="csY325" fmla="*/ 345863 h 407474"/>
                <a:gd name="csX326" fmla="*/ 692646 w 870015"/>
                <a:gd name="csY326" fmla="*/ 217296 h 407474"/>
                <a:gd name="csX327" fmla="*/ 736542 w 870015"/>
                <a:gd name="csY327" fmla="*/ 183474 h 407474"/>
                <a:gd name="csX328" fmla="*/ 761522 w 870015"/>
                <a:gd name="csY328" fmla="*/ 206045 h 407474"/>
                <a:gd name="csX329" fmla="*/ 568803 w 870015"/>
                <a:gd name="csY329" fmla="*/ 326167 h 407474"/>
                <a:gd name="csX330" fmla="*/ 426031 w 870015"/>
                <a:gd name="csY330" fmla="*/ 379318 h 407474"/>
                <a:gd name="csX331" fmla="*/ 346931 w 870015"/>
                <a:gd name="csY331" fmla="*/ 394339 h 407474"/>
                <a:gd name="csX332" fmla="*/ 379738 w 870015"/>
                <a:gd name="csY332" fmla="*/ 391759 h 407474"/>
                <a:gd name="csX333" fmla="*/ 548556 w 870015"/>
                <a:gd name="csY333" fmla="*/ 339766 h 407474"/>
                <a:gd name="csX334" fmla="*/ 747263 w 870015"/>
                <a:gd name="csY334" fmla="*/ 221176 h 407474"/>
                <a:gd name="csX335" fmla="*/ 761515 w 870015"/>
                <a:gd name="csY335" fmla="*/ 206051 h 407474"/>
                <a:gd name="csX336" fmla="*/ 32454 w 870015"/>
                <a:gd name="csY336" fmla="*/ 209636 h 407474"/>
                <a:gd name="csX337" fmla="*/ 41698 w 870015"/>
                <a:gd name="csY337" fmla="*/ 218277 h 407474"/>
                <a:gd name="csX338" fmla="*/ 84301 w 870015"/>
                <a:gd name="csY338" fmla="*/ 261617 h 407474"/>
                <a:gd name="csX339" fmla="*/ 119762 w 870015"/>
                <a:gd name="csY339" fmla="*/ 308474 h 407474"/>
                <a:gd name="csX340" fmla="*/ 136386 w 870015"/>
                <a:gd name="csY340" fmla="*/ 340299 h 407474"/>
                <a:gd name="csX341" fmla="*/ 137698 w 870015"/>
                <a:gd name="csY341" fmla="*/ 340801 h 407474"/>
                <a:gd name="csX342" fmla="*/ 114552 w 870015"/>
                <a:gd name="csY342" fmla="*/ 296683 h 407474"/>
                <a:gd name="csX343" fmla="*/ 53767 w 870015"/>
                <a:gd name="csY343" fmla="*/ 225459 h 407474"/>
                <a:gd name="csX344" fmla="*/ 32448 w 870015"/>
                <a:gd name="csY344" fmla="*/ 209630 h 407474"/>
                <a:gd name="csX345" fmla="*/ 796707 w 870015"/>
                <a:gd name="csY345" fmla="*/ 228487 h 407474"/>
                <a:gd name="csX346" fmla="*/ 695705 w 870015"/>
                <a:gd name="csY346" fmla="*/ 288618 h 407474"/>
                <a:gd name="csX347" fmla="*/ 513640 w 870015"/>
                <a:gd name="csY347" fmla="*/ 368189 h 407474"/>
                <a:gd name="csX348" fmla="*/ 396191 w 870015"/>
                <a:gd name="csY348" fmla="*/ 394859 h 407474"/>
                <a:gd name="csX349" fmla="*/ 269872 w 870015"/>
                <a:gd name="csY349" fmla="*/ 402342 h 407474"/>
                <a:gd name="csX350" fmla="*/ 208107 w 870015"/>
                <a:gd name="csY350" fmla="*/ 403507 h 407474"/>
                <a:gd name="csX351" fmla="*/ 221341 w 870015"/>
                <a:gd name="csY351" fmla="*/ 404959 h 407474"/>
                <a:gd name="csX352" fmla="*/ 398159 w 870015"/>
                <a:gd name="csY352" fmla="*/ 399860 h 407474"/>
                <a:gd name="csX353" fmla="*/ 539128 w 870015"/>
                <a:gd name="csY353" fmla="*/ 365419 h 407474"/>
                <a:gd name="csX354" fmla="*/ 681496 w 870015"/>
                <a:gd name="csY354" fmla="*/ 302671 h 407474"/>
                <a:gd name="csX355" fmla="*/ 774572 w 870015"/>
                <a:gd name="csY355" fmla="*/ 248508 h 407474"/>
                <a:gd name="csX356" fmla="*/ 796713 w 870015"/>
                <a:gd name="csY356" fmla="*/ 228487 h 407474"/>
                <a:gd name="csX357" fmla="*/ 15621 w 870015"/>
                <a:gd name="csY357" fmla="*/ 234333 h 407474"/>
                <a:gd name="csX358" fmla="*/ 28917 w 870015"/>
                <a:gd name="csY358" fmla="*/ 241191 h 407474"/>
                <a:gd name="csX359" fmla="*/ 60621 w 870015"/>
                <a:gd name="csY359" fmla="*/ 263259 h 407474"/>
                <a:gd name="csX360" fmla="*/ 110776 w 870015"/>
                <a:gd name="csY360" fmla="*/ 322680 h 407474"/>
                <a:gd name="csX361" fmla="*/ 105535 w 870015"/>
                <a:gd name="csY361" fmla="*/ 311502 h 407474"/>
                <a:gd name="csX362" fmla="*/ 58561 w 870015"/>
                <a:gd name="csY362" fmla="*/ 259055 h 407474"/>
                <a:gd name="csX363" fmla="*/ 15621 w 870015"/>
                <a:gd name="csY363" fmla="*/ 234333 h 407474"/>
                <a:gd name="csX364" fmla="*/ 819002 w 870015"/>
                <a:gd name="csY364" fmla="*/ 268677 h 407474"/>
                <a:gd name="csX365" fmla="*/ 705421 w 870015"/>
                <a:gd name="csY365" fmla="*/ 331088 h 407474"/>
                <a:gd name="csX366" fmla="*/ 596970 w 870015"/>
                <a:gd name="csY366" fmla="*/ 372515 h 407474"/>
                <a:gd name="csX367" fmla="*/ 472631 w 870015"/>
                <a:gd name="csY367" fmla="*/ 397403 h 407474"/>
                <a:gd name="csX368" fmla="*/ 466060 w 870015"/>
                <a:gd name="csY368" fmla="*/ 400056 h 407474"/>
                <a:gd name="csX369" fmla="*/ 608022 w 870015"/>
                <a:gd name="csY369" fmla="*/ 373637 h 407474"/>
                <a:gd name="csX370" fmla="*/ 715750 w 870015"/>
                <a:gd name="csY370" fmla="*/ 331253 h 407474"/>
                <a:gd name="csX371" fmla="*/ 819002 w 870015"/>
                <a:gd name="csY371" fmla="*/ 268683 h 407474"/>
                <a:gd name="csX372" fmla="*/ 817304 w 870015"/>
                <a:gd name="csY372" fmla="*/ 298883 h 407474"/>
                <a:gd name="csX373" fmla="*/ 737646 w 870015"/>
                <a:gd name="csY373" fmla="*/ 343295 h 407474"/>
                <a:gd name="csX374" fmla="*/ 647677 w 870015"/>
                <a:gd name="csY374" fmla="*/ 378405 h 407474"/>
                <a:gd name="csX375" fmla="*/ 620748 w 870015"/>
                <a:gd name="csY375" fmla="*/ 388118 h 407474"/>
                <a:gd name="csX376" fmla="*/ 645072 w 870015"/>
                <a:gd name="csY376" fmla="*/ 382149 h 407474"/>
                <a:gd name="csX377" fmla="*/ 773046 w 870015"/>
                <a:gd name="csY377" fmla="*/ 330138 h 407474"/>
                <a:gd name="csX378" fmla="*/ 817298 w 870015"/>
                <a:gd name="csY378" fmla="*/ 298883 h 407474"/>
                <a:gd name="csX379" fmla="*/ 825530 w 870015"/>
                <a:gd name="csY379" fmla="*/ 331492 h 407474"/>
                <a:gd name="csX380" fmla="*/ 713929 w 870015"/>
                <a:gd name="csY380" fmla="*/ 378920 h 407474"/>
                <a:gd name="csX381" fmla="*/ 703110 w 870015"/>
                <a:gd name="csY381" fmla="*/ 383914 h 407474"/>
                <a:gd name="csX382" fmla="*/ 806337 w 870015"/>
                <a:gd name="csY382" fmla="*/ 346298 h 407474"/>
                <a:gd name="csX383" fmla="*/ 825524 w 870015"/>
                <a:gd name="csY383" fmla="*/ 331492 h 407474"/>
                <a:gd name="csX384" fmla="*/ 826787 w 870015"/>
                <a:gd name="csY384" fmla="*/ 356784 h 407474"/>
                <a:gd name="csX385" fmla="*/ 763434 w 870015"/>
                <a:gd name="csY385" fmla="*/ 383786 h 407474"/>
                <a:gd name="csX386" fmla="*/ 798209 w 870015"/>
                <a:gd name="csY386" fmla="*/ 372240 h 407474"/>
                <a:gd name="csX387" fmla="*/ 826787 w 870015"/>
                <a:gd name="csY387" fmla="*/ 356784 h 4074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Lst>
              <a:rect l="l" t="t" r="r" b="b"/>
              <a:pathLst>
                <a:path w="870015" h="407474">
                  <a:moveTo>
                    <a:pt x="344240" y="10"/>
                  </a:moveTo>
                  <a:cubicBezTo>
                    <a:pt x="315821" y="138"/>
                    <a:pt x="287336" y="1468"/>
                    <a:pt x="259273" y="6071"/>
                  </a:cubicBezTo>
                  <a:cubicBezTo>
                    <a:pt x="238303" y="9515"/>
                    <a:pt x="217001" y="11022"/>
                    <a:pt x="196239" y="15533"/>
                  </a:cubicBezTo>
                  <a:cubicBezTo>
                    <a:pt x="180105" y="19038"/>
                    <a:pt x="164063" y="22948"/>
                    <a:pt x="148089" y="27158"/>
                  </a:cubicBezTo>
                  <a:cubicBezTo>
                    <a:pt x="127860" y="32490"/>
                    <a:pt x="108115" y="40157"/>
                    <a:pt x="89818" y="50225"/>
                  </a:cubicBezTo>
                  <a:cubicBezTo>
                    <a:pt x="76105" y="57769"/>
                    <a:pt x="63330" y="65473"/>
                    <a:pt x="52486" y="76792"/>
                  </a:cubicBezTo>
                  <a:cubicBezTo>
                    <a:pt x="41379" y="86499"/>
                    <a:pt x="30216" y="98020"/>
                    <a:pt x="22707" y="110902"/>
                  </a:cubicBezTo>
                  <a:cubicBezTo>
                    <a:pt x="15934" y="122515"/>
                    <a:pt x="8774" y="133945"/>
                    <a:pt x="3386" y="146594"/>
                  </a:cubicBezTo>
                  <a:cubicBezTo>
                    <a:pt x="2055" y="149725"/>
                    <a:pt x="-1898" y="162435"/>
                    <a:pt x="1093" y="156534"/>
                  </a:cubicBezTo>
                  <a:cubicBezTo>
                    <a:pt x="8161" y="142592"/>
                    <a:pt x="15069" y="128846"/>
                    <a:pt x="22781" y="115419"/>
                  </a:cubicBezTo>
                  <a:cubicBezTo>
                    <a:pt x="30351" y="102243"/>
                    <a:pt x="41121" y="91383"/>
                    <a:pt x="52805" y="81823"/>
                  </a:cubicBezTo>
                  <a:cubicBezTo>
                    <a:pt x="63937" y="70602"/>
                    <a:pt x="76497" y="60870"/>
                    <a:pt x="90492" y="53430"/>
                  </a:cubicBezTo>
                  <a:cubicBezTo>
                    <a:pt x="107889" y="44183"/>
                    <a:pt x="125972" y="35487"/>
                    <a:pt x="145165" y="31019"/>
                  </a:cubicBezTo>
                  <a:cubicBezTo>
                    <a:pt x="161023" y="27324"/>
                    <a:pt x="176703" y="22807"/>
                    <a:pt x="192671" y="19602"/>
                  </a:cubicBezTo>
                  <a:cubicBezTo>
                    <a:pt x="212722" y="15576"/>
                    <a:pt x="233104" y="13627"/>
                    <a:pt x="253333" y="10655"/>
                  </a:cubicBezTo>
                  <a:cubicBezTo>
                    <a:pt x="279833" y="6769"/>
                    <a:pt x="306535" y="4520"/>
                    <a:pt x="333322" y="3895"/>
                  </a:cubicBezTo>
                  <a:cubicBezTo>
                    <a:pt x="389877" y="2571"/>
                    <a:pt x="446493" y="7786"/>
                    <a:pt x="502128" y="17537"/>
                  </a:cubicBezTo>
                  <a:cubicBezTo>
                    <a:pt x="530295" y="22476"/>
                    <a:pt x="558401" y="28519"/>
                    <a:pt x="585464" y="37797"/>
                  </a:cubicBezTo>
                  <a:cubicBezTo>
                    <a:pt x="605105" y="44532"/>
                    <a:pt x="623813" y="53602"/>
                    <a:pt x="643030" y="61385"/>
                  </a:cubicBezTo>
                  <a:cubicBezTo>
                    <a:pt x="668684" y="71779"/>
                    <a:pt x="693596" y="83950"/>
                    <a:pt x="717239" y="98443"/>
                  </a:cubicBezTo>
                  <a:cubicBezTo>
                    <a:pt x="739080" y="111834"/>
                    <a:pt x="758279" y="128926"/>
                    <a:pt x="777760" y="145411"/>
                  </a:cubicBezTo>
                  <a:cubicBezTo>
                    <a:pt x="790424" y="156129"/>
                    <a:pt x="800398" y="169391"/>
                    <a:pt x="809212" y="183517"/>
                  </a:cubicBezTo>
                  <a:cubicBezTo>
                    <a:pt x="818272" y="198041"/>
                    <a:pt x="826388" y="213111"/>
                    <a:pt x="834645" y="228082"/>
                  </a:cubicBezTo>
                  <a:cubicBezTo>
                    <a:pt x="840598" y="235063"/>
                    <a:pt x="831881" y="219209"/>
                    <a:pt x="830587" y="216402"/>
                  </a:cubicBezTo>
                  <a:cubicBezTo>
                    <a:pt x="822851" y="199641"/>
                    <a:pt x="813939" y="183235"/>
                    <a:pt x="802978" y="168392"/>
                  </a:cubicBezTo>
                  <a:cubicBezTo>
                    <a:pt x="786004" y="145399"/>
                    <a:pt x="763066" y="127927"/>
                    <a:pt x="740760" y="110516"/>
                  </a:cubicBezTo>
                  <a:cubicBezTo>
                    <a:pt x="723283" y="96874"/>
                    <a:pt x="704029" y="85580"/>
                    <a:pt x="684193" y="75781"/>
                  </a:cubicBezTo>
                  <a:cubicBezTo>
                    <a:pt x="661169" y="64412"/>
                    <a:pt x="637421" y="54595"/>
                    <a:pt x="613717" y="44765"/>
                  </a:cubicBezTo>
                  <a:cubicBezTo>
                    <a:pt x="580652" y="31056"/>
                    <a:pt x="546073" y="20962"/>
                    <a:pt x="510808" y="15055"/>
                  </a:cubicBezTo>
                  <a:cubicBezTo>
                    <a:pt x="466783" y="7682"/>
                    <a:pt x="422366" y="2620"/>
                    <a:pt x="377715" y="776"/>
                  </a:cubicBezTo>
                  <a:cubicBezTo>
                    <a:pt x="366565" y="316"/>
                    <a:pt x="355402" y="-39"/>
                    <a:pt x="344240" y="4"/>
                  </a:cubicBezTo>
                  <a:close/>
                  <a:moveTo>
                    <a:pt x="360110" y="11329"/>
                  </a:moveTo>
                  <a:cubicBezTo>
                    <a:pt x="316722" y="11758"/>
                    <a:pt x="273255" y="14325"/>
                    <a:pt x="230340" y="20650"/>
                  </a:cubicBezTo>
                  <a:cubicBezTo>
                    <a:pt x="193088" y="26141"/>
                    <a:pt x="155972" y="34181"/>
                    <a:pt x="121154" y="49257"/>
                  </a:cubicBezTo>
                  <a:cubicBezTo>
                    <a:pt x="92925" y="61483"/>
                    <a:pt x="64605" y="76087"/>
                    <a:pt x="44186" y="99638"/>
                  </a:cubicBezTo>
                  <a:cubicBezTo>
                    <a:pt x="26060" y="120542"/>
                    <a:pt x="10509" y="144149"/>
                    <a:pt x="1645" y="170672"/>
                  </a:cubicBezTo>
                  <a:cubicBezTo>
                    <a:pt x="204" y="174980"/>
                    <a:pt x="-550" y="185478"/>
                    <a:pt x="2037" y="175697"/>
                  </a:cubicBezTo>
                  <a:cubicBezTo>
                    <a:pt x="11961" y="148340"/>
                    <a:pt x="28316" y="123606"/>
                    <a:pt x="47650" y="102083"/>
                  </a:cubicBezTo>
                  <a:cubicBezTo>
                    <a:pt x="64660" y="83147"/>
                    <a:pt x="87304" y="70866"/>
                    <a:pt x="109881" y="59614"/>
                  </a:cubicBezTo>
                  <a:cubicBezTo>
                    <a:pt x="133928" y="47627"/>
                    <a:pt x="159742" y="39954"/>
                    <a:pt x="185941" y="33832"/>
                  </a:cubicBezTo>
                  <a:cubicBezTo>
                    <a:pt x="237126" y="21882"/>
                    <a:pt x="290977" y="15520"/>
                    <a:pt x="342971" y="16158"/>
                  </a:cubicBezTo>
                  <a:cubicBezTo>
                    <a:pt x="372511" y="16519"/>
                    <a:pt x="397815" y="16048"/>
                    <a:pt x="427141" y="19725"/>
                  </a:cubicBezTo>
                  <a:cubicBezTo>
                    <a:pt x="470688" y="25185"/>
                    <a:pt x="516613" y="33758"/>
                    <a:pt x="559614" y="42822"/>
                  </a:cubicBezTo>
                  <a:cubicBezTo>
                    <a:pt x="598098" y="50936"/>
                    <a:pt x="633308" y="67544"/>
                    <a:pt x="668040" y="85427"/>
                  </a:cubicBezTo>
                  <a:cubicBezTo>
                    <a:pt x="690237" y="96856"/>
                    <a:pt x="713359" y="108727"/>
                    <a:pt x="733508" y="123527"/>
                  </a:cubicBezTo>
                  <a:cubicBezTo>
                    <a:pt x="753179" y="137977"/>
                    <a:pt x="773493" y="152318"/>
                    <a:pt x="789333" y="170948"/>
                  </a:cubicBezTo>
                  <a:cubicBezTo>
                    <a:pt x="804517" y="188793"/>
                    <a:pt x="815453" y="209691"/>
                    <a:pt x="827057" y="229903"/>
                  </a:cubicBezTo>
                  <a:cubicBezTo>
                    <a:pt x="838023" y="248992"/>
                    <a:pt x="845446" y="269731"/>
                    <a:pt x="852514" y="290647"/>
                  </a:cubicBezTo>
                  <a:cubicBezTo>
                    <a:pt x="859514" y="311367"/>
                    <a:pt x="863763" y="332828"/>
                    <a:pt x="869371" y="353934"/>
                  </a:cubicBezTo>
                  <a:cubicBezTo>
                    <a:pt x="871204" y="352788"/>
                    <a:pt x="868568" y="343436"/>
                    <a:pt x="868329" y="339245"/>
                  </a:cubicBezTo>
                  <a:cubicBezTo>
                    <a:pt x="863916" y="315988"/>
                    <a:pt x="857645" y="293086"/>
                    <a:pt x="849927" y="270742"/>
                  </a:cubicBezTo>
                  <a:cubicBezTo>
                    <a:pt x="840132" y="242374"/>
                    <a:pt x="823673" y="217033"/>
                    <a:pt x="809053" y="191018"/>
                  </a:cubicBezTo>
                  <a:cubicBezTo>
                    <a:pt x="799472" y="173963"/>
                    <a:pt x="785434" y="160193"/>
                    <a:pt x="770913" y="147256"/>
                  </a:cubicBezTo>
                  <a:cubicBezTo>
                    <a:pt x="749832" y="128484"/>
                    <a:pt x="726538" y="112397"/>
                    <a:pt x="701767" y="98817"/>
                  </a:cubicBezTo>
                  <a:cubicBezTo>
                    <a:pt x="677523" y="85531"/>
                    <a:pt x="652985" y="72692"/>
                    <a:pt x="627804" y="61312"/>
                  </a:cubicBezTo>
                  <a:cubicBezTo>
                    <a:pt x="601776" y="49551"/>
                    <a:pt x="574345" y="41437"/>
                    <a:pt x="546503" y="35027"/>
                  </a:cubicBezTo>
                  <a:cubicBezTo>
                    <a:pt x="507958" y="26153"/>
                    <a:pt x="468708" y="20932"/>
                    <a:pt x="429513" y="15980"/>
                  </a:cubicBezTo>
                  <a:cubicBezTo>
                    <a:pt x="406501" y="13075"/>
                    <a:pt x="383318" y="11292"/>
                    <a:pt x="360116" y="11341"/>
                  </a:cubicBezTo>
                  <a:close/>
                  <a:moveTo>
                    <a:pt x="363494" y="24278"/>
                  </a:moveTo>
                  <a:cubicBezTo>
                    <a:pt x="325672" y="24995"/>
                    <a:pt x="287526" y="22341"/>
                    <a:pt x="250035" y="28084"/>
                  </a:cubicBezTo>
                  <a:cubicBezTo>
                    <a:pt x="229574" y="31221"/>
                    <a:pt x="209198" y="35303"/>
                    <a:pt x="189288" y="40904"/>
                  </a:cubicBezTo>
                  <a:cubicBezTo>
                    <a:pt x="165185" y="47688"/>
                    <a:pt x="140696" y="53388"/>
                    <a:pt x="117617" y="63499"/>
                  </a:cubicBezTo>
                  <a:cubicBezTo>
                    <a:pt x="90700" y="75290"/>
                    <a:pt x="65494" y="91708"/>
                    <a:pt x="45872" y="113776"/>
                  </a:cubicBezTo>
                  <a:cubicBezTo>
                    <a:pt x="30695" y="130844"/>
                    <a:pt x="15063" y="148457"/>
                    <a:pt x="7266" y="170310"/>
                  </a:cubicBezTo>
                  <a:cubicBezTo>
                    <a:pt x="5623" y="173418"/>
                    <a:pt x="1804" y="185233"/>
                    <a:pt x="6022" y="176684"/>
                  </a:cubicBezTo>
                  <a:cubicBezTo>
                    <a:pt x="12820" y="162907"/>
                    <a:pt x="19820" y="149198"/>
                    <a:pt x="29799" y="137260"/>
                  </a:cubicBezTo>
                  <a:cubicBezTo>
                    <a:pt x="46755" y="116981"/>
                    <a:pt x="64691" y="97015"/>
                    <a:pt x="87451" y="82951"/>
                  </a:cubicBezTo>
                  <a:cubicBezTo>
                    <a:pt x="113933" y="66588"/>
                    <a:pt x="143614" y="56372"/>
                    <a:pt x="173669" y="48546"/>
                  </a:cubicBezTo>
                  <a:cubicBezTo>
                    <a:pt x="196392" y="42632"/>
                    <a:pt x="219251" y="36988"/>
                    <a:pt x="242416" y="33170"/>
                  </a:cubicBezTo>
                  <a:cubicBezTo>
                    <a:pt x="280850" y="26833"/>
                    <a:pt x="319941" y="27802"/>
                    <a:pt x="358749" y="27483"/>
                  </a:cubicBezTo>
                  <a:cubicBezTo>
                    <a:pt x="385617" y="27262"/>
                    <a:pt x="412417" y="29701"/>
                    <a:pt x="439119" y="32398"/>
                  </a:cubicBezTo>
                  <a:cubicBezTo>
                    <a:pt x="476327" y="36161"/>
                    <a:pt x="513039" y="43570"/>
                    <a:pt x="549512" y="51604"/>
                  </a:cubicBezTo>
                  <a:cubicBezTo>
                    <a:pt x="573560" y="56899"/>
                    <a:pt x="597418" y="63597"/>
                    <a:pt x="619976" y="73452"/>
                  </a:cubicBezTo>
                  <a:cubicBezTo>
                    <a:pt x="635607" y="80279"/>
                    <a:pt x="651232" y="87173"/>
                    <a:pt x="666422" y="94926"/>
                  </a:cubicBezTo>
                  <a:cubicBezTo>
                    <a:pt x="683666" y="103726"/>
                    <a:pt x="697685" y="117533"/>
                    <a:pt x="714756" y="126664"/>
                  </a:cubicBezTo>
                  <a:cubicBezTo>
                    <a:pt x="739895" y="140110"/>
                    <a:pt x="760988" y="159635"/>
                    <a:pt x="780518" y="180110"/>
                  </a:cubicBezTo>
                  <a:cubicBezTo>
                    <a:pt x="791221" y="191331"/>
                    <a:pt x="800704" y="203679"/>
                    <a:pt x="809880" y="216144"/>
                  </a:cubicBezTo>
                  <a:cubicBezTo>
                    <a:pt x="818309" y="227592"/>
                    <a:pt x="824310" y="240486"/>
                    <a:pt x="830385" y="253270"/>
                  </a:cubicBezTo>
                  <a:cubicBezTo>
                    <a:pt x="839298" y="272023"/>
                    <a:pt x="847978" y="291057"/>
                    <a:pt x="851975" y="311685"/>
                  </a:cubicBezTo>
                  <a:cubicBezTo>
                    <a:pt x="854727" y="325891"/>
                    <a:pt x="858049" y="340060"/>
                    <a:pt x="862610" y="353781"/>
                  </a:cubicBezTo>
                  <a:cubicBezTo>
                    <a:pt x="864817" y="353983"/>
                    <a:pt x="861924" y="342291"/>
                    <a:pt x="861280" y="337664"/>
                  </a:cubicBezTo>
                  <a:cubicBezTo>
                    <a:pt x="855959" y="317673"/>
                    <a:pt x="854071" y="296745"/>
                    <a:pt x="845692" y="277612"/>
                  </a:cubicBezTo>
                  <a:cubicBezTo>
                    <a:pt x="837612" y="259165"/>
                    <a:pt x="829410" y="240633"/>
                    <a:pt x="818726" y="223578"/>
                  </a:cubicBezTo>
                  <a:cubicBezTo>
                    <a:pt x="808722" y="207614"/>
                    <a:pt x="797418" y="192317"/>
                    <a:pt x="784282" y="178866"/>
                  </a:cubicBezTo>
                  <a:cubicBezTo>
                    <a:pt x="767100" y="161265"/>
                    <a:pt x="749409" y="143830"/>
                    <a:pt x="728353" y="130789"/>
                  </a:cubicBezTo>
                  <a:cubicBezTo>
                    <a:pt x="716148" y="123232"/>
                    <a:pt x="703533" y="116350"/>
                    <a:pt x="692149" y="107501"/>
                  </a:cubicBezTo>
                  <a:cubicBezTo>
                    <a:pt x="678670" y="97028"/>
                    <a:pt x="663173" y="89851"/>
                    <a:pt x="647806" y="82503"/>
                  </a:cubicBezTo>
                  <a:cubicBezTo>
                    <a:pt x="628999" y="73507"/>
                    <a:pt x="609665" y="65712"/>
                    <a:pt x="589927" y="58921"/>
                  </a:cubicBezTo>
                  <a:cubicBezTo>
                    <a:pt x="555881" y="47216"/>
                    <a:pt x="520352" y="40739"/>
                    <a:pt x="484946" y="34904"/>
                  </a:cubicBezTo>
                  <a:cubicBezTo>
                    <a:pt x="449135" y="29003"/>
                    <a:pt x="412938" y="24964"/>
                    <a:pt x="376667" y="24296"/>
                  </a:cubicBezTo>
                  <a:cubicBezTo>
                    <a:pt x="372278" y="24217"/>
                    <a:pt x="367889" y="24186"/>
                    <a:pt x="363500" y="24266"/>
                  </a:cubicBezTo>
                  <a:close/>
                  <a:moveTo>
                    <a:pt x="331931" y="31123"/>
                  </a:moveTo>
                  <a:cubicBezTo>
                    <a:pt x="294220" y="31332"/>
                    <a:pt x="256042" y="32747"/>
                    <a:pt x="219410" y="41934"/>
                  </a:cubicBezTo>
                  <a:cubicBezTo>
                    <a:pt x="192880" y="48583"/>
                    <a:pt x="166803" y="57089"/>
                    <a:pt x="141303" y="66913"/>
                  </a:cubicBezTo>
                  <a:cubicBezTo>
                    <a:pt x="111419" y="78428"/>
                    <a:pt x="83400" y="95342"/>
                    <a:pt x="60786" y="118128"/>
                  </a:cubicBezTo>
                  <a:cubicBezTo>
                    <a:pt x="44732" y="134300"/>
                    <a:pt x="29395" y="151423"/>
                    <a:pt x="16951" y="170562"/>
                  </a:cubicBezTo>
                  <a:cubicBezTo>
                    <a:pt x="14714" y="173234"/>
                    <a:pt x="10821" y="183505"/>
                    <a:pt x="15787" y="175955"/>
                  </a:cubicBezTo>
                  <a:cubicBezTo>
                    <a:pt x="25466" y="161234"/>
                    <a:pt x="37480" y="148212"/>
                    <a:pt x="49121" y="135036"/>
                  </a:cubicBezTo>
                  <a:cubicBezTo>
                    <a:pt x="70913" y="110387"/>
                    <a:pt x="97492" y="89833"/>
                    <a:pt x="127676" y="76369"/>
                  </a:cubicBezTo>
                  <a:cubicBezTo>
                    <a:pt x="148750" y="66968"/>
                    <a:pt x="171082" y="60889"/>
                    <a:pt x="192941" y="53620"/>
                  </a:cubicBezTo>
                  <a:cubicBezTo>
                    <a:pt x="212931" y="46971"/>
                    <a:pt x="233540" y="42583"/>
                    <a:pt x="254412" y="39654"/>
                  </a:cubicBezTo>
                  <a:cubicBezTo>
                    <a:pt x="282806" y="35677"/>
                    <a:pt x="311555" y="34126"/>
                    <a:pt x="340188" y="34714"/>
                  </a:cubicBezTo>
                  <a:cubicBezTo>
                    <a:pt x="372621" y="35376"/>
                    <a:pt x="405288" y="36602"/>
                    <a:pt x="437169" y="42657"/>
                  </a:cubicBezTo>
                  <a:cubicBezTo>
                    <a:pt x="464558" y="47860"/>
                    <a:pt x="492731" y="49386"/>
                    <a:pt x="519537" y="57126"/>
                  </a:cubicBezTo>
                  <a:cubicBezTo>
                    <a:pt x="540342" y="63138"/>
                    <a:pt x="561190" y="68898"/>
                    <a:pt x="582154" y="74371"/>
                  </a:cubicBezTo>
                  <a:cubicBezTo>
                    <a:pt x="604252" y="80138"/>
                    <a:pt x="625885" y="87179"/>
                    <a:pt x="647131" y="95967"/>
                  </a:cubicBezTo>
                  <a:cubicBezTo>
                    <a:pt x="662959" y="102513"/>
                    <a:pt x="677033" y="112275"/>
                    <a:pt x="691077" y="121994"/>
                  </a:cubicBezTo>
                  <a:cubicBezTo>
                    <a:pt x="707909" y="133651"/>
                    <a:pt x="724926" y="144976"/>
                    <a:pt x="740833" y="157962"/>
                  </a:cubicBezTo>
                  <a:cubicBezTo>
                    <a:pt x="762484" y="175636"/>
                    <a:pt x="781548" y="196454"/>
                    <a:pt x="797952" y="219055"/>
                  </a:cubicBezTo>
                  <a:cubicBezTo>
                    <a:pt x="807306" y="231943"/>
                    <a:pt x="816084" y="245180"/>
                    <a:pt x="823360" y="259435"/>
                  </a:cubicBezTo>
                  <a:cubicBezTo>
                    <a:pt x="831507" y="275406"/>
                    <a:pt x="838501" y="291983"/>
                    <a:pt x="844404" y="308897"/>
                  </a:cubicBezTo>
                  <a:cubicBezTo>
                    <a:pt x="849811" y="324383"/>
                    <a:pt x="853722" y="340354"/>
                    <a:pt x="858656" y="355975"/>
                  </a:cubicBezTo>
                  <a:cubicBezTo>
                    <a:pt x="861188" y="360155"/>
                    <a:pt x="858865" y="348082"/>
                    <a:pt x="858276" y="345771"/>
                  </a:cubicBezTo>
                  <a:cubicBezTo>
                    <a:pt x="851478" y="319058"/>
                    <a:pt x="841731" y="293251"/>
                    <a:pt x="830759" y="267935"/>
                  </a:cubicBezTo>
                  <a:cubicBezTo>
                    <a:pt x="823685" y="251603"/>
                    <a:pt x="814251" y="236540"/>
                    <a:pt x="803990" y="221954"/>
                  </a:cubicBezTo>
                  <a:cubicBezTo>
                    <a:pt x="778330" y="185466"/>
                    <a:pt x="745651" y="153985"/>
                    <a:pt x="707946" y="129888"/>
                  </a:cubicBezTo>
                  <a:cubicBezTo>
                    <a:pt x="690151" y="118520"/>
                    <a:pt x="673649" y="105295"/>
                    <a:pt x="654524" y="95869"/>
                  </a:cubicBezTo>
                  <a:cubicBezTo>
                    <a:pt x="638243" y="87847"/>
                    <a:pt x="621245" y="81504"/>
                    <a:pt x="603719" y="76657"/>
                  </a:cubicBezTo>
                  <a:cubicBezTo>
                    <a:pt x="576527" y="69137"/>
                    <a:pt x="549433" y="61305"/>
                    <a:pt x="522154" y="54080"/>
                  </a:cubicBezTo>
                  <a:cubicBezTo>
                    <a:pt x="496991" y="47412"/>
                    <a:pt x="470939" y="45366"/>
                    <a:pt x="445426" y="40420"/>
                  </a:cubicBezTo>
                  <a:cubicBezTo>
                    <a:pt x="420931" y="35677"/>
                    <a:pt x="395995" y="33979"/>
                    <a:pt x="371144" y="32490"/>
                  </a:cubicBezTo>
                  <a:cubicBezTo>
                    <a:pt x="358087" y="31705"/>
                    <a:pt x="344994" y="31466"/>
                    <a:pt x="331919" y="31123"/>
                  </a:cubicBezTo>
                  <a:close/>
                  <a:moveTo>
                    <a:pt x="356690" y="54981"/>
                  </a:moveTo>
                  <a:cubicBezTo>
                    <a:pt x="354391" y="77919"/>
                    <a:pt x="348623" y="100325"/>
                    <a:pt x="342444" y="122466"/>
                  </a:cubicBezTo>
                  <a:cubicBezTo>
                    <a:pt x="333892" y="153139"/>
                    <a:pt x="325494" y="184038"/>
                    <a:pt x="312058" y="213007"/>
                  </a:cubicBezTo>
                  <a:cubicBezTo>
                    <a:pt x="301992" y="234701"/>
                    <a:pt x="292883" y="257131"/>
                    <a:pt x="279281" y="276858"/>
                  </a:cubicBezTo>
                  <a:cubicBezTo>
                    <a:pt x="270025" y="290279"/>
                    <a:pt x="260585" y="303590"/>
                    <a:pt x="250673" y="316539"/>
                  </a:cubicBezTo>
                  <a:cubicBezTo>
                    <a:pt x="255270" y="316950"/>
                    <a:pt x="258488" y="308284"/>
                    <a:pt x="262105" y="304754"/>
                  </a:cubicBezTo>
                  <a:cubicBezTo>
                    <a:pt x="272164" y="290034"/>
                    <a:pt x="283560" y="276172"/>
                    <a:pt x="291792" y="260256"/>
                  </a:cubicBezTo>
                  <a:cubicBezTo>
                    <a:pt x="302513" y="239542"/>
                    <a:pt x="313388" y="218816"/>
                    <a:pt x="321933" y="197097"/>
                  </a:cubicBezTo>
                  <a:cubicBezTo>
                    <a:pt x="331324" y="173240"/>
                    <a:pt x="339134" y="148733"/>
                    <a:pt x="345227" y="123851"/>
                  </a:cubicBezTo>
                  <a:cubicBezTo>
                    <a:pt x="350075" y="104069"/>
                    <a:pt x="355948" y="84354"/>
                    <a:pt x="357664" y="63983"/>
                  </a:cubicBezTo>
                  <a:cubicBezTo>
                    <a:pt x="357272" y="61422"/>
                    <a:pt x="358774" y="56182"/>
                    <a:pt x="356684" y="54987"/>
                  </a:cubicBezTo>
                  <a:close/>
                  <a:moveTo>
                    <a:pt x="406937" y="56023"/>
                  </a:moveTo>
                  <a:cubicBezTo>
                    <a:pt x="396847" y="87283"/>
                    <a:pt x="386990" y="118722"/>
                    <a:pt x="372689" y="148414"/>
                  </a:cubicBezTo>
                  <a:cubicBezTo>
                    <a:pt x="358896" y="177064"/>
                    <a:pt x="344350" y="205457"/>
                    <a:pt x="327511" y="232421"/>
                  </a:cubicBezTo>
                  <a:cubicBezTo>
                    <a:pt x="308717" y="262524"/>
                    <a:pt x="288139" y="291762"/>
                    <a:pt x="263723" y="317593"/>
                  </a:cubicBezTo>
                  <a:cubicBezTo>
                    <a:pt x="243562" y="338932"/>
                    <a:pt x="220587" y="357581"/>
                    <a:pt x="195185" y="372332"/>
                  </a:cubicBezTo>
                  <a:cubicBezTo>
                    <a:pt x="186738" y="378815"/>
                    <a:pt x="200561" y="371241"/>
                    <a:pt x="203521" y="369678"/>
                  </a:cubicBezTo>
                  <a:cubicBezTo>
                    <a:pt x="238388" y="351299"/>
                    <a:pt x="266892" y="323158"/>
                    <a:pt x="291553" y="292767"/>
                  </a:cubicBezTo>
                  <a:cubicBezTo>
                    <a:pt x="316189" y="262407"/>
                    <a:pt x="336565" y="228904"/>
                    <a:pt x="354851" y="194327"/>
                  </a:cubicBezTo>
                  <a:cubicBezTo>
                    <a:pt x="370629" y="164495"/>
                    <a:pt x="385598" y="134092"/>
                    <a:pt x="395743" y="101802"/>
                  </a:cubicBezTo>
                  <a:cubicBezTo>
                    <a:pt x="396804" y="94245"/>
                    <a:pt x="410424" y="59167"/>
                    <a:pt x="406937" y="56010"/>
                  </a:cubicBezTo>
                  <a:close/>
                  <a:moveTo>
                    <a:pt x="316361" y="56317"/>
                  </a:moveTo>
                  <a:cubicBezTo>
                    <a:pt x="314736" y="69573"/>
                    <a:pt x="313848" y="82920"/>
                    <a:pt x="312775" y="96243"/>
                  </a:cubicBezTo>
                  <a:cubicBezTo>
                    <a:pt x="310752" y="121320"/>
                    <a:pt x="305646" y="146036"/>
                    <a:pt x="298713" y="170194"/>
                  </a:cubicBezTo>
                  <a:cubicBezTo>
                    <a:pt x="289671" y="201694"/>
                    <a:pt x="283210" y="234315"/>
                    <a:pt x="268002" y="263676"/>
                  </a:cubicBezTo>
                  <a:cubicBezTo>
                    <a:pt x="256533" y="285830"/>
                    <a:pt x="241913" y="306207"/>
                    <a:pt x="226576" y="325799"/>
                  </a:cubicBezTo>
                  <a:cubicBezTo>
                    <a:pt x="218705" y="335856"/>
                    <a:pt x="209204" y="344619"/>
                    <a:pt x="202400" y="355497"/>
                  </a:cubicBezTo>
                  <a:cubicBezTo>
                    <a:pt x="207212" y="352243"/>
                    <a:pt x="211496" y="346035"/>
                    <a:pt x="215891" y="341383"/>
                  </a:cubicBezTo>
                  <a:cubicBezTo>
                    <a:pt x="232761" y="323538"/>
                    <a:pt x="247387" y="303645"/>
                    <a:pt x="260413" y="282876"/>
                  </a:cubicBezTo>
                  <a:cubicBezTo>
                    <a:pt x="274065" y="261108"/>
                    <a:pt x="284142" y="237214"/>
                    <a:pt x="290744" y="212394"/>
                  </a:cubicBezTo>
                  <a:cubicBezTo>
                    <a:pt x="296371" y="191245"/>
                    <a:pt x="302532" y="170219"/>
                    <a:pt x="307295" y="148861"/>
                  </a:cubicBezTo>
                  <a:cubicBezTo>
                    <a:pt x="313725" y="120046"/>
                    <a:pt x="316349" y="90501"/>
                    <a:pt x="317446" y="61036"/>
                  </a:cubicBezTo>
                  <a:cubicBezTo>
                    <a:pt x="316949" y="59908"/>
                    <a:pt x="318445" y="55900"/>
                    <a:pt x="316361" y="56317"/>
                  </a:cubicBezTo>
                  <a:close/>
                  <a:moveTo>
                    <a:pt x="447290" y="59982"/>
                  </a:moveTo>
                  <a:cubicBezTo>
                    <a:pt x="438647" y="85905"/>
                    <a:pt x="428869" y="111448"/>
                    <a:pt x="417106" y="136206"/>
                  </a:cubicBezTo>
                  <a:cubicBezTo>
                    <a:pt x="406489" y="158556"/>
                    <a:pt x="393530" y="179638"/>
                    <a:pt x="379947" y="200315"/>
                  </a:cubicBezTo>
                  <a:cubicBezTo>
                    <a:pt x="363420" y="225472"/>
                    <a:pt x="344485" y="248864"/>
                    <a:pt x="324636" y="271569"/>
                  </a:cubicBezTo>
                  <a:cubicBezTo>
                    <a:pt x="316833" y="280492"/>
                    <a:pt x="308729" y="289133"/>
                    <a:pt x="300478" y="297627"/>
                  </a:cubicBezTo>
                  <a:cubicBezTo>
                    <a:pt x="306712" y="294017"/>
                    <a:pt x="312542" y="287540"/>
                    <a:pt x="317881" y="282000"/>
                  </a:cubicBezTo>
                  <a:cubicBezTo>
                    <a:pt x="332127" y="267212"/>
                    <a:pt x="346630" y="252608"/>
                    <a:pt x="358737" y="235927"/>
                  </a:cubicBezTo>
                  <a:cubicBezTo>
                    <a:pt x="376710" y="211150"/>
                    <a:pt x="394431" y="185999"/>
                    <a:pt x="408880" y="158979"/>
                  </a:cubicBezTo>
                  <a:cubicBezTo>
                    <a:pt x="424382" y="129986"/>
                    <a:pt x="437451" y="99608"/>
                    <a:pt x="446720" y="68028"/>
                  </a:cubicBezTo>
                  <a:cubicBezTo>
                    <a:pt x="447897" y="64008"/>
                    <a:pt x="448546" y="61397"/>
                    <a:pt x="447296" y="59982"/>
                  </a:cubicBezTo>
                  <a:close/>
                  <a:moveTo>
                    <a:pt x="473599" y="62225"/>
                  </a:moveTo>
                  <a:cubicBezTo>
                    <a:pt x="458802" y="96531"/>
                    <a:pt x="443888" y="131089"/>
                    <a:pt x="423904" y="162681"/>
                  </a:cubicBezTo>
                  <a:cubicBezTo>
                    <a:pt x="405937" y="191085"/>
                    <a:pt x="387131" y="218976"/>
                    <a:pt x="366074" y="245266"/>
                  </a:cubicBezTo>
                  <a:cubicBezTo>
                    <a:pt x="349131" y="266428"/>
                    <a:pt x="329828" y="285468"/>
                    <a:pt x="309704" y="303651"/>
                  </a:cubicBezTo>
                  <a:cubicBezTo>
                    <a:pt x="287998" y="323268"/>
                    <a:pt x="265207" y="342021"/>
                    <a:pt x="239994" y="356986"/>
                  </a:cubicBezTo>
                  <a:cubicBezTo>
                    <a:pt x="231645" y="361944"/>
                    <a:pt x="222702" y="365811"/>
                    <a:pt x="214181" y="370420"/>
                  </a:cubicBezTo>
                  <a:cubicBezTo>
                    <a:pt x="221850" y="368526"/>
                    <a:pt x="230162" y="364518"/>
                    <a:pt x="237530" y="360571"/>
                  </a:cubicBezTo>
                  <a:cubicBezTo>
                    <a:pt x="263490" y="346672"/>
                    <a:pt x="285846" y="327166"/>
                    <a:pt x="308441" y="308499"/>
                  </a:cubicBezTo>
                  <a:cubicBezTo>
                    <a:pt x="329418" y="291168"/>
                    <a:pt x="347666" y="270981"/>
                    <a:pt x="365511" y="250420"/>
                  </a:cubicBezTo>
                  <a:cubicBezTo>
                    <a:pt x="382975" y="230301"/>
                    <a:pt x="397447" y="207926"/>
                    <a:pt x="412251" y="185815"/>
                  </a:cubicBezTo>
                  <a:cubicBezTo>
                    <a:pt x="434674" y="152312"/>
                    <a:pt x="453132" y="116258"/>
                    <a:pt x="468610" y="79114"/>
                  </a:cubicBezTo>
                  <a:cubicBezTo>
                    <a:pt x="470602" y="74328"/>
                    <a:pt x="475800" y="65987"/>
                    <a:pt x="473599" y="62225"/>
                  </a:cubicBezTo>
                  <a:close/>
                  <a:moveTo>
                    <a:pt x="520959" y="65240"/>
                  </a:moveTo>
                  <a:cubicBezTo>
                    <a:pt x="516674" y="69799"/>
                    <a:pt x="512586" y="78845"/>
                    <a:pt x="509919" y="84054"/>
                  </a:cubicBezTo>
                  <a:cubicBezTo>
                    <a:pt x="499229" y="104958"/>
                    <a:pt x="489353" y="126333"/>
                    <a:pt x="475616" y="145484"/>
                  </a:cubicBezTo>
                  <a:cubicBezTo>
                    <a:pt x="450992" y="179797"/>
                    <a:pt x="423880" y="212284"/>
                    <a:pt x="395682" y="243716"/>
                  </a:cubicBezTo>
                  <a:cubicBezTo>
                    <a:pt x="385089" y="255525"/>
                    <a:pt x="372683" y="265521"/>
                    <a:pt x="362029" y="277269"/>
                  </a:cubicBezTo>
                  <a:cubicBezTo>
                    <a:pt x="369274" y="273745"/>
                    <a:pt x="375600" y="265398"/>
                    <a:pt x="382558" y="260207"/>
                  </a:cubicBezTo>
                  <a:cubicBezTo>
                    <a:pt x="412361" y="233083"/>
                    <a:pt x="436992" y="200952"/>
                    <a:pt x="461799" y="169367"/>
                  </a:cubicBezTo>
                  <a:cubicBezTo>
                    <a:pt x="478546" y="148046"/>
                    <a:pt x="492810" y="124893"/>
                    <a:pt x="504709" y="100515"/>
                  </a:cubicBezTo>
                  <a:cubicBezTo>
                    <a:pt x="510385" y="88889"/>
                    <a:pt x="516435" y="77380"/>
                    <a:pt x="520959" y="65246"/>
                  </a:cubicBezTo>
                  <a:close/>
                  <a:moveTo>
                    <a:pt x="273758" y="69003"/>
                  </a:moveTo>
                  <a:cubicBezTo>
                    <a:pt x="272698" y="74677"/>
                    <a:pt x="274071" y="82963"/>
                    <a:pt x="274304" y="89673"/>
                  </a:cubicBezTo>
                  <a:cubicBezTo>
                    <a:pt x="275701" y="129673"/>
                    <a:pt x="272324" y="169845"/>
                    <a:pt x="263778" y="208925"/>
                  </a:cubicBezTo>
                  <a:cubicBezTo>
                    <a:pt x="260119" y="225649"/>
                    <a:pt x="256533" y="242417"/>
                    <a:pt x="251439" y="258773"/>
                  </a:cubicBezTo>
                  <a:cubicBezTo>
                    <a:pt x="255963" y="258099"/>
                    <a:pt x="255840" y="248612"/>
                    <a:pt x="258041" y="244292"/>
                  </a:cubicBezTo>
                  <a:cubicBezTo>
                    <a:pt x="267364" y="211082"/>
                    <a:pt x="273758" y="177003"/>
                    <a:pt x="275861" y="142531"/>
                  </a:cubicBezTo>
                  <a:cubicBezTo>
                    <a:pt x="277185" y="120793"/>
                    <a:pt x="278809" y="98762"/>
                    <a:pt x="275529" y="77172"/>
                  </a:cubicBezTo>
                  <a:cubicBezTo>
                    <a:pt x="275113" y="74414"/>
                    <a:pt x="274696" y="71638"/>
                    <a:pt x="273764" y="68996"/>
                  </a:cubicBezTo>
                  <a:close/>
                  <a:moveTo>
                    <a:pt x="205324" y="69223"/>
                  </a:moveTo>
                  <a:cubicBezTo>
                    <a:pt x="204367" y="75100"/>
                    <a:pt x="208799" y="83429"/>
                    <a:pt x="209762" y="90311"/>
                  </a:cubicBezTo>
                  <a:cubicBezTo>
                    <a:pt x="220207" y="132388"/>
                    <a:pt x="225424" y="175893"/>
                    <a:pt x="223339" y="219264"/>
                  </a:cubicBezTo>
                  <a:cubicBezTo>
                    <a:pt x="222579" y="235032"/>
                    <a:pt x="220967" y="250776"/>
                    <a:pt x="218374" y="266348"/>
                  </a:cubicBezTo>
                  <a:cubicBezTo>
                    <a:pt x="222788" y="265282"/>
                    <a:pt x="221341" y="255776"/>
                    <a:pt x="222892" y="251254"/>
                  </a:cubicBezTo>
                  <a:cubicBezTo>
                    <a:pt x="227146" y="217842"/>
                    <a:pt x="227508" y="183934"/>
                    <a:pt x="223505" y="150467"/>
                  </a:cubicBezTo>
                  <a:cubicBezTo>
                    <a:pt x="220409" y="124568"/>
                    <a:pt x="216106" y="98535"/>
                    <a:pt x="207236" y="73954"/>
                  </a:cubicBezTo>
                  <a:cubicBezTo>
                    <a:pt x="206660" y="72355"/>
                    <a:pt x="206035" y="70761"/>
                    <a:pt x="205317" y="69217"/>
                  </a:cubicBezTo>
                  <a:close/>
                  <a:moveTo>
                    <a:pt x="241680" y="71068"/>
                  </a:moveTo>
                  <a:cubicBezTo>
                    <a:pt x="244837" y="113133"/>
                    <a:pt x="247271" y="149621"/>
                    <a:pt x="244714" y="181611"/>
                  </a:cubicBezTo>
                  <a:cubicBezTo>
                    <a:pt x="242256" y="212565"/>
                    <a:pt x="238511" y="243581"/>
                    <a:pt x="229665" y="273481"/>
                  </a:cubicBezTo>
                  <a:cubicBezTo>
                    <a:pt x="222800" y="296695"/>
                    <a:pt x="214813" y="319885"/>
                    <a:pt x="202357" y="340722"/>
                  </a:cubicBezTo>
                  <a:cubicBezTo>
                    <a:pt x="198060" y="347904"/>
                    <a:pt x="192904" y="354535"/>
                    <a:pt x="188380" y="361552"/>
                  </a:cubicBezTo>
                  <a:cubicBezTo>
                    <a:pt x="192561" y="359156"/>
                    <a:pt x="196349" y="353082"/>
                    <a:pt x="199598" y="348903"/>
                  </a:cubicBezTo>
                  <a:cubicBezTo>
                    <a:pt x="213764" y="330689"/>
                    <a:pt x="220998" y="308652"/>
                    <a:pt x="228335" y="286988"/>
                  </a:cubicBezTo>
                  <a:cubicBezTo>
                    <a:pt x="241190" y="249029"/>
                    <a:pt x="247093" y="207123"/>
                    <a:pt x="248307" y="167167"/>
                  </a:cubicBezTo>
                  <a:cubicBezTo>
                    <a:pt x="249110" y="140888"/>
                    <a:pt x="249312" y="120027"/>
                    <a:pt x="246339" y="93504"/>
                  </a:cubicBezTo>
                  <a:cubicBezTo>
                    <a:pt x="245094" y="85788"/>
                    <a:pt x="243850" y="77870"/>
                    <a:pt x="241680" y="71068"/>
                  </a:cubicBezTo>
                  <a:close/>
                  <a:moveTo>
                    <a:pt x="174490" y="72159"/>
                  </a:moveTo>
                  <a:cubicBezTo>
                    <a:pt x="174184" y="76326"/>
                    <a:pt x="177720" y="81964"/>
                    <a:pt x="179002" y="86677"/>
                  </a:cubicBezTo>
                  <a:cubicBezTo>
                    <a:pt x="184942" y="100925"/>
                    <a:pt x="189662" y="115609"/>
                    <a:pt x="193787" y="130501"/>
                  </a:cubicBezTo>
                  <a:cubicBezTo>
                    <a:pt x="198832" y="148702"/>
                    <a:pt x="202228" y="167350"/>
                    <a:pt x="203264" y="186238"/>
                  </a:cubicBezTo>
                  <a:cubicBezTo>
                    <a:pt x="204698" y="212437"/>
                    <a:pt x="206298" y="238727"/>
                    <a:pt x="205054" y="264951"/>
                  </a:cubicBezTo>
                  <a:cubicBezTo>
                    <a:pt x="203840" y="290573"/>
                    <a:pt x="201290" y="316490"/>
                    <a:pt x="193284" y="340930"/>
                  </a:cubicBezTo>
                  <a:cubicBezTo>
                    <a:pt x="191427" y="346611"/>
                    <a:pt x="189429" y="352243"/>
                    <a:pt x="187688" y="357961"/>
                  </a:cubicBezTo>
                  <a:cubicBezTo>
                    <a:pt x="191280" y="356717"/>
                    <a:pt x="191917" y="349271"/>
                    <a:pt x="193934" y="345385"/>
                  </a:cubicBezTo>
                  <a:cubicBezTo>
                    <a:pt x="200965" y="325603"/>
                    <a:pt x="204459" y="304699"/>
                    <a:pt x="206341" y="283863"/>
                  </a:cubicBezTo>
                  <a:cubicBezTo>
                    <a:pt x="209094" y="253417"/>
                    <a:pt x="207818" y="222781"/>
                    <a:pt x="206464" y="192293"/>
                  </a:cubicBezTo>
                  <a:cubicBezTo>
                    <a:pt x="205557" y="171898"/>
                    <a:pt x="201278" y="151913"/>
                    <a:pt x="196515" y="132088"/>
                  </a:cubicBezTo>
                  <a:cubicBezTo>
                    <a:pt x="192714" y="116283"/>
                    <a:pt x="186572" y="101225"/>
                    <a:pt x="180546" y="86150"/>
                  </a:cubicBezTo>
                  <a:cubicBezTo>
                    <a:pt x="178658" y="81431"/>
                    <a:pt x="176685" y="76743"/>
                    <a:pt x="174490" y="72153"/>
                  </a:cubicBezTo>
                  <a:close/>
                  <a:moveTo>
                    <a:pt x="549868" y="80260"/>
                  </a:moveTo>
                  <a:cubicBezTo>
                    <a:pt x="544694" y="84072"/>
                    <a:pt x="534482" y="103272"/>
                    <a:pt x="530516" y="109094"/>
                  </a:cubicBezTo>
                  <a:cubicBezTo>
                    <a:pt x="519549" y="126879"/>
                    <a:pt x="507964" y="144277"/>
                    <a:pt x="494668" y="160474"/>
                  </a:cubicBezTo>
                  <a:cubicBezTo>
                    <a:pt x="469529" y="191085"/>
                    <a:pt x="441797" y="219533"/>
                    <a:pt x="412650" y="246308"/>
                  </a:cubicBezTo>
                  <a:cubicBezTo>
                    <a:pt x="388277" y="268701"/>
                    <a:pt x="363935" y="291278"/>
                    <a:pt x="337558" y="311306"/>
                  </a:cubicBezTo>
                  <a:cubicBezTo>
                    <a:pt x="295384" y="343332"/>
                    <a:pt x="248405" y="371608"/>
                    <a:pt x="197630" y="384025"/>
                  </a:cubicBezTo>
                  <a:cubicBezTo>
                    <a:pt x="193928" y="384576"/>
                    <a:pt x="184206" y="388627"/>
                    <a:pt x="193248" y="387224"/>
                  </a:cubicBezTo>
                  <a:cubicBezTo>
                    <a:pt x="226380" y="382076"/>
                    <a:pt x="257385" y="367950"/>
                    <a:pt x="286514" y="351900"/>
                  </a:cubicBezTo>
                  <a:cubicBezTo>
                    <a:pt x="333666" y="325922"/>
                    <a:pt x="374981" y="290763"/>
                    <a:pt x="413839" y="253895"/>
                  </a:cubicBezTo>
                  <a:cubicBezTo>
                    <a:pt x="447069" y="222371"/>
                    <a:pt x="479306" y="189584"/>
                    <a:pt x="506493" y="152501"/>
                  </a:cubicBezTo>
                  <a:cubicBezTo>
                    <a:pt x="523129" y="129808"/>
                    <a:pt x="536915" y="105191"/>
                    <a:pt x="549862" y="80267"/>
                  </a:cubicBezTo>
                  <a:close/>
                  <a:moveTo>
                    <a:pt x="583656" y="85678"/>
                  </a:moveTo>
                  <a:cubicBezTo>
                    <a:pt x="554116" y="130764"/>
                    <a:pt x="517287" y="170335"/>
                    <a:pt x="482071" y="210929"/>
                  </a:cubicBezTo>
                  <a:cubicBezTo>
                    <a:pt x="450588" y="247215"/>
                    <a:pt x="413863" y="278451"/>
                    <a:pt x="376483" y="308352"/>
                  </a:cubicBezTo>
                  <a:cubicBezTo>
                    <a:pt x="349248" y="330138"/>
                    <a:pt x="317207" y="344736"/>
                    <a:pt x="286355" y="360602"/>
                  </a:cubicBezTo>
                  <a:cubicBezTo>
                    <a:pt x="277540" y="365137"/>
                    <a:pt x="266322" y="368115"/>
                    <a:pt x="258783" y="373177"/>
                  </a:cubicBezTo>
                  <a:cubicBezTo>
                    <a:pt x="288727" y="364622"/>
                    <a:pt x="316361" y="349687"/>
                    <a:pt x="343535" y="334771"/>
                  </a:cubicBezTo>
                  <a:cubicBezTo>
                    <a:pt x="377697" y="316018"/>
                    <a:pt x="405772" y="288631"/>
                    <a:pt x="434975" y="263296"/>
                  </a:cubicBezTo>
                  <a:cubicBezTo>
                    <a:pt x="459746" y="241804"/>
                    <a:pt x="482071" y="217744"/>
                    <a:pt x="503060" y="192569"/>
                  </a:cubicBezTo>
                  <a:cubicBezTo>
                    <a:pt x="531349" y="158636"/>
                    <a:pt x="562538" y="126505"/>
                    <a:pt x="584422" y="87817"/>
                  </a:cubicBezTo>
                  <a:cubicBezTo>
                    <a:pt x="585188" y="85635"/>
                    <a:pt x="584821" y="87185"/>
                    <a:pt x="583656" y="85684"/>
                  </a:cubicBezTo>
                  <a:close/>
                  <a:moveTo>
                    <a:pt x="129680" y="99062"/>
                  </a:moveTo>
                  <a:cubicBezTo>
                    <a:pt x="128902" y="102298"/>
                    <a:pt x="133702" y="106471"/>
                    <a:pt x="135271" y="110136"/>
                  </a:cubicBezTo>
                  <a:cubicBezTo>
                    <a:pt x="145827" y="127620"/>
                    <a:pt x="155389" y="145815"/>
                    <a:pt x="162567" y="164924"/>
                  </a:cubicBezTo>
                  <a:cubicBezTo>
                    <a:pt x="171744" y="189376"/>
                    <a:pt x="177911" y="214870"/>
                    <a:pt x="182183" y="240572"/>
                  </a:cubicBezTo>
                  <a:cubicBezTo>
                    <a:pt x="186229" y="264902"/>
                    <a:pt x="188295" y="289703"/>
                    <a:pt x="186161" y="314333"/>
                  </a:cubicBezTo>
                  <a:cubicBezTo>
                    <a:pt x="184960" y="328207"/>
                    <a:pt x="183470" y="342192"/>
                    <a:pt x="179198" y="355509"/>
                  </a:cubicBezTo>
                  <a:cubicBezTo>
                    <a:pt x="182067" y="352163"/>
                    <a:pt x="183237" y="346991"/>
                    <a:pt x="184267" y="343608"/>
                  </a:cubicBezTo>
                  <a:cubicBezTo>
                    <a:pt x="191047" y="321331"/>
                    <a:pt x="191519" y="297253"/>
                    <a:pt x="189845" y="273971"/>
                  </a:cubicBezTo>
                  <a:cubicBezTo>
                    <a:pt x="187663" y="243581"/>
                    <a:pt x="181601" y="213515"/>
                    <a:pt x="172780" y="184412"/>
                  </a:cubicBezTo>
                  <a:cubicBezTo>
                    <a:pt x="164455" y="156944"/>
                    <a:pt x="152717" y="130157"/>
                    <a:pt x="135767" y="107066"/>
                  </a:cubicBezTo>
                  <a:cubicBezTo>
                    <a:pt x="133794" y="104375"/>
                    <a:pt x="132096" y="101391"/>
                    <a:pt x="129687" y="99062"/>
                  </a:cubicBezTo>
                  <a:close/>
                  <a:moveTo>
                    <a:pt x="94403" y="112079"/>
                  </a:moveTo>
                  <a:cubicBezTo>
                    <a:pt x="95647" y="116522"/>
                    <a:pt x="102243" y="120891"/>
                    <a:pt x="105369" y="125512"/>
                  </a:cubicBezTo>
                  <a:cubicBezTo>
                    <a:pt x="119486" y="142390"/>
                    <a:pt x="132623" y="160358"/>
                    <a:pt x="142363" y="180067"/>
                  </a:cubicBezTo>
                  <a:cubicBezTo>
                    <a:pt x="150872" y="197281"/>
                    <a:pt x="157541" y="215391"/>
                    <a:pt x="162941" y="233782"/>
                  </a:cubicBezTo>
                  <a:cubicBezTo>
                    <a:pt x="167772" y="250218"/>
                    <a:pt x="171125" y="267132"/>
                    <a:pt x="172982" y="284151"/>
                  </a:cubicBezTo>
                  <a:cubicBezTo>
                    <a:pt x="174067" y="294079"/>
                    <a:pt x="174208" y="304074"/>
                    <a:pt x="174735" y="314045"/>
                  </a:cubicBezTo>
                  <a:cubicBezTo>
                    <a:pt x="180056" y="305882"/>
                    <a:pt x="170677" y="252700"/>
                    <a:pt x="166821" y="239401"/>
                  </a:cubicBezTo>
                  <a:cubicBezTo>
                    <a:pt x="161274" y="220257"/>
                    <a:pt x="155542" y="200946"/>
                    <a:pt x="146525" y="183131"/>
                  </a:cubicBezTo>
                  <a:cubicBezTo>
                    <a:pt x="135982" y="162301"/>
                    <a:pt x="123109" y="142500"/>
                    <a:pt x="107643" y="125022"/>
                  </a:cubicBezTo>
                  <a:cubicBezTo>
                    <a:pt x="103561" y="120401"/>
                    <a:pt x="99362" y="115780"/>
                    <a:pt x="94403" y="112079"/>
                  </a:cubicBezTo>
                  <a:close/>
                  <a:moveTo>
                    <a:pt x="636214" y="113525"/>
                  </a:moveTo>
                  <a:cubicBezTo>
                    <a:pt x="613962" y="140802"/>
                    <a:pt x="589884" y="166474"/>
                    <a:pt x="565162" y="191600"/>
                  </a:cubicBezTo>
                  <a:cubicBezTo>
                    <a:pt x="528113" y="229259"/>
                    <a:pt x="485626" y="260888"/>
                    <a:pt x="442135" y="290708"/>
                  </a:cubicBezTo>
                  <a:cubicBezTo>
                    <a:pt x="406232" y="315326"/>
                    <a:pt x="369189" y="338417"/>
                    <a:pt x="328988" y="355779"/>
                  </a:cubicBezTo>
                  <a:cubicBezTo>
                    <a:pt x="286134" y="374293"/>
                    <a:pt x="239860" y="382260"/>
                    <a:pt x="194541" y="392194"/>
                  </a:cubicBezTo>
                  <a:cubicBezTo>
                    <a:pt x="205391" y="393229"/>
                    <a:pt x="217865" y="390717"/>
                    <a:pt x="229126" y="388731"/>
                  </a:cubicBezTo>
                  <a:cubicBezTo>
                    <a:pt x="274610" y="380697"/>
                    <a:pt x="319058" y="367012"/>
                    <a:pt x="360809" y="347052"/>
                  </a:cubicBezTo>
                  <a:cubicBezTo>
                    <a:pt x="402333" y="327202"/>
                    <a:pt x="440020" y="300440"/>
                    <a:pt x="477296" y="273708"/>
                  </a:cubicBezTo>
                  <a:cubicBezTo>
                    <a:pt x="514100" y="247319"/>
                    <a:pt x="547520" y="216659"/>
                    <a:pt x="579322" y="184424"/>
                  </a:cubicBezTo>
                  <a:cubicBezTo>
                    <a:pt x="600673" y="162779"/>
                    <a:pt x="619963" y="139148"/>
                    <a:pt x="637409" y="114267"/>
                  </a:cubicBezTo>
                  <a:lnTo>
                    <a:pt x="636214" y="113531"/>
                  </a:lnTo>
                  <a:close/>
                  <a:moveTo>
                    <a:pt x="70717" y="130470"/>
                  </a:moveTo>
                  <a:cubicBezTo>
                    <a:pt x="73604" y="135342"/>
                    <a:pt x="80990" y="139693"/>
                    <a:pt x="85606" y="144369"/>
                  </a:cubicBezTo>
                  <a:cubicBezTo>
                    <a:pt x="100386" y="156791"/>
                    <a:pt x="111082" y="173172"/>
                    <a:pt x="120614" y="189688"/>
                  </a:cubicBezTo>
                  <a:cubicBezTo>
                    <a:pt x="130943" y="207589"/>
                    <a:pt x="141431" y="225692"/>
                    <a:pt x="147807" y="245395"/>
                  </a:cubicBezTo>
                  <a:cubicBezTo>
                    <a:pt x="158883" y="279628"/>
                    <a:pt x="165283" y="315356"/>
                    <a:pt x="167110" y="351226"/>
                  </a:cubicBezTo>
                  <a:cubicBezTo>
                    <a:pt x="167275" y="354504"/>
                    <a:pt x="168832" y="356343"/>
                    <a:pt x="168728" y="352059"/>
                  </a:cubicBezTo>
                  <a:cubicBezTo>
                    <a:pt x="168238" y="332068"/>
                    <a:pt x="166037" y="312127"/>
                    <a:pt x="162445" y="292492"/>
                  </a:cubicBezTo>
                  <a:cubicBezTo>
                    <a:pt x="157700" y="266532"/>
                    <a:pt x="150069" y="241013"/>
                    <a:pt x="138538" y="217198"/>
                  </a:cubicBezTo>
                  <a:cubicBezTo>
                    <a:pt x="128620" y="196718"/>
                    <a:pt x="117543" y="176574"/>
                    <a:pt x="103211" y="158850"/>
                  </a:cubicBezTo>
                  <a:cubicBezTo>
                    <a:pt x="94139" y="147629"/>
                    <a:pt x="82670" y="138437"/>
                    <a:pt x="70723" y="130470"/>
                  </a:cubicBezTo>
                  <a:close/>
                  <a:moveTo>
                    <a:pt x="51647" y="147102"/>
                  </a:moveTo>
                  <a:cubicBezTo>
                    <a:pt x="53467" y="151110"/>
                    <a:pt x="60124" y="154371"/>
                    <a:pt x="63821" y="158091"/>
                  </a:cubicBezTo>
                  <a:cubicBezTo>
                    <a:pt x="78483" y="170169"/>
                    <a:pt x="90473" y="185208"/>
                    <a:pt x="100655" y="201075"/>
                  </a:cubicBezTo>
                  <a:cubicBezTo>
                    <a:pt x="117175" y="226808"/>
                    <a:pt x="132929" y="253270"/>
                    <a:pt x="144227" y="281785"/>
                  </a:cubicBezTo>
                  <a:cubicBezTo>
                    <a:pt x="148095" y="291548"/>
                    <a:pt x="150522" y="301794"/>
                    <a:pt x="153765" y="311765"/>
                  </a:cubicBezTo>
                  <a:cubicBezTo>
                    <a:pt x="154537" y="305618"/>
                    <a:pt x="152269" y="300507"/>
                    <a:pt x="151809" y="298718"/>
                  </a:cubicBezTo>
                  <a:cubicBezTo>
                    <a:pt x="145845" y="275357"/>
                    <a:pt x="136926" y="258559"/>
                    <a:pt x="126566" y="239855"/>
                  </a:cubicBezTo>
                  <a:cubicBezTo>
                    <a:pt x="118720" y="225692"/>
                    <a:pt x="110849" y="211462"/>
                    <a:pt x="101440" y="198280"/>
                  </a:cubicBezTo>
                  <a:cubicBezTo>
                    <a:pt x="88138" y="179650"/>
                    <a:pt x="73414" y="161498"/>
                    <a:pt x="54025" y="148683"/>
                  </a:cubicBezTo>
                  <a:cubicBezTo>
                    <a:pt x="53234" y="148156"/>
                    <a:pt x="52437" y="147636"/>
                    <a:pt x="51647" y="147102"/>
                  </a:cubicBezTo>
                  <a:close/>
                  <a:moveTo>
                    <a:pt x="701712" y="151827"/>
                  </a:moveTo>
                  <a:cubicBezTo>
                    <a:pt x="690108" y="153059"/>
                    <a:pt x="623893" y="211959"/>
                    <a:pt x="607176" y="225190"/>
                  </a:cubicBezTo>
                  <a:cubicBezTo>
                    <a:pt x="557291" y="264675"/>
                    <a:pt x="500283" y="293398"/>
                    <a:pt x="444458" y="323262"/>
                  </a:cubicBezTo>
                  <a:cubicBezTo>
                    <a:pt x="402762" y="345569"/>
                    <a:pt x="358762" y="365106"/>
                    <a:pt x="312352" y="373864"/>
                  </a:cubicBezTo>
                  <a:cubicBezTo>
                    <a:pt x="307019" y="374869"/>
                    <a:pt x="289291" y="379765"/>
                    <a:pt x="304389" y="377191"/>
                  </a:cubicBezTo>
                  <a:cubicBezTo>
                    <a:pt x="332942" y="372319"/>
                    <a:pt x="359123" y="366019"/>
                    <a:pt x="388381" y="354008"/>
                  </a:cubicBezTo>
                  <a:cubicBezTo>
                    <a:pt x="435220" y="334777"/>
                    <a:pt x="479006" y="308726"/>
                    <a:pt x="523092" y="284243"/>
                  </a:cubicBezTo>
                  <a:cubicBezTo>
                    <a:pt x="560117" y="263682"/>
                    <a:pt x="595848" y="240639"/>
                    <a:pt x="628233" y="213252"/>
                  </a:cubicBezTo>
                  <a:cubicBezTo>
                    <a:pt x="652611" y="192642"/>
                    <a:pt x="677732" y="172884"/>
                    <a:pt x="701718" y="151827"/>
                  </a:cubicBezTo>
                  <a:close/>
                  <a:moveTo>
                    <a:pt x="34826" y="177481"/>
                  </a:moveTo>
                  <a:cubicBezTo>
                    <a:pt x="36512" y="180698"/>
                    <a:pt x="42121" y="183615"/>
                    <a:pt x="45216" y="186832"/>
                  </a:cubicBezTo>
                  <a:cubicBezTo>
                    <a:pt x="57850" y="197490"/>
                    <a:pt x="70275" y="208466"/>
                    <a:pt x="81567" y="220520"/>
                  </a:cubicBezTo>
                  <a:cubicBezTo>
                    <a:pt x="97265" y="237287"/>
                    <a:pt x="112204" y="255053"/>
                    <a:pt x="123832" y="274860"/>
                  </a:cubicBezTo>
                  <a:cubicBezTo>
                    <a:pt x="132653" y="289881"/>
                    <a:pt x="140279" y="305594"/>
                    <a:pt x="147353" y="321497"/>
                  </a:cubicBezTo>
                  <a:cubicBezTo>
                    <a:pt x="152042" y="332038"/>
                    <a:pt x="155181" y="343142"/>
                    <a:pt x="158693" y="354094"/>
                  </a:cubicBezTo>
                  <a:cubicBezTo>
                    <a:pt x="161041" y="350797"/>
                    <a:pt x="156634" y="343651"/>
                    <a:pt x="156045" y="339000"/>
                  </a:cubicBezTo>
                  <a:cubicBezTo>
                    <a:pt x="150406" y="320363"/>
                    <a:pt x="142143" y="302609"/>
                    <a:pt x="133144" y="285395"/>
                  </a:cubicBezTo>
                  <a:cubicBezTo>
                    <a:pt x="120289" y="260802"/>
                    <a:pt x="103512" y="238256"/>
                    <a:pt x="83927" y="218749"/>
                  </a:cubicBezTo>
                  <a:cubicBezTo>
                    <a:pt x="71753" y="206621"/>
                    <a:pt x="59505" y="194364"/>
                    <a:pt x="45535" y="184332"/>
                  </a:cubicBezTo>
                  <a:cubicBezTo>
                    <a:pt x="42102" y="181869"/>
                    <a:pt x="38761" y="179111"/>
                    <a:pt x="34820" y="177487"/>
                  </a:cubicBezTo>
                  <a:close/>
                  <a:moveTo>
                    <a:pt x="736530" y="183474"/>
                  </a:moveTo>
                  <a:cubicBezTo>
                    <a:pt x="729223" y="181109"/>
                    <a:pt x="676028" y="225024"/>
                    <a:pt x="663664" y="233169"/>
                  </a:cubicBezTo>
                  <a:cubicBezTo>
                    <a:pt x="603137" y="272844"/>
                    <a:pt x="538141" y="305410"/>
                    <a:pt x="471466" y="333349"/>
                  </a:cubicBezTo>
                  <a:cubicBezTo>
                    <a:pt x="422200" y="353996"/>
                    <a:pt x="371469" y="372019"/>
                    <a:pt x="319070" y="382302"/>
                  </a:cubicBezTo>
                  <a:cubicBezTo>
                    <a:pt x="290407" y="387928"/>
                    <a:pt x="261284" y="391189"/>
                    <a:pt x="232191" y="393701"/>
                  </a:cubicBezTo>
                  <a:cubicBezTo>
                    <a:pt x="227661" y="393695"/>
                    <a:pt x="210050" y="394663"/>
                    <a:pt x="223621" y="395160"/>
                  </a:cubicBezTo>
                  <a:cubicBezTo>
                    <a:pt x="254357" y="396300"/>
                    <a:pt x="285252" y="393309"/>
                    <a:pt x="315368" y="387512"/>
                  </a:cubicBezTo>
                  <a:cubicBezTo>
                    <a:pt x="363016" y="378344"/>
                    <a:pt x="409707" y="364114"/>
                    <a:pt x="454603" y="345863"/>
                  </a:cubicBezTo>
                  <a:cubicBezTo>
                    <a:pt x="538264" y="311851"/>
                    <a:pt x="620724" y="272225"/>
                    <a:pt x="692646" y="217296"/>
                  </a:cubicBezTo>
                  <a:cubicBezTo>
                    <a:pt x="707327" y="206088"/>
                    <a:pt x="721935" y="194781"/>
                    <a:pt x="736542" y="183474"/>
                  </a:cubicBezTo>
                  <a:close/>
                  <a:moveTo>
                    <a:pt x="761522" y="206045"/>
                  </a:moveTo>
                  <a:cubicBezTo>
                    <a:pt x="701608" y="252516"/>
                    <a:pt x="636864" y="292669"/>
                    <a:pt x="568803" y="326167"/>
                  </a:cubicBezTo>
                  <a:cubicBezTo>
                    <a:pt x="523172" y="348621"/>
                    <a:pt x="475365" y="367104"/>
                    <a:pt x="426031" y="379318"/>
                  </a:cubicBezTo>
                  <a:cubicBezTo>
                    <a:pt x="399967" y="385771"/>
                    <a:pt x="373559" y="390919"/>
                    <a:pt x="346931" y="394339"/>
                  </a:cubicBezTo>
                  <a:cubicBezTo>
                    <a:pt x="357297" y="395160"/>
                    <a:pt x="368992" y="393352"/>
                    <a:pt x="379738" y="391759"/>
                  </a:cubicBezTo>
                  <a:cubicBezTo>
                    <a:pt x="438260" y="383075"/>
                    <a:pt x="494974" y="364248"/>
                    <a:pt x="548556" y="339766"/>
                  </a:cubicBezTo>
                  <a:cubicBezTo>
                    <a:pt x="618829" y="307659"/>
                    <a:pt x="686933" y="269541"/>
                    <a:pt x="747263" y="221176"/>
                  </a:cubicBezTo>
                  <a:cubicBezTo>
                    <a:pt x="751885" y="217474"/>
                    <a:pt x="763820" y="210966"/>
                    <a:pt x="761515" y="206051"/>
                  </a:cubicBezTo>
                  <a:close/>
                  <a:moveTo>
                    <a:pt x="32454" y="209636"/>
                  </a:moveTo>
                  <a:cubicBezTo>
                    <a:pt x="31651" y="212853"/>
                    <a:pt x="39276" y="215317"/>
                    <a:pt x="41698" y="218277"/>
                  </a:cubicBezTo>
                  <a:cubicBezTo>
                    <a:pt x="57703" y="230810"/>
                    <a:pt x="71238" y="246149"/>
                    <a:pt x="84301" y="261617"/>
                  </a:cubicBezTo>
                  <a:cubicBezTo>
                    <a:pt x="96940" y="276588"/>
                    <a:pt x="109255" y="291946"/>
                    <a:pt x="119762" y="308474"/>
                  </a:cubicBezTo>
                  <a:cubicBezTo>
                    <a:pt x="126192" y="318586"/>
                    <a:pt x="131152" y="329544"/>
                    <a:pt x="136386" y="340299"/>
                  </a:cubicBezTo>
                  <a:cubicBezTo>
                    <a:pt x="137030" y="342977"/>
                    <a:pt x="139170" y="344601"/>
                    <a:pt x="137698" y="340801"/>
                  </a:cubicBezTo>
                  <a:cubicBezTo>
                    <a:pt x="131697" y="325296"/>
                    <a:pt x="124078" y="310392"/>
                    <a:pt x="114552" y="296683"/>
                  </a:cubicBezTo>
                  <a:cubicBezTo>
                    <a:pt x="96720" y="271012"/>
                    <a:pt x="76816" y="246578"/>
                    <a:pt x="53767" y="225459"/>
                  </a:cubicBezTo>
                  <a:cubicBezTo>
                    <a:pt x="47239" y="219478"/>
                    <a:pt x="40208" y="213938"/>
                    <a:pt x="32448" y="209630"/>
                  </a:cubicBezTo>
                  <a:close/>
                  <a:moveTo>
                    <a:pt x="796707" y="228487"/>
                  </a:moveTo>
                  <a:cubicBezTo>
                    <a:pt x="763777" y="252271"/>
                    <a:pt x="730559" y="270717"/>
                    <a:pt x="695705" y="288618"/>
                  </a:cubicBezTo>
                  <a:cubicBezTo>
                    <a:pt x="636790" y="318880"/>
                    <a:pt x="578084" y="349914"/>
                    <a:pt x="513640" y="368189"/>
                  </a:cubicBezTo>
                  <a:cubicBezTo>
                    <a:pt x="475015" y="379146"/>
                    <a:pt x="435796" y="388271"/>
                    <a:pt x="396191" y="394859"/>
                  </a:cubicBezTo>
                  <a:cubicBezTo>
                    <a:pt x="354471" y="401803"/>
                    <a:pt x="312088" y="403329"/>
                    <a:pt x="269872" y="402342"/>
                  </a:cubicBezTo>
                  <a:cubicBezTo>
                    <a:pt x="249300" y="402722"/>
                    <a:pt x="228611" y="401447"/>
                    <a:pt x="208107" y="403507"/>
                  </a:cubicBezTo>
                  <a:cubicBezTo>
                    <a:pt x="196074" y="406479"/>
                    <a:pt x="217706" y="404156"/>
                    <a:pt x="221341" y="404959"/>
                  </a:cubicBezTo>
                  <a:cubicBezTo>
                    <a:pt x="280249" y="408121"/>
                    <a:pt x="339802" y="410003"/>
                    <a:pt x="398159" y="399860"/>
                  </a:cubicBezTo>
                  <a:cubicBezTo>
                    <a:pt x="445819" y="391581"/>
                    <a:pt x="493473" y="381610"/>
                    <a:pt x="539128" y="365419"/>
                  </a:cubicBezTo>
                  <a:cubicBezTo>
                    <a:pt x="588045" y="348076"/>
                    <a:pt x="636103" y="327791"/>
                    <a:pt x="681496" y="302671"/>
                  </a:cubicBezTo>
                  <a:cubicBezTo>
                    <a:pt x="712893" y="285291"/>
                    <a:pt x="744517" y="268144"/>
                    <a:pt x="774572" y="248508"/>
                  </a:cubicBezTo>
                  <a:cubicBezTo>
                    <a:pt x="781824" y="242619"/>
                    <a:pt x="794507" y="235921"/>
                    <a:pt x="796713" y="228487"/>
                  </a:cubicBezTo>
                  <a:close/>
                  <a:moveTo>
                    <a:pt x="15621" y="234333"/>
                  </a:moveTo>
                  <a:cubicBezTo>
                    <a:pt x="18386" y="237159"/>
                    <a:pt x="24675" y="238881"/>
                    <a:pt x="28917" y="241191"/>
                  </a:cubicBezTo>
                  <a:cubicBezTo>
                    <a:pt x="40239" y="247362"/>
                    <a:pt x="51003" y="254704"/>
                    <a:pt x="60621" y="263259"/>
                  </a:cubicBezTo>
                  <a:cubicBezTo>
                    <a:pt x="80046" y="280559"/>
                    <a:pt x="96714" y="300838"/>
                    <a:pt x="110776" y="322680"/>
                  </a:cubicBezTo>
                  <a:cubicBezTo>
                    <a:pt x="113087" y="320008"/>
                    <a:pt x="106981" y="314952"/>
                    <a:pt x="105535" y="311502"/>
                  </a:cubicBezTo>
                  <a:cubicBezTo>
                    <a:pt x="91883" y="292393"/>
                    <a:pt x="77355" y="273285"/>
                    <a:pt x="58561" y="259055"/>
                  </a:cubicBezTo>
                  <a:cubicBezTo>
                    <a:pt x="45419" y="249103"/>
                    <a:pt x="31871" y="238544"/>
                    <a:pt x="15621" y="234333"/>
                  </a:cubicBezTo>
                  <a:close/>
                  <a:moveTo>
                    <a:pt x="819002" y="268677"/>
                  </a:moveTo>
                  <a:cubicBezTo>
                    <a:pt x="778293" y="292320"/>
                    <a:pt x="744646" y="311330"/>
                    <a:pt x="705421" y="331088"/>
                  </a:cubicBezTo>
                  <a:cubicBezTo>
                    <a:pt x="670793" y="348529"/>
                    <a:pt x="634332" y="361926"/>
                    <a:pt x="596970" y="372515"/>
                  </a:cubicBezTo>
                  <a:cubicBezTo>
                    <a:pt x="556218" y="384061"/>
                    <a:pt x="514633" y="392653"/>
                    <a:pt x="472631" y="397403"/>
                  </a:cubicBezTo>
                  <a:cubicBezTo>
                    <a:pt x="467954" y="397930"/>
                    <a:pt x="453003" y="401337"/>
                    <a:pt x="466060" y="400056"/>
                  </a:cubicBezTo>
                  <a:cubicBezTo>
                    <a:pt x="514032" y="395350"/>
                    <a:pt x="561270" y="385630"/>
                    <a:pt x="608022" y="373637"/>
                  </a:cubicBezTo>
                  <a:cubicBezTo>
                    <a:pt x="645544" y="364016"/>
                    <a:pt x="680662" y="347487"/>
                    <a:pt x="715750" y="331253"/>
                  </a:cubicBezTo>
                  <a:cubicBezTo>
                    <a:pt x="728880" y="325180"/>
                    <a:pt x="822453" y="270963"/>
                    <a:pt x="819002" y="268683"/>
                  </a:cubicBezTo>
                  <a:close/>
                  <a:moveTo>
                    <a:pt x="817304" y="298883"/>
                  </a:moveTo>
                  <a:cubicBezTo>
                    <a:pt x="791908" y="315657"/>
                    <a:pt x="765402" y="330591"/>
                    <a:pt x="737646" y="343295"/>
                  </a:cubicBezTo>
                  <a:cubicBezTo>
                    <a:pt x="708345" y="356717"/>
                    <a:pt x="677793" y="366975"/>
                    <a:pt x="647677" y="378405"/>
                  </a:cubicBezTo>
                  <a:cubicBezTo>
                    <a:pt x="638752" y="381794"/>
                    <a:pt x="629636" y="384650"/>
                    <a:pt x="620748" y="388118"/>
                  </a:cubicBezTo>
                  <a:cubicBezTo>
                    <a:pt x="628441" y="388130"/>
                    <a:pt x="637195" y="384374"/>
                    <a:pt x="645072" y="382149"/>
                  </a:cubicBezTo>
                  <a:cubicBezTo>
                    <a:pt x="689489" y="369635"/>
                    <a:pt x="732772" y="352543"/>
                    <a:pt x="773046" y="330138"/>
                  </a:cubicBezTo>
                  <a:cubicBezTo>
                    <a:pt x="778477" y="325805"/>
                    <a:pt x="812903" y="309222"/>
                    <a:pt x="817298" y="298883"/>
                  </a:cubicBezTo>
                  <a:close/>
                  <a:moveTo>
                    <a:pt x="825530" y="331492"/>
                  </a:moveTo>
                  <a:cubicBezTo>
                    <a:pt x="791172" y="353230"/>
                    <a:pt x="752603" y="367043"/>
                    <a:pt x="713929" y="378920"/>
                  </a:cubicBezTo>
                  <a:cubicBezTo>
                    <a:pt x="708467" y="380047"/>
                    <a:pt x="687055" y="387144"/>
                    <a:pt x="703110" y="383914"/>
                  </a:cubicBezTo>
                  <a:cubicBezTo>
                    <a:pt x="739135" y="376670"/>
                    <a:pt x="774419" y="364334"/>
                    <a:pt x="806337" y="346298"/>
                  </a:cubicBezTo>
                  <a:cubicBezTo>
                    <a:pt x="812302" y="342928"/>
                    <a:pt x="827443" y="337608"/>
                    <a:pt x="825524" y="331492"/>
                  </a:cubicBezTo>
                  <a:close/>
                  <a:moveTo>
                    <a:pt x="826787" y="356784"/>
                  </a:moveTo>
                  <a:cubicBezTo>
                    <a:pt x="806436" y="367539"/>
                    <a:pt x="784558" y="374807"/>
                    <a:pt x="763434" y="383786"/>
                  </a:cubicBezTo>
                  <a:cubicBezTo>
                    <a:pt x="774670" y="382125"/>
                    <a:pt x="786850" y="376150"/>
                    <a:pt x="798209" y="372240"/>
                  </a:cubicBezTo>
                  <a:cubicBezTo>
                    <a:pt x="806901" y="367600"/>
                    <a:pt x="823458" y="363960"/>
                    <a:pt x="826787" y="356784"/>
                  </a:cubicBezTo>
                  <a:close/>
                </a:path>
              </a:pathLst>
            </a:custGeom>
            <a:solidFill>
              <a:schemeClr val="accent4">
                <a:lumMod val="75000"/>
              </a:schemeClr>
            </a:solidFill>
            <a:ln w="3175" cap="flat">
              <a:noFill/>
              <a:prstDash val="solid"/>
              <a:miter/>
            </a:ln>
          </p:spPr>
          <p:txBody>
            <a:bodyPr/>
            <a:lstStyle/>
            <a:p>
              <a:endParaRPr lang="en-US"/>
            </a:p>
          </p:txBody>
        </p:sp>
        <p:grpSp>
          <p:nvGrpSpPr>
            <p:cNvPr id="1024" name="Group 1023">
              <a:extLst>
                <a:ext uri="{FF2B5EF4-FFF2-40B4-BE49-F238E27FC236}">
                  <a16:creationId xmlns:a16="http://schemas.microsoft.com/office/drawing/2014/main" id="{CABCCEC9-9D43-02C4-EE1A-AB76223CD3CC}"/>
                </a:ext>
              </a:extLst>
            </p:cNvPr>
            <p:cNvGrpSpPr/>
            <p:nvPr/>
          </p:nvGrpSpPr>
          <p:grpSpPr>
            <a:xfrm>
              <a:off x="8872730" y="2321311"/>
              <a:ext cx="164551" cy="239475"/>
              <a:chOff x="6342431" y="3028467"/>
              <a:chExt cx="361418" cy="525979"/>
            </a:xfrm>
          </p:grpSpPr>
          <p:sp>
            <p:nvSpPr>
              <p:cNvPr id="1092" name="Freeform 857">
                <a:extLst>
                  <a:ext uri="{FF2B5EF4-FFF2-40B4-BE49-F238E27FC236}">
                    <a16:creationId xmlns:a16="http://schemas.microsoft.com/office/drawing/2014/main" id="{65213FC2-2348-2C6C-5352-84B59C8B356E}"/>
                  </a:ext>
                </a:extLst>
              </p:cNvPr>
              <p:cNvSpPr/>
              <p:nvPr/>
            </p:nvSpPr>
            <p:spPr>
              <a:xfrm>
                <a:off x="6491322" y="3028467"/>
                <a:ext cx="212527" cy="221511"/>
              </a:xfrm>
              <a:custGeom>
                <a:avLst/>
                <a:gdLst>
                  <a:gd name="csX0" fmla="*/ 166872 w 171977"/>
                  <a:gd name="csY0" fmla="*/ 830 h 179247"/>
                  <a:gd name="csX1" fmla="*/ 112874 w 171977"/>
                  <a:gd name="csY1" fmla="*/ 58933 h 179247"/>
                  <a:gd name="csX2" fmla="*/ 53978 w 171977"/>
                  <a:gd name="csY2" fmla="*/ 120474 h 179247"/>
                  <a:gd name="csX3" fmla="*/ 21520 w 171977"/>
                  <a:gd name="csY3" fmla="*/ 159800 h 179247"/>
                  <a:gd name="csX4" fmla="*/ 10235 w 171977"/>
                  <a:gd name="csY4" fmla="*/ 170236 h 179247"/>
                  <a:gd name="csX5" fmla="*/ 7850 w 171977"/>
                  <a:gd name="csY5" fmla="*/ 169415 h 179247"/>
                  <a:gd name="csX6" fmla="*/ 19080 w 171977"/>
                  <a:gd name="csY6" fmla="*/ 151631 h 179247"/>
                  <a:gd name="csX7" fmla="*/ 58189 w 171977"/>
                  <a:gd name="csY7" fmla="*/ 100404 h 179247"/>
                  <a:gd name="csX8" fmla="*/ 125594 w 171977"/>
                  <a:gd name="csY8" fmla="*/ 14098 h 179247"/>
                  <a:gd name="csX9" fmla="*/ 120432 w 171977"/>
                  <a:gd name="csY9" fmla="*/ 10115 h 179247"/>
                  <a:gd name="csX10" fmla="*/ 53077 w 171977"/>
                  <a:gd name="csY10" fmla="*/ 96353 h 179247"/>
                  <a:gd name="csX11" fmla="*/ 13741 w 171977"/>
                  <a:gd name="csY11" fmla="*/ 147880 h 179247"/>
                  <a:gd name="csX12" fmla="*/ 2015 w 171977"/>
                  <a:gd name="csY12" fmla="*/ 166498 h 179247"/>
                  <a:gd name="csX13" fmla="*/ 3271 w 171977"/>
                  <a:gd name="csY13" fmla="*/ 179006 h 179247"/>
                  <a:gd name="csX14" fmla="*/ 14029 w 171977"/>
                  <a:gd name="csY14" fmla="*/ 175531 h 179247"/>
                  <a:gd name="csX15" fmla="*/ 26271 w 171977"/>
                  <a:gd name="csY15" fmla="*/ 164249 h 179247"/>
                  <a:gd name="csX16" fmla="*/ 59121 w 171977"/>
                  <a:gd name="csY16" fmla="*/ 124482 h 179247"/>
                  <a:gd name="csX17" fmla="*/ 117226 w 171977"/>
                  <a:gd name="csY17" fmla="*/ 63787 h 179247"/>
                  <a:gd name="csX18" fmla="*/ 171868 w 171977"/>
                  <a:gd name="csY18" fmla="*/ 5016 h 179247"/>
                  <a:gd name="csX19" fmla="*/ 166866 w 171977"/>
                  <a:gd name="csY19" fmla="*/ 824 h 1792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71977" h="179247">
                    <a:moveTo>
                      <a:pt x="166872" y="830"/>
                    </a:moveTo>
                    <a:cubicBezTo>
                      <a:pt x="166872" y="830"/>
                      <a:pt x="134016" y="39978"/>
                      <a:pt x="112874" y="58933"/>
                    </a:cubicBezTo>
                    <a:cubicBezTo>
                      <a:pt x="91376" y="78213"/>
                      <a:pt x="79294" y="88000"/>
                      <a:pt x="53978" y="120474"/>
                    </a:cubicBezTo>
                    <a:cubicBezTo>
                      <a:pt x="41393" y="136616"/>
                      <a:pt x="30322" y="150417"/>
                      <a:pt x="21520" y="159800"/>
                    </a:cubicBezTo>
                    <a:cubicBezTo>
                      <a:pt x="17119" y="164494"/>
                      <a:pt x="13263" y="168073"/>
                      <a:pt x="10235" y="170236"/>
                    </a:cubicBezTo>
                    <a:cubicBezTo>
                      <a:pt x="7354" y="172007"/>
                      <a:pt x="6912" y="171860"/>
                      <a:pt x="7850" y="169415"/>
                    </a:cubicBezTo>
                    <a:cubicBezTo>
                      <a:pt x="9971" y="165156"/>
                      <a:pt x="13962" y="158911"/>
                      <a:pt x="19080" y="151631"/>
                    </a:cubicBezTo>
                    <a:cubicBezTo>
                      <a:pt x="29317" y="137070"/>
                      <a:pt x="44096" y="118182"/>
                      <a:pt x="58189" y="100404"/>
                    </a:cubicBezTo>
                    <a:cubicBezTo>
                      <a:pt x="86417" y="64792"/>
                      <a:pt x="125594" y="14098"/>
                      <a:pt x="125594" y="14098"/>
                    </a:cubicBezTo>
                    <a:cubicBezTo>
                      <a:pt x="127169" y="9165"/>
                      <a:pt x="123485" y="8687"/>
                      <a:pt x="120432" y="10115"/>
                    </a:cubicBezTo>
                    <a:cubicBezTo>
                      <a:pt x="120432" y="10115"/>
                      <a:pt x="81256" y="60802"/>
                      <a:pt x="53077" y="96353"/>
                    </a:cubicBezTo>
                    <a:cubicBezTo>
                      <a:pt x="38966" y="114156"/>
                      <a:pt x="24150" y="133074"/>
                      <a:pt x="13741" y="147880"/>
                    </a:cubicBezTo>
                    <a:cubicBezTo>
                      <a:pt x="8537" y="155289"/>
                      <a:pt x="4442" y="161620"/>
                      <a:pt x="2015" y="166498"/>
                    </a:cubicBezTo>
                    <a:cubicBezTo>
                      <a:pt x="-517" y="171223"/>
                      <a:pt x="-1234" y="176181"/>
                      <a:pt x="3271" y="179006"/>
                    </a:cubicBezTo>
                    <a:cubicBezTo>
                      <a:pt x="7004" y="179919"/>
                      <a:pt x="10388" y="178136"/>
                      <a:pt x="14029" y="175531"/>
                    </a:cubicBezTo>
                    <a:cubicBezTo>
                      <a:pt x="17676" y="172927"/>
                      <a:pt x="21710" y="169109"/>
                      <a:pt x="26271" y="164249"/>
                    </a:cubicBezTo>
                    <a:cubicBezTo>
                      <a:pt x="35386" y="154535"/>
                      <a:pt x="46505" y="140667"/>
                      <a:pt x="59121" y="124482"/>
                    </a:cubicBezTo>
                    <a:cubicBezTo>
                      <a:pt x="84211" y="92296"/>
                      <a:pt x="95637" y="83146"/>
                      <a:pt x="117226" y="63787"/>
                    </a:cubicBezTo>
                    <a:cubicBezTo>
                      <a:pt x="139177" y="44102"/>
                      <a:pt x="171868" y="5016"/>
                      <a:pt x="171868" y="5016"/>
                    </a:cubicBezTo>
                    <a:cubicBezTo>
                      <a:pt x="172524" y="505"/>
                      <a:pt x="170134" y="-1156"/>
                      <a:pt x="166866" y="824"/>
                    </a:cubicBezTo>
                    <a:close/>
                  </a:path>
                </a:pathLst>
              </a:custGeom>
              <a:solidFill>
                <a:srgbClr val="AEAEAE"/>
              </a:solidFill>
              <a:ln w="3175" cap="flat">
                <a:noFill/>
                <a:prstDash val="solid"/>
                <a:miter/>
              </a:ln>
            </p:spPr>
            <p:txBody>
              <a:bodyPr/>
              <a:lstStyle/>
              <a:p>
                <a:endParaRPr lang="en-US"/>
              </a:p>
            </p:txBody>
          </p:sp>
          <p:sp>
            <p:nvSpPr>
              <p:cNvPr id="1093" name="Freeform 858">
                <a:extLst>
                  <a:ext uri="{FF2B5EF4-FFF2-40B4-BE49-F238E27FC236}">
                    <a16:creationId xmlns:a16="http://schemas.microsoft.com/office/drawing/2014/main" id="{DBB8FF93-D04B-5420-B516-EA980C13E30E}"/>
                  </a:ext>
                </a:extLst>
              </p:cNvPr>
              <p:cNvSpPr/>
              <p:nvPr/>
            </p:nvSpPr>
            <p:spPr>
              <a:xfrm>
                <a:off x="6342431" y="3252460"/>
                <a:ext cx="152647" cy="301986"/>
              </a:xfrm>
              <a:custGeom>
                <a:avLst/>
                <a:gdLst>
                  <a:gd name="csX0" fmla="*/ 118072 w 123522"/>
                  <a:gd name="csY0" fmla="*/ 0 h 244368"/>
                  <a:gd name="csX1" fmla="*/ 104929 w 123522"/>
                  <a:gd name="csY1" fmla="*/ 8261 h 244368"/>
                  <a:gd name="csX2" fmla="*/ 91615 w 123522"/>
                  <a:gd name="csY2" fmla="*/ 26922 h 244368"/>
                  <a:gd name="csX3" fmla="*/ 56760 w 123522"/>
                  <a:gd name="csY3" fmla="*/ 81501 h 244368"/>
                  <a:gd name="csX4" fmla="*/ 6072 w 123522"/>
                  <a:gd name="csY4" fmla="*/ 169265 h 244368"/>
                  <a:gd name="csX5" fmla="*/ 1094 w 123522"/>
                  <a:gd name="csY5" fmla="*/ 216999 h 244368"/>
                  <a:gd name="csX6" fmla="*/ 6801 w 123522"/>
                  <a:gd name="csY6" fmla="*/ 234587 h 244368"/>
                  <a:gd name="csX7" fmla="*/ 17216 w 123522"/>
                  <a:gd name="csY7" fmla="*/ 244368 h 244368"/>
                  <a:gd name="csX8" fmla="*/ 23836 w 123522"/>
                  <a:gd name="csY8" fmla="*/ 236628 h 244368"/>
                  <a:gd name="csX9" fmla="*/ 25988 w 123522"/>
                  <a:gd name="csY9" fmla="*/ 221920 h 244368"/>
                  <a:gd name="csX10" fmla="*/ 34092 w 123522"/>
                  <a:gd name="csY10" fmla="*/ 177483 h 244368"/>
                  <a:gd name="csX11" fmla="*/ 66746 w 123522"/>
                  <a:gd name="csY11" fmla="*/ 105071 h 244368"/>
                  <a:gd name="csX12" fmla="*/ 106045 w 123522"/>
                  <a:gd name="csY12" fmla="*/ 41991 h 244368"/>
                  <a:gd name="csX13" fmla="*/ 120781 w 123522"/>
                  <a:gd name="csY13" fmla="*/ 15198 h 244368"/>
                  <a:gd name="csX14" fmla="*/ 123521 w 123522"/>
                  <a:gd name="csY14" fmla="*/ 6245 h 244368"/>
                  <a:gd name="csX15" fmla="*/ 118072 w 123522"/>
                  <a:gd name="csY15" fmla="*/ 6 h 244368"/>
                  <a:gd name="csX16" fmla="*/ 115135 w 123522"/>
                  <a:gd name="csY16" fmla="*/ 8298 h 244368"/>
                  <a:gd name="csX17" fmla="*/ 114817 w 123522"/>
                  <a:gd name="csY17" fmla="*/ 12575 h 244368"/>
                  <a:gd name="csX18" fmla="*/ 100479 w 123522"/>
                  <a:gd name="csY18" fmla="*/ 38602 h 244368"/>
                  <a:gd name="csX19" fmla="*/ 61131 w 123522"/>
                  <a:gd name="csY19" fmla="*/ 101780 h 244368"/>
                  <a:gd name="csX20" fmla="*/ 27802 w 123522"/>
                  <a:gd name="csY20" fmla="*/ 175798 h 244368"/>
                  <a:gd name="csX21" fmla="*/ 19533 w 123522"/>
                  <a:gd name="csY21" fmla="*/ 221074 h 244368"/>
                  <a:gd name="csX22" fmla="*/ 17449 w 123522"/>
                  <a:gd name="csY22" fmla="*/ 235359 h 244368"/>
                  <a:gd name="csX23" fmla="*/ 12508 w 123522"/>
                  <a:gd name="csY23" fmla="*/ 231407 h 244368"/>
                  <a:gd name="csX24" fmla="*/ 7537 w 123522"/>
                  <a:gd name="csY24" fmla="*/ 215939 h 244368"/>
                  <a:gd name="csX25" fmla="*/ 12196 w 123522"/>
                  <a:gd name="csY25" fmla="*/ 171514 h 244368"/>
                  <a:gd name="csX26" fmla="*/ 62087 w 123522"/>
                  <a:gd name="csY26" fmla="*/ 85276 h 244368"/>
                  <a:gd name="csX27" fmla="*/ 97132 w 123522"/>
                  <a:gd name="csY27" fmla="*/ 30409 h 244368"/>
                  <a:gd name="csX28" fmla="*/ 109815 w 123522"/>
                  <a:gd name="csY28" fmla="*/ 12582 h 244368"/>
                  <a:gd name="csX29" fmla="*/ 115135 w 123522"/>
                  <a:gd name="csY29" fmla="*/ 8292 h 2443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123522" h="244368">
                    <a:moveTo>
                      <a:pt x="118072" y="0"/>
                    </a:moveTo>
                    <a:cubicBezTo>
                      <a:pt x="113143" y="190"/>
                      <a:pt x="109097" y="3561"/>
                      <a:pt x="104929" y="8261"/>
                    </a:cubicBezTo>
                    <a:cubicBezTo>
                      <a:pt x="100761" y="12968"/>
                      <a:pt x="96415" y="19353"/>
                      <a:pt x="91615" y="26922"/>
                    </a:cubicBezTo>
                    <a:cubicBezTo>
                      <a:pt x="82022" y="42053"/>
                      <a:pt x="70694" y="61872"/>
                      <a:pt x="56760" y="81501"/>
                    </a:cubicBezTo>
                    <a:cubicBezTo>
                      <a:pt x="28655" y="121096"/>
                      <a:pt x="18185" y="136411"/>
                      <a:pt x="6072" y="169265"/>
                    </a:cubicBezTo>
                    <a:cubicBezTo>
                      <a:pt x="-144" y="186130"/>
                      <a:pt x="-1155" y="203290"/>
                      <a:pt x="1094" y="216999"/>
                    </a:cubicBezTo>
                    <a:cubicBezTo>
                      <a:pt x="2222" y="223850"/>
                      <a:pt x="4159" y="229850"/>
                      <a:pt x="6801" y="234587"/>
                    </a:cubicBezTo>
                    <a:cubicBezTo>
                      <a:pt x="9450" y="239324"/>
                      <a:pt x="12839" y="242946"/>
                      <a:pt x="17216" y="244368"/>
                    </a:cubicBezTo>
                    <a:cubicBezTo>
                      <a:pt x="22157" y="243860"/>
                      <a:pt x="22948" y="240434"/>
                      <a:pt x="23836" y="236628"/>
                    </a:cubicBezTo>
                    <a:cubicBezTo>
                      <a:pt x="24566" y="232957"/>
                      <a:pt x="25203" y="227956"/>
                      <a:pt x="25988" y="221920"/>
                    </a:cubicBezTo>
                    <a:cubicBezTo>
                      <a:pt x="27570" y="209847"/>
                      <a:pt x="29746" y="193736"/>
                      <a:pt x="34092" y="177483"/>
                    </a:cubicBezTo>
                    <a:cubicBezTo>
                      <a:pt x="41570" y="149501"/>
                      <a:pt x="57484" y="120919"/>
                      <a:pt x="66746" y="105071"/>
                    </a:cubicBezTo>
                    <a:cubicBezTo>
                      <a:pt x="76682" y="88071"/>
                      <a:pt x="93374" y="62889"/>
                      <a:pt x="106045" y="41991"/>
                    </a:cubicBezTo>
                    <a:cubicBezTo>
                      <a:pt x="112383" y="31537"/>
                      <a:pt x="117710" y="22185"/>
                      <a:pt x="120781" y="15198"/>
                    </a:cubicBezTo>
                    <a:cubicBezTo>
                      <a:pt x="122314" y="11705"/>
                      <a:pt x="123343" y="8905"/>
                      <a:pt x="123521" y="6245"/>
                    </a:cubicBezTo>
                    <a:cubicBezTo>
                      <a:pt x="123589" y="2267"/>
                      <a:pt x="121541" y="913"/>
                      <a:pt x="118072" y="6"/>
                    </a:cubicBezTo>
                    <a:close/>
                    <a:moveTo>
                      <a:pt x="115135" y="8298"/>
                    </a:moveTo>
                    <a:cubicBezTo>
                      <a:pt x="116135" y="8126"/>
                      <a:pt x="116202" y="9382"/>
                      <a:pt x="114817" y="12575"/>
                    </a:cubicBezTo>
                    <a:cubicBezTo>
                      <a:pt x="112015" y="18961"/>
                      <a:pt x="106756" y="28239"/>
                      <a:pt x="100479" y="38602"/>
                    </a:cubicBezTo>
                    <a:cubicBezTo>
                      <a:pt x="87919" y="59322"/>
                      <a:pt x="71251" y="84461"/>
                      <a:pt x="61131" y="101780"/>
                    </a:cubicBezTo>
                    <a:cubicBezTo>
                      <a:pt x="51795" y="117756"/>
                      <a:pt x="35588" y="146658"/>
                      <a:pt x="27802" y="175798"/>
                    </a:cubicBezTo>
                    <a:cubicBezTo>
                      <a:pt x="23322" y="192565"/>
                      <a:pt x="21121" y="208983"/>
                      <a:pt x="19533" y="221074"/>
                    </a:cubicBezTo>
                    <a:cubicBezTo>
                      <a:pt x="18743" y="227123"/>
                      <a:pt x="18099" y="232111"/>
                      <a:pt x="17449" y="235359"/>
                    </a:cubicBezTo>
                    <a:cubicBezTo>
                      <a:pt x="16027" y="237878"/>
                      <a:pt x="13422" y="233012"/>
                      <a:pt x="12508" y="231407"/>
                    </a:cubicBezTo>
                    <a:cubicBezTo>
                      <a:pt x="10357" y="227552"/>
                      <a:pt x="8567" y="222202"/>
                      <a:pt x="7537" y="215939"/>
                    </a:cubicBezTo>
                    <a:cubicBezTo>
                      <a:pt x="5477" y="203406"/>
                      <a:pt x="6397" y="187246"/>
                      <a:pt x="12196" y="171514"/>
                    </a:cubicBezTo>
                    <a:cubicBezTo>
                      <a:pt x="24118" y="139181"/>
                      <a:pt x="34000" y="124853"/>
                      <a:pt x="62087" y="85276"/>
                    </a:cubicBezTo>
                    <a:cubicBezTo>
                      <a:pt x="76253" y="65316"/>
                      <a:pt x="87673" y="45325"/>
                      <a:pt x="97132" y="30409"/>
                    </a:cubicBezTo>
                    <a:cubicBezTo>
                      <a:pt x="101858" y="22951"/>
                      <a:pt x="106106" y="16767"/>
                      <a:pt x="109815" y="12582"/>
                    </a:cubicBezTo>
                    <a:cubicBezTo>
                      <a:pt x="112193" y="10063"/>
                      <a:pt x="114136" y="8463"/>
                      <a:pt x="115135" y="8292"/>
                    </a:cubicBezTo>
                    <a:close/>
                  </a:path>
                </a:pathLst>
              </a:custGeom>
              <a:solidFill>
                <a:srgbClr val="AEAEAE"/>
              </a:solidFill>
              <a:ln w="3175" cap="flat">
                <a:noFill/>
                <a:prstDash val="solid"/>
                <a:miter/>
              </a:ln>
            </p:spPr>
            <p:txBody>
              <a:bodyPr/>
              <a:lstStyle/>
              <a:p>
                <a:endParaRPr lang="en-US"/>
              </a:p>
            </p:txBody>
          </p:sp>
        </p:grpSp>
        <p:grpSp>
          <p:nvGrpSpPr>
            <p:cNvPr id="1025" name="Group 1024">
              <a:extLst>
                <a:ext uri="{FF2B5EF4-FFF2-40B4-BE49-F238E27FC236}">
                  <a16:creationId xmlns:a16="http://schemas.microsoft.com/office/drawing/2014/main" id="{00E7D9DE-C2CE-DFC9-B6F3-38D9AE23404C}"/>
                </a:ext>
              </a:extLst>
            </p:cNvPr>
            <p:cNvGrpSpPr/>
            <p:nvPr/>
          </p:nvGrpSpPr>
          <p:grpSpPr>
            <a:xfrm>
              <a:off x="9313013" y="2212253"/>
              <a:ext cx="148874" cy="27662"/>
              <a:chOff x="5919687" y="1988434"/>
              <a:chExt cx="836749" cy="155476"/>
            </a:xfrm>
          </p:grpSpPr>
          <p:sp>
            <p:nvSpPr>
              <p:cNvPr id="1089" name="Freeform 860">
                <a:extLst>
                  <a:ext uri="{FF2B5EF4-FFF2-40B4-BE49-F238E27FC236}">
                    <a16:creationId xmlns:a16="http://schemas.microsoft.com/office/drawing/2014/main" id="{2D878899-1EF9-E9D6-313F-F6317A643212}"/>
                  </a:ext>
                </a:extLst>
              </p:cNvPr>
              <p:cNvSpPr/>
              <p:nvPr/>
            </p:nvSpPr>
            <p:spPr>
              <a:xfrm>
                <a:off x="6182884" y="2023436"/>
                <a:ext cx="260851" cy="85478"/>
              </a:xfrm>
              <a:custGeom>
                <a:avLst/>
                <a:gdLst>
                  <a:gd name="csX0" fmla="*/ 1210 w 82485"/>
                  <a:gd name="csY0" fmla="*/ 4315 h 27029"/>
                  <a:gd name="csX1" fmla="*/ 1701 w 82485"/>
                  <a:gd name="csY1" fmla="*/ 9512 h 27029"/>
                  <a:gd name="csX2" fmla="*/ 4312 w 82485"/>
                  <a:gd name="csY2" fmla="*/ 3671 h 27029"/>
                  <a:gd name="csX3" fmla="*/ 1210 w 82485"/>
                  <a:gd name="csY3" fmla="*/ 4315 h 27029"/>
                  <a:gd name="csX4" fmla="*/ 13679 w 82485"/>
                  <a:gd name="csY4" fmla="*/ 466 h 27029"/>
                  <a:gd name="csX5" fmla="*/ 17792 w 82485"/>
                  <a:gd name="csY5" fmla="*/ 3034 h 27029"/>
                  <a:gd name="csX6" fmla="*/ 13679 w 82485"/>
                  <a:gd name="csY6" fmla="*/ 466 h 27029"/>
                  <a:gd name="csX7" fmla="*/ 14359 w 82485"/>
                  <a:gd name="csY7" fmla="*/ 9150 h 27029"/>
                  <a:gd name="csX8" fmla="*/ 15892 w 82485"/>
                  <a:gd name="csY8" fmla="*/ 15321 h 27029"/>
                  <a:gd name="csX9" fmla="*/ 15419 w 82485"/>
                  <a:gd name="csY9" fmla="*/ 8464 h 27029"/>
                  <a:gd name="csX10" fmla="*/ 14359 w 82485"/>
                  <a:gd name="csY10" fmla="*/ 9150 h 27029"/>
                  <a:gd name="csX11" fmla="*/ 28635 w 82485"/>
                  <a:gd name="csY11" fmla="*/ 7170 h 27029"/>
                  <a:gd name="csX12" fmla="*/ 27183 w 82485"/>
                  <a:gd name="csY12" fmla="*/ 10137 h 27029"/>
                  <a:gd name="csX13" fmla="*/ 33380 w 82485"/>
                  <a:gd name="csY13" fmla="*/ 8562 h 27029"/>
                  <a:gd name="csX14" fmla="*/ 28635 w 82485"/>
                  <a:gd name="csY14" fmla="*/ 7170 h 27029"/>
                  <a:gd name="csX15" fmla="*/ 21292 w 82485"/>
                  <a:gd name="csY15" fmla="*/ 19997 h 27029"/>
                  <a:gd name="csX16" fmla="*/ 21206 w 82485"/>
                  <a:gd name="csY16" fmla="*/ 20071 h 27029"/>
                  <a:gd name="csX17" fmla="*/ 25313 w 82485"/>
                  <a:gd name="csY17" fmla="*/ 22632 h 27029"/>
                  <a:gd name="csX18" fmla="*/ 21292 w 82485"/>
                  <a:gd name="csY18" fmla="*/ 19991 h 27029"/>
                  <a:gd name="csX19" fmla="*/ 26876 w 82485"/>
                  <a:gd name="csY19" fmla="*/ 18079 h 27029"/>
                  <a:gd name="csX20" fmla="*/ 28409 w 82485"/>
                  <a:gd name="csY20" fmla="*/ 24250 h 27029"/>
                  <a:gd name="csX21" fmla="*/ 27937 w 82485"/>
                  <a:gd name="csY21" fmla="*/ 17393 h 27029"/>
                  <a:gd name="csX22" fmla="*/ 26876 w 82485"/>
                  <a:gd name="csY22" fmla="*/ 18079 h 27029"/>
                  <a:gd name="csX23" fmla="*/ 52971 w 82485"/>
                  <a:gd name="csY23" fmla="*/ 7967 h 27029"/>
                  <a:gd name="csX24" fmla="*/ 52223 w 82485"/>
                  <a:gd name="csY24" fmla="*/ 9101 h 27029"/>
                  <a:gd name="csX25" fmla="*/ 64042 w 82485"/>
                  <a:gd name="csY25" fmla="*/ 12043 h 27029"/>
                  <a:gd name="csX26" fmla="*/ 52971 w 82485"/>
                  <a:gd name="csY26" fmla="*/ 7967 h 27029"/>
                  <a:gd name="csX27" fmla="*/ 42287 w 82485"/>
                  <a:gd name="csY27" fmla="*/ 18631 h 27029"/>
                  <a:gd name="csX28" fmla="*/ 40828 w 82485"/>
                  <a:gd name="csY28" fmla="*/ 21597 h 27029"/>
                  <a:gd name="csX29" fmla="*/ 47025 w 82485"/>
                  <a:gd name="csY29" fmla="*/ 20022 h 27029"/>
                  <a:gd name="csX30" fmla="*/ 42281 w 82485"/>
                  <a:gd name="csY30" fmla="*/ 18631 h 27029"/>
                  <a:gd name="csX31" fmla="*/ 48588 w 82485"/>
                  <a:gd name="csY31" fmla="*/ 20751 h 27029"/>
                  <a:gd name="csX32" fmla="*/ 50121 w 82485"/>
                  <a:gd name="csY32" fmla="*/ 26922 h 27029"/>
                  <a:gd name="csX33" fmla="*/ 49649 w 82485"/>
                  <a:gd name="csY33" fmla="*/ 20071 h 27029"/>
                  <a:gd name="csX34" fmla="*/ 48588 w 82485"/>
                  <a:gd name="csY34" fmla="*/ 20751 h 27029"/>
                  <a:gd name="csX35" fmla="*/ 54970 w 82485"/>
                  <a:gd name="csY35" fmla="*/ 19090 h 27029"/>
                  <a:gd name="csX36" fmla="*/ 54890 w 82485"/>
                  <a:gd name="csY36" fmla="*/ 19164 h 27029"/>
                  <a:gd name="csX37" fmla="*/ 58997 w 82485"/>
                  <a:gd name="csY37" fmla="*/ 21731 h 27029"/>
                  <a:gd name="csX38" fmla="*/ 54970 w 82485"/>
                  <a:gd name="csY38" fmla="*/ 19090 h 27029"/>
                  <a:gd name="csX39" fmla="*/ 77699 w 82485"/>
                  <a:gd name="csY39" fmla="*/ 13268 h 27029"/>
                  <a:gd name="csX40" fmla="*/ 76247 w 82485"/>
                  <a:gd name="csY40" fmla="*/ 16228 h 27029"/>
                  <a:gd name="csX41" fmla="*/ 82444 w 82485"/>
                  <a:gd name="csY41" fmla="*/ 14659 h 27029"/>
                  <a:gd name="csX42" fmla="*/ 77699 w 82485"/>
                  <a:gd name="csY42" fmla="*/ 13268 h 270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485" h="27029">
                    <a:moveTo>
                      <a:pt x="1210" y="4315"/>
                    </a:moveTo>
                    <a:cubicBezTo>
                      <a:pt x="-304" y="5657"/>
                      <a:pt x="-665" y="8304"/>
                      <a:pt x="1701" y="9512"/>
                    </a:cubicBezTo>
                    <a:cubicBezTo>
                      <a:pt x="5906" y="9940"/>
                      <a:pt x="7800" y="4854"/>
                      <a:pt x="4312" y="3671"/>
                    </a:cubicBezTo>
                    <a:cubicBezTo>
                      <a:pt x="3111" y="3267"/>
                      <a:pt x="2001" y="3610"/>
                      <a:pt x="1210" y="4315"/>
                    </a:cubicBezTo>
                    <a:close/>
                    <a:moveTo>
                      <a:pt x="13679" y="466"/>
                    </a:moveTo>
                    <a:cubicBezTo>
                      <a:pt x="12544" y="3487"/>
                      <a:pt x="16517" y="4027"/>
                      <a:pt x="17792" y="3034"/>
                    </a:cubicBezTo>
                    <a:cubicBezTo>
                      <a:pt x="19067" y="2041"/>
                      <a:pt x="15419" y="-1195"/>
                      <a:pt x="13679" y="466"/>
                    </a:cubicBezTo>
                    <a:close/>
                    <a:moveTo>
                      <a:pt x="14359" y="9150"/>
                    </a:moveTo>
                    <a:cubicBezTo>
                      <a:pt x="12263" y="10988"/>
                      <a:pt x="12833" y="14328"/>
                      <a:pt x="15892" y="15321"/>
                    </a:cubicBezTo>
                    <a:cubicBezTo>
                      <a:pt x="19392" y="16461"/>
                      <a:pt x="17761" y="8157"/>
                      <a:pt x="15419" y="8464"/>
                    </a:cubicBezTo>
                    <a:cubicBezTo>
                      <a:pt x="15015" y="8654"/>
                      <a:pt x="14659" y="8893"/>
                      <a:pt x="14359" y="9150"/>
                    </a:cubicBezTo>
                    <a:close/>
                    <a:moveTo>
                      <a:pt x="28635" y="7170"/>
                    </a:moveTo>
                    <a:cubicBezTo>
                      <a:pt x="27857" y="7814"/>
                      <a:pt x="27275" y="8819"/>
                      <a:pt x="27183" y="10137"/>
                    </a:cubicBezTo>
                    <a:cubicBezTo>
                      <a:pt x="28384" y="14004"/>
                      <a:pt x="33956" y="12202"/>
                      <a:pt x="33380" y="8562"/>
                    </a:cubicBezTo>
                    <a:cubicBezTo>
                      <a:pt x="32982" y="6061"/>
                      <a:pt x="30340" y="5749"/>
                      <a:pt x="28635" y="7170"/>
                    </a:cubicBezTo>
                    <a:close/>
                    <a:moveTo>
                      <a:pt x="21292" y="19997"/>
                    </a:moveTo>
                    <a:cubicBezTo>
                      <a:pt x="21292" y="19997"/>
                      <a:pt x="21237" y="20046"/>
                      <a:pt x="21206" y="20071"/>
                    </a:cubicBezTo>
                    <a:cubicBezTo>
                      <a:pt x="20066" y="23092"/>
                      <a:pt x="24038" y="23631"/>
                      <a:pt x="25313" y="22632"/>
                    </a:cubicBezTo>
                    <a:cubicBezTo>
                      <a:pt x="26570" y="21652"/>
                      <a:pt x="23057" y="18508"/>
                      <a:pt x="21292" y="19991"/>
                    </a:cubicBezTo>
                    <a:close/>
                    <a:moveTo>
                      <a:pt x="26876" y="18079"/>
                    </a:moveTo>
                    <a:cubicBezTo>
                      <a:pt x="24780" y="19917"/>
                      <a:pt x="25344" y="23257"/>
                      <a:pt x="28409" y="24250"/>
                    </a:cubicBezTo>
                    <a:cubicBezTo>
                      <a:pt x="31909" y="25390"/>
                      <a:pt x="30278" y="17086"/>
                      <a:pt x="27937" y="17393"/>
                    </a:cubicBezTo>
                    <a:cubicBezTo>
                      <a:pt x="27526" y="17583"/>
                      <a:pt x="27177" y="17822"/>
                      <a:pt x="26876" y="18079"/>
                    </a:cubicBezTo>
                    <a:close/>
                    <a:moveTo>
                      <a:pt x="52971" y="7967"/>
                    </a:moveTo>
                    <a:cubicBezTo>
                      <a:pt x="52622" y="8286"/>
                      <a:pt x="52365" y="8666"/>
                      <a:pt x="52223" y="9101"/>
                    </a:cubicBezTo>
                    <a:cubicBezTo>
                      <a:pt x="54314" y="12668"/>
                      <a:pt x="63472" y="17901"/>
                      <a:pt x="64042" y="12043"/>
                    </a:cubicBezTo>
                    <a:cubicBezTo>
                      <a:pt x="64551" y="6821"/>
                      <a:pt x="55803" y="5387"/>
                      <a:pt x="52971" y="7967"/>
                    </a:cubicBezTo>
                    <a:close/>
                    <a:moveTo>
                      <a:pt x="42287" y="18631"/>
                    </a:moveTo>
                    <a:cubicBezTo>
                      <a:pt x="41508" y="19274"/>
                      <a:pt x="40926" y="20279"/>
                      <a:pt x="40828" y="21597"/>
                    </a:cubicBezTo>
                    <a:cubicBezTo>
                      <a:pt x="42029" y="25464"/>
                      <a:pt x="47602" y="23662"/>
                      <a:pt x="47025" y="20022"/>
                    </a:cubicBezTo>
                    <a:cubicBezTo>
                      <a:pt x="46633" y="17521"/>
                      <a:pt x="43991" y="17209"/>
                      <a:pt x="42281" y="18631"/>
                    </a:cubicBezTo>
                    <a:close/>
                    <a:moveTo>
                      <a:pt x="48588" y="20751"/>
                    </a:moveTo>
                    <a:cubicBezTo>
                      <a:pt x="46498" y="22589"/>
                      <a:pt x="47062" y="25929"/>
                      <a:pt x="50121" y="26922"/>
                    </a:cubicBezTo>
                    <a:cubicBezTo>
                      <a:pt x="53621" y="28062"/>
                      <a:pt x="51991" y="19764"/>
                      <a:pt x="49649" y="20071"/>
                    </a:cubicBezTo>
                    <a:cubicBezTo>
                      <a:pt x="49238" y="20261"/>
                      <a:pt x="48889" y="20487"/>
                      <a:pt x="48588" y="20751"/>
                    </a:cubicBezTo>
                    <a:close/>
                    <a:moveTo>
                      <a:pt x="54970" y="19090"/>
                    </a:moveTo>
                    <a:cubicBezTo>
                      <a:pt x="54970" y="19090"/>
                      <a:pt x="54915" y="19139"/>
                      <a:pt x="54890" y="19164"/>
                    </a:cubicBezTo>
                    <a:cubicBezTo>
                      <a:pt x="53750" y="22185"/>
                      <a:pt x="57722" y="22724"/>
                      <a:pt x="58997" y="21731"/>
                    </a:cubicBezTo>
                    <a:cubicBezTo>
                      <a:pt x="60254" y="20751"/>
                      <a:pt x="56735" y="17601"/>
                      <a:pt x="54970" y="19090"/>
                    </a:cubicBezTo>
                    <a:close/>
                    <a:moveTo>
                      <a:pt x="77699" y="13268"/>
                    </a:moveTo>
                    <a:cubicBezTo>
                      <a:pt x="76921" y="13912"/>
                      <a:pt x="76339" y="14911"/>
                      <a:pt x="76247" y="16228"/>
                    </a:cubicBezTo>
                    <a:cubicBezTo>
                      <a:pt x="77448" y="20095"/>
                      <a:pt x="83020" y="18300"/>
                      <a:pt x="82444" y="14659"/>
                    </a:cubicBezTo>
                    <a:cubicBezTo>
                      <a:pt x="82052" y="12159"/>
                      <a:pt x="79404" y="11846"/>
                      <a:pt x="77699" y="13268"/>
                    </a:cubicBezTo>
                    <a:close/>
                  </a:path>
                </a:pathLst>
              </a:custGeom>
              <a:solidFill>
                <a:srgbClr val="DEBC9A"/>
              </a:solidFill>
              <a:ln w="612" cap="flat">
                <a:noFill/>
                <a:prstDash val="solid"/>
                <a:miter/>
              </a:ln>
            </p:spPr>
            <p:txBody>
              <a:bodyPr/>
              <a:lstStyle/>
              <a:p>
                <a:endParaRPr lang="en-US"/>
              </a:p>
            </p:txBody>
          </p:sp>
          <p:sp>
            <p:nvSpPr>
              <p:cNvPr id="1090" name="Freeform 861">
                <a:extLst>
                  <a:ext uri="{FF2B5EF4-FFF2-40B4-BE49-F238E27FC236}">
                    <a16:creationId xmlns:a16="http://schemas.microsoft.com/office/drawing/2014/main" id="{E637092E-F7C1-D3EE-F677-5EDE075DC768}"/>
                  </a:ext>
                </a:extLst>
              </p:cNvPr>
              <p:cNvSpPr/>
              <p:nvPr/>
            </p:nvSpPr>
            <p:spPr>
              <a:xfrm>
                <a:off x="6495573" y="2058432"/>
                <a:ext cx="260863" cy="85478"/>
              </a:xfrm>
              <a:custGeom>
                <a:avLst/>
                <a:gdLst>
                  <a:gd name="csX0" fmla="*/ 1207 w 82489"/>
                  <a:gd name="csY0" fmla="*/ 4315 h 27029"/>
                  <a:gd name="csX1" fmla="*/ 1704 w 82489"/>
                  <a:gd name="csY1" fmla="*/ 9511 h 27029"/>
                  <a:gd name="csX2" fmla="*/ 4309 w 82489"/>
                  <a:gd name="csY2" fmla="*/ 3671 h 27029"/>
                  <a:gd name="csX3" fmla="*/ 1207 w 82489"/>
                  <a:gd name="csY3" fmla="*/ 4315 h 27029"/>
                  <a:gd name="csX4" fmla="*/ 13682 w 82489"/>
                  <a:gd name="csY4" fmla="*/ 466 h 27029"/>
                  <a:gd name="csX5" fmla="*/ 17795 w 82489"/>
                  <a:gd name="csY5" fmla="*/ 3034 h 27029"/>
                  <a:gd name="csX6" fmla="*/ 13682 w 82489"/>
                  <a:gd name="csY6" fmla="*/ 466 h 27029"/>
                  <a:gd name="csX7" fmla="*/ 14368 w 82489"/>
                  <a:gd name="csY7" fmla="*/ 9150 h 27029"/>
                  <a:gd name="csX8" fmla="*/ 15901 w 82489"/>
                  <a:gd name="csY8" fmla="*/ 15321 h 27029"/>
                  <a:gd name="csX9" fmla="*/ 15423 w 82489"/>
                  <a:gd name="csY9" fmla="*/ 8464 h 27029"/>
                  <a:gd name="csX10" fmla="*/ 14362 w 82489"/>
                  <a:gd name="csY10" fmla="*/ 9150 h 27029"/>
                  <a:gd name="csX11" fmla="*/ 28639 w 82489"/>
                  <a:gd name="csY11" fmla="*/ 7170 h 27029"/>
                  <a:gd name="csX12" fmla="*/ 27186 w 82489"/>
                  <a:gd name="csY12" fmla="*/ 10137 h 27029"/>
                  <a:gd name="csX13" fmla="*/ 33383 w 82489"/>
                  <a:gd name="csY13" fmla="*/ 8562 h 27029"/>
                  <a:gd name="csX14" fmla="*/ 28639 w 82489"/>
                  <a:gd name="csY14" fmla="*/ 7170 h 27029"/>
                  <a:gd name="csX15" fmla="*/ 21295 w 82489"/>
                  <a:gd name="csY15" fmla="*/ 19997 h 27029"/>
                  <a:gd name="csX16" fmla="*/ 21209 w 82489"/>
                  <a:gd name="csY16" fmla="*/ 20077 h 27029"/>
                  <a:gd name="csX17" fmla="*/ 25316 w 82489"/>
                  <a:gd name="csY17" fmla="*/ 22638 h 27029"/>
                  <a:gd name="csX18" fmla="*/ 21295 w 82489"/>
                  <a:gd name="csY18" fmla="*/ 19997 h 27029"/>
                  <a:gd name="csX19" fmla="*/ 26873 w 82489"/>
                  <a:gd name="csY19" fmla="*/ 18079 h 27029"/>
                  <a:gd name="csX20" fmla="*/ 28406 w 82489"/>
                  <a:gd name="csY20" fmla="*/ 24250 h 27029"/>
                  <a:gd name="csX21" fmla="*/ 27934 w 82489"/>
                  <a:gd name="csY21" fmla="*/ 17393 h 27029"/>
                  <a:gd name="csX22" fmla="*/ 26873 w 82489"/>
                  <a:gd name="csY22" fmla="*/ 18079 h 27029"/>
                  <a:gd name="csX23" fmla="*/ 52974 w 82489"/>
                  <a:gd name="csY23" fmla="*/ 7967 h 27029"/>
                  <a:gd name="csX24" fmla="*/ 52227 w 82489"/>
                  <a:gd name="csY24" fmla="*/ 9107 h 27029"/>
                  <a:gd name="csX25" fmla="*/ 64045 w 82489"/>
                  <a:gd name="csY25" fmla="*/ 12049 h 27029"/>
                  <a:gd name="csX26" fmla="*/ 52974 w 82489"/>
                  <a:gd name="csY26" fmla="*/ 7973 h 27029"/>
                  <a:gd name="csX27" fmla="*/ 42290 w 82489"/>
                  <a:gd name="csY27" fmla="*/ 18630 h 27029"/>
                  <a:gd name="csX28" fmla="*/ 40831 w 82489"/>
                  <a:gd name="csY28" fmla="*/ 21597 h 27029"/>
                  <a:gd name="csX29" fmla="*/ 47035 w 82489"/>
                  <a:gd name="csY29" fmla="*/ 20022 h 27029"/>
                  <a:gd name="csX30" fmla="*/ 42290 w 82489"/>
                  <a:gd name="csY30" fmla="*/ 18630 h 27029"/>
                  <a:gd name="csX31" fmla="*/ 48592 w 82489"/>
                  <a:gd name="csY31" fmla="*/ 20751 h 27029"/>
                  <a:gd name="csX32" fmla="*/ 50124 w 82489"/>
                  <a:gd name="csY32" fmla="*/ 26922 h 27029"/>
                  <a:gd name="csX33" fmla="*/ 49652 w 82489"/>
                  <a:gd name="csY33" fmla="*/ 20071 h 27029"/>
                  <a:gd name="csX34" fmla="*/ 48592 w 82489"/>
                  <a:gd name="csY34" fmla="*/ 20751 h 27029"/>
                  <a:gd name="csX35" fmla="*/ 54967 w 82489"/>
                  <a:gd name="csY35" fmla="*/ 19090 h 27029"/>
                  <a:gd name="csX36" fmla="*/ 54887 w 82489"/>
                  <a:gd name="csY36" fmla="*/ 19164 h 27029"/>
                  <a:gd name="csX37" fmla="*/ 58994 w 82489"/>
                  <a:gd name="csY37" fmla="*/ 21731 h 27029"/>
                  <a:gd name="csX38" fmla="*/ 54961 w 82489"/>
                  <a:gd name="csY38" fmla="*/ 19090 h 27029"/>
                  <a:gd name="csX39" fmla="*/ 77703 w 82489"/>
                  <a:gd name="csY39" fmla="*/ 13268 h 27029"/>
                  <a:gd name="csX40" fmla="*/ 76250 w 82489"/>
                  <a:gd name="csY40" fmla="*/ 16228 h 27029"/>
                  <a:gd name="csX41" fmla="*/ 82447 w 82489"/>
                  <a:gd name="csY41" fmla="*/ 14659 h 27029"/>
                  <a:gd name="csX42" fmla="*/ 77703 w 82489"/>
                  <a:gd name="csY42" fmla="*/ 13268 h 270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489" h="27029">
                    <a:moveTo>
                      <a:pt x="1207" y="4315"/>
                    </a:moveTo>
                    <a:cubicBezTo>
                      <a:pt x="-307" y="5657"/>
                      <a:pt x="-662" y="8304"/>
                      <a:pt x="1704" y="9511"/>
                    </a:cubicBezTo>
                    <a:cubicBezTo>
                      <a:pt x="5903" y="9940"/>
                      <a:pt x="7803" y="4854"/>
                      <a:pt x="4309" y="3671"/>
                    </a:cubicBezTo>
                    <a:cubicBezTo>
                      <a:pt x="3108" y="3261"/>
                      <a:pt x="1998" y="3610"/>
                      <a:pt x="1207" y="4315"/>
                    </a:cubicBezTo>
                    <a:close/>
                    <a:moveTo>
                      <a:pt x="13682" y="466"/>
                    </a:moveTo>
                    <a:cubicBezTo>
                      <a:pt x="12548" y="3487"/>
                      <a:pt x="16520" y="4027"/>
                      <a:pt x="17795" y="3034"/>
                    </a:cubicBezTo>
                    <a:cubicBezTo>
                      <a:pt x="19070" y="2041"/>
                      <a:pt x="15423" y="-1195"/>
                      <a:pt x="13682" y="466"/>
                    </a:cubicBezTo>
                    <a:close/>
                    <a:moveTo>
                      <a:pt x="14368" y="9150"/>
                    </a:moveTo>
                    <a:cubicBezTo>
                      <a:pt x="12272" y="10988"/>
                      <a:pt x="12836" y="14328"/>
                      <a:pt x="15901" y="15321"/>
                    </a:cubicBezTo>
                    <a:cubicBezTo>
                      <a:pt x="19401" y="16455"/>
                      <a:pt x="17770" y="8157"/>
                      <a:pt x="15423" y="8464"/>
                    </a:cubicBezTo>
                    <a:cubicBezTo>
                      <a:pt x="15018" y="8653"/>
                      <a:pt x="14662" y="8886"/>
                      <a:pt x="14362" y="9150"/>
                    </a:cubicBezTo>
                    <a:close/>
                    <a:moveTo>
                      <a:pt x="28639" y="7170"/>
                    </a:moveTo>
                    <a:cubicBezTo>
                      <a:pt x="27860" y="7814"/>
                      <a:pt x="27278" y="8819"/>
                      <a:pt x="27186" y="10137"/>
                    </a:cubicBezTo>
                    <a:cubicBezTo>
                      <a:pt x="28387" y="14004"/>
                      <a:pt x="33959" y="12202"/>
                      <a:pt x="33383" y="8562"/>
                    </a:cubicBezTo>
                    <a:cubicBezTo>
                      <a:pt x="32991" y="6061"/>
                      <a:pt x="30343" y="5749"/>
                      <a:pt x="28639" y="7170"/>
                    </a:cubicBezTo>
                    <a:close/>
                    <a:moveTo>
                      <a:pt x="21295" y="19997"/>
                    </a:moveTo>
                    <a:cubicBezTo>
                      <a:pt x="21295" y="19997"/>
                      <a:pt x="21240" y="20046"/>
                      <a:pt x="21209" y="20077"/>
                    </a:cubicBezTo>
                    <a:cubicBezTo>
                      <a:pt x="20069" y="23098"/>
                      <a:pt x="24041" y="23631"/>
                      <a:pt x="25316" y="22638"/>
                    </a:cubicBezTo>
                    <a:cubicBezTo>
                      <a:pt x="26573" y="21658"/>
                      <a:pt x="23061" y="18514"/>
                      <a:pt x="21295" y="19997"/>
                    </a:cubicBezTo>
                    <a:close/>
                    <a:moveTo>
                      <a:pt x="26873" y="18079"/>
                    </a:moveTo>
                    <a:cubicBezTo>
                      <a:pt x="24777" y="19917"/>
                      <a:pt x="25347" y="23257"/>
                      <a:pt x="28406" y="24250"/>
                    </a:cubicBezTo>
                    <a:cubicBezTo>
                      <a:pt x="31906" y="25390"/>
                      <a:pt x="30275" y="17086"/>
                      <a:pt x="27934" y="17393"/>
                    </a:cubicBezTo>
                    <a:cubicBezTo>
                      <a:pt x="27529" y="17583"/>
                      <a:pt x="27174" y="17822"/>
                      <a:pt x="26873" y="18079"/>
                    </a:cubicBezTo>
                    <a:close/>
                    <a:moveTo>
                      <a:pt x="52974" y="7967"/>
                    </a:moveTo>
                    <a:cubicBezTo>
                      <a:pt x="52625" y="8286"/>
                      <a:pt x="52368" y="8666"/>
                      <a:pt x="52227" y="9107"/>
                    </a:cubicBezTo>
                    <a:cubicBezTo>
                      <a:pt x="54317" y="12674"/>
                      <a:pt x="63475" y="17907"/>
                      <a:pt x="64045" y="12049"/>
                    </a:cubicBezTo>
                    <a:cubicBezTo>
                      <a:pt x="64554" y="6827"/>
                      <a:pt x="55807" y="5393"/>
                      <a:pt x="52974" y="7973"/>
                    </a:cubicBezTo>
                    <a:close/>
                    <a:moveTo>
                      <a:pt x="42290" y="18630"/>
                    </a:moveTo>
                    <a:cubicBezTo>
                      <a:pt x="41512" y="19274"/>
                      <a:pt x="40929" y="20279"/>
                      <a:pt x="40831" y="21597"/>
                    </a:cubicBezTo>
                    <a:cubicBezTo>
                      <a:pt x="42033" y="25464"/>
                      <a:pt x="47605" y="23662"/>
                      <a:pt x="47035" y="20022"/>
                    </a:cubicBezTo>
                    <a:cubicBezTo>
                      <a:pt x="46636" y="17521"/>
                      <a:pt x="44000" y="17209"/>
                      <a:pt x="42290" y="18630"/>
                    </a:cubicBezTo>
                    <a:close/>
                    <a:moveTo>
                      <a:pt x="48592" y="20751"/>
                    </a:moveTo>
                    <a:cubicBezTo>
                      <a:pt x="46495" y="22589"/>
                      <a:pt x="47059" y="25929"/>
                      <a:pt x="50124" y="26922"/>
                    </a:cubicBezTo>
                    <a:cubicBezTo>
                      <a:pt x="53624" y="28062"/>
                      <a:pt x="51994" y="19764"/>
                      <a:pt x="49652" y="20071"/>
                    </a:cubicBezTo>
                    <a:cubicBezTo>
                      <a:pt x="49241" y="20261"/>
                      <a:pt x="48892" y="20487"/>
                      <a:pt x="48592" y="20751"/>
                    </a:cubicBezTo>
                    <a:close/>
                    <a:moveTo>
                      <a:pt x="54967" y="19090"/>
                    </a:moveTo>
                    <a:cubicBezTo>
                      <a:pt x="54967" y="19090"/>
                      <a:pt x="54918" y="19139"/>
                      <a:pt x="54887" y="19164"/>
                    </a:cubicBezTo>
                    <a:cubicBezTo>
                      <a:pt x="53747" y="22185"/>
                      <a:pt x="57719" y="22724"/>
                      <a:pt x="58994" y="21731"/>
                    </a:cubicBezTo>
                    <a:cubicBezTo>
                      <a:pt x="60251" y="20751"/>
                      <a:pt x="56732" y="17601"/>
                      <a:pt x="54961" y="19090"/>
                    </a:cubicBezTo>
                    <a:close/>
                    <a:moveTo>
                      <a:pt x="77703" y="13268"/>
                    </a:moveTo>
                    <a:cubicBezTo>
                      <a:pt x="76924" y="13912"/>
                      <a:pt x="76342" y="14911"/>
                      <a:pt x="76250" y="16228"/>
                    </a:cubicBezTo>
                    <a:cubicBezTo>
                      <a:pt x="77451" y="20095"/>
                      <a:pt x="83029" y="18300"/>
                      <a:pt x="82447" y="14659"/>
                    </a:cubicBezTo>
                    <a:cubicBezTo>
                      <a:pt x="82055" y="12159"/>
                      <a:pt x="79413" y="11846"/>
                      <a:pt x="77703" y="13268"/>
                    </a:cubicBezTo>
                    <a:close/>
                  </a:path>
                </a:pathLst>
              </a:custGeom>
              <a:solidFill>
                <a:srgbClr val="DEBC9A"/>
              </a:solidFill>
              <a:ln w="612" cap="flat">
                <a:noFill/>
                <a:prstDash val="solid"/>
                <a:miter/>
              </a:ln>
            </p:spPr>
            <p:txBody>
              <a:bodyPr/>
              <a:lstStyle/>
              <a:p>
                <a:endParaRPr lang="en-US"/>
              </a:p>
            </p:txBody>
          </p:sp>
          <p:sp>
            <p:nvSpPr>
              <p:cNvPr id="1091" name="Freeform 862">
                <a:extLst>
                  <a:ext uri="{FF2B5EF4-FFF2-40B4-BE49-F238E27FC236}">
                    <a16:creationId xmlns:a16="http://schemas.microsoft.com/office/drawing/2014/main" id="{F0E9EF7F-B21F-F14A-676D-542E0035FC66}"/>
                  </a:ext>
                </a:extLst>
              </p:cNvPr>
              <p:cNvSpPr/>
              <p:nvPr/>
            </p:nvSpPr>
            <p:spPr>
              <a:xfrm>
                <a:off x="5919687" y="1988434"/>
                <a:ext cx="260838" cy="85472"/>
              </a:xfrm>
              <a:custGeom>
                <a:avLst/>
                <a:gdLst>
                  <a:gd name="csX0" fmla="*/ 1207 w 82482"/>
                  <a:gd name="csY0" fmla="*/ 4315 h 27028"/>
                  <a:gd name="csX1" fmla="*/ 1704 w 82482"/>
                  <a:gd name="csY1" fmla="*/ 9511 h 27028"/>
                  <a:gd name="csX2" fmla="*/ 4309 w 82482"/>
                  <a:gd name="csY2" fmla="*/ 3671 h 27028"/>
                  <a:gd name="csX3" fmla="*/ 1207 w 82482"/>
                  <a:gd name="csY3" fmla="*/ 4315 h 27028"/>
                  <a:gd name="csX4" fmla="*/ 13676 w 82482"/>
                  <a:gd name="csY4" fmla="*/ 466 h 27028"/>
                  <a:gd name="csX5" fmla="*/ 17789 w 82482"/>
                  <a:gd name="csY5" fmla="*/ 3034 h 27028"/>
                  <a:gd name="csX6" fmla="*/ 13676 w 82482"/>
                  <a:gd name="csY6" fmla="*/ 466 h 27028"/>
                  <a:gd name="csX7" fmla="*/ 14362 w 82482"/>
                  <a:gd name="csY7" fmla="*/ 9150 h 27028"/>
                  <a:gd name="csX8" fmla="*/ 15895 w 82482"/>
                  <a:gd name="csY8" fmla="*/ 15321 h 27028"/>
                  <a:gd name="csX9" fmla="*/ 15423 w 82482"/>
                  <a:gd name="csY9" fmla="*/ 8464 h 27028"/>
                  <a:gd name="csX10" fmla="*/ 14362 w 82482"/>
                  <a:gd name="csY10" fmla="*/ 9150 h 27028"/>
                  <a:gd name="csX11" fmla="*/ 28633 w 82482"/>
                  <a:gd name="csY11" fmla="*/ 7170 h 27028"/>
                  <a:gd name="csX12" fmla="*/ 27180 w 82482"/>
                  <a:gd name="csY12" fmla="*/ 10130 h 27028"/>
                  <a:gd name="csX13" fmla="*/ 33377 w 82482"/>
                  <a:gd name="csY13" fmla="*/ 8555 h 27028"/>
                  <a:gd name="csX14" fmla="*/ 28633 w 82482"/>
                  <a:gd name="csY14" fmla="*/ 7164 h 27028"/>
                  <a:gd name="csX15" fmla="*/ 21295 w 82482"/>
                  <a:gd name="csY15" fmla="*/ 19997 h 27028"/>
                  <a:gd name="csX16" fmla="*/ 21209 w 82482"/>
                  <a:gd name="csY16" fmla="*/ 20071 h 27028"/>
                  <a:gd name="csX17" fmla="*/ 25316 w 82482"/>
                  <a:gd name="csY17" fmla="*/ 22632 h 27028"/>
                  <a:gd name="csX18" fmla="*/ 21289 w 82482"/>
                  <a:gd name="csY18" fmla="*/ 19991 h 27028"/>
                  <a:gd name="csX19" fmla="*/ 26873 w 82482"/>
                  <a:gd name="csY19" fmla="*/ 18079 h 27028"/>
                  <a:gd name="csX20" fmla="*/ 28406 w 82482"/>
                  <a:gd name="csY20" fmla="*/ 24250 h 27028"/>
                  <a:gd name="csX21" fmla="*/ 27934 w 82482"/>
                  <a:gd name="csY21" fmla="*/ 17393 h 27028"/>
                  <a:gd name="csX22" fmla="*/ 26873 w 82482"/>
                  <a:gd name="csY22" fmla="*/ 18079 h 27028"/>
                  <a:gd name="csX23" fmla="*/ 52968 w 82482"/>
                  <a:gd name="csY23" fmla="*/ 7967 h 27028"/>
                  <a:gd name="csX24" fmla="*/ 52221 w 82482"/>
                  <a:gd name="csY24" fmla="*/ 9101 h 27028"/>
                  <a:gd name="csX25" fmla="*/ 64039 w 82482"/>
                  <a:gd name="csY25" fmla="*/ 12042 h 27028"/>
                  <a:gd name="csX26" fmla="*/ 52968 w 82482"/>
                  <a:gd name="csY26" fmla="*/ 7967 h 27028"/>
                  <a:gd name="csX27" fmla="*/ 42284 w 82482"/>
                  <a:gd name="csY27" fmla="*/ 18624 h 27028"/>
                  <a:gd name="csX28" fmla="*/ 40831 w 82482"/>
                  <a:gd name="csY28" fmla="*/ 21590 h 27028"/>
                  <a:gd name="csX29" fmla="*/ 47028 w 82482"/>
                  <a:gd name="csY29" fmla="*/ 20015 h 27028"/>
                  <a:gd name="csX30" fmla="*/ 42284 w 82482"/>
                  <a:gd name="csY30" fmla="*/ 18624 h 27028"/>
                  <a:gd name="csX31" fmla="*/ 48592 w 82482"/>
                  <a:gd name="csY31" fmla="*/ 20751 h 27028"/>
                  <a:gd name="csX32" fmla="*/ 50124 w 82482"/>
                  <a:gd name="csY32" fmla="*/ 26922 h 27028"/>
                  <a:gd name="csX33" fmla="*/ 49652 w 82482"/>
                  <a:gd name="csY33" fmla="*/ 20071 h 27028"/>
                  <a:gd name="csX34" fmla="*/ 48592 w 82482"/>
                  <a:gd name="csY34" fmla="*/ 20751 h 27028"/>
                  <a:gd name="csX35" fmla="*/ 54967 w 82482"/>
                  <a:gd name="csY35" fmla="*/ 19090 h 27028"/>
                  <a:gd name="csX36" fmla="*/ 54887 w 82482"/>
                  <a:gd name="csY36" fmla="*/ 19164 h 27028"/>
                  <a:gd name="csX37" fmla="*/ 58994 w 82482"/>
                  <a:gd name="csY37" fmla="*/ 21731 h 27028"/>
                  <a:gd name="csX38" fmla="*/ 54961 w 82482"/>
                  <a:gd name="csY38" fmla="*/ 19090 h 27028"/>
                  <a:gd name="csX39" fmla="*/ 77696 w 82482"/>
                  <a:gd name="csY39" fmla="*/ 13268 h 27028"/>
                  <a:gd name="csX40" fmla="*/ 76238 w 82482"/>
                  <a:gd name="csY40" fmla="*/ 16228 h 27028"/>
                  <a:gd name="csX41" fmla="*/ 82441 w 82482"/>
                  <a:gd name="csY41" fmla="*/ 14659 h 27028"/>
                  <a:gd name="csX42" fmla="*/ 77696 w 82482"/>
                  <a:gd name="csY42" fmla="*/ 13268 h 270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482" h="27028">
                    <a:moveTo>
                      <a:pt x="1207" y="4315"/>
                    </a:moveTo>
                    <a:cubicBezTo>
                      <a:pt x="-307" y="5657"/>
                      <a:pt x="-662" y="8304"/>
                      <a:pt x="1704" y="9511"/>
                    </a:cubicBezTo>
                    <a:cubicBezTo>
                      <a:pt x="5903" y="9940"/>
                      <a:pt x="7803" y="4854"/>
                      <a:pt x="4309" y="3671"/>
                    </a:cubicBezTo>
                    <a:cubicBezTo>
                      <a:pt x="3108" y="3267"/>
                      <a:pt x="1998" y="3616"/>
                      <a:pt x="1207" y="4315"/>
                    </a:cubicBezTo>
                    <a:close/>
                    <a:moveTo>
                      <a:pt x="13676" y="466"/>
                    </a:moveTo>
                    <a:cubicBezTo>
                      <a:pt x="12535" y="3487"/>
                      <a:pt x="16514" y="4027"/>
                      <a:pt x="17789" y="3034"/>
                    </a:cubicBezTo>
                    <a:cubicBezTo>
                      <a:pt x="19064" y="2041"/>
                      <a:pt x="15417" y="-1195"/>
                      <a:pt x="13676" y="466"/>
                    </a:cubicBezTo>
                    <a:close/>
                    <a:moveTo>
                      <a:pt x="14362" y="9150"/>
                    </a:moveTo>
                    <a:cubicBezTo>
                      <a:pt x="12266" y="10988"/>
                      <a:pt x="12830" y="14328"/>
                      <a:pt x="15895" y="15321"/>
                    </a:cubicBezTo>
                    <a:cubicBezTo>
                      <a:pt x="19395" y="16455"/>
                      <a:pt x="17764" y="8157"/>
                      <a:pt x="15423" y="8464"/>
                    </a:cubicBezTo>
                    <a:cubicBezTo>
                      <a:pt x="15012" y="8653"/>
                      <a:pt x="14663" y="8886"/>
                      <a:pt x="14362" y="9150"/>
                    </a:cubicBezTo>
                    <a:close/>
                    <a:moveTo>
                      <a:pt x="28633" y="7170"/>
                    </a:moveTo>
                    <a:cubicBezTo>
                      <a:pt x="27854" y="7814"/>
                      <a:pt x="27272" y="8819"/>
                      <a:pt x="27180" y="10130"/>
                    </a:cubicBezTo>
                    <a:cubicBezTo>
                      <a:pt x="28381" y="13997"/>
                      <a:pt x="33953" y="12196"/>
                      <a:pt x="33377" y="8555"/>
                    </a:cubicBezTo>
                    <a:cubicBezTo>
                      <a:pt x="32985" y="6055"/>
                      <a:pt x="30343" y="5743"/>
                      <a:pt x="28633" y="7164"/>
                    </a:cubicBezTo>
                    <a:close/>
                    <a:moveTo>
                      <a:pt x="21295" y="19997"/>
                    </a:moveTo>
                    <a:cubicBezTo>
                      <a:pt x="21295" y="19997"/>
                      <a:pt x="21240" y="20046"/>
                      <a:pt x="21209" y="20071"/>
                    </a:cubicBezTo>
                    <a:cubicBezTo>
                      <a:pt x="20075" y="23092"/>
                      <a:pt x="24047" y="23631"/>
                      <a:pt x="25316" y="22632"/>
                    </a:cubicBezTo>
                    <a:cubicBezTo>
                      <a:pt x="26573" y="21658"/>
                      <a:pt x="23060" y="18508"/>
                      <a:pt x="21289" y="19991"/>
                    </a:cubicBezTo>
                    <a:close/>
                    <a:moveTo>
                      <a:pt x="26873" y="18079"/>
                    </a:moveTo>
                    <a:cubicBezTo>
                      <a:pt x="24777" y="19917"/>
                      <a:pt x="25341" y="23257"/>
                      <a:pt x="28406" y="24250"/>
                    </a:cubicBezTo>
                    <a:cubicBezTo>
                      <a:pt x="31906" y="25384"/>
                      <a:pt x="30275" y="17086"/>
                      <a:pt x="27934" y="17393"/>
                    </a:cubicBezTo>
                    <a:cubicBezTo>
                      <a:pt x="27529" y="17583"/>
                      <a:pt x="27174" y="17815"/>
                      <a:pt x="26873" y="18079"/>
                    </a:cubicBezTo>
                    <a:close/>
                    <a:moveTo>
                      <a:pt x="52968" y="7967"/>
                    </a:moveTo>
                    <a:cubicBezTo>
                      <a:pt x="52619" y="8286"/>
                      <a:pt x="52362" y="8666"/>
                      <a:pt x="52221" y="9101"/>
                    </a:cubicBezTo>
                    <a:cubicBezTo>
                      <a:pt x="54311" y="12668"/>
                      <a:pt x="63469" y="17901"/>
                      <a:pt x="64039" y="12042"/>
                    </a:cubicBezTo>
                    <a:cubicBezTo>
                      <a:pt x="64548" y="6821"/>
                      <a:pt x="55800" y="5387"/>
                      <a:pt x="52968" y="7967"/>
                    </a:cubicBezTo>
                    <a:close/>
                    <a:moveTo>
                      <a:pt x="42284" y="18624"/>
                    </a:moveTo>
                    <a:cubicBezTo>
                      <a:pt x="41505" y="19268"/>
                      <a:pt x="40923" y="20273"/>
                      <a:pt x="40831" y="21590"/>
                    </a:cubicBezTo>
                    <a:cubicBezTo>
                      <a:pt x="42033" y="25457"/>
                      <a:pt x="47605" y="23656"/>
                      <a:pt x="47028" y="20015"/>
                    </a:cubicBezTo>
                    <a:cubicBezTo>
                      <a:pt x="46630" y="17515"/>
                      <a:pt x="43994" y="17203"/>
                      <a:pt x="42284" y="18624"/>
                    </a:cubicBezTo>
                    <a:close/>
                    <a:moveTo>
                      <a:pt x="48592" y="20751"/>
                    </a:moveTo>
                    <a:cubicBezTo>
                      <a:pt x="46495" y="22589"/>
                      <a:pt x="47059" y="25929"/>
                      <a:pt x="50124" y="26922"/>
                    </a:cubicBezTo>
                    <a:cubicBezTo>
                      <a:pt x="53624" y="28056"/>
                      <a:pt x="51988" y="19764"/>
                      <a:pt x="49652" y="20071"/>
                    </a:cubicBezTo>
                    <a:cubicBezTo>
                      <a:pt x="49241" y="20261"/>
                      <a:pt x="48892" y="20487"/>
                      <a:pt x="48592" y="20751"/>
                    </a:cubicBezTo>
                    <a:close/>
                    <a:moveTo>
                      <a:pt x="54967" y="19090"/>
                    </a:moveTo>
                    <a:cubicBezTo>
                      <a:pt x="54967" y="19090"/>
                      <a:pt x="54918" y="19139"/>
                      <a:pt x="54887" y="19164"/>
                    </a:cubicBezTo>
                    <a:cubicBezTo>
                      <a:pt x="53747" y="22185"/>
                      <a:pt x="57719" y="22724"/>
                      <a:pt x="58994" y="21731"/>
                    </a:cubicBezTo>
                    <a:cubicBezTo>
                      <a:pt x="60251" y="20751"/>
                      <a:pt x="56732" y="17607"/>
                      <a:pt x="54961" y="19090"/>
                    </a:cubicBezTo>
                    <a:close/>
                    <a:moveTo>
                      <a:pt x="77696" y="13268"/>
                    </a:moveTo>
                    <a:cubicBezTo>
                      <a:pt x="76918" y="13912"/>
                      <a:pt x="76336" y="14911"/>
                      <a:pt x="76238" y="16228"/>
                    </a:cubicBezTo>
                    <a:cubicBezTo>
                      <a:pt x="77439" y="20095"/>
                      <a:pt x="83017" y="18300"/>
                      <a:pt x="82441" y="14659"/>
                    </a:cubicBezTo>
                    <a:cubicBezTo>
                      <a:pt x="82043" y="12159"/>
                      <a:pt x="79401" y="11846"/>
                      <a:pt x="77696" y="13268"/>
                    </a:cubicBezTo>
                    <a:close/>
                  </a:path>
                </a:pathLst>
              </a:custGeom>
              <a:solidFill>
                <a:srgbClr val="DEBC9A"/>
              </a:solidFill>
              <a:ln w="612" cap="flat">
                <a:noFill/>
                <a:prstDash val="solid"/>
                <a:miter/>
              </a:ln>
            </p:spPr>
            <p:txBody>
              <a:bodyPr/>
              <a:lstStyle/>
              <a:p>
                <a:endParaRPr lang="en-US"/>
              </a:p>
            </p:txBody>
          </p:sp>
        </p:grpSp>
        <p:sp>
          <p:nvSpPr>
            <p:cNvPr id="1026" name="Freeform 864">
              <a:extLst>
                <a:ext uri="{FF2B5EF4-FFF2-40B4-BE49-F238E27FC236}">
                  <a16:creationId xmlns:a16="http://schemas.microsoft.com/office/drawing/2014/main" id="{17A70C93-BBDB-6921-DFFA-76A30111576F}"/>
                </a:ext>
              </a:extLst>
            </p:cNvPr>
            <p:cNvSpPr/>
            <p:nvPr/>
          </p:nvSpPr>
          <p:spPr>
            <a:xfrm>
              <a:off x="8943219" y="2324619"/>
              <a:ext cx="91638" cy="94715"/>
            </a:xfrm>
            <a:custGeom>
              <a:avLst/>
              <a:gdLst>
                <a:gd name="csX0" fmla="*/ 116890 w 162870"/>
                <a:gd name="csY0" fmla="*/ 8819 h 168338"/>
                <a:gd name="csX1" fmla="*/ 70897 w 162870"/>
                <a:gd name="csY1" fmla="*/ 63643 h 168338"/>
                <a:gd name="csX2" fmla="*/ 84 w 162870"/>
                <a:gd name="csY2" fmla="*/ 167880 h 168338"/>
                <a:gd name="csX3" fmla="*/ 33989 w 162870"/>
                <a:gd name="csY3" fmla="*/ 140983 h 168338"/>
                <a:gd name="csX4" fmla="*/ 91610 w 162870"/>
                <a:gd name="csY4" fmla="*/ 71812 h 168338"/>
                <a:gd name="csX5" fmla="*/ 127875 w 162870"/>
                <a:gd name="csY5" fmla="*/ 41489 h 168338"/>
                <a:gd name="csX6" fmla="*/ 162870 w 162870"/>
                <a:gd name="csY6" fmla="*/ 0 h 168338"/>
                <a:gd name="csX7" fmla="*/ 116896 w 162870"/>
                <a:gd name="csY7" fmla="*/ 8819 h 1683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2870" h="168338">
                  <a:moveTo>
                    <a:pt x="116890" y="8819"/>
                  </a:moveTo>
                  <a:cubicBezTo>
                    <a:pt x="116890" y="8819"/>
                    <a:pt x="85511" y="44179"/>
                    <a:pt x="70897" y="63643"/>
                  </a:cubicBezTo>
                  <a:cubicBezTo>
                    <a:pt x="56283" y="83113"/>
                    <a:pt x="-2527" y="164301"/>
                    <a:pt x="84" y="167880"/>
                  </a:cubicBezTo>
                  <a:cubicBezTo>
                    <a:pt x="2690" y="171459"/>
                    <a:pt x="24181" y="153295"/>
                    <a:pt x="33989" y="140983"/>
                  </a:cubicBezTo>
                  <a:cubicBezTo>
                    <a:pt x="43803" y="128671"/>
                    <a:pt x="73557" y="88941"/>
                    <a:pt x="91610" y="71812"/>
                  </a:cubicBezTo>
                  <a:cubicBezTo>
                    <a:pt x="109657" y="54677"/>
                    <a:pt x="127875" y="41489"/>
                    <a:pt x="127875" y="41489"/>
                  </a:cubicBezTo>
                  <a:lnTo>
                    <a:pt x="162870" y="0"/>
                  </a:lnTo>
                  <a:cubicBezTo>
                    <a:pt x="162870" y="0"/>
                    <a:pt x="125239" y="3205"/>
                    <a:pt x="116896" y="8819"/>
                  </a:cubicBezTo>
                  <a:close/>
                </a:path>
              </a:pathLst>
            </a:custGeom>
            <a:solidFill>
              <a:schemeClr val="accent6"/>
            </a:solidFill>
            <a:ln w="3175" cap="flat">
              <a:noFill/>
              <a:prstDash val="solid"/>
              <a:miter/>
            </a:ln>
          </p:spPr>
          <p:txBody>
            <a:bodyPr/>
            <a:lstStyle/>
            <a:p>
              <a:endParaRPr lang="en-US"/>
            </a:p>
          </p:txBody>
        </p:sp>
        <p:grpSp>
          <p:nvGrpSpPr>
            <p:cNvPr id="1027" name="Group 1026">
              <a:extLst>
                <a:ext uri="{FF2B5EF4-FFF2-40B4-BE49-F238E27FC236}">
                  <a16:creationId xmlns:a16="http://schemas.microsoft.com/office/drawing/2014/main" id="{A020D6DD-71DC-6713-1914-DE5BF13B2200}"/>
                </a:ext>
              </a:extLst>
            </p:cNvPr>
            <p:cNvGrpSpPr/>
            <p:nvPr/>
          </p:nvGrpSpPr>
          <p:grpSpPr>
            <a:xfrm>
              <a:off x="9466348" y="2203683"/>
              <a:ext cx="238012" cy="235173"/>
              <a:chOff x="6781511" y="1940267"/>
              <a:chExt cx="1337755" cy="1321795"/>
            </a:xfrm>
          </p:grpSpPr>
          <p:sp>
            <p:nvSpPr>
              <p:cNvPr id="1041" name="Freeform 866">
                <a:extLst>
                  <a:ext uri="{FF2B5EF4-FFF2-40B4-BE49-F238E27FC236}">
                    <a16:creationId xmlns:a16="http://schemas.microsoft.com/office/drawing/2014/main" id="{FFA44B74-E77F-A911-A3C3-1819493AAAEE}"/>
                  </a:ext>
                </a:extLst>
              </p:cNvPr>
              <p:cNvSpPr/>
              <p:nvPr/>
            </p:nvSpPr>
            <p:spPr>
              <a:xfrm>
                <a:off x="7082650" y="2470181"/>
                <a:ext cx="66857" cy="101008"/>
              </a:xfrm>
              <a:custGeom>
                <a:avLst/>
                <a:gdLst>
                  <a:gd name="csX0" fmla="*/ 5530 w 21142"/>
                  <a:gd name="csY0" fmla="*/ 5957 h 31942"/>
                  <a:gd name="csX1" fmla="*/ 15717 w 21142"/>
                  <a:gd name="csY1" fmla="*/ 172 h 31942"/>
                  <a:gd name="csX2" fmla="*/ 17679 w 21142"/>
                  <a:gd name="csY2" fmla="*/ 11031 h 31942"/>
                  <a:gd name="csX3" fmla="*/ 20719 w 21142"/>
                  <a:gd name="csY3" fmla="*/ 28136 h 31942"/>
                  <a:gd name="csX4" fmla="*/ 5523 w 21142"/>
                  <a:gd name="csY4" fmla="*/ 5951 h 31942"/>
                </a:gdLst>
                <a:ahLst/>
                <a:cxnLst>
                  <a:cxn ang="0">
                    <a:pos x="csX0" y="csY0"/>
                  </a:cxn>
                  <a:cxn ang="0">
                    <a:pos x="csX1" y="csY1"/>
                  </a:cxn>
                  <a:cxn ang="0">
                    <a:pos x="csX2" y="csY2"/>
                  </a:cxn>
                  <a:cxn ang="0">
                    <a:pos x="csX3" y="csY3"/>
                  </a:cxn>
                  <a:cxn ang="0">
                    <a:pos x="csX4" y="csY4"/>
                  </a:cxn>
                </a:cxnLst>
                <a:rect l="l" t="t" r="r" b="b"/>
                <a:pathLst>
                  <a:path w="21142" h="31942">
                    <a:moveTo>
                      <a:pt x="5530" y="5957"/>
                    </a:moveTo>
                    <a:cubicBezTo>
                      <a:pt x="6614" y="4689"/>
                      <a:pt x="8650" y="-1060"/>
                      <a:pt x="15717" y="172"/>
                    </a:cubicBezTo>
                    <a:cubicBezTo>
                      <a:pt x="18586" y="674"/>
                      <a:pt x="17520" y="9217"/>
                      <a:pt x="17679" y="11031"/>
                    </a:cubicBezTo>
                    <a:cubicBezTo>
                      <a:pt x="18133" y="16044"/>
                      <a:pt x="22497" y="23374"/>
                      <a:pt x="20719" y="28136"/>
                    </a:cubicBezTo>
                    <a:cubicBezTo>
                      <a:pt x="16827" y="38615"/>
                      <a:pt x="-11806" y="26236"/>
                      <a:pt x="5523" y="5951"/>
                    </a:cubicBezTo>
                    <a:close/>
                  </a:path>
                </a:pathLst>
              </a:custGeom>
              <a:solidFill>
                <a:srgbClr val="DEBC9A"/>
              </a:solidFill>
              <a:ln w="612" cap="flat">
                <a:noFill/>
                <a:prstDash val="solid"/>
                <a:miter/>
              </a:ln>
            </p:spPr>
            <p:txBody>
              <a:bodyPr/>
              <a:lstStyle/>
              <a:p>
                <a:endParaRPr lang="en-US"/>
              </a:p>
            </p:txBody>
          </p:sp>
          <p:sp>
            <p:nvSpPr>
              <p:cNvPr id="1042" name="Freeform 867">
                <a:extLst>
                  <a:ext uri="{FF2B5EF4-FFF2-40B4-BE49-F238E27FC236}">
                    <a16:creationId xmlns:a16="http://schemas.microsoft.com/office/drawing/2014/main" id="{12839375-BC2F-38A2-B657-A1D264B3CCF5}"/>
                  </a:ext>
                </a:extLst>
              </p:cNvPr>
              <p:cNvSpPr/>
              <p:nvPr/>
            </p:nvSpPr>
            <p:spPr>
              <a:xfrm>
                <a:off x="7711176" y="3133633"/>
                <a:ext cx="108294" cy="75802"/>
              </a:xfrm>
              <a:custGeom>
                <a:avLst/>
                <a:gdLst>
                  <a:gd name="csX0" fmla="*/ 26278 w 34245"/>
                  <a:gd name="csY0" fmla="*/ 4906 h 23969"/>
                  <a:gd name="csX1" fmla="*/ 28797 w 34245"/>
                  <a:gd name="csY1" fmla="*/ 23855 h 23969"/>
                  <a:gd name="csX2" fmla="*/ 1090 w 34245"/>
                  <a:gd name="csY2" fmla="*/ 9343 h 23969"/>
                  <a:gd name="csX3" fmla="*/ 9212 w 34245"/>
                  <a:gd name="csY3" fmla="*/ 1149 h 23969"/>
                  <a:gd name="csX4" fmla="*/ 26284 w 34245"/>
                  <a:gd name="csY4" fmla="*/ 4912 h 23969"/>
                </a:gdLst>
                <a:ahLst/>
                <a:cxnLst>
                  <a:cxn ang="0">
                    <a:pos x="csX0" y="csY0"/>
                  </a:cxn>
                  <a:cxn ang="0">
                    <a:pos x="csX1" y="csY1"/>
                  </a:cxn>
                  <a:cxn ang="0">
                    <a:pos x="csX2" y="csY2"/>
                  </a:cxn>
                  <a:cxn ang="0">
                    <a:pos x="csX3" y="csY3"/>
                  </a:cxn>
                  <a:cxn ang="0">
                    <a:pos x="csX4" y="csY4"/>
                  </a:cxn>
                </a:cxnLst>
                <a:rect l="l" t="t" r="r" b="b"/>
                <a:pathLst>
                  <a:path w="34245" h="23969">
                    <a:moveTo>
                      <a:pt x="26278" y="4906"/>
                    </a:moveTo>
                    <a:cubicBezTo>
                      <a:pt x="36312" y="9606"/>
                      <a:pt x="36545" y="22660"/>
                      <a:pt x="28797" y="23855"/>
                    </a:cubicBezTo>
                    <a:cubicBezTo>
                      <a:pt x="21043" y="25056"/>
                      <a:pt x="4639" y="16629"/>
                      <a:pt x="1090" y="9343"/>
                    </a:cubicBezTo>
                    <a:cubicBezTo>
                      <a:pt x="-2459" y="2056"/>
                      <a:pt x="3297" y="-2172"/>
                      <a:pt x="9212" y="1149"/>
                    </a:cubicBezTo>
                    <a:cubicBezTo>
                      <a:pt x="15127" y="4471"/>
                      <a:pt x="21257" y="-2332"/>
                      <a:pt x="26284" y="4912"/>
                    </a:cubicBezTo>
                    <a:close/>
                  </a:path>
                </a:pathLst>
              </a:custGeom>
              <a:solidFill>
                <a:srgbClr val="DEBC9A"/>
              </a:solidFill>
              <a:ln w="612" cap="flat">
                <a:noFill/>
                <a:prstDash val="solid"/>
                <a:miter/>
              </a:ln>
            </p:spPr>
            <p:txBody>
              <a:bodyPr/>
              <a:lstStyle/>
              <a:p>
                <a:endParaRPr lang="en-US"/>
              </a:p>
            </p:txBody>
          </p:sp>
          <p:sp>
            <p:nvSpPr>
              <p:cNvPr id="1043" name="Freeform 868">
                <a:extLst>
                  <a:ext uri="{FF2B5EF4-FFF2-40B4-BE49-F238E27FC236}">
                    <a16:creationId xmlns:a16="http://schemas.microsoft.com/office/drawing/2014/main" id="{DBE8AE25-77D9-3824-630E-9FC3F4BD3C00}"/>
                  </a:ext>
                </a:extLst>
              </p:cNvPr>
              <p:cNvSpPr/>
              <p:nvPr/>
            </p:nvSpPr>
            <p:spPr>
              <a:xfrm>
                <a:off x="7675795" y="2254015"/>
                <a:ext cx="187099" cy="195230"/>
              </a:xfrm>
              <a:custGeom>
                <a:avLst/>
                <a:gdLst>
                  <a:gd name="csX0" fmla="*/ 3254 w 59164"/>
                  <a:gd name="csY0" fmla="*/ 1 h 61735"/>
                  <a:gd name="csX1" fmla="*/ 281 w 59164"/>
                  <a:gd name="csY1" fmla="*/ 4291 h 61735"/>
                  <a:gd name="csX2" fmla="*/ 6043 w 59164"/>
                  <a:gd name="csY2" fmla="*/ 1503 h 61735"/>
                  <a:gd name="csX3" fmla="*/ 3254 w 59164"/>
                  <a:gd name="csY3" fmla="*/ 1 h 61735"/>
                  <a:gd name="csX4" fmla="*/ 15269 w 59164"/>
                  <a:gd name="csY4" fmla="*/ 5088 h 61735"/>
                  <a:gd name="csX5" fmla="*/ 16759 w 59164"/>
                  <a:gd name="csY5" fmla="*/ 9696 h 61735"/>
                  <a:gd name="csX6" fmla="*/ 15269 w 59164"/>
                  <a:gd name="csY6" fmla="*/ 5088 h 61735"/>
                  <a:gd name="csX7" fmla="*/ 10200 w 59164"/>
                  <a:gd name="csY7" fmla="*/ 12172 h 61735"/>
                  <a:gd name="csX8" fmla="*/ 7398 w 59164"/>
                  <a:gd name="csY8" fmla="*/ 17878 h 61735"/>
                  <a:gd name="csX9" fmla="*/ 11456 w 59164"/>
                  <a:gd name="csY9" fmla="*/ 12326 h 61735"/>
                  <a:gd name="csX10" fmla="*/ 10200 w 59164"/>
                  <a:gd name="csY10" fmla="*/ 12166 h 61735"/>
                  <a:gd name="csX11" fmla="*/ 22392 w 59164"/>
                  <a:gd name="csY11" fmla="*/ 19845 h 61735"/>
                  <a:gd name="csX12" fmla="*/ 19370 w 59164"/>
                  <a:gd name="csY12" fmla="*/ 21175 h 61735"/>
                  <a:gd name="csX13" fmla="*/ 25126 w 59164"/>
                  <a:gd name="csY13" fmla="*/ 23963 h 61735"/>
                  <a:gd name="csX14" fmla="*/ 22392 w 59164"/>
                  <a:gd name="csY14" fmla="*/ 19845 h 61735"/>
                  <a:gd name="csX15" fmla="*/ 8514 w 59164"/>
                  <a:gd name="csY15" fmla="*/ 24932 h 61735"/>
                  <a:gd name="csX16" fmla="*/ 8404 w 59164"/>
                  <a:gd name="csY16" fmla="*/ 24932 h 61735"/>
                  <a:gd name="csX17" fmla="*/ 9893 w 59164"/>
                  <a:gd name="csY17" fmla="*/ 29540 h 61735"/>
                  <a:gd name="csX18" fmla="*/ 8514 w 59164"/>
                  <a:gd name="csY18" fmla="*/ 24932 h 61735"/>
                  <a:gd name="csX19" fmla="*/ 14018 w 59164"/>
                  <a:gd name="csY19" fmla="*/ 27058 h 61735"/>
                  <a:gd name="csX20" fmla="*/ 11217 w 59164"/>
                  <a:gd name="csY20" fmla="*/ 32770 h 61735"/>
                  <a:gd name="csX21" fmla="*/ 15275 w 59164"/>
                  <a:gd name="csY21" fmla="*/ 27218 h 61735"/>
                  <a:gd name="csX22" fmla="*/ 14018 w 59164"/>
                  <a:gd name="csY22" fmla="*/ 27058 h 61735"/>
                  <a:gd name="csX23" fmla="*/ 40494 w 59164"/>
                  <a:gd name="csY23" fmla="*/ 36128 h 61735"/>
                  <a:gd name="csX24" fmla="*/ 39188 w 59164"/>
                  <a:gd name="csY24" fmla="*/ 36514 h 61735"/>
                  <a:gd name="csX25" fmla="*/ 46335 w 59164"/>
                  <a:gd name="csY25" fmla="*/ 46375 h 61735"/>
                  <a:gd name="csX26" fmla="*/ 40494 w 59164"/>
                  <a:gd name="csY26" fmla="*/ 36128 h 61735"/>
                  <a:gd name="csX27" fmla="*/ 25451 w 59164"/>
                  <a:gd name="csY27" fmla="*/ 37403 h 61735"/>
                  <a:gd name="csX28" fmla="*/ 22429 w 59164"/>
                  <a:gd name="csY28" fmla="*/ 38733 h 61735"/>
                  <a:gd name="csX29" fmla="*/ 28185 w 59164"/>
                  <a:gd name="csY29" fmla="*/ 41521 h 61735"/>
                  <a:gd name="csX30" fmla="*/ 25457 w 59164"/>
                  <a:gd name="csY30" fmla="*/ 37403 h 61735"/>
                  <a:gd name="csX31" fmla="*/ 28908 w 59164"/>
                  <a:gd name="csY31" fmla="*/ 43090 h 61735"/>
                  <a:gd name="csX32" fmla="*/ 26107 w 59164"/>
                  <a:gd name="csY32" fmla="*/ 48802 h 61735"/>
                  <a:gd name="csX33" fmla="*/ 30159 w 59164"/>
                  <a:gd name="csY33" fmla="*/ 43255 h 61735"/>
                  <a:gd name="csX34" fmla="*/ 28908 w 59164"/>
                  <a:gd name="csY34" fmla="*/ 43096 h 61735"/>
                  <a:gd name="csX35" fmla="*/ 34854 w 59164"/>
                  <a:gd name="csY35" fmla="*/ 45927 h 61735"/>
                  <a:gd name="csX36" fmla="*/ 34744 w 59164"/>
                  <a:gd name="csY36" fmla="*/ 45927 h 61735"/>
                  <a:gd name="csX37" fmla="*/ 36233 w 59164"/>
                  <a:gd name="csY37" fmla="*/ 50536 h 61735"/>
                  <a:gd name="csX38" fmla="*/ 34854 w 59164"/>
                  <a:gd name="csY38" fmla="*/ 45921 h 61735"/>
                  <a:gd name="csX39" fmla="*/ 55990 w 59164"/>
                  <a:gd name="csY39" fmla="*/ 56107 h 61735"/>
                  <a:gd name="csX40" fmla="*/ 52968 w 59164"/>
                  <a:gd name="csY40" fmla="*/ 57436 h 61735"/>
                  <a:gd name="csX41" fmla="*/ 58724 w 59164"/>
                  <a:gd name="csY41" fmla="*/ 60231 h 61735"/>
                  <a:gd name="csX42" fmla="*/ 55990 w 59164"/>
                  <a:gd name="csY42" fmla="*/ 56113 h 617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59164" h="61735">
                    <a:moveTo>
                      <a:pt x="3254" y="1"/>
                    </a:moveTo>
                    <a:cubicBezTo>
                      <a:pt x="1232" y="57"/>
                      <a:pt x="-748" y="1846"/>
                      <a:pt x="281" y="4291"/>
                    </a:cubicBezTo>
                    <a:cubicBezTo>
                      <a:pt x="3218" y="7325"/>
                      <a:pt x="7944" y="4659"/>
                      <a:pt x="6043" y="1503"/>
                    </a:cubicBezTo>
                    <a:cubicBezTo>
                      <a:pt x="5388" y="418"/>
                      <a:pt x="4315" y="-29"/>
                      <a:pt x="3254" y="1"/>
                    </a:cubicBezTo>
                    <a:close/>
                    <a:moveTo>
                      <a:pt x="15269" y="5088"/>
                    </a:moveTo>
                    <a:cubicBezTo>
                      <a:pt x="12455" y="6663"/>
                      <a:pt x="15146" y="9641"/>
                      <a:pt x="16759" y="9696"/>
                    </a:cubicBezTo>
                    <a:cubicBezTo>
                      <a:pt x="18371" y="9758"/>
                      <a:pt x="17672" y="4935"/>
                      <a:pt x="15269" y="5088"/>
                    </a:cubicBezTo>
                    <a:close/>
                    <a:moveTo>
                      <a:pt x="10200" y="12172"/>
                    </a:moveTo>
                    <a:cubicBezTo>
                      <a:pt x="7410" y="12228"/>
                      <a:pt x="5694" y="15151"/>
                      <a:pt x="7398" y="17878"/>
                    </a:cubicBezTo>
                    <a:cubicBezTo>
                      <a:pt x="9341" y="21003"/>
                      <a:pt x="13442" y="13600"/>
                      <a:pt x="11456" y="12326"/>
                    </a:cubicBezTo>
                    <a:cubicBezTo>
                      <a:pt x="11021" y="12209"/>
                      <a:pt x="10598" y="12160"/>
                      <a:pt x="10200" y="12166"/>
                    </a:cubicBezTo>
                    <a:close/>
                    <a:moveTo>
                      <a:pt x="22392" y="19845"/>
                    </a:moveTo>
                    <a:cubicBezTo>
                      <a:pt x="21381" y="19839"/>
                      <a:pt x="20289" y="20231"/>
                      <a:pt x="19370" y="21175"/>
                    </a:cubicBezTo>
                    <a:cubicBezTo>
                      <a:pt x="17795" y="24907"/>
                      <a:pt x="23219" y="27119"/>
                      <a:pt x="25126" y="23963"/>
                    </a:cubicBezTo>
                    <a:cubicBezTo>
                      <a:pt x="26432" y="21794"/>
                      <a:pt x="24611" y="19857"/>
                      <a:pt x="22392" y="19845"/>
                    </a:cubicBezTo>
                    <a:close/>
                    <a:moveTo>
                      <a:pt x="8514" y="24932"/>
                    </a:moveTo>
                    <a:cubicBezTo>
                      <a:pt x="8477" y="24932"/>
                      <a:pt x="8440" y="24932"/>
                      <a:pt x="8404" y="24932"/>
                    </a:cubicBezTo>
                    <a:cubicBezTo>
                      <a:pt x="5590" y="26507"/>
                      <a:pt x="8281" y="29479"/>
                      <a:pt x="9893" y="29540"/>
                    </a:cubicBezTo>
                    <a:cubicBezTo>
                      <a:pt x="11481" y="29601"/>
                      <a:pt x="10825" y="24932"/>
                      <a:pt x="8514" y="24932"/>
                    </a:cubicBezTo>
                    <a:close/>
                    <a:moveTo>
                      <a:pt x="14018" y="27058"/>
                    </a:moveTo>
                    <a:cubicBezTo>
                      <a:pt x="11229" y="27113"/>
                      <a:pt x="9513" y="30037"/>
                      <a:pt x="11217" y="32770"/>
                    </a:cubicBezTo>
                    <a:cubicBezTo>
                      <a:pt x="13160" y="35895"/>
                      <a:pt x="17261" y="28492"/>
                      <a:pt x="15275" y="27218"/>
                    </a:cubicBezTo>
                    <a:cubicBezTo>
                      <a:pt x="14840" y="27101"/>
                      <a:pt x="14417" y="27052"/>
                      <a:pt x="14018" y="27058"/>
                    </a:cubicBezTo>
                    <a:close/>
                    <a:moveTo>
                      <a:pt x="40494" y="36128"/>
                    </a:moveTo>
                    <a:cubicBezTo>
                      <a:pt x="40022" y="36146"/>
                      <a:pt x="39580" y="36275"/>
                      <a:pt x="39188" y="36514"/>
                    </a:cubicBezTo>
                    <a:cubicBezTo>
                      <a:pt x="38483" y="40590"/>
                      <a:pt x="42118" y="50493"/>
                      <a:pt x="46335" y="46375"/>
                    </a:cubicBezTo>
                    <a:cubicBezTo>
                      <a:pt x="50087" y="42710"/>
                      <a:pt x="44325" y="35981"/>
                      <a:pt x="40494" y="36128"/>
                    </a:cubicBezTo>
                    <a:close/>
                    <a:moveTo>
                      <a:pt x="25451" y="37403"/>
                    </a:moveTo>
                    <a:cubicBezTo>
                      <a:pt x="24439" y="37397"/>
                      <a:pt x="23348" y="37789"/>
                      <a:pt x="22429" y="38733"/>
                    </a:cubicBezTo>
                    <a:cubicBezTo>
                      <a:pt x="20853" y="42465"/>
                      <a:pt x="26278" y="44677"/>
                      <a:pt x="28185" y="41521"/>
                    </a:cubicBezTo>
                    <a:cubicBezTo>
                      <a:pt x="29490" y="39352"/>
                      <a:pt x="27676" y="37415"/>
                      <a:pt x="25457" y="37403"/>
                    </a:cubicBezTo>
                    <a:close/>
                    <a:moveTo>
                      <a:pt x="28908" y="43090"/>
                    </a:moveTo>
                    <a:cubicBezTo>
                      <a:pt x="26119" y="43145"/>
                      <a:pt x="24403" y="46068"/>
                      <a:pt x="26107" y="48802"/>
                    </a:cubicBezTo>
                    <a:cubicBezTo>
                      <a:pt x="28050" y="51927"/>
                      <a:pt x="32145" y="44530"/>
                      <a:pt x="30159" y="43255"/>
                    </a:cubicBezTo>
                    <a:cubicBezTo>
                      <a:pt x="29723" y="43139"/>
                      <a:pt x="29306" y="43084"/>
                      <a:pt x="28908" y="43096"/>
                    </a:cubicBezTo>
                    <a:close/>
                    <a:moveTo>
                      <a:pt x="34854" y="45927"/>
                    </a:moveTo>
                    <a:cubicBezTo>
                      <a:pt x="34817" y="45927"/>
                      <a:pt x="34781" y="45927"/>
                      <a:pt x="34744" y="45927"/>
                    </a:cubicBezTo>
                    <a:cubicBezTo>
                      <a:pt x="31930" y="47502"/>
                      <a:pt x="34621" y="50481"/>
                      <a:pt x="36233" y="50536"/>
                    </a:cubicBezTo>
                    <a:cubicBezTo>
                      <a:pt x="37821" y="50597"/>
                      <a:pt x="37165" y="45921"/>
                      <a:pt x="34854" y="45921"/>
                    </a:cubicBezTo>
                    <a:close/>
                    <a:moveTo>
                      <a:pt x="55990" y="56107"/>
                    </a:moveTo>
                    <a:cubicBezTo>
                      <a:pt x="54979" y="56100"/>
                      <a:pt x="53887" y="56487"/>
                      <a:pt x="52968" y="57436"/>
                    </a:cubicBezTo>
                    <a:cubicBezTo>
                      <a:pt x="51393" y="61169"/>
                      <a:pt x="56818" y="63381"/>
                      <a:pt x="58724" y="60231"/>
                    </a:cubicBezTo>
                    <a:cubicBezTo>
                      <a:pt x="60036" y="58061"/>
                      <a:pt x="58209" y="56125"/>
                      <a:pt x="55990" y="56113"/>
                    </a:cubicBezTo>
                    <a:close/>
                  </a:path>
                </a:pathLst>
              </a:custGeom>
              <a:solidFill>
                <a:srgbClr val="DEBC9A"/>
              </a:solidFill>
              <a:ln w="612" cap="flat">
                <a:noFill/>
                <a:prstDash val="solid"/>
                <a:miter/>
              </a:ln>
            </p:spPr>
            <p:txBody>
              <a:bodyPr/>
              <a:lstStyle/>
              <a:p>
                <a:endParaRPr lang="en-US"/>
              </a:p>
            </p:txBody>
          </p:sp>
          <p:sp>
            <p:nvSpPr>
              <p:cNvPr id="1044" name="Freeform 869">
                <a:extLst>
                  <a:ext uri="{FF2B5EF4-FFF2-40B4-BE49-F238E27FC236}">
                    <a16:creationId xmlns:a16="http://schemas.microsoft.com/office/drawing/2014/main" id="{723CD519-C66A-DFC3-27EA-DA485CF2C6E0}"/>
                  </a:ext>
                </a:extLst>
              </p:cNvPr>
              <p:cNvSpPr/>
              <p:nvPr/>
            </p:nvSpPr>
            <p:spPr>
              <a:xfrm>
                <a:off x="7183703" y="1973667"/>
                <a:ext cx="258315" cy="83876"/>
              </a:xfrm>
              <a:custGeom>
                <a:avLst/>
                <a:gdLst>
                  <a:gd name="csX0" fmla="*/ 81137 w 81685"/>
                  <a:gd name="csY0" fmla="*/ 11761 h 26524"/>
                  <a:gd name="csX1" fmla="*/ 79181 w 81685"/>
                  <a:gd name="csY1" fmla="*/ 6919 h 26524"/>
                  <a:gd name="csX2" fmla="*/ 78348 w 81685"/>
                  <a:gd name="csY2" fmla="*/ 13262 h 26524"/>
                  <a:gd name="csX3" fmla="*/ 81137 w 81685"/>
                  <a:gd name="csY3" fmla="*/ 11761 h 26524"/>
                  <a:gd name="csX4" fmla="*/ 70281 w 81685"/>
                  <a:gd name="csY4" fmla="*/ 19004 h 26524"/>
                  <a:gd name="csX5" fmla="*/ 65610 w 81685"/>
                  <a:gd name="csY5" fmla="*/ 17711 h 26524"/>
                  <a:gd name="csX6" fmla="*/ 70281 w 81685"/>
                  <a:gd name="csY6" fmla="*/ 19004 h 26524"/>
                  <a:gd name="csX7" fmla="*/ 67148 w 81685"/>
                  <a:gd name="csY7" fmla="*/ 10872 h 26524"/>
                  <a:gd name="csX8" fmla="*/ 63918 w 81685"/>
                  <a:gd name="csY8" fmla="*/ 5393 h 26524"/>
                  <a:gd name="csX9" fmla="*/ 66327 w 81685"/>
                  <a:gd name="csY9" fmla="*/ 11834 h 26524"/>
                  <a:gd name="csX10" fmla="*/ 67148 w 81685"/>
                  <a:gd name="csY10" fmla="*/ 10872 h 26524"/>
                  <a:gd name="csX11" fmla="*/ 54031 w 81685"/>
                  <a:gd name="csY11" fmla="*/ 16835 h 26524"/>
                  <a:gd name="csX12" fmla="*/ 54576 w 81685"/>
                  <a:gd name="csY12" fmla="*/ 13581 h 26524"/>
                  <a:gd name="csX13" fmla="*/ 49084 w 81685"/>
                  <a:gd name="csY13" fmla="*/ 16853 h 26524"/>
                  <a:gd name="csX14" fmla="*/ 54031 w 81685"/>
                  <a:gd name="csY14" fmla="*/ 16835 h 26524"/>
                  <a:gd name="csX15" fmla="*/ 57414 w 81685"/>
                  <a:gd name="csY15" fmla="*/ 2452 h 26524"/>
                  <a:gd name="csX16" fmla="*/ 57475 w 81685"/>
                  <a:gd name="csY16" fmla="*/ 2354 h 26524"/>
                  <a:gd name="csX17" fmla="*/ 52805 w 81685"/>
                  <a:gd name="csY17" fmla="*/ 1067 h 26524"/>
                  <a:gd name="csX18" fmla="*/ 57414 w 81685"/>
                  <a:gd name="csY18" fmla="*/ 2452 h 26524"/>
                  <a:gd name="csX19" fmla="*/ 52608 w 81685"/>
                  <a:gd name="csY19" fmla="*/ 5877 h 26524"/>
                  <a:gd name="csX20" fmla="*/ 49384 w 81685"/>
                  <a:gd name="csY20" fmla="*/ 399 h 26524"/>
                  <a:gd name="csX21" fmla="*/ 51793 w 81685"/>
                  <a:gd name="csY21" fmla="*/ 6840 h 26524"/>
                  <a:gd name="csX22" fmla="*/ 52614 w 81685"/>
                  <a:gd name="csY22" fmla="*/ 5877 h 26524"/>
                  <a:gd name="csX23" fmla="*/ 30473 w 81685"/>
                  <a:gd name="csY23" fmla="*/ 23000 h 26524"/>
                  <a:gd name="csX24" fmla="*/ 30866 w 81685"/>
                  <a:gd name="csY24" fmla="*/ 21701 h 26524"/>
                  <a:gd name="csX25" fmla="*/ 18698 w 81685"/>
                  <a:gd name="csY25" fmla="*/ 22246 h 26524"/>
                  <a:gd name="csX26" fmla="*/ 30473 w 81685"/>
                  <a:gd name="csY26" fmla="*/ 23000 h 26524"/>
                  <a:gd name="csX27" fmla="*/ 37682 w 81685"/>
                  <a:gd name="csY27" fmla="*/ 9738 h 26524"/>
                  <a:gd name="csX28" fmla="*/ 38228 w 81685"/>
                  <a:gd name="csY28" fmla="*/ 6478 h 26524"/>
                  <a:gd name="csX29" fmla="*/ 32735 w 81685"/>
                  <a:gd name="csY29" fmla="*/ 9751 h 26524"/>
                  <a:gd name="csX30" fmla="*/ 37676 w 81685"/>
                  <a:gd name="csY30" fmla="*/ 9738 h 26524"/>
                  <a:gd name="csX31" fmla="*/ 31031 w 81685"/>
                  <a:gd name="csY31" fmla="*/ 9499 h 26524"/>
                  <a:gd name="csX32" fmla="*/ 27801 w 81685"/>
                  <a:gd name="csY32" fmla="*/ 4021 h 26524"/>
                  <a:gd name="csX33" fmla="*/ 30210 w 81685"/>
                  <a:gd name="csY33" fmla="*/ 10455 h 26524"/>
                  <a:gd name="csX34" fmla="*/ 31031 w 81685"/>
                  <a:gd name="csY34" fmla="*/ 9499 h 26524"/>
                  <a:gd name="csX35" fmla="*/ 25391 w 81685"/>
                  <a:gd name="csY35" fmla="*/ 12907 h 26524"/>
                  <a:gd name="csX36" fmla="*/ 25447 w 81685"/>
                  <a:gd name="csY36" fmla="*/ 12815 h 26524"/>
                  <a:gd name="csX37" fmla="*/ 20776 w 81685"/>
                  <a:gd name="csY37" fmla="*/ 11528 h 26524"/>
                  <a:gd name="csX38" fmla="*/ 25391 w 81685"/>
                  <a:gd name="csY38" fmla="*/ 12907 h 26524"/>
                  <a:gd name="csX39" fmla="*/ 5261 w 81685"/>
                  <a:gd name="csY39" fmla="*/ 24961 h 26524"/>
                  <a:gd name="csX40" fmla="*/ 5813 w 81685"/>
                  <a:gd name="csY40" fmla="*/ 21707 h 26524"/>
                  <a:gd name="csX41" fmla="*/ 314 w 81685"/>
                  <a:gd name="csY41" fmla="*/ 24980 h 26524"/>
                  <a:gd name="csX42" fmla="*/ 5261 w 81685"/>
                  <a:gd name="csY42" fmla="*/ 24961 h 26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1685" h="26524">
                    <a:moveTo>
                      <a:pt x="81137" y="11761"/>
                    </a:moveTo>
                    <a:cubicBezTo>
                      <a:pt x="82204" y="10045"/>
                      <a:pt x="81799" y="7403"/>
                      <a:pt x="79181" y="6919"/>
                    </a:cubicBezTo>
                    <a:cubicBezTo>
                      <a:pt x="75032" y="7710"/>
                      <a:pt x="74664" y="13115"/>
                      <a:pt x="78348" y="13262"/>
                    </a:cubicBezTo>
                    <a:cubicBezTo>
                      <a:pt x="79611" y="13311"/>
                      <a:pt x="80579" y="12662"/>
                      <a:pt x="81137" y="11761"/>
                    </a:cubicBezTo>
                    <a:close/>
                    <a:moveTo>
                      <a:pt x="70281" y="19004"/>
                    </a:moveTo>
                    <a:cubicBezTo>
                      <a:pt x="70514" y="15787"/>
                      <a:pt x="66548" y="16400"/>
                      <a:pt x="65610" y="17711"/>
                    </a:cubicBezTo>
                    <a:cubicBezTo>
                      <a:pt x="64672" y="19029"/>
                      <a:pt x="69085" y="21088"/>
                      <a:pt x="70281" y="19004"/>
                    </a:cubicBezTo>
                    <a:close/>
                    <a:moveTo>
                      <a:pt x="67148" y="10872"/>
                    </a:moveTo>
                    <a:cubicBezTo>
                      <a:pt x="68632" y="8513"/>
                      <a:pt x="67148" y="5473"/>
                      <a:pt x="63918" y="5393"/>
                    </a:cubicBezTo>
                    <a:cubicBezTo>
                      <a:pt x="60240" y="5301"/>
                      <a:pt x="64169" y="12796"/>
                      <a:pt x="66327" y="11834"/>
                    </a:cubicBezTo>
                    <a:cubicBezTo>
                      <a:pt x="66664" y="11534"/>
                      <a:pt x="66940" y="11209"/>
                      <a:pt x="67148" y="10872"/>
                    </a:cubicBezTo>
                    <a:close/>
                    <a:moveTo>
                      <a:pt x="54031" y="16835"/>
                    </a:moveTo>
                    <a:cubicBezTo>
                      <a:pt x="54594" y="15995"/>
                      <a:pt x="54864" y="14868"/>
                      <a:pt x="54576" y="13581"/>
                    </a:cubicBezTo>
                    <a:cubicBezTo>
                      <a:pt x="52326" y="10216"/>
                      <a:pt x="47496" y="13532"/>
                      <a:pt x="49084" y="16853"/>
                    </a:cubicBezTo>
                    <a:cubicBezTo>
                      <a:pt x="50175" y="19139"/>
                      <a:pt x="52798" y="18680"/>
                      <a:pt x="54031" y="16835"/>
                    </a:cubicBezTo>
                    <a:close/>
                    <a:moveTo>
                      <a:pt x="57414" y="2452"/>
                    </a:moveTo>
                    <a:cubicBezTo>
                      <a:pt x="57414" y="2452"/>
                      <a:pt x="57451" y="2390"/>
                      <a:pt x="57475" y="2354"/>
                    </a:cubicBezTo>
                    <a:cubicBezTo>
                      <a:pt x="57708" y="-864"/>
                      <a:pt x="53748" y="-251"/>
                      <a:pt x="52805" y="1067"/>
                    </a:cubicBezTo>
                    <a:cubicBezTo>
                      <a:pt x="51879" y="2360"/>
                      <a:pt x="56139" y="4382"/>
                      <a:pt x="57414" y="2452"/>
                    </a:cubicBezTo>
                    <a:close/>
                    <a:moveTo>
                      <a:pt x="52608" y="5877"/>
                    </a:moveTo>
                    <a:cubicBezTo>
                      <a:pt x="54092" y="3518"/>
                      <a:pt x="52608" y="478"/>
                      <a:pt x="49384" y="399"/>
                    </a:cubicBezTo>
                    <a:cubicBezTo>
                      <a:pt x="45706" y="307"/>
                      <a:pt x="49635" y="7802"/>
                      <a:pt x="51793" y="6840"/>
                    </a:cubicBezTo>
                    <a:cubicBezTo>
                      <a:pt x="52130" y="6539"/>
                      <a:pt x="52406" y="6215"/>
                      <a:pt x="52614" y="5877"/>
                    </a:cubicBezTo>
                    <a:close/>
                    <a:moveTo>
                      <a:pt x="30473" y="23000"/>
                    </a:moveTo>
                    <a:cubicBezTo>
                      <a:pt x="30718" y="22596"/>
                      <a:pt x="30853" y="22161"/>
                      <a:pt x="30866" y="21701"/>
                    </a:cubicBezTo>
                    <a:cubicBezTo>
                      <a:pt x="27850" y="18876"/>
                      <a:pt x="17576" y="16467"/>
                      <a:pt x="18698" y="22246"/>
                    </a:cubicBezTo>
                    <a:cubicBezTo>
                      <a:pt x="19697" y="27400"/>
                      <a:pt x="28493" y="26279"/>
                      <a:pt x="30473" y="23000"/>
                    </a:cubicBezTo>
                    <a:close/>
                    <a:moveTo>
                      <a:pt x="37682" y="9738"/>
                    </a:moveTo>
                    <a:cubicBezTo>
                      <a:pt x="38246" y="8899"/>
                      <a:pt x="38522" y="7771"/>
                      <a:pt x="38228" y="6478"/>
                    </a:cubicBezTo>
                    <a:cubicBezTo>
                      <a:pt x="35978" y="3114"/>
                      <a:pt x="31147" y="6429"/>
                      <a:pt x="32735" y="9751"/>
                    </a:cubicBezTo>
                    <a:cubicBezTo>
                      <a:pt x="33826" y="12036"/>
                      <a:pt x="36444" y="11583"/>
                      <a:pt x="37676" y="9738"/>
                    </a:cubicBezTo>
                    <a:close/>
                    <a:moveTo>
                      <a:pt x="31031" y="9499"/>
                    </a:moveTo>
                    <a:cubicBezTo>
                      <a:pt x="32514" y="7140"/>
                      <a:pt x="31031" y="4100"/>
                      <a:pt x="27801" y="4021"/>
                    </a:cubicBezTo>
                    <a:cubicBezTo>
                      <a:pt x="24123" y="3929"/>
                      <a:pt x="28052" y="11418"/>
                      <a:pt x="30210" y="10455"/>
                    </a:cubicBezTo>
                    <a:cubicBezTo>
                      <a:pt x="30547" y="10155"/>
                      <a:pt x="30823" y="9836"/>
                      <a:pt x="31031" y="9499"/>
                    </a:cubicBezTo>
                    <a:close/>
                    <a:moveTo>
                      <a:pt x="25391" y="12907"/>
                    </a:moveTo>
                    <a:cubicBezTo>
                      <a:pt x="25391" y="12907"/>
                      <a:pt x="25428" y="12845"/>
                      <a:pt x="25447" y="12815"/>
                    </a:cubicBezTo>
                    <a:cubicBezTo>
                      <a:pt x="25680" y="9597"/>
                      <a:pt x="21713" y="10210"/>
                      <a:pt x="20776" y="11528"/>
                    </a:cubicBezTo>
                    <a:cubicBezTo>
                      <a:pt x="19856" y="12821"/>
                      <a:pt x="24123" y="14837"/>
                      <a:pt x="25391" y="12907"/>
                    </a:cubicBezTo>
                    <a:close/>
                    <a:moveTo>
                      <a:pt x="5261" y="24961"/>
                    </a:moveTo>
                    <a:cubicBezTo>
                      <a:pt x="5825" y="24122"/>
                      <a:pt x="6101" y="23000"/>
                      <a:pt x="5813" y="21707"/>
                    </a:cubicBezTo>
                    <a:cubicBezTo>
                      <a:pt x="3563" y="18343"/>
                      <a:pt x="-1274" y="21652"/>
                      <a:pt x="314" y="24980"/>
                    </a:cubicBezTo>
                    <a:cubicBezTo>
                      <a:pt x="1405" y="27265"/>
                      <a:pt x="4029" y="26806"/>
                      <a:pt x="5261" y="24961"/>
                    </a:cubicBezTo>
                    <a:close/>
                  </a:path>
                </a:pathLst>
              </a:custGeom>
              <a:solidFill>
                <a:srgbClr val="DEBC9A"/>
              </a:solidFill>
              <a:ln w="612" cap="flat">
                <a:noFill/>
                <a:prstDash val="solid"/>
                <a:miter/>
              </a:ln>
            </p:spPr>
            <p:txBody>
              <a:bodyPr/>
              <a:lstStyle/>
              <a:p>
                <a:endParaRPr lang="en-US"/>
              </a:p>
            </p:txBody>
          </p:sp>
          <p:sp>
            <p:nvSpPr>
              <p:cNvPr id="1045" name="Freeform 870">
                <a:extLst>
                  <a:ext uri="{FF2B5EF4-FFF2-40B4-BE49-F238E27FC236}">
                    <a16:creationId xmlns:a16="http://schemas.microsoft.com/office/drawing/2014/main" id="{746A5362-8602-4071-FC32-A80BF40238C1}"/>
                  </a:ext>
                </a:extLst>
              </p:cNvPr>
              <p:cNvSpPr/>
              <p:nvPr/>
            </p:nvSpPr>
            <p:spPr>
              <a:xfrm>
                <a:off x="7088636" y="2558454"/>
                <a:ext cx="125603" cy="238319"/>
              </a:xfrm>
              <a:custGeom>
                <a:avLst/>
                <a:gdLst>
                  <a:gd name="csX0" fmla="*/ 4647 w 39718"/>
                  <a:gd name="csY0" fmla="*/ 150 h 75360"/>
                  <a:gd name="csX1" fmla="*/ 491 w 39718"/>
                  <a:gd name="csY1" fmla="*/ 3312 h 75360"/>
                  <a:gd name="csX2" fmla="*/ 6830 w 39718"/>
                  <a:gd name="csY2" fmla="*/ 2442 h 75360"/>
                  <a:gd name="csX3" fmla="*/ 4647 w 39718"/>
                  <a:gd name="csY3" fmla="*/ 150 h 75360"/>
                  <a:gd name="csX4" fmla="*/ 14498 w 39718"/>
                  <a:gd name="csY4" fmla="*/ 8711 h 75360"/>
                  <a:gd name="csX5" fmla="*/ 14474 w 39718"/>
                  <a:gd name="csY5" fmla="*/ 13559 h 75360"/>
                  <a:gd name="csX6" fmla="*/ 14498 w 39718"/>
                  <a:gd name="csY6" fmla="*/ 8711 h 75360"/>
                  <a:gd name="csX7" fmla="*/ 7479 w 39718"/>
                  <a:gd name="csY7" fmla="*/ 13877 h 75360"/>
                  <a:gd name="csX8" fmla="*/ 3041 w 39718"/>
                  <a:gd name="csY8" fmla="*/ 18437 h 75360"/>
                  <a:gd name="csX9" fmla="*/ 8620 w 39718"/>
                  <a:gd name="csY9" fmla="*/ 14411 h 75360"/>
                  <a:gd name="csX10" fmla="*/ 7479 w 39718"/>
                  <a:gd name="csY10" fmla="*/ 13871 h 75360"/>
                  <a:gd name="csX11" fmla="*/ 16693 w 39718"/>
                  <a:gd name="csY11" fmla="*/ 24945 h 75360"/>
                  <a:gd name="csX12" fmla="*/ 13407 w 39718"/>
                  <a:gd name="csY12" fmla="*/ 25276 h 75360"/>
                  <a:gd name="csX13" fmla="*/ 18017 w 39718"/>
                  <a:gd name="csY13" fmla="*/ 29707 h 75360"/>
                  <a:gd name="csX14" fmla="*/ 16693 w 39718"/>
                  <a:gd name="csY14" fmla="*/ 24945 h 75360"/>
                  <a:gd name="csX15" fmla="*/ 1920 w 39718"/>
                  <a:gd name="csY15" fmla="*/ 25485 h 75360"/>
                  <a:gd name="csX16" fmla="*/ 1809 w 39718"/>
                  <a:gd name="csY16" fmla="*/ 25454 h 75360"/>
                  <a:gd name="csX17" fmla="*/ 1809 w 39718"/>
                  <a:gd name="csY17" fmla="*/ 30295 h 75360"/>
                  <a:gd name="csX18" fmla="*/ 1920 w 39718"/>
                  <a:gd name="csY18" fmla="*/ 25485 h 75360"/>
                  <a:gd name="csX19" fmla="*/ 6493 w 39718"/>
                  <a:gd name="csY19" fmla="*/ 29211 h 75360"/>
                  <a:gd name="csX20" fmla="*/ 2061 w 39718"/>
                  <a:gd name="csY20" fmla="*/ 33770 h 75360"/>
                  <a:gd name="csX21" fmla="*/ 7639 w 39718"/>
                  <a:gd name="csY21" fmla="*/ 29750 h 75360"/>
                  <a:gd name="csX22" fmla="*/ 6493 w 39718"/>
                  <a:gd name="csY22" fmla="*/ 29211 h 75360"/>
                  <a:gd name="csX23" fmla="*/ 28861 w 39718"/>
                  <a:gd name="csY23" fmla="*/ 46033 h 75360"/>
                  <a:gd name="csX24" fmla="*/ 27500 w 39718"/>
                  <a:gd name="csY24" fmla="*/ 45996 h 75360"/>
                  <a:gd name="csX25" fmla="*/ 31245 w 39718"/>
                  <a:gd name="csY25" fmla="*/ 57585 h 75360"/>
                  <a:gd name="csX26" fmla="*/ 28861 w 39718"/>
                  <a:gd name="csY26" fmla="*/ 46033 h 75360"/>
                  <a:gd name="csX27" fmla="*/ 14161 w 39718"/>
                  <a:gd name="csY27" fmla="*/ 42589 h 75360"/>
                  <a:gd name="csX28" fmla="*/ 10869 w 39718"/>
                  <a:gd name="csY28" fmla="*/ 42920 h 75360"/>
                  <a:gd name="csX29" fmla="*/ 15479 w 39718"/>
                  <a:gd name="csY29" fmla="*/ 47350 h 75360"/>
                  <a:gd name="csX30" fmla="*/ 14161 w 39718"/>
                  <a:gd name="csY30" fmla="*/ 42589 h 75360"/>
                  <a:gd name="csX31" fmla="*/ 15687 w 39718"/>
                  <a:gd name="csY31" fmla="*/ 49060 h 75360"/>
                  <a:gd name="csX32" fmla="*/ 11255 w 39718"/>
                  <a:gd name="csY32" fmla="*/ 53620 h 75360"/>
                  <a:gd name="csX33" fmla="*/ 16827 w 39718"/>
                  <a:gd name="csY33" fmla="*/ 49600 h 75360"/>
                  <a:gd name="csX34" fmla="*/ 15687 w 39718"/>
                  <a:gd name="csY34" fmla="*/ 49060 h 75360"/>
                  <a:gd name="csX35" fmla="*/ 20463 w 39718"/>
                  <a:gd name="csY35" fmla="*/ 53601 h 75360"/>
                  <a:gd name="csX36" fmla="*/ 20358 w 39718"/>
                  <a:gd name="csY36" fmla="*/ 53571 h 75360"/>
                  <a:gd name="csX37" fmla="*/ 20334 w 39718"/>
                  <a:gd name="csY37" fmla="*/ 58418 h 75360"/>
                  <a:gd name="csX38" fmla="*/ 20463 w 39718"/>
                  <a:gd name="csY38" fmla="*/ 53601 h 75360"/>
                  <a:gd name="csX39" fmla="*/ 37412 w 39718"/>
                  <a:gd name="csY39" fmla="*/ 69829 h 75360"/>
                  <a:gd name="csX40" fmla="*/ 34126 w 39718"/>
                  <a:gd name="csY40" fmla="*/ 70160 h 75360"/>
                  <a:gd name="csX41" fmla="*/ 38736 w 39718"/>
                  <a:gd name="csY41" fmla="*/ 74597 h 75360"/>
                  <a:gd name="csX42" fmla="*/ 37412 w 39718"/>
                  <a:gd name="csY42" fmla="*/ 69829 h 753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39718" h="75360">
                    <a:moveTo>
                      <a:pt x="4647" y="150"/>
                    </a:moveTo>
                    <a:cubicBezTo>
                      <a:pt x="2704" y="-426"/>
                      <a:pt x="271" y="665"/>
                      <a:pt x="491" y="3312"/>
                    </a:cubicBezTo>
                    <a:cubicBezTo>
                      <a:pt x="2349" y="7106"/>
                      <a:pt x="7669" y="6033"/>
                      <a:pt x="6830" y="2442"/>
                    </a:cubicBezTo>
                    <a:cubicBezTo>
                      <a:pt x="6542" y="1210"/>
                      <a:pt x="5659" y="450"/>
                      <a:pt x="4647" y="150"/>
                    </a:cubicBezTo>
                    <a:close/>
                    <a:moveTo>
                      <a:pt x="14498" y="8711"/>
                    </a:moveTo>
                    <a:cubicBezTo>
                      <a:pt x="11329" y="9336"/>
                      <a:pt x="12972" y="13001"/>
                      <a:pt x="14474" y="13559"/>
                    </a:cubicBezTo>
                    <a:cubicBezTo>
                      <a:pt x="15994" y="14116"/>
                      <a:pt x="16815" y="9312"/>
                      <a:pt x="14498" y="8711"/>
                    </a:cubicBezTo>
                    <a:close/>
                    <a:moveTo>
                      <a:pt x="7479" y="13877"/>
                    </a:moveTo>
                    <a:cubicBezTo>
                      <a:pt x="4813" y="13068"/>
                      <a:pt x="2269" y="15311"/>
                      <a:pt x="3041" y="18437"/>
                    </a:cubicBezTo>
                    <a:cubicBezTo>
                      <a:pt x="3924" y="22010"/>
                      <a:pt x="10115" y="16243"/>
                      <a:pt x="8620" y="14411"/>
                    </a:cubicBezTo>
                    <a:cubicBezTo>
                      <a:pt x="8246" y="14165"/>
                      <a:pt x="7859" y="13988"/>
                      <a:pt x="7479" y="13871"/>
                    </a:cubicBezTo>
                    <a:close/>
                    <a:moveTo>
                      <a:pt x="16693" y="24945"/>
                    </a:moveTo>
                    <a:cubicBezTo>
                      <a:pt x="15736" y="24627"/>
                      <a:pt x="14578" y="24663"/>
                      <a:pt x="13407" y="25276"/>
                    </a:cubicBezTo>
                    <a:cubicBezTo>
                      <a:pt x="10753" y="28334"/>
                      <a:pt x="15228" y="32115"/>
                      <a:pt x="18017" y="29707"/>
                    </a:cubicBezTo>
                    <a:cubicBezTo>
                      <a:pt x="19935" y="28052"/>
                      <a:pt x="18801" y="25644"/>
                      <a:pt x="16693" y="24945"/>
                    </a:cubicBezTo>
                    <a:close/>
                    <a:moveTo>
                      <a:pt x="1920" y="25485"/>
                    </a:moveTo>
                    <a:cubicBezTo>
                      <a:pt x="1883" y="25472"/>
                      <a:pt x="1846" y="25466"/>
                      <a:pt x="1809" y="25454"/>
                    </a:cubicBezTo>
                    <a:cubicBezTo>
                      <a:pt x="-1354" y="26085"/>
                      <a:pt x="283" y="29738"/>
                      <a:pt x="1809" y="30295"/>
                    </a:cubicBezTo>
                    <a:cubicBezTo>
                      <a:pt x="3305" y="30847"/>
                      <a:pt x="4126" y="26202"/>
                      <a:pt x="1920" y="25485"/>
                    </a:cubicBezTo>
                    <a:close/>
                    <a:moveTo>
                      <a:pt x="6493" y="29211"/>
                    </a:moveTo>
                    <a:cubicBezTo>
                      <a:pt x="3826" y="28402"/>
                      <a:pt x="1288" y="30645"/>
                      <a:pt x="2061" y="33770"/>
                    </a:cubicBezTo>
                    <a:cubicBezTo>
                      <a:pt x="2943" y="37343"/>
                      <a:pt x="9135" y="31570"/>
                      <a:pt x="7639" y="29750"/>
                    </a:cubicBezTo>
                    <a:cubicBezTo>
                      <a:pt x="7259" y="29505"/>
                      <a:pt x="6879" y="29327"/>
                      <a:pt x="6493" y="29211"/>
                    </a:cubicBezTo>
                    <a:close/>
                    <a:moveTo>
                      <a:pt x="28861" y="46033"/>
                    </a:moveTo>
                    <a:cubicBezTo>
                      <a:pt x="28407" y="45904"/>
                      <a:pt x="27947" y="45886"/>
                      <a:pt x="27500" y="45996"/>
                    </a:cubicBezTo>
                    <a:cubicBezTo>
                      <a:pt x="25569" y="49649"/>
                      <a:pt x="25961" y="60189"/>
                      <a:pt x="31245" y="57585"/>
                    </a:cubicBezTo>
                    <a:cubicBezTo>
                      <a:pt x="35953" y="55262"/>
                      <a:pt x="32551" y="47081"/>
                      <a:pt x="28861" y="46033"/>
                    </a:cubicBezTo>
                    <a:close/>
                    <a:moveTo>
                      <a:pt x="14161" y="42589"/>
                    </a:moveTo>
                    <a:cubicBezTo>
                      <a:pt x="13205" y="42270"/>
                      <a:pt x="12040" y="42301"/>
                      <a:pt x="10869" y="42920"/>
                    </a:cubicBezTo>
                    <a:cubicBezTo>
                      <a:pt x="8221" y="45978"/>
                      <a:pt x="12690" y="49759"/>
                      <a:pt x="15479" y="47350"/>
                    </a:cubicBezTo>
                    <a:cubicBezTo>
                      <a:pt x="17398" y="45696"/>
                      <a:pt x="16264" y="43287"/>
                      <a:pt x="14161" y="42589"/>
                    </a:cubicBezTo>
                    <a:close/>
                    <a:moveTo>
                      <a:pt x="15687" y="49060"/>
                    </a:moveTo>
                    <a:cubicBezTo>
                      <a:pt x="13021" y="48251"/>
                      <a:pt x="10477" y="50494"/>
                      <a:pt x="11255" y="53620"/>
                    </a:cubicBezTo>
                    <a:cubicBezTo>
                      <a:pt x="12138" y="57193"/>
                      <a:pt x="18323" y="51426"/>
                      <a:pt x="16827" y="49600"/>
                    </a:cubicBezTo>
                    <a:cubicBezTo>
                      <a:pt x="16454" y="49354"/>
                      <a:pt x="16067" y="49177"/>
                      <a:pt x="15687" y="49060"/>
                    </a:cubicBezTo>
                    <a:close/>
                    <a:moveTo>
                      <a:pt x="20463" y="53601"/>
                    </a:moveTo>
                    <a:cubicBezTo>
                      <a:pt x="20426" y="53589"/>
                      <a:pt x="20395" y="53583"/>
                      <a:pt x="20358" y="53571"/>
                    </a:cubicBezTo>
                    <a:cubicBezTo>
                      <a:pt x="17189" y="54196"/>
                      <a:pt x="18832" y="57861"/>
                      <a:pt x="20334" y="58418"/>
                    </a:cubicBezTo>
                    <a:cubicBezTo>
                      <a:pt x="21830" y="58970"/>
                      <a:pt x="22645" y="54318"/>
                      <a:pt x="20463" y="53601"/>
                    </a:cubicBezTo>
                    <a:close/>
                    <a:moveTo>
                      <a:pt x="37412" y="69829"/>
                    </a:moveTo>
                    <a:cubicBezTo>
                      <a:pt x="36455" y="69511"/>
                      <a:pt x="35297" y="69541"/>
                      <a:pt x="34126" y="70160"/>
                    </a:cubicBezTo>
                    <a:cubicBezTo>
                      <a:pt x="31478" y="73218"/>
                      <a:pt x="35947" y="77006"/>
                      <a:pt x="38736" y="74597"/>
                    </a:cubicBezTo>
                    <a:cubicBezTo>
                      <a:pt x="40655" y="72942"/>
                      <a:pt x="39520" y="70534"/>
                      <a:pt x="37412" y="69829"/>
                    </a:cubicBezTo>
                    <a:close/>
                  </a:path>
                </a:pathLst>
              </a:custGeom>
              <a:solidFill>
                <a:srgbClr val="DEBC9A"/>
              </a:solidFill>
              <a:ln w="612" cap="flat">
                <a:noFill/>
                <a:prstDash val="solid"/>
                <a:miter/>
              </a:ln>
            </p:spPr>
            <p:txBody>
              <a:bodyPr/>
              <a:lstStyle/>
              <a:p>
                <a:endParaRPr lang="en-US"/>
              </a:p>
            </p:txBody>
          </p:sp>
          <p:sp>
            <p:nvSpPr>
              <p:cNvPr id="1046" name="Freeform 871">
                <a:extLst>
                  <a:ext uri="{FF2B5EF4-FFF2-40B4-BE49-F238E27FC236}">
                    <a16:creationId xmlns:a16="http://schemas.microsoft.com/office/drawing/2014/main" id="{500368C1-50D5-485E-91CC-CC1EC0B9CD38}"/>
                  </a:ext>
                </a:extLst>
              </p:cNvPr>
              <p:cNvSpPr/>
              <p:nvPr/>
            </p:nvSpPr>
            <p:spPr>
              <a:xfrm>
                <a:off x="7655332" y="3099861"/>
                <a:ext cx="260851" cy="85491"/>
              </a:xfrm>
              <a:custGeom>
                <a:avLst/>
                <a:gdLst>
                  <a:gd name="csX0" fmla="*/ 1205 w 82485"/>
                  <a:gd name="csY0" fmla="*/ 4315 h 27034"/>
                  <a:gd name="csX1" fmla="*/ 1702 w 82485"/>
                  <a:gd name="csY1" fmla="*/ 9511 h 27034"/>
                  <a:gd name="csX2" fmla="*/ 4307 w 82485"/>
                  <a:gd name="csY2" fmla="*/ 3671 h 27034"/>
                  <a:gd name="csX3" fmla="*/ 1205 w 82485"/>
                  <a:gd name="csY3" fmla="*/ 4315 h 27034"/>
                  <a:gd name="csX4" fmla="*/ 13673 w 82485"/>
                  <a:gd name="csY4" fmla="*/ 466 h 27034"/>
                  <a:gd name="csX5" fmla="*/ 17786 w 82485"/>
                  <a:gd name="csY5" fmla="*/ 3034 h 27034"/>
                  <a:gd name="csX6" fmla="*/ 13673 w 82485"/>
                  <a:gd name="csY6" fmla="*/ 466 h 27034"/>
                  <a:gd name="csX7" fmla="*/ 14360 w 82485"/>
                  <a:gd name="csY7" fmla="*/ 9156 h 27034"/>
                  <a:gd name="csX8" fmla="*/ 15892 w 82485"/>
                  <a:gd name="csY8" fmla="*/ 15327 h 27034"/>
                  <a:gd name="csX9" fmla="*/ 15420 w 82485"/>
                  <a:gd name="csY9" fmla="*/ 8470 h 27034"/>
                  <a:gd name="csX10" fmla="*/ 14360 w 82485"/>
                  <a:gd name="csY10" fmla="*/ 9156 h 27034"/>
                  <a:gd name="csX11" fmla="*/ 28630 w 82485"/>
                  <a:gd name="csY11" fmla="*/ 7170 h 27034"/>
                  <a:gd name="csX12" fmla="*/ 27177 w 82485"/>
                  <a:gd name="csY12" fmla="*/ 10130 h 27034"/>
                  <a:gd name="csX13" fmla="*/ 33375 w 82485"/>
                  <a:gd name="csY13" fmla="*/ 8555 h 27034"/>
                  <a:gd name="csX14" fmla="*/ 28630 w 82485"/>
                  <a:gd name="csY14" fmla="*/ 7164 h 27034"/>
                  <a:gd name="csX15" fmla="*/ 21293 w 82485"/>
                  <a:gd name="csY15" fmla="*/ 20003 h 27034"/>
                  <a:gd name="csX16" fmla="*/ 21207 w 82485"/>
                  <a:gd name="csY16" fmla="*/ 20077 h 27034"/>
                  <a:gd name="csX17" fmla="*/ 25314 w 82485"/>
                  <a:gd name="csY17" fmla="*/ 22638 h 27034"/>
                  <a:gd name="csX18" fmla="*/ 21293 w 82485"/>
                  <a:gd name="csY18" fmla="*/ 20003 h 27034"/>
                  <a:gd name="csX19" fmla="*/ 26871 w 82485"/>
                  <a:gd name="csY19" fmla="*/ 18079 h 27034"/>
                  <a:gd name="csX20" fmla="*/ 28403 w 82485"/>
                  <a:gd name="csY20" fmla="*/ 24250 h 27034"/>
                  <a:gd name="csX21" fmla="*/ 27931 w 82485"/>
                  <a:gd name="csY21" fmla="*/ 17393 h 27034"/>
                  <a:gd name="csX22" fmla="*/ 26871 w 82485"/>
                  <a:gd name="csY22" fmla="*/ 18079 h 27034"/>
                  <a:gd name="csX23" fmla="*/ 52966 w 82485"/>
                  <a:gd name="csY23" fmla="*/ 7967 h 27034"/>
                  <a:gd name="csX24" fmla="*/ 52218 w 82485"/>
                  <a:gd name="csY24" fmla="*/ 9101 h 27034"/>
                  <a:gd name="csX25" fmla="*/ 64037 w 82485"/>
                  <a:gd name="csY25" fmla="*/ 12042 h 27034"/>
                  <a:gd name="csX26" fmla="*/ 52966 w 82485"/>
                  <a:gd name="csY26" fmla="*/ 7967 h 27034"/>
                  <a:gd name="csX27" fmla="*/ 42282 w 82485"/>
                  <a:gd name="csY27" fmla="*/ 18630 h 27034"/>
                  <a:gd name="csX28" fmla="*/ 40829 w 82485"/>
                  <a:gd name="csY28" fmla="*/ 21597 h 27034"/>
                  <a:gd name="csX29" fmla="*/ 47026 w 82485"/>
                  <a:gd name="csY29" fmla="*/ 20022 h 27034"/>
                  <a:gd name="csX30" fmla="*/ 42282 w 82485"/>
                  <a:gd name="csY30" fmla="*/ 18630 h 27034"/>
                  <a:gd name="csX31" fmla="*/ 48589 w 82485"/>
                  <a:gd name="csY31" fmla="*/ 20751 h 27034"/>
                  <a:gd name="csX32" fmla="*/ 50122 w 82485"/>
                  <a:gd name="csY32" fmla="*/ 26928 h 27034"/>
                  <a:gd name="csX33" fmla="*/ 49650 w 82485"/>
                  <a:gd name="csY33" fmla="*/ 20071 h 27034"/>
                  <a:gd name="csX34" fmla="*/ 48589 w 82485"/>
                  <a:gd name="csY34" fmla="*/ 20751 h 27034"/>
                  <a:gd name="csX35" fmla="*/ 54964 w 82485"/>
                  <a:gd name="csY35" fmla="*/ 19096 h 27034"/>
                  <a:gd name="csX36" fmla="*/ 54885 w 82485"/>
                  <a:gd name="csY36" fmla="*/ 19170 h 27034"/>
                  <a:gd name="csX37" fmla="*/ 58998 w 82485"/>
                  <a:gd name="csY37" fmla="*/ 21738 h 27034"/>
                  <a:gd name="csX38" fmla="*/ 54964 w 82485"/>
                  <a:gd name="csY38" fmla="*/ 19096 h 27034"/>
                  <a:gd name="csX39" fmla="*/ 77694 w 82485"/>
                  <a:gd name="csY39" fmla="*/ 13268 h 27034"/>
                  <a:gd name="csX40" fmla="*/ 76241 w 82485"/>
                  <a:gd name="csY40" fmla="*/ 16228 h 27034"/>
                  <a:gd name="csX41" fmla="*/ 82445 w 82485"/>
                  <a:gd name="csY41" fmla="*/ 14659 h 27034"/>
                  <a:gd name="csX42" fmla="*/ 77700 w 82485"/>
                  <a:gd name="csY42" fmla="*/ 13268 h 270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485" h="27034">
                    <a:moveTo>
                      <a:pt x="1205" y="4315"/>
                    </a:moveTo>
                    <a:cubicBezTo>
                      <a:pt x="-303" y="5657"/>
                      <a:pt x="-665" y="8304"/>
                      <a:pt x="1702" y="9511"/>
                    </a:cubicBezTo>
                    <a:cubicBezTo>
                      <a:pt x="5900" y="9941"/>
                      <a:pt x="7801" y="4854"/>
                      <a:pt x="4307" y="3671"/>
                    </a:cubicBezTo>
                    <a:cubicBezTo>
                      <a:pt x="3111" y="3267"/>
                      <a:pt x="1996" y="3610"/>
                      <a:pt x="1205" y="4315"/>
                    </a:cubicBezTo>
                    <a:close/>
                    <a:moveTo>
                      <a:pt x="13673" y="466"/>
                    </a:moveTo>
                    <a:cubicBezTo>
                      <a:pt x="12533" y="3487"/>
                      <a:pt x="16511" y="4027"/>
                      <a:pt x="17786" y="3034"/>
                    </a:cubicBezTo>
                    <a:cubicBezTo>
                      <a:pt x="19061" y="2041"/>
                      <a:pt x="15414" y="-1195"/>
                      <a:pt x="13673" y="466"/>
                    </a:cubicBezTo>
                    <a:close/>
                    <a:moveTo>
                      <a:pt x="14360" y="9156"/>
                    </a:moveTo>
                    <a:cubicBezTo>
                      <a:pt x="12269" y="10995"/>
                      <a:pt x="12833" y="14334"/>
                      <a:pt x="15892" y="15327"/>
                    </a:cubicBezTo>
                    <a:cubicBezTo>
                      <a:pt x="19392" y="16467"/>
                      <a:pt x="17762" y="8163"/>
                      <a:pt x="15420" y="8470"/>
                    </a:cubicBezTo>
                    <a:cubicBezTo>
                      <a:pt x="15010" y="8660"/>
                      <a:pt x="14660" y="8893"/>
                      <a:pt x="14360" y="9156"/>
                    </a:cubicBezTo>
                    <a:close/>
                    <a:moveTo>
                      <a:pt x="28630" y="7170"/>
                    </a:moveTo>
                    <a:cubicBezTo>
                      <a:pt x="27852" y="7814"/>
                      <a:pt x="27276" y="8819"/>
                      <a:pt x="27177" y="10130"/>
                    </a:cubicBezTo>
                    <a:cubicBezTo>
                      <a:pt x="28379" y="13997"/>
                      <a:pt x="33951" y="12196"/>
                      <a:pt x="33375" y="8555"/>
                    </a:cubicBezTo>
                    <a:cubicBezTo>
                      <a:pt x="32983" y="6055"/>
                      <a:pt x="30334" y="5749"/>
                      <a:pt x="28630" y="7164"/>
                    </a:cubicBezTo>
                    <a:close/>
                    <a:moveTo>
                      <a:pt x="21293" y="20003"/>
                    </a:moveTo>
                    <a:cubicBezTo>
                      <a:pt x="21293" y="20003"/>
                      <a:pt x="21237" y="20052"/>
                      <a:pt x="21207" y="20077"/>
                    </a:cubicBezTo>
                    <a:cubicBezTo>
                      <a:pt x="20067" y="23098"/>
                      <a:pt x="24039" y="23631"/>
                      <a:pt x="25314" y="22638"/>
                    </a:cubicBezTo>
                    <a:cubicBezTo>
                      <a:pt x="26571" y="21664"/>
                      <a:pt x="23058" y="18514"/>
                      <a:pt x="21293" y="20003"/>
                    </a:cubicBezTo>
                    <a:close/>
                    <a:moveTo>
                      <a:pt x="26871" y="18079"/>
                    </a:moveTo>
                    <a:cubicBezTo>
                      <a:pt x="24774" y="19917"/>
                      <a:pt x="25339" y="23257"/>
                      <a:pt x="28403" y="24250"/>
                    </a:cubicBezTo>
                    <a:cubicBezTo>
                      <a:pt x="31904" y="25384"/>
                      <a:pt x="30273" y="17086"/>
                      <a:pt x="27931" y="17393"/>
                    </a:cubicBezTo>
                    <a:cubicBezTo>
                      <a:pt x="27521" y="17583"/>
                      <a:pt x="27171" y="17815"/>
                      <a:pt x="26871" y="18079"/>
                    </a:cubicBezTo>
                    <a:close/>
                    <a:moveTo>
                      <a:pt x="52966" y="7967"/>
                    </a:moveTo>
                    <a:cubicBezTo>
                      <a:pt x="52617" y="8286"/>
                      <a:pt x="52359" y="8666"/>
                      <a:pt x="52218" y="9101"/>
                    </a:cubicBezTo>
                    <a:cubicBezTo>
                      <a:pt x="54302" y="12674"/>
                      <a:pt x="63460" y="17901"/>
                      <a:pt x="64037" y="12042"/>
                    </a:cubicBezTo>
                    <a:cubicBezTo>
                      <a:pt x="64545" y="6821"/>
                      <a:pt x="55798" y="5387"/>
                      <a:pt x="52966" y="7967"/>
                    </a:cubicBezTo>
                    <a:close/>
                    <a:moveTo>
                      <a:pt x="42282" y="18630"/>
                    </a:moveTo>
                    <a:cubicBezTo>
                      <a:pt x="41509" y="19274"/>
                      <a:pt x="40921" y="20279"/>
                      <a:pt x="40829" y="21597"/>
                    </a:cubicBezTo>
                    <a:cubicBezTo>
                      <a:pt x="42024" y="25464"/>
                      <a:pt x="47602" y="23662"/>
                      <a:pt x="47026" y="20022"/>
                    </a:cubicBezTo>
                    <a:cubicBezTo>
                      <a:pt x="46634" y="17521"/>
                      <a:pt x="43992" y="17209"/>
                      <a:pt x="42282" y="18630"/>
                    </a:cubicBezTo>
                    <a:close/>
                    <a:moveTo>
                      <a:pt x="48589" y="20751"/>
                    </a:moveTo>
                    <a:cubicBezTo>
                      <a:pt x="46493" y="22589"/>
                      <a:pt x="47057" y="25929"/>
                      <a:pt x="50122" y="26928"/>
                    </a:cubicBezTo>
                    <a:cubicBezTo>
                      <a:pt x="53622" y="28062"/>
                      <a:pt x="51991" y="19770"/>
                      <a:pt x="49650" y="20071"/>
                    </a:cubicBezTo>
                    <a:cubicBezTo>
                      <a:pt x="49245" y="20261"/>
                      <a:pt x="48890" y="20487"/>
                      <a:pt x="48589" y="20751"/>
                    </a:cubicBezTo>
                    <a:close/>
                    <a:moveTo>
                      <a:pt x="54964" y="19096"/>
                    </a:moveTo>
                    <a:cubicBezTo>
                      <a:pt x="54964" y="19096"/>
                      <a:pt x="54915" y="19145"/>
                      <a:pt x="54885" y="19170"/>
                    </a:cubicBezTo>
                    <a:cubicBezTo>
                      <a:pt x="53751" y="22185"/>
                      <a:pt x="57723" y="22730"/>
                      <a:pt x="58998" y="21738"/>
                    </a:cubicBezTo>
                    <a:cubicBezTo>
                      <a:pt x="60248" y="20757"/>
                      <a:pt x="56736" y="17607"/>
                      <a:pt x="54964" y="19096"/>
                    </a:cubicBezTo>
                    <a:close/>
                    <a:moveTo>
                      <a:pt x="77694" y="13268"/>
                    </a:moveTo>
                    <a:cubicBezTo>
                      <a:pt x="76916" y="13912"/>
                      <a:pt x="76333" y="14911"/>
                      <a:pt x="76241" y="16228"/>
                    </a:cubicBezTo>
                    <a:cubicBezTo>
                      <a:pt x="77443" y="20095"/>
                      <a:pt x="83015" y="18300"/>
                      <a:pt x="82445" y="14659"/>
                    </a:cubicBezTo>
                    <a:cubicBezTo>
                      <a:pt x="82053" y="12159"/>
                      <a:pt x="79411" y="11846"/>
                      <a:pt x="77700" y="13268"/>
                    </a:cubicBezTo>
                    <a:close/>
                  </a:path>
                </a:pathLst>
              </a:custGeom>
              <a:solidFill>
                <a:srgbClr val="DEBC9A"/>
              </a:solidFill>
              <a:ln w="612" cap="flat">
                <a:noFill/>
                <a:prstDash val="solid"/>
                <a:miter/>
              </a:ln>
            </p:spPr>
            <p:txBody>
              <a:bodyPr/>
              <a:lstStyle/>
              <a:p>
                <a:endParaRPr lang="en-US"/>
              </a:p>
            </p:txBody>
          </p:sp>
          <p:sp>
            <p:nvSpPr>
              <p:cNvPr id="1047" name="Freeform 872">
                <a:extLst>
                  <a:ext uri="{FF2B5EF4-FFF2-40B4-BE49-F238E27FC236}">
                    <a16:creationId xmlns:a16="http://schemas.microsoft.com/office/drawing/2014/main" id="{648D0759-E9C7-827F-39A8-EF04A10276AC}"/>
                  </a:ext>
                </a:extLst>
              </p:cNvPr>
              <p:cNvSpPr/>
              <p:nvPr/>
            </p:nvSpPr>
            <p:spPr>
              <a:xfrm>
                <a:off x="7268575" y="2886692"/>
                <a:ext cx="20475" cy="17801"/>
              </a:xfrm>
              <a:custGeom>
                <a:avLst/>
                <a:gdLst>
                  <a:gd name="csX0" fmla="*/ 281 w 6475"/>
                  <a:gd name="csY0" fmla="*/ 1333 h 5629"/>
                  <a:gd name="csX1" fmla="*/ 6038 w 6475"/>
                  <a:gd name="csY1" fmla="*/ 4122 h 5629"/>
                  <a:gd name="csX2" fmla="*/ 281 w 6475"/>
                  <a:gd name="csY2" fmla="*/ 1333 h 5629"/>
                </a:gdLst>
                <a:ahLst/>
                <a:cxnLst>
                  <a:cxn ang="0">
                    <a:pos x="csX0" y="csY0"/>
                  </a:cxn>
                  <a:cxn ang="0">
                    <a:pos x="csX1" y="csY1"/>
                  </a:cxn>
                  <a:cxn ang="0">
                    <a:pos x="csX2" y="csY2"/>
                  </a:cxn>
                </a:cxnLst>
                <a:rect l="l" t="t" r="r" b="b"/>
                <a:pathLst>
                  <a:path w="6475" h="5629">
                    <a:moveTo>
                      <a:pt x="281" y="1333"/>
                    </a:moveTo>
                    <a:cubicBezTo>
                      <a:pt x="3218" y="-1700"/>
                      <a:pt x="7938" y="966"/>
                      <a:pt x="6038" y="4122"/>
                    </a:cubicBezTo>
                    <a:cubicBezTo>
                      <a:pt x="4131" y="7278"/>
                      <a:pt x="-1288" y="5059"/>
                      <a:pt x="281" y="1333"/>
                    </a:cubicBezTo>
                    <a:close/>
                  </a:path>
                </a:pathLst>
              </a:custGeom>
              <a:solidFill>
                <a:srgbClr val="DEBC9A"/>
              </a:solidFill>
              <a:ln w="612" cap="flat">
                <a:noFill/>
                <a:prstDash val="solid"/>
                <a:miter/>
              </a:ln>
            </p:spPr>
            <p:txBody>
              <a:bodyPr/>
              <a:lstStyle/>
              <a:p>
                <a:endParaRPr lang="en-US"/>
              </a:p>
            </p:txBody>
          </p:sp>
          <p:sp>
            <p:nvSpPr>
              <p:cNvPr id="1048" name="Freeform 873">
                <a:extLst>
                  <a:ext uri="{FF2B5EF4-FFF2-40B4-BE49-F238E27FC236}">
                    <a16:creationId xmlns:a16="http://schemas.microsoft.com/office/drawing/2014/main" id="{22809116-5B51-A1FC-0432-BA9FDD991023}"/>
                  </a:ext>
                </a:extLst>
              </p:cNvPr>
              <p:cNvSpPr/>
              <p:nvPr/>
            </p:nvSpPr>
            <p:spPr>
              <a:xfrm>
                <a:off x="7335162" y="2924249"/>
                <a:ext cx="20475" cy="17795"/>
              </a:xfrm>
              <a:custGeom>
                <a:avLst/>
                <a:gdLst>
                  <a:gd name="csX0" fmla="*/ 281 w 6475"/>
                  <a:gd name="csY0" fmla="*/ 1333 h 5626"/>
                  <a:gd name="csX1" fmla="*/ 6037 w 6475"/>
                  <a:gd name="csY1" fmla="*/ 4122 h 5626"/>
                  <a:gd name="csX2" fmla="*/ 281 w 6475"/>
                  <a:gd name="csY2" fmla="*/ 1333 h 5626"/>
                </a:gdLst>
                <a:ahLst/>
                <a:cxnLst>
                  <a:cxn ang="0">
                    <a:pos x="csX0" y="csY0"/>
                  </a:cxn>
                  <a:cxn ang="0">
                    <a:pos x="csX1" y="csY1"/>
                  </a:cxn>
                  <a:cxn ang="0">
                    <a:pos x="csX2" y="csY2"/>
                  </a:cxn>
                </a:cxnLst>
                <a:rect l="l" t="t" r="r" b="b"/>
                <a:pathLst>
                  <a:path w="6475" h="5626">
                    <a:moveTo>
                      <a:pt x="281" y="1333"/>
                    </a:moveTo>
                    <a:cubicBezTo>
                      <a:pt x="3218" y="-1700"/>
                      <a:pt x="7938" y="966"/>
                      <a:pt x="6037" y="4122"/>
                    </a:cubicBezTo>
                    <a:cubicBezTo>
                      <a:pt x="4131" y="7272"/>
                      <a:pt x="-1288" y="5059"/>
                      <a:pt x="281" y="1333"/>
                    </a:cubicBezTo>
                    <a:close/>
                  </a:path>
                </a:pathLst>
              </a:custGeom>
              <a:solidFill>
                <a:srgbClr val="DEBC9A"/>
              </a:solidFill>
              <a:ln w="612" cap="flat">
                <a:noFill/>
                <a:prstDash val="solid"/>
                <a:miter/>
              </a:ln>
            </p:spPr>
            <p:txBody>
              <a:bodyPr/>
              <a:lstStyle/>
              <a:p>
                <a:endParaRPr lang="en-US"/>
              </a:p>
            </p:txBody>
          </p:sp>
          <p:sp>
            <p:nvSpPr>
              <p:cNvPr id="1049" name="Freeform 874">
                <a:extLst>
                  <a:ext uri="{FF2B5EF4-FFF2-40B4-BE49-F238E27FC236}">
                    <a16:creationId xmlns:a16="http://schemas.microsoft.com/office/drawing/2014/main" id="{361AC9FA-D2BC-95E1-CDCF-9950C7CB0136}"/>
                  </a:ext>
                </a:extLst>
              </p:cNvPr>
              <p:cNvSpPr/>
              <p:nvPr/>
            </p:nvSpPr>
            <p:spPr>
              <a:xfrm>
                <a:off x="7376113" y="2970334"/>
                <a:ext cx="20482" cy="17801"/>
              </a:xfrm>
              <a:custGeom>
                <a:avLst/>
                <a:gdLst>
                  <a:gd name="csX0" fmla="*/ 283 w 6477"/>
                  <a:gd name="csY0" fmla="*/ 1333 h 5630"/>
                  <a:gd name="csX1" fmla="*/ 6039 w 6477"/>
                  <a:gd name="csY1" fmla="*/ 4122 h 5630"/>
                  <a:gd name="csX2" fmla="*/ 283 w 6477"/>
                  <a:gd name="csY2" fmla="*/ 1333 h 5630"/>
                </a:gdLst>
                <a:ahLst/>
                <a:cxnLst>
                  <a:cxn ang="0">
                    <a:pos x="csX0" y="csY0"/>
                  </a:cxn>
                  <a:cxn ang="0">
                    <a:pos x="csX1" y="csY1"/>
                  </a:cxn>
                  <a:cxn ang="0">
                    <a:pos x="csX2" y="csY2"/>
                  </a:cxn>
                </a:cxnLst>
                <a:rect l="l" t="t" r="r" b="b"/>
                <a:pathLst>
                  <a:path w="6477" h="5630">
                    <a:moveTo>
                      <a:pt x="283" y="1333"/>
                    </a:moveTo>
                    <a:cubicBezTo>
                      <a:pt x="3226" y="-1700"/>
                      <a:pt x="7939" y="966"/>
                      <a:pt x="6039" y="4122"/>
                    </a:cubicBezTo>
                    <a:cubicBezTo>
                      <a:pt x="4133" y="7278"/>
                      <a:pt x="-1292" y="5065"/>
                      <a:pt x="283" y="1333"/>
                    </a:cubicBezTo>
                    <a:close/>
                  </a:path>
                </a:pathLst>
              </a:custGeom>
              <a:solidFill>
                <a:srgbClr val="DEBC9A"/>
              </a:solidFill>
              <a:ln w="612" cap="flat">
                <a:noFill/>
                <a:prstDash val="solid"/>
                <a:miter/>
              </a:ln>
            </p:spPr>
            <p:txBody>
              <a:bodyPr/>
              <a:lstStyle/>
              <a:p>
                <a:endParaRPr lang="en-US"/>
              </a:p>
            </p:txBody>
          </p:sp>
          <p:sp>
            <p:nvSpPr>
              <p:cNvPr id="1050" name="Freeform 875">
                <a:extLst>
                  <a:ext uri="{FF2B5EF4-FFF2-40B4-BE49-F238E27FC236}">
                    <a16:creationId xmlns:a16="http://schemas.microsoft.com/office/drawing/2014/main" id="{BFE4985A-593E-9378-D2E3-3FCD21D650FE}"/>
                  </a:ext>
                </a:extLst>
              </p:cNvPr>
              <p:cNvSpPr/>
              <p:nvPr/>
            </p:nvSpPr>
            <p:spPr>
              <a:xfrm>
                <a:off x="7415392" y="2985707"/>
                <a:ext cx="20488" cy="17801"/>
              </a:xfrm>
              <a:custGeom>
                <a:avLst/>
                <a:gdLst>
                  <a:gd name="csX0" fmla="*/ 283 w 6479"/>
                  <a:gd name="csY0" fmla="*/ 1332 h 5628"/>
                  <a:gd name="csX1" fmla="*/ 6039 w 6479"/>
                  <a:gd name="csY1" fmla="*/ 4120 h 5628"/>
                  <a:gd name="csX2" fmla="*/ 283 w 6479"/>
                  <a:gd name="csY2" fmla="*/ 1332 h 5628"/>
                </a:gdLst>
                <a:ahLst/>
                <a:cxnLst>
                  <a:cxn ang="0">
                    <a:pos x="csX0" y="csY0"/>
                  </a:cxn>
                  <a:cxn ang="0">
                    <a:pos x="csX1" y="csY1"/>
                  </a:cxn>
                  <a:cxn ang="0">
                    <a:pos x="csX2" y="csY2"/>
                  </a:cxn>
                </a:cxnLst>
                <a:rect l="l" t="t" r="r" b="b"/>
                <a:pathLst>
                  <a:path w="6479" h="5628">
                    <a:moveTo>
                      <a:pt x="283" y="1332"/>
                    </a:moveTo>
                    <a:cubicBezTo>
                      <a:pt x="3226" y="-1701"/>
                      <a:pt x="7946" y="970"/>
                      <a:pt x="6039" y="4120"/>
                    </a:cubicBezTo>
                    <a:cubicBezTo>
                      <a:pt x="4133" y="7277"/>
                      <a:pt x="-1292" y="5058"/>
                      <a:pt x="283" y="1332"/>
                    </a:cubicBezTo>
                    <a:close/>
                  </a:path>
                </a:pathLst>
              </a:custGeom>
              <a:solidFill>
                <a:srgbClr val="DEBC9A"/>
              </a:solidFill>
              <a:ln w="612" cap="flat">
                <a:noFill/>
                <a:prstDash val="solid"/>
                <a:miter/>
              </a:ln>
            </p:spPr>
            <p:txBody>
              <a:bodyPr/>
              <a:lstStyle/>
              <a:p>
                <a:endParaRPr lang="en-US"/>
              </a:p>
            </p:txBody>
          </p:sp>
          <p:sp>
            <p:nvSpPr>
              <p:cNvPr id="1051" name="Freeform 876">
                <a:extLst>
                  <a:ext uri="{FF2B5EF4-FFF2-40B4-BE49-F238E27FC236}">
                    <a16:creationId xmlns:a16="http://schemas.microsoft.com/office/drawing/2014/main" id="{9EFAC518-83C3-BB20-5184-5DAF2374FA9B}"/>
                  </a:ext>
                </a:extLst>
              </p:cNvPr>
              <p:cNvSpPr/>
              <p:nvPr/>
            </p:nvSpPr>
            <p:spPr>
              <a:xfrm>
                <a:off x="7562240" y="3082994"/>
                <a:ext cx="20475" cy="17801"/>
              </a:xfrm>
              <a:custGeom>
                <a:avLst/>
                <a:gdLst>
                  <a:gd name="csX0" fmla="*/ 281 w 6475"/>
                  <a:gd name="csY0" fmla="*/ 1332 h 5629"/>
                  <a:gd name="csX1" fmla="*/ 6038 w 6475"/>
                  <a:gd name="csY1" fmla="*/ 4120 h 5629"/>
                  <a:gd name="csX2" fmla="*/ 281 w 6475"/>
                  <a:gd name="csY2" fmla="*/ 1332 h 5629"/>
                </a:gdLst>
                <a:ahLst/>
                <a:cxnLst>
                  <a:cxn ang="0">
                    <a:pos x="csX0" y="csY0"/>
                  </a:cxn>
                  <a:cxn ang="0">
                    <a:pos x="csX1" y="csY1"/>
                  </a:cxn>
                  <a:cxn ang="0">
                    <a:pos x="csX2" y="csY2"/>
                  </a:cxn>
                </a:cxnLst>
                <a:rect l="l" t="t" r="r" b="b"/>
                <a:pathLst>
                  <a:path w="6475" h="5629">
                    <a:moveTo>
                      <a:pt x="281" y="1332"/>
                    </a:moveTo>
                    <a:cubicBezTo>
                      <a:pt x="3218" y="-1702"/>
                      <a:pt x="7938" y="970"/>
                      <a:pt x="6038" y="4120"/>
                    </a:cubicBezTo>
                    <a:cubicBezTo>
                      <a:pt x="4131" y="7277"/>
                      <a:pt x="-1288" y="5064"/>
                      <a:pt x="281" y="1332"/>
                    </a:cubicBezTo>
                    <a:close/>
                  </a:path>
                </a:pathLst>
              </a:custGeom>
              <a:solidFill>
                <a:srgbClr val="DEBC9A"/>
              </a:solidFill>
              <a:ln w="612" cap="flat">
                <a:noFill/>
                <a:prstDash val="solid"/>
                <a:miter/>
              </a:ln>
            </p:spPr>
            <p:txBody>
              <a:bodyPr/>
              <a:lstStyle/>
              <a:p>
                <a:endParaRPr lang="en-US"/>
              </a:p>
            </p:txBody>
          </p:sp>
          <p:sp>
            <p:nvSpPr>
              <p:cNvPr id="1052" name="Freeform 877">
                <a:extLst>
                  <a:ext uri="{FF2B5EF4-FFF2-40B4-BE49-F238E27FC236}">
                    <a16:creationId xmlns:a16="http://schemas.microsoft.com/office/drawing/2014/main" id="{97B4C297-2954-A298-4F76-F4B17D4C2EA5}"/>
                  </a:ext>
                </a:extLst>
              </p:cNvPr>
              <p:cNvSpPr/>
              <p:nvPr/>
            </p:nvSpPr>
            <p:spPr>
              <a:xfrm>
                <a:off x="7377273" y="2956596"/>
                <a:ext cx="11361" cy="14584"/>
              </a:xfrm>
              <a:custGeom>
                <a:avLst/>
                <a:gdLst>
                  <a:gd name="csX0" fmla="*/ 1230 w 3593"/>
                  <a:gd name="csY0" fmla="*/ 4 h 4612"/>
                  <a:gd name="csX1" fmla="*/ 2720 w 3593"/>
                  <a:gd name="csY1" fmla="*/ 4612 h 4612"/>
                  <a:gd name="csX2" fmla="*/ 1230 w 3593"/>
                  <a:gd name="csY2" fmla="*/ 4 h 4612"/>
                </a:gdLst>
                <a:ahLst/>
                <a:cxnLst>
                  <a:cxn ang="0">
                    <a:pos x="csX0" y="csY0"/>
                  </a:cxn>
                  <a:cxn ang="0">
                    <a:pos x="csX1" y="csY1"/>
                  </a:cxn>
                  <a:cxn ang="0">
                    <a:pos x="csX2" y="csY2"/>
                  </a:cxn>
                </a:cxnLst>
                <a:rect l="l" t="t" r="r" b="b"/>
                <a:pathLst>
                  <a:path w="3593" h="4612">
                    <a:moveTo>
                      <a:pt x="1230" y="4"/>
                    </a:moveTo>
                    <a:cubicBezTo>
                      <a:pt x="3633" y="-150"/>
                      <a:pt x="4338" y="4673"/>
                      <a:pt x="2720" y="4612"/>
                    </a:cubicBezTo>
                    <a:cubicBezTo>
                      <a:pt x="1101" y="4551"/>
                      <a:pt x="-1590" y="1579"/>
                      <a:pt x="1230" y="4"/>
                    </a:cubicBezTo>
                    <a:close/>
                  </a:path>
                </a:pathLst>
              </a:custGeom>
              <a:solidFill>
                <a:srgbClr val="DEBC9A"/>
              </a:solidFill>
              <a:ln w="612" cap="flat">
                <a:noFill/>
                <a:prstDash val="solid"/>
                <a:miter/>
              </a:ln>
            </p:spPr>
            <p:txBody>
              <a:bodyPr/>
              <a:lstStyle/>
              <a:p>
                <a:endParaRPr lang="en-US"/>
              </a:p>
            </p:txBody>
          </p:sp>
          <p:sp>
            <p:nvSpPr>
              <p:cNvPr id="1053" name="Freeform 878">
                <a:extLst>
                  <a:ext uri="{FF2B5EF4-FFF2-40B4-BE49-F238E27FC236}">
                    <a16:creationId xmlns:a16="http://schemas.microsoft.com/office/drawing/2014/main" id="{413C46E3-05C0-987E-BA76-CBD773D52413}"/>
                  </a:ext>
                </a:extLst>
              </p:cNvPr>
              <p:cNvSpPr/>
              <p:nvPr/>
            </p:nvSpPr>
            <p:spPr>
              <a:xfrm>
                <a:off x="7308990" y="2912194"/>
                <a:ext cx="11342" cy="14584"/>
              </a:xfrm>
              <a:custGeom>
                <a:avLst/>
                <a:gdLst>
                  <a:gd name="csX0" fmla="*/ 1226 w 3587"/>
                  <a:gd name="csY0" fmla="*/ 4 h 4612"/>
                  <a:gd name="csX1" fmla="*/ 2716 w 3587"/>
                  <a:gd name="csY1" fmla="*/ 4612 h 4612"/>
                  <a:gd name="csX2" fmla="*/ 1226 w 3587"/>
                  <a:gd name="csY2" fmla="*/ 4 h 4612"/>
                </a:gdLst>
                <a:ahLst/>
                <a:cxnLst>
                  <a:cxn ang="0">
                    <a:pos x="csX0" y="csY0"/>
                  </a:cxn>
                  <a:cxn ang="0">
                    <a:pos x="csX1" y="csY1"/>
                  </a:cxn>
                  <a:cxn ang="0">
                    <a:pos x="csX2" y="csY2"/>
                  </a:cxn>
                </a:cxnLst>
                <a:rect l="l" t="t" r="r" b="b"/>
                <a:pathLst>
                  <a:path w="3587" h="4612">
                    <a:moveTo>
                      <a:pt x="1226" y="4"/>
                    </a:moveTo>
                    <a:cubicBezTo>
                      <a:pt x="3623" y="-150"/>
                      <a:pt x="4334" y="4673"/>
                      <a:pt x="2716" y="4612"/>
                    </a:cubicBezTo>
                    <a:cubicBezTo>
                      <a:pt x="1103" y="4551"/>
                      <a:pt x="-1588" y="1579"/>
                      <a:pt x="1226" y="4"/>
                    </a:cubicBezTo>
                    <a:close/>
                  </a:path>
                </a:pathLst>
              </a:custGeom>
              <a:solidFill>
                <a:srgbClr val="DEBC9A"/>
              </a:solidFill>
              <a:ln w="612" cap="flat">
                <a:noFill/>
                <a:prstDash val="solid"/>
                <a:miter/>
              </a:ln>
            </p:spPr>
            <p:txBody>
              <a:bodyPr/>
              <a:lstStyle/>
              <a:p>
                <a:endParaRPr lang="en-US"/>
              </a:p>
            </p:txBody>
          </p:sp>
          <p:sp>
            <p:nvSpPr>
              <p:cNvPr id="1054" name="Freeform 879">
                <a:extLst>
                  <a:ext uri="{FF2B5EF4-FFF2-40B4-BE49-F238E27FC236}">
                    <a16:creationId xmlns:a16="http://schemas.microsoft.com/office/drawing/2014/main" id="{C9D22D42-FA17-E4C2-99FE-ABCE666DADE9}"/>
                  </a:ext>
                </a:extLst>
              </p:cNvPr>
              <p:cNvSpPr/>
              <p:nvPr/>
            </p:nvSpPr>
            <p:spPr>
              <a:xfrm>
                <a:off x="7447285" y="3004384"/>
                <a:ext cx="11342" cy="14584"/>
              </a:xfrm>
              <a:custGeom>
                <a:avLst/>
                <a:gdLst>
                  <a:gd name="csX0" fmla="*/ 1226 w 3586"/>
                  <a:gd name="csY0" fmla="*/ 4 h 4612"/>
                  <a:gd name="csX1" fmla="*/ 2716 w 3586"/>
                  <a:gd name="csY1" fmla="*/ 4612 h 4612"/>
                  <a:gd name="csX2" fmla="*/ 1226 w 3586"/>
                  <a:gd name="csY2" fmla="*/ 4 h 4612"/>
                </a:gdLst>
                <a:ahLst/>
                <a:cxnLst>
                  <a:cxn ang="0">
                    <a:pos x="csX0" y="csY0"/>
                  </a:cxn>
                  <a:cxn ang="0">
                    <a:pos x="csX1" y="csY1"/>
                  </a:cxn>
                  <a:cxn ang="0">
                    <a:pos x="csX2" y="csY2"/>
                  </a:cxn>
                </a:cxnLst>
                <a:rect l="l" t="t" r="r" b="b"/>
                <a:pathLst>
                  <a:path w="3586" h="4612">
                    <a:moveTo>
                      <a:pt x="1226" y="4"/>
                    </a:moveTo>
                    <a:cubicBezTo>
                      <a:pt x="3629" y="-150"/>
                      <a:pt x="4328" y="4673"/>
                      <a:pt x="2716" y="4612"/>
                    </a:cubicBezTo>
                    <a:cubicBezTo>
                      <a:pt x="1103" y="4551"/>
                      <a:pt x="-1588" y="1579"/>
                      <a:pt x="1226" y="4"/>
                    </a:cubicBezTo>
                    <a:close/>
                  </a:path>
                </a:pathLst>
              </a:custGeom>
              <a:solidFill>
                <a:srgbClr val="DEBC9A"/>
              </a:solidFill>
              <a:ln w="612" cap="flat">
                <a:noFill/>
                <a:prstDash val="solid"/>
                <a:miter/>
              </a:ln>
            </p:spPr>
            <p:txBody>
              <a:bodyPr/>
              <a:lstStyle/>
              <a:p>
                <a:endParaRPr lang="en-US"/>
              </a:p>
            </p:txBody>
          </p:sp>
          <p:sp>
            <p:nvSpPr>
              <p:cNvPr id="1055" name="Freeform 880">
                <a:extLst>
                  <a:ext uri="{FF2B5EF4-FFF2-40B4-BE49-F238E27FC236}">
                    <a16:creationId xmlns:a16="http://schemas.microsoft.com/office/drawing/2014/main" id="{60E8DAFD-10FB-EE5D-C0EE-2D0A44062EBD}"/>
                  </a:ext>
                </a:extLst>
              </p:cNvPr>
              <p:cNvSpPr/>
              <p:nvPr/>
            </p:nvSpPr>
            <p:spPr>
              <a:xfrm>
                <a:off x="7510458" y="3065842"/>
                <a:ext cx="11348" cy="14584"/>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9"/>
                      <a:pt x="1226" y="4"/>
                    </a:cubicBezTo>
                    <a:close/>
                  </a:path>
                </a:pathLst>
              </a:custGeom>
              <a:solidFill>
                <a:srgbClr val="DEBC9A"/>
              </a:solidFill>
              <a:ln w="612" cap="flat">
                <a:noFill/>
                <a:prstDash val="solid"/>
                <a:miter/>
              </a:ln>
            </p:spPr>
            <p:txBody>
              <a:bodyPr/>
              <a:lstStyle/>
              <a:p>
                <a:endParaRPr lang="en-US"/>
              </a:p>
            </p:txBody>
          </p:sp>
          <p:sp>
            <p:nvSpPr>
              <p:cNvPr id="1056" name="Freeform 881">
                <a:extLst>
                  <a:ext uri="{FF2B5EF4-FFF2-40B4-BE49-F238E27FC236}">
                    <a16:creationId xmlns:a16="http://schemas.microsoft.com/office/drawing/2014/main" id="{BFE37C2D-E62B-6AA2-7208-90EB2AA08CE3}"/>
                  </a:ext>
                </a:extLst>
              </p:cNvPr>
              <p:cNvSpPr/>
              <p:nvPr/>
            </p:nvSpPr>
            <p:spPr>
              <a:xfrm>
                <a:off x="7604358" y="3055586"/>
                <a:ext cx="11348" cy="14584"/>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9"/>
                      <a:pt x="1226" y="4"/>
                    </a:cubicBezTo>
                    <a:close/>
                  </a:path>
                </a:pathLst>
              </a:custGeom>
              <a:solidFill>
                <a:srgbClr val="DEBC9A"/>
              </a:solidFill>
              <a:ln w="612" cap="flat">
                <a:noFill/>
                <a:prstDash val="solid"/>
                <a:miter/>
              </a:ln>
            </p:spPr>
            <p:txBody>
              <a:bodyPr/>
              <a:lstStyle/>
              <a:p>
                <a:endParaRPr lang="en-US"/>
              </a:p>
            </p:txBody>
          </p:sp>
          <p:sp>
            <p:nvSpPr>
              <p:cNvPr id="1057" name="Freeform 882">
                <a:extLst>
                  <a:ext uri="{FF2B5EF4-FFF2-40B4-BE49-F238E27FC236}">
                    <a16:creationId xmlns:a16="http://schemas.microsoft.com/office/drawing/2014/main" id="{75F23EB7-70A2-859F-4DF2-A4898D7648B2}"/>
                  </a:ext>
                </a:extLst>
              </p:cNvPr>
              <p:cNvSpPr/>
              <p:nvPr/>
            </p:nvSpPr>
            <p:spPr>
              <a:xfrm>
                <a:off x="7600945" y="3101671"/>
                <a:ext cx="11348" cy="14584"/>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3" y="4551"/>
                      <a:pt x="-1588" y="1579"/>
                      <a:pt x="1226" y="4"/>
                    </a:cubicBezTo>
                    <a:close/>
                  </a:path>
                </a:pathLst>
              </a:custGeom>
              <a:solidFill>
                <a:srgbClr val="DEBC9A"/>
              </a:solidFill>
              <a:ln w="612" cap="flat">
                <a:noFill/>
                <a:prstDash val="solid"/>
                <a:miter/>
              </a:ln>
            </p:spPr>
            <p:txBody>
              <a:bodyPr/>
              <a:lstStyle/>
              <a:p>
                <a:endParaRPr lang="en-US"/>
              </a:p>
            </p:txBody>
          </p:sp>
          <p:sp>
            <p:nvSpPr>
              <p:cNvPr id="1058" name="Freeform 883">
                <a:extLst>
                  <a:ext uri="{FF2B5EF4-FFF2-40B4-BE49-F238E27FC236}">
                    <a16:creationId xmlns:a16="http://schemas.microsoft.com/office/drawing/2014/main" id="{970D81B8-AFF6-7B2D-34E8-A7A68BC2597C}"/>
                  </a:ext>
                </a:extLst>
              </p:cNvPr>
              <p:cNvSpPr/>
              <p:nvPr/>
            </p:nvSpPr>
            <p:spPr>
              <a:xfrm>
                <a:off x="7534359" y="3033401"/>
                <a:ext cx="11348" cy="14584"/>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3" y="4551"/>
                      <a:pt x="-1588" y="1579"/>
                      <a:pt x="1226" y="4"/>
                    </a:cubicBezTo>
                    <a:close/>
                  </a:path>
                </a:pathLst>
              </a:custGeom>
              <a:solidFill>
                <a:srgbClr val="DEBC9A"/>
              </a:solidFill>
              <a:ln w="612" cap="flat">
                <a:noFill/>
                <a:prstDash val="solid"/>
                <a:miter/>
              </a:ln>
            </p:spPr>
            <p:txBody>
              <a:bodyPr/>
              <a:lstStyle/>
              <a:p>
                <a:endParaRPr lang="en-US"/>
              </a:p>
            </p:txBody>
          </p:sp>
          <p:sp>
            <p:nvSpPr>
              <p:cNvPr id="1059" name="Freeform 884">
                <a:extLst>
                  <a:ext uri="{FF2B5EF4-FFF2-40B4-BE49-F238E27FC236}">
                    <a16:creationId xmlns:a16="http://schemas.microsoft.com/office/drawing/2014/main" id="{3429D185-BD0C-0121-D8BC-953C92632BAC}"/>
                  </a:ext>
                </a:extLst>
              </p:cNvPr>
              <p:cNvSpPr/>
              <p:nvPr/>
            </p:nvSpPr>
            <p:spPr>
              <a:xfrm>
                <a:off x="7216775" y="2818320"/>
                <a:ext cx="11348" cy="14584"/>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9"/>
                      <a:pt x="1226" y="4"/>
                    </a:cubicBezTo>
                    <a:close/>
                  </a:path>
                </a:pathLst>
              </a:custGeom>
              <a:solidFill>
                <a:srgbClr val="DEBC9A"/>
              </a:solidFill>
              <a:ln w="612" cap="flat">
                <a:noFill/>
                <a:prstDash val="solid"/>
                <a:miter/>
              </a:ln>
            </p:spPr>
            <p:txBody>
              <a:bodyPr/>
              <a:lstStyle/>
              <a:p>
                <a:endParaRPr lang="en-US"/>
              </a:p>
            </p:txBody>
          </p:sp>
          <p:sp>
            <p:nvSpPr>
              <p:cNvPr id="1060" name="Freeform 885">
                <a:extLst>
                  <a:ext uri="{FF2B5EF4-FFF2-40B4-BE49-F238E27FC236}">
                    <a16:creationId xmlns:a16="http://schemas.microsoft.com/office/drawing/2014/main" id="{0A8C011E-DEF0-7942-1585-EA82D641A9F1}"/>
                  </a:ext>
                </a:extLst>
              </p:cNvPr>
              <p:cNvSpPr/>
              <p:nvPr/>
            </p:nvSpPr>
            <p:spPr>
              <a:xfrm>
                <a:off x="7536478" y="1964911"/>
                <a:ext cx="255672" cy="150343"/>
              </a:xfrm>
              <a:custGeom>
                <a:avLst/>
                <a:gdLst>
                  <a:gd name="csX0" fmla="*/ 30666 w 80849"/>
                  <a:gd name="csY0" fmla="*/ 6 h 47541"/>
                  <a:gd name="csX1" fmla="*/ 30555 w 80849"/>
                  <a:gd name="csY1" fmla="*/ 6 h 47541"/>
                  <a:gd name="csX2" fmla="*/ 32045 w 80849"/>
                  <a:gd name="csY2" fmla="*/ 4615 h 47541"/>
                  <a:gd name="csX3" fmla="*/ 30666 w 80849"/>
                  <a:gd name="csY3" fmla="*/ 0 h 47541"/>
                  <a:gd name="csX4" fmla="*/ 59544 w 80849"/>
                  <a:gd name="csY4" fmla="*/ 1238 h 47541"/>
                  <a:gd name="csX5" fmla="*/ 58397 w 80849"/>
                  <a:gd name="csY5" fmla="*/ 1691 h 47541"/>
                  <a:gd name="csX6" fmla="*/ 60524 w 80849"/>
                  <a:gd name="csY6" fmla="*/ 4468 h 47541"/>
                  <a:gd name="csX7" fmla="*/ 59544 w 80849"/>
                  <a:gd name="csY7" fmla="*/ 1238 h 47541"/>
                  <a:gd name="csX8" fmla="*/ 9530 w 80849"/>
                  <a:gd name="csY8" fmla="*/ 2004 h 47541"/>
                  <a:gd name="csX9" fmla="*/ 8383 w 80849"/>
                  <a:gd name="csY9" fmla="*/ 2457 h 47541"/>
                  <a:gd name="csX10" fmla="*/ 10510 w 80849"/>
                  <a:gd name="csY10" fmla="*/ 5234 h 47541"/>
                  <a:gd name="csX11" fmla="*/ 9530 w 80849"/>
                  <a:gd name="csY11" fmla="*/ 2004 h 47541"/>
                  <a:gd name="csX12" fmla="*/ 41430 w 80849"/>
                  <a:gd name="csY12" fmla="*/ 7164 h 47541"/>
                  <a:gd name="csX13" fmla="*/ 39370 w 80849"/>
                  <a:gd name="csY13" fmla="*/ 8243 h 47541"/>
                  <a:gd name="csX14" fmla="*/ 46965 w 80849"/>
                  <a:gd name="csY14" fmla="*/ 17766 h 47541"/>
                  <a:gd name="csX15" fmla="*/ 41430 w 80849"/>
                  <a:gd name="csY15" fmla="*/ 7164 h 47541"/>
                  <a:gd name="csX16" fmla="*/ 20435 w 80849"/>
                  <a:gd name="csY16" fmla="*/ 7458 h 47541"/>
                  <a:gd name="csX17" fmla="*/ 18492 w 80849"/>
                  <a:gd name="csY17" fmla="*/ 8224 h 47541"/>
                  <a:gd name="csX18" fmla="*/ 22084 w 80849"/>
                  <a:gd name="csY18" fmla="*/ 12906 h 47541"/>
                  <a:gd name="csX19" fmla="*/ 20435 w 80849"/>
                  <a:gd name="csY19" fmla="*/ 7458 h 47541"/>
                  <a:gd name="csX20" fmla="*/ 59372 w 80849"/>
                  <a:gd name="csY20" fmla="*/ 10326 h 47541"/>
                  <a:gd name="csX21" fmla="*/ 57435 w 80849"/>
                  <a:gd name="csY21" fmla="*/ 11086 h 47541"/>
                  <a:gd name="csX22" fmla="*/ 61021 w 80849"/>
                  <a:gd name="csY22" fmla="*/ 15768 h 47541"/>
                  <a:gd name="csX23" fmla="*/ 59372 w 80849"/>
                  <a:gd name="csY23" fmla="*/ 10326 h 47541"/>
                  <a:gd name="csX24" fmla="*/ 77510 w 80849"/>
                  <a:gd name="csY24" fmla="*/ 10326 h 47541"/>
                  <a:gd name="csX25" fmla="*/ 75567 w 80849"/>
                  <a:gd name="csY25" fmla="*/ 11086 h 47541"/>
                  <a:gd name="csX26" fmla="*/ 79159 w 80849"/>
                  <a:gd name="csY26" fmla="*/ 15768 h 47541"/>
                  <a:gd name="csX27" fmla="*/ 77510 w 80849"/>
                  <a:gd name="csY27" fmla="*/ 10326 h 47541"/>
                  <a:gd name="csX28" fmla="*/ 1892 w 80849"/>
                  <a:gd name="csY28" fmla="*/ 12686 h 47541"/>
                  <a:gd name="csX29" fmla="*/ 745 w 80849"/>
                  <a:gd name="csY29" fmla="*/ 13139 h 47541"/>
                  <a:gd name="csX30" fmla="*/ 2879 w 80849"/>
                  <a:gd name="csY30" fmla="*/ 15915 h 47541"/>
                  <a:gd name="csX31" fmla="*/ 1892 w 80849"/>
                  <a:gd name="csY31" fmla="*/ 12686 h 47541"/>
                  <a:gd name="csX32" fmla="*/ 8003 w 80849"/>
                  <a:gd name="csY32" fmla="*/ 12686 h 47541"/>
                  <a:gd name="csX33" fmla="*/ 6851 w 80849"/>
                  <a:gd name="csY33" fmla="*/ 13139 h 47541"/>
                  <a:gd name="csX34" fmla="*/ 8984 w 80849"/>
                  <a:gd name="csY34" fmla="*/ 15915 h 47541"/>
                  <a:gd name="csX35" fmla="*/ 8003 w 80849"/>
                  <a:gd name="csY35" fmla="*/ 12686 h 47541"/>
                  <a:gd name="csX36" fmla="*/ 66029 w 80849"/>
                  <a:gd name="csY36" fmla="*/ 14212 h 47541"/>
                  <a:gd name="csX37" fmla="*/ 64883 w 80849"/>
                  <a:gd name="csY37" fmla="*/ 14665 h 47541"/>
                  <a:gd name="csX38" fmla="*/ 67016 w 80849"/>
                  <a:gd name="csY38" fmla="*/ 17447 h 47541"/>
                  <a:gd name="csX39" fmla="*/ 66029 w 80849"/>
                  <a:gd name="csY39" fmla="*/ 14212 h 47541"/>
                  <a:gd name="csX40" fmla="*/ 32057 w 80849"/>
                  <a:gd name="csY40" fmla="*/ 14592 h 47541"/>
                  <a:gd name="csX41" fmla="*/ 30911 w 80849"/>
                  <a:gd name="csY41" fmla="*/ 15045 h 47541"/>
                  <a:gd name="csX42" fmla="*/ 33038 w 80849"/>
                  <a:gd name="csY42" fmla="*/ 17827 h 47541"/>
                  <a:gd name="csX43" fmla="*/ 32057 w 80849"/>
                  <a:gd name="csY43" fmla="*/ 14592 h 47541"/>
                  <a:gd name="csX44" fmla="*/ 21366 w 80849"/>
                  <a:gd name="csY44" fmla="*/ 14978 h 47541"/>
                  <a:gd name="csX45" fmla="*/ 20220 w 80849"/>
                  <a:gd name="csY45" fmla="*/ 15431 h 47541"/>
                  <a:gd name="csX46" fmla="*/ 22347 w 80849"/>
                  <a:gd name="csY46" fmla="*/ 18214 h 47541"/>
                  <a:gd name="csX47" fmla="*/ 21366 w 80849"/>
                  <a:gd name="csY47" fmla="*/ 14978 h 47541"/>
                  <a:gd name="csX48" fmla="*/ 13557 w 80849"/>
                  <a:gd name="csY48" fmla="*/ 18336 h 47541"/>
                  <a:gd name="csX49" fmla="*/ 11620 w 80849"/>
                  <a:gd name="csY49" fmla="*/ 19102 h 47541"/>
                  <a:gd name="csX50" fmla="*/ 15212 w 80849"/>
                  <a:gd name="csY50" fmla="*/ 23784 h 47541"/>
                  <a:gd name="csX51" fmla="*/ 13557 w 80849"/>
                  <a:gd name="csY51" fmla="*/ 18336 h 47541"/>
                  <a:gd name="csX52" fmla="*/ 56601 w 80849"/>
                  <a:gd name="csY52" fmla="*/ 19237 h 47541"/>
                  <a:gd name="csX53" fmla="*/ 56178 w 80849"/>
                  <a:gd name="csY53" fmla="*/ 25169 h 47541"/>
                  <a:gd name="csX54" fmla="*/ 56889 w 80849"/>
                  <a:gd name="csY54" fmla="*/ 25322 h 47541"/>
                  <a:gd name="csX55" fmla="*/ 57337 w 80849"/>
                  <a:gd name="csY55" fmla="*/ 28816 h 47541"/>
                  <a:gd name="csX56" fmla="*/ 61389 w 80849"/>
                  <a:gd name="csY56" fmla="*/ 23263 h 47541"/>
                  <a:gd name="csX57" fmla="*/ 59783 w 80849"/>
                  <a:gd name="csY57" fmla="*/ 23128 h 47541"/>
                  <a:gd name="csX58" fmla="*/ 57919 w 80849"/>
                  <a:gd name="csY58" fmla="*/ 19525 h 47541"/>
                  <a:gd name="csX59" fmla="*/ 56601 w 80849"/>
                  <a:gd name="csY59" fmla="*/ 19237 h 47541"/>
                  <a:gd name="csX60" fmla="*/ 79012 w 80849"/>
                  <a:gd name="csY60" fmla="*/ 20702 h 47541"/>
                  <a:gd name="csX61" fmla="*/ 77860 w 80849"/>
                  <a:gd name="csY61" fmla="*/ 21155 h 47541"/>
                  <a:gd name="csX62" fmla="*/ 79993 w 80849"/>
                  <a:gd name="csY62" fmla="*/ 23931 h 47541"/>
                  <a:gd name="csX63" fmla="*/ 79012 w 80849"/>
                  <a:gd name="csY63" fmla="*/ 20695 h 47541"/>
                  <a:gd name="csX64" fmla="*/ 37942 w 80849"/>
                  <a:gd name="csY64" fmla="*/ 22828 h 47541"/>
                  <a:gd name="csX65" fmla="*/ 36005 w 80849"/>
                  <a:gd name="csY65" fmla="*/ 23594 h 47541"/>
                  <a:gd name="csX66" fmla="*/ 39591 w 80849"/>
                  <a:gd name="csY66" fmla="*/ 28276 h 47541"/>
                  <a:gd name="csX67" fmla="*/ 37942 w 80849"/>
                  <a:gd name="csY67" fmla="*/ 22828 h 47541"/>
                  <a:gd name="csX68" fmla="*/ 6091 w 80849"/>
                  <a:gd name="csY68" fmla="*/ 24520 h 47541"/>
                  <a:gd name="csX69" fmla="*/ 4944 w 80849"/>
                  <a:gd name="csY69" fmla="*/ 24973 h 47541"/>
                  <a:gd name="csX70" fmla="*/ 7071 w 80849"/>
                  <a:gd name="csY70" fmla="*/ 27749 h 47541"/>
                  <a:gd name="csX71" fmla="*/ 6091 w 80849"/>
                  <a:gd name="csY71" fmla="*/ 24513 h 47541"/>
                  <a:gd name="csX72" fmla="*/ 47670 w 80849"/>
                  <a:gd name="csY72" fmla="*/ 24728 h 47541"/>
                  <a:gd name="csX73" fmla="*/ 44053 w 80849"/>
                  <a:gd name="csY73" fmla="*/ 28797 h 47541"/>
                  <a:gd name="csX74" fmla="*/ 50300 w 80849"/>
                  <a:gd name="csY74" fmla="*/ 25917 h 47541"/>
                  <a:gd name="csX75" fmla="*/ 47670 w 80849"/>
                  <a:gd name="csY75" fmla="*/ 24728 h 47541"/>
                  <a:gd name="csX76" fmla="*/ 23138 w 80849"/>
                  <a:gd name="csY76" fmla="*/ 25353 h 47541"/>
                  <a:gd name="csX77" fmla="*/ 20741 w 80849"/>
                  <a:gd name="csY77" fmla="*/ 26327 h 47541"/>
                  <a:gd name="csX78" fmla="*/ 25357 w 80849"/>
                  <a:gd name="csY78" fmla="*/ 27786 h 47541"/>
                  <a:gd name="csX79" fmla="*/ 23138 w 80849"/>
                  <a:gd name="csY79" fmla="*/ 25353 h 47541"/>
                  <a:gd name="csX80" fmla="*/ 27037 w 80849"/>
                  <a:gd name="csY80" fmla="*/ 28203 h 47541"/>
                  <a:gd name="csX81" fmla="*/ 25884 w 80849"/>
                  <a:gd name="csY81" fmla="*/ 28656 h 47541"/>
                  <a:gd name="csX82" fmla="*/ 28017 w 80849"/>
                  <a:gd name="csY82" fmla="*/ 31432 h 47541"/>
                  <a:gd name="csX83" fmla="*/ 27037 w 80849"/>
                  <a:gd name="csY83" fmla="*/ 28197 h 47541"/>
                  <a:gd name="csX84" fmla="*/ 34172 w 80849"/>
                  <a:gd name="csY84" fmla="*/ 28215 h 47541"/>
                  <a:gd name="csX85" fmla="*/ 31769 w 80849"/>
                  <a:gd name="csY85" fmla="*/ 29189 h 47541"/>
                  <a:gd name="csX86" fmla="*/ 36391 w 80849"/>
                  <a:gd name="csY86" fmla="*/ 30642 h 47541"/>
                  <a:gd name="csX87" fmla="*/ 34172 w 80849"/>
                  <a:gd name="csY87" fmla="*/ 28209 h 47541"/>
                  <a:gd name="csX88" fmla="*/ 32057 w 80849"/>
                  <a:gd name="csY88" fmla="*/ 34061 h 47541"/>
                  <a:gd name="csX89" fmla="*/ 30911 w 80849"/>
                  <a:gd name="csY89" fmla="*/ 34515 h 47541"/>
                  <a:gd name="csX90" fmla="*/ 33038 w 80849"/>
                  <a:gd name="csY90" fmla="*/ 37291 h 47541"/>
                  <a:gd name="csX91" fmla="*/ 32057 w 80849"/>
                  <a:gd name="csY91" fmla="*/ 34061 h 47541"/>
                  <a:gd name="csX92" fmla="*/ 62216 w 80849"/>
                  <a:gd name="csY92" fmla="*/ 35587 h 47541"/>
                  <a:gd name="csX93" fmla="*/ 61064 w 80849"/>
                  <a:gd name="csY93" fmla="*/ 36041 h 47541"/>
                  <a:gd name="csX94" fmla="*/ 63197 w 80849"/>
                  <a:gd name="csY94" fmla="*/ 38823 h 47541"/>
                  <a:gd name="csX95" fmla="*/ 62216 w 80849"/>
                  <a:gd name="csY95" fmla="*/ 35587 h 47541"/>
                  <a:gd name="csX96" fmla="*/ 44274 w 80849"/>
                  <a:gd name="csY96" fmla="*/ 43989 h 47541"/>
                  <a:gd name="csX97" fmla="*/ 43122 w 80849"/>
                  <a:gd name="csY97" fmla="*/ 44443 h 47541"/>
                  <a:gd name="csX98" fmla="*/ 45255 w 80849"/>
                  <a:gd name="csY98" fmla="*/ 47219 h 47541"/>
                  <a:gd name="csX99" fmla="*/ 44274 w 80849"/>
                  <a:gd name="csY99" fmla="*/ 43989 h 475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80849" h="47541">
                    <a:moveTo>
                      <a:pt x="30666" y="6"/>
                    </a:moveTo>
                    <a:cubicBezTo>
                      <a:pt x="30629" y="6"/>
                      <a:pt x="30592" y="6"/>
                      <a:pt x="30555" y="6"/>
                    </a:cubicBezTo>
                    <a:cubicBezTo>
                      <a:pt x="27742" y="1581"/>
                      <a:pt x="30433" y="4560"/>
                      <a:pt x="32045" y="4615"/>
                    </a:cubicBezTo>
                    <a:cubicBezTo>
                      <a:pt x="33632" y="4676"/>
                      <a:pt x="32977" y="0"/>
                      <a:pt x="30666" y="0"/>
                    </a:cubicBezTo>
                    <a:close/>
                    <a:moveTo>
                      <a:pt x="59544" y="1238"/>
                    </a:moveTo>
                    <a:cubicBezTo>
                      <a:pt x="59176" y="1250"/>
                      <a:pt x="58784" y="1385"/>
                      <a:pt x="58397" y="1691"/>
                    </a:cubicBezTo>
                    <a:cubicBezTo>
                      <a:pt x="56319" y="3315"/>
                      <a:pt x="59090" y="5650"/>
                      <a:pt x="60524" y="4468"/>
                    </a:cubicBezTo>
                    <a:cubicBezTo>
                      <a:pt x="62222" y="3469"/>
                      <a:pt x="61131" y="1189"/>
                      <a:pt x="59544" y="1238"/>
                    </a:cubicBezTo>
                    <a:close/>
                    <a:moveTo>
                      <a:pt x="9530" y="2004"/>
                    </a:moveTo>
                    <a:cubicBezTo>
                      <a:pt x="9162" y="2016"/>
                      <a:pt x="8769" y="2151"/>
                      <a:pt x="8383" y="2457"/>
                    </a:cubicBezTo>
                    <a:cubicBezTo>
                      <a:pt x="6305" y="4082"/>
                      <a:pt x="9076" y="6416"/>
                      <a:pt x="10510" y="5234"/>
                    </a:cubicBezTo>
                    <a:cubicBezTo>
                      <a:pt x="12208" y="4235"/>
                      <a:pt x="11117" y="1955"/>
                      <a:pt x="9530" y="2004"/>
                    </a:cubicBezTo>
                    <a:close/>
                    <a:moveTo>
                      <a:pt x="41430" y="7164"/>
                    </a:moveTo>
                    <a:cubicBezTo>
                      <a:pt x="40755" y="7176"/>
                      <a:pt x="40063" y="7501"/>
                      <a:pt x="39370" y="8243"/>
                    </a:cubicBezTo>
                    <a:cubicBezTo>
                      <a:pt x="35349" y="12551"/>
                      <a:pt x="43502" y="20156"/>
                      <a:pt x="46965" y="17766"/>
                    </a:cubicBezTo>
                    <a:cubicBezTo>
                      <a:pt x="47388" y="14371"/>
                      <a:pt x="44666" y="7115"/>
                      <a:pt x="41430" y="7164"/>
                    </a:cubicBezTo>
                    <a:close/>
                    <a:moveTo>
                      <a:pt x="20435" y="7458"/>
                    </a:moveTo>
                    <a:cubicBezTo>
                      <a:pt x="19822" y="7477"/>
                      <a:pt x="19154" y="7710"/>
                      <a:pt x="18492" y="8224"/>
                    </a:cubicBezTo>
                    <a:cubicBezTo>
                      <a:pt x="14985" y="10964"/>
                      <a:pt x="19668" y="14898"/>
                      <a:pt x="22084" y="12906"/>
                    </a:cubicBezTo>
                    <a:cubicBezTo>
                      <a:pt x="24940" y="11227"/>
                      <a:pt x="23107" y="7379"/>
                      <a:pt x="20435" y="7458"/>
                    </a:cubicBezTo>
                    <a:close/>
                    <a:moveTo>
                      <a:pt x="59372" y="10326"/>
                    </a:moveTo>
                    <a:cubicBezTo>
                      <a:pt x="58759" y="10345"/>
                      <a:pt x="58097" y="10571"/>
                      <a:pt x="57435" y="11086"/>
                    </a:cubicBezTo>
                    <a:cubicBezTo>
                      <a:pt x="53922" y="13826"/>
                      <a:pt x="58606" y="17760"/>
                      <a:pt x="61021" y="15768"/>
                    </a:cubicBezTo>
                    <a:cubicBezTo>
                      <a:pt x="63884" y="14089"/>
                      <a:pt x="62045" y="10241"/>
                      <a:pt x="59372" y="10326"/>
                    </a:cubicBezTo>
                    <a:close/>
                    <a:moveTo>
                      <a:pt x="77510" y="10326"/>
                    </a:moveTo>
                    <a:cubicBezTo>
                      <a:pt x="76897" y="10345"/>
                      <a:pt x="76229" y="10571"/>
                      <a:pt x="75567" y="11086"/>
                    </a:cubicBezTo>
                    <a:cubicBezTo>
                      <a:pt x="72061" y="13826"/>
                      <a:pt x="76738" y="17760"/>
                      <a:pt x="79159" y="15768"/>
                    </a:cubicBezTo>
                    <a:cubicBezTo>
                      <a:pt x="82022" y="14089"/>
                      <a:pt x="80183" y="10241"/>
                      <a:pt x="77510" y="10326"/>
                    </a:cubicBezTo>
                    <a:close/>
                    <a:moveTo>
                      <a:pt x="1892" y="12686"/>
                    </a:moveTo>
                    <a:cubicBezTo>
                      <a:pt x="1524" y="12698"/>
                      <a:pt x="1132" y="12833"/>
                      <a:pt x="745" y="13139"/>
                    </a:cubicBezTo>
                    <a:cubicBezTo>
                      <a:pt x="-1333" y="14763"/>
                      <a:pt x="1444" y="17098"/>
                      <a:pt x="2879" y="15915"/>
                    </a:cubicBezTo>
                    <a:cubicBezTo>
                      <a:pt x="4577" y="14916"/>
                      <a:pt x="3479" y="12637"/>
                      <a:pt x="1892" y="12686"/>
                    </a:cubicBezTo>
                    <a:close/>
                    <a:moveTo>
                      <a:pt x="8003" y="12686"/>
                    </a:moveTo>
                    <a:cubicBezTo>
                      <a:pt x="7635" y="12698"/>
                      <a:pt x="7243" y="12833"/>
                      <a:pt x="6851" y="13139"/>
                    </a:cubicBezTo>
                    <a:cubicBezTo>
                      <a:pt x="4773" y="14763"/>
                      <a:pt x="7550" y="17098"/>
                      <a:pt x="8984" y="15915"/>
                    </a:cubicBezTo>
                    <a:cubicBezTo>
                      <a:pt x="10682" y="14916"/>
                      <a:pt x="9591" y="12637"/>
                      <a:pt x="8003" y="12686"/>
                    </a:cubicBezTo>
                    <a:close/>
                    <a:moveTo>
                      <a:pt x="66029" y="14212"/>
                    </a:moveTo>
                    <a:cubicBezTo>
                      <a:pt x="65661" y="14224"/>
                      <a:pt x="65269" y="14359"/>
                      <a:pt x="64883" y="14665"/>
                    </a:cubicBezTo>
                    <a:cubicBezTo>
                      <a:pt x="62805" y="16289"/>
                      <a:pt x="65582" y="18630"/>
                      <a:pt x="67016" y="17447"/>
                    </a:cubicBezTo>
                    <a:cubicBezTo>
                      <a:pt x="68714" y="16449"/>
                      <a:pt x="67617" y="14163"/>
                      <a:pt x="66029" y="14212"/>
                    </a:cubicBezTo>
                    <a:close/>
                    <a:moveTo>
                      <a:pt x="32057" y="14592"/>
                    </a:moveTo>
                    <a:cubicBezTo>
                      <a:pt x="31689" y="14604"/>
                      <a:pt x="31297" y="14739"/>
                      <a:pt x="30911" y="15045"/>
                    </a:cubicBezTo>
                    <a:cubicBezTo>
                      <a:pt x="28833" y="16669"/>
                      <a:pt x="31603" y="19010"/>
                      <a:pt x="33038" y="17827"/>
                    </a:cubicBezTo>
                    <a:cubicBezTo>
                      <a:pt x="34736" y="16829"/>
                      <a:pt x="33645" y="14543"/>
                      <a:pt x="32057" y="14592"/>
                    </a:cubicBezTo>
                    <a:close/>
                    <a:moveTo>
                      <a:pt x="21366" y="14978"/>
                    </a:moveTo>
                    <a:cubicBezTo>
                      <a:pt x="20999" y="14990"/>
                      <a:pt x="20606" y="15125"/>
                      <a:pt x="20220" y="15431"/>
                    </a:cubicBezTo>
                    <a:cubicBezTo>
                      <a:pt x="18142" y="17055"/>
                      <a:pt x="20913" y="19396"/>
                      <a:pt x="22347" y="18214"/>
                    </a:cubicBezTo>
                    <a:cubicBezTo>
                      <a:pt x="24045" y="17215"/>
                      <a:pt x="22954" y="14929"/>
                      <a:pt x="21366" y="14978"/>
                    </a:cubicBezTo>
                    <a:close/>
                    <a:moveTo>
                      <a:pt x="13557" y="18336"/>
                    </a:moveTo>
                    <a:cubicBezTo>
                      <a:pt x="12938" y="18354"/>
                      <a:pt x="12282" y="18587"/>
                      <a:pt x="11620" y="19102"/>
                    </a:cubicBezTo>
                    <a:cubicBezTo>
                      <a:pt x="8114" y="21841"/>
                      <a:pt x="12797" y="25776"/>
                      <a:pt x="15212" y="23784"/>
                    </a:cubicBezTo>
                    <a:cubicBezTo>
                      <a:pt x="18069" y="22105"/>
                      <a:pt x="16230" y="18250"/>
                      <a:pt x="13557" y="18336"/>
                    </a:cubicBezTo>
                    <a:close/>
                    <a:moveTo>
                      <a:pt x="56601" y="19237"/>
                    </a:moveTo>
                    <a:cubicBezTo>
                      <a:pt x="53726" y="19292"/>
                      <a:pt x="52445" y="24054"/>
                      <a:pt x="56178" y="25169"/>
                    </a:cubicBezTo>
                    <a:cubicBezTo>
                      <a:pt x="56430" y="25243"/>
                      <a:pt x="56669" y="25298"/>
                      <a:pt x="56889" y="25322"/>
                    </a:cubicBezTo>
                    <a:cubicBezTo>
                      <a:pt x="56497" y="26346"/>
                      <a:pt x="56577" y="27596"/>
                      <a:pt x="57337" y="28816"/>
                    </a:cubicBezTo>
                    <a:cubicBezTo>
                      <a:pt x="59280" y="31941"/>
                      <a:pt x="63375" y="24538"/>
                      <a:pt x="61389" y="23263"/>
                    </a:cubicBezTo>
                    <a:cubicBezTo>
                      <a:pt x="60825" y="23110"/>
                      <a:pt x="60285" y="23073"/>
                      <a:pt x="59783" y="23128"/>
                    </a:cubicBezTo>
                    <a:cubicBezTo>
                      <a:pt x="60058" y="21664"/>
                      <a:pt x="59427" y="19936"/>
                      <a:pt x="57919" y="19525"/>
                    </a:cubicBezTo>
                    <a:cubicBezTo>
                      <a:pt x="57453" y="19317"/>
                      <a:pt x="57012" y="19231"/>
                      <a:pt x="56601" y="19237"/>
                    </a:cubicBezTo>
                    <a:close/>
                    <a:moveTo>
                      <a:pt x="79012" y="20702"/>
                    </a:moveTo>
                    <a:cubicBezTo>
                      <a:pt x="78644" y="20714"/>
                      <a:pt x="78252" y="20855"/>
                      <a:pt x="77860" y="21155"/>
                    </a:cubicBezTo>
                    <a:cubicBezTo>
                      <a:pt x="75782" y="22779"/>
                      <a:pt x="78559" y="25114"/>
                      <a:pt x="79993" y="23931"/>
                    </a:cubicBezTo>
                    <a:cubicBezTo>
                      <a:pt x="81691" y="22932"/>
                      <a:pt x="80600" y="20646"/>
                      <a:pt x="79012" y="20695"/>
                    </a:cubicBezTo>
                    <a:close/>
                    <a:moveTo>
                      <a:pt x="37942" y="22828"/>
                    </a:moveTo>
                    <a:cubicBezTo>
                      <a:pt x="37323" y="22847"/>
                      <a:pt x="36667" y="23079"/>
                      <a:pt x="36005" y="23594"/>
                    </a:cubicBezTo>
                    <a:cubicBezTo>
                      <a:pt x="32498" y="26334"/>
                      <a:pt x="37176" y="30268"/>
                      <a:pt x="39591" y="28276"/>
                    </a:cubicBezTo>
                    <a:cubicBezTo>
                      <a:pt x="42453" y="26597"/>
                      <a:pt x="40614" y="22742"/>
                      <a:pt x="37942" y="22828"/>
                    </a:cubicBezTo>
                    <a:close/>
                    <a:moveTo>
                      <a:pt x="6091" y="24520"/>
                    </a:moveTo>
                    <a:cubicBezTo>
                      <a:pt x="5723" y="24532"/>
                      <a:pt x="5331" y="24673"/>
                      <a:pt x="4944" y="24973"/>
                    </a:cubicBezTo>
                    <a:cubicBezTo>
                      <a:pt x="2866" y="26597"/>
                      <a:pt x="5637" y="28932"/>
                      <a:pt x="7071" y="27749"/>
                    </a:cubicBezTo>
                    <a:cubicBezTo>
                      <a:pt x="8769" y="26750"/>
                      <a:pt x="7678" y="24464"/>
                      <a:pt x="6091" y="24513"/>
                    </a:cubicBezTo>
                    <a:close/>
                    <a:moveTo>
                      <a:pt x="47670" y="24728"/>
                    </a:moveTo>
                    <a:cubicBezTo>
                      <a:pt x="45708" y="24667"/>
                      <a:pt x="43931" y="26266"/>
                      <a:pt x="44053" y="28797"/>
                    </a:cubicBezTo>
                    <a:cubicBezTo>
                      <a:pt x="44237" y="32474"/>
                      <a:pt x="51415" y="27994"/>
                      <a:pt x="50300" y="25917"/>
                    </a:cubicBezTo>
                    <a:cubicBezTo>
                      <a:pt x="49490" y="25132"/>
                      <a:pt x="48565" y="24759"/>
                      <a:pt x="47670" y="24728"/>
                    </a:cubicBezTo>
                    <a:close/>
                    <a:moveTo>
                      <a:pt x="23138" y="25353"/>
                    </a:moveTo>
                    <a:cubicBezTo>
                      <a:pt x="22170" y="25365"/>
                      <a:pt x="21170" y="25770"/>
                      <a:pt x="20741" y="26327"/>
                    </a:cubicBezTo>
                    <a:cubicBezTo>
                      <a:pt x="19754" y="27608"/>
                      <a:pt x="24088" y="29827"/>
                      <a:pt x="25357" y="27786"/>
                    </a:cubicBezTo>
                    <a:cubicBezTo>
                      <a:pt x="25553" y="25984"/>
                      <a:pt x="24376" y="25341"/>
                      <a:pt x="23138" y="25353"/>
                    </a:cubicBezTo>
                    <a:close/>
                    <a:moveTo>
                      <a:pt x="27037" y="28203"/>
                    </a:moveTo>
                    <a:cubicBezTo>
                      <a:pt x="26669" y="28215"/>
                      <a:pt x="26277" y="28356"/>
                      <a:pt x="25884" y="28656"/>
                    </a:cubicBezTo>
                    <a:cubicBezTo>
                      <a:pt x="23806" y="30280"/>
                      <a:pt x="26583" y="32615"/>
                      <a:pt x="28017" y="31432"/>
                    </a:cubicBezTo>
                    <a:cubicBezTo>
                      <a:pt x="29715" y="30433"/>
                      <a:pt x="28624" y="28148"/>
                      <a:pt x="27037" y="28197"/>
                    </a:cubicBezTo>
                    <a:close/>
                    <a:moveTo>
                      <a:pt x="34172" y="28215"/>
                    </a:moveTo>
                    <a:cubicBezTo>
                      <a:pt x="33203" y="28227"/>
                      <a:pt x="32204" y="28632"/>
                      <a:pt x="31769" y="29189"/>
                    </a:cubicBezTo>
                    <a:cubicBezTo>
                      <a:pt x="30782" y="30470"/>
                      <a:pt x="35122" y="32689"/>
                      <a:pt x="36391" y="30642"/>
                    </a:cubicBezTo>
                    <a:cubicBezTo>
                      <a:pt x="36587" y="28840"/>
                      <a:pt x="35410" y="28197"/>
                      <a:pt x="34172" y="28209"/>
                    </a:cubicBezTo>
                    <a:close/>
                    <a:moveTo>
                      <a:pt x="32057" y="34061"/>
                    </a:moveTo>
                    <a:cubicBezTo>
                      <a:pt x="31689" y="34074"/>
                      <a:pt x="31297" y="34209"/>
                      <a:pt x="30911" y="34515"/>
                    </a:cubicBezTo>
                    <a:cubicBezTo>
                      <a:pt x="28833" y="36139"/>
                      <a:pt x="31603" y="38474"/>
                      <a:pt x="33038" y="37291"/>
                    </a:cubicBezTo>
                    <a:cubicBezTo>
                      <a:pt x="34736" y="36292"/>
                      <a:pt x="33645" y="34012"/>
                      <a:pt x="32057" y="34061"/>
                    </a:cubicBezTo>
                    <a:close/>
                    <a:moveTo>
                      <a:pt x="62216" y="35587"/>
                    </a:moveTo>
                    <a:cubicBezTo>
                      <a:pt x="61848" y="35600"/>
                      <a:pt x="61456" y="35734"/>
                      <a:pt x="61064" y="36041"/>
                    </a:cubicBezTo>
                    <a:cubicBezTo>
                      <a:pt x="58980" y="37665"/>
                      <a:pt x="61763" y="40000"/>
                      <a:pt x="63197" y="38823"/>
                    </a:cubicBezTo>
                    <a:cubicBezTo>
                      <a:pt x="64895" y="37824"/>
                      <a:pt x="63804" y="35538"/>
                      <a:pt x="62216" y="35587"/>
                    </a:cubicBezTo>
                    <a:close/>
                    <a:moveTo>
                      <a:pt x="44274" y="43989"/>
                    </a:moveTo>
                    <a:cubicBezTo>
                      <a:pt x="43906" y="44002"/>
                      <a:pt x="43514" y="44136"/>
                      <a:pt x="43122" y="44443"/>
                    </a:cubicBezTo>
                    <a:cubicBezTo>
                      <a:pt x="41037" y="46067"/>
                      <a:pt x="43820" y="48402"/>
                      <a:pt x="45255" y="47219"/>
                    </a:cubicBezTo>
                    <a:cubicBezTo>
                      <a:pt x="46953" y="46220"/>
                      <a:pt x="45862" y="43940"/>
                      <a:pt x="44274" y="43989"/>
                    </a:cubicBezTo>
                    <a:close/>
                  </a:path>
                </a:pathLst>
              </a:custGeom>
              <a:solidFill>
                <a:srgbClr val="DEBC9A"/>
              </a:solidFill>
              <a:ln w="612" cap="flat">
                <a:noFill/>
                <a:prstDash val="solid"/>
                <a:miter/>
              </a:ln>
            </p:spPr>
            <p:txBody>
              <a:bodyPr/>
              <a:lstStyle/>
              <a:p>
                <a:endParaRPr lang="en-US"/>
              </a:p>
            </p:txBody>
          </p:sp>
          <p:sp>
            <p:nvSpPr>
              <p:cNvPr id="1061" name="Freeform 886">
                <a:extLst>
                  <a:ext uri="{FF2B5EF4-FFF2-40B4-BE49-F238E27FC236}">
                    <a16:creationId xmlns:a16="http://schemas.microsoft.com/office/drawing/2014/main" id="{51DBC4F0-7FEC-FFEC-93F4-0C4AEEA014EE}"/>
                  </a:ext>
                </a:extLst>
              </p:cNvPr>
              <p:cNvSpPr/>
              <p:nvPr/>
            </p:nvSpPr>
            <p:spPr>
              <a:xfrm>
                <a:off x="6978292" y="2287586"/>
                <a:ext cx="150021" cy="256883"/>
              </a:xfrm>
              <a:custGeom>
                <a:avLst/>
                <a:gdLst>
                  <a:gd name="csX0" fmla="*/ 46241 w 47440"/>
                  <a:gd name="csY0" fmla="*/ 29350 h 81232"/>
                  <a:gd name="csX1" fmla="*/ 46217 w 47440"/>
                  <a:gd name="csY1" fmla="*/ 29240 h 81232"/>
                  <a:gd name="csX2" fmla="*/ 41742 w 47440"/>
                  <a:gd name="csY2" fmla="*/ 31109 h 81232"/>
                  <a:gd name="csX3" fmla="*/ 46241 w 47440"/>
                  <a:gd name="csY3" fmla="*/ 29350 h 81232"/>
                  <a:gd name="csX4" fmla="*/ 47430 w 47440"/>
                  <a:gd name="csY4" fmla="*/ 58221 h 81232"/>
                  <a:gd name="csX5" fmla="*/ 46885 w 47440"/>
                  <a:gd name="csY5" fmla="*/ 57118 h 81232"/>
                  <a:gd name="csX6" fmla="*/ 44292 w 47440"/>
                  <a:gd name="csY6" fmla="*/ 59471 h 81232"/>
                  <a:gd name="csX7" fmla="*/ 47430 w 47440"/>
                  <a:gd name="csY7" fmla="*/ 58227 h 81232"/>
                  <a:gd name="csX8" fmla="*/ 42490 w 47440"/>
                  <a:gd name="csY8" fmla="*/ 8458 h 81232"/>
                  <a:gd name="csX9" fmla="*/ 41944 w 47440"/>
                  <a:gd name="csY9" fmla="*/ 7355 h 81232"/>
                  <a:gd name="csX10" fmla="*/ 39351 w 47440"/>
                  <a:gd name="csY10" fmla="*/ 9709 h 81232"/>
                  <a:gd name="csX11" fmla="*/ 42490 w 47440"/>
                  <a:gd name="csY11" fmla="*/ 8458 h 81232"/>
                  <a:gd name="csX12" fmla="*/ 40007 w 47440"/>
                  <a:gd name="csY12" fmla="*/ 40675 h 81232"/>
                  <a:gd name="csX13" fmla="*/ 38756 w 47440"/>
                  <a:gd name="csY13" fmla="*/ 38714 h 81232"/>
                  <a:gd name="csX14" fmla="*/ 29899 w 47440"/>
                  <a:gd name="csY14" fmla="*/ 47073 h 81232"/>
                  <a:gd name="csX15" fmla="*/ 40001 w 47440"/>
                  <a:gd name="csY15" fmla="*/ 40675 h 81232"/>
                  <a:gd name="csX16" fmla="*/ 37960 w 47440"/>
                  <a:gd name="csY16" fmla="*/ 19778 h 81232"/>
                  <a:gd name="csX17" fmla="*/ 37034 w 47440"/>
                  <a:gd name="csY17" fmla="*/ 17908 h 81232"/>
                  <a:gd name="csX18" fmla="*/ 32670 w 47440"/>
                  <a:gd name="csY18" fmla="*/ 21880 h 81232"/>
                  <a:gd name="csX19" fmla="*/ 37960 w 47440"/>
                  <a:gd name="csY19" fmla="*/ 19778 h 81232"/>
                  <a:gd name="csX20" fmla="*/ 38358 w 47440"/>
                  <a:gd name="csY20" fmla="*/ 58815 h 81232"/>
                  <a:gd name="csX21" fmla="*/ 37439 w 47440"/>
                  <a:gd name="csY21" fmla="*/ 56952 h 81232"/>
                  <a:gd name="csX22" fmla="*/ 33068 w 47440"/>
                  <a:gd name="csY22" fmla="*/ 60917 h 81232"/>
                  <a:gd name="csX23" fmla="*/ 38358 w 47440"/>
                  <a:gd name="csY23" fmla="*/ 58815 h 81232"/>
                  <a:gd name="csX24" fmla="*/ 39866 w 47440"/>
                  <a:gd name="csY24" fmla="*/ 76882 h 81232"/>
                  <a:gd name="csX25" fmla="*/ 38947 w 47440"/>
                  <a:gd name="csY25" fmla="*/ 75012 h 81232"/>
                  <a:gd name="csX26" fmla="*/ 34576 w 47440"/>
                  <a:gd name="csY26" fmla="*/ 78984 h 81232"/>
                  <a:gd name="csX27" fmla="*/ 39860 w 47440"/>
                  <a:gd name="csY27" fmla="*/ 76882 h 81232"/>
                  <a:gd name="csX28" fmla="*/ 31198 w 47440"/>
                  <a:gd name="csY28" fmla="*/ 1742 h 81232"/>
                  <a:gd name="csX29" fmla="*/ 30653 w 47440"/>
                  <a:gd name="csY29" fmla="*/ 639 h 81232"/>
                  <a:gd name="csX30" fmla="*/ 28060 w 47440"/>
                  <a:gd name="csY30" fmla="*/ 2998 h 81232"/>
                  <a:gd name="csX31" fmla="*/ 31192 w 47440"/>
                  <a:gd name="csY31" fmla="*/ 1748 h 81232"/>
                  <a:gd name="csX32" fmla="*/ 31713 w 47440"/>
                  <a:gd name="csY32" fmla="*/ 7833 h 81232"/>
                  <a:gd name="csX33" fmla="*/ 31168 w 47440"/>
                  <a:gd name="csY33" fmla="*/ 6724 h 81232"/>
                  <a:gd name="csX34" fmla="*/ 28575 w 47440"/>
                  <a:gd name="csY34" fmla="*/ 9077 h 81232"/>
                  <a:gd name="csX35" fmla="*/ 31713 w 47440"/>
                  <a:gd name="csY35" fmla="*/ 7833 h 81232"/>
                  <a:gd name="csX36" fmla="*/ 35036 w 47440"/>
                  <a:gd name="csY36" fmla="*/ 65771 h 81232"/>
                  <a:gd name="csX37" fmla="*/ 34490 w 47440"/>
                  <a:gd name="csY37" fmla="*/ 64668 h 81232"/>
                  <a:gd name="csX38" fmla="*/ 31897 w 47440"/>
                  <a:gd name="csY38" fmla="*/ 67027 h 81232"/>
                  <a:gd name="csX39" fmla="*/ 35036 w 47440"/>
                  <a:gd name="csY39" fmla="*/ 65777 h 81232"/>
                  <a:gd name="csX40" fmla="*/ 31817 w 47440"/>
                  <a:gd name="csY40" fmla="*/ 31948 h 81232"/>
                  <a:gd name="csX41" fmla="*/ 31272 w 47440"/>
                  <a:gd name="csY41" fmla="*/ 30845 h 81232"/>
                  <a:gd name="csX42" fmla="*/ 28673 w 47440"/>
                  <a:gd name="csY42" fmla="*/ 33199 h 81232"/>
                  <a:gd name="csX43" fmla="*/ 31811 w 47440"/>
                  <a:gd name="csY43" fmla="*/ 31948 h 81232"/>
                  <a:gd name="csX44" fmla="*/ 30542 w 47440"/>
                  <a:gd name="csY44" fmla="*/ 21334 h 81232"/>
                  <a:gd name="csX45" fmla="*/ 29997 w 47440"/>
                  <a:gd name="csY45" fmla="*/ 20231 h 81232"/>
                  <a:gd name="csX46" fmla="*/ 27398 w 47440"/>
                  <a:gd name="csY46" fmla="*/ 22584 h 81232"/>
                  <a:gd name="csX47" fmla="*/ 30536 w 47440"/>
                  <a:gd name="csY47" fmla="*/ 21340 h 81232"/>
                  <a:gd name="csX48" fmla="*/ 26540 w 47440"/>
                  <a:gd name="csY48" fmla="*/ 13833 h 81232"/>
                  <a:gd name="csX49" fmla="*/ 25614 w 47440"/>
                  <a:gd name="csY49" fmla="*/ 11970 h 81232"/>
                  <a:gd name="csX50" fmla="*/ 21243 w 47440"/>
                  <a:gd name="csY50" fmla="*/ 15941 h 81232"/>
                  <a:gd name="csX51" fmla="*/ 26540 w 47440"/>
                  <a:gd name="csY51" fmla="*/ 13833 h 81232"/>
                  <a:gd name="csX52" fmla="*/ 29237 w 47440"/>
                  <a:gd name="csY52" fmla="*/ 56793 h 81232"/>
                  <a:gd name="csX53" fmla="*/ 23291 w 47440"/>
                  <a:gd name="csY53" fmla="*/ 56866 h 81232"/>
                  <a:gd name="csX54" fmla="*/ 23199 w 47440"/>
                  <a:gd name="csY54" fmla="*/ 57590 h 81232"/>
                  <a:gd name="csX55" fmla="*/ 19754 w 47440"/>
                  <a:gd name="csY55" fmla="*/ 58325 h 81232"/>
                  <a:gd name="csX56" fmla="*/ 25626 w 47440"/>
                  <a:gd name="csY56" fmla="*/ 61898 h 81232"/>
                  <a:gd name="csX57" fmla="*/ 25626 w 47440"/>
                  <a:gd name="csY57" fmla="*/ 60286 h 81232"/>
                  <a:gd name="csX58" fmla="*/ 29065 w 47440"/>
                  <a:gd name="csY58" fmla="*/ 58129 h 81232"/>
                  <a:gd name="csX59" fmla="*/ 29243 w 47440"/>
                  <a:gd name="csY59" fmla="*/ 56793 h 81232"/>
                  <a:gd name="csX60" fmla="*/ 29653 w 47440"/>
                  <a:gd name="csY60" fmla="*/ 79247 h 81232"/>
                  <a:gd name="csX61" fmla="*/ 29102 w 47440"/>
                  <a:gd name="csY61" fmla="*/ 78138 h 81232"/>
                  <a:gd name="csX62" fmla="*/ 26509 w 47440"/>
                  <a:gd name="csY62" fmla="*/ 80491 h 81232"/>
                  <a:gd name="csX63" fmla="*/ 29648 w 47440"/>
                  <a:gd name="csY63" fmla="*/ 79247 h 81232"/>
                  <a:gd name="csX64" fmla="*/ 24106 w 47440"/>
                  <a:gd name="csY64" fmla="*/ 38506 h 81232"/>
                  <a:gd name="csX65" fmla="*/ 23187 w 47440"/>
                  <a:gd name="csY65" fmla="*/ 36643 h 81232"/>
                  <a:gd name="csX66" fmla="*/ 18816 w 47440"/>
                  <a:gd name="csY66" fmla="*/ 40608 h 81232"/>
                  <a:gd name="csX67" fmla="*/ 24112 w 47440"/>
                  <a:gd name="csY67" fmla="*/ 38506 h 81232"/>
                  <a:gd name="csX68" fmla="*/ 19760 w 47440"/>
                  <a:gd name="csY68" fmla="*/ 6914 h 81232"/>
                  <a:gd name="csX69" fmla="*/ 19208 w 47440"/>
                  <a:gd name="csY69" fmla="*/ 5811 h 81232"/>
                  <a:gd name="csX70" fmla="*/ 16615 w 47440"/>
                  <a:gd name="csY70" fmla="*/ 8164 h 81232"/>
                  <a:gd name="csX71" fmla="*/ 19760 w 47440"/>
                  <a:gd name="csY71" fmla="*/ 6914 h 81232"/>
                  <a:gd name="csX72" fmla="*/ 23021 w 47440"/>
                  <a:gd name="csY72" fmla="*/ 48354 h 81232"/>
                  <a:gd name="csX73" fmla="*/ 18669 w 47440"/>
                  <a:gd name="csY73" fmla="*/ 45088 h 81232"/>
                  <a:gd name="csX74" fmla="*/ 22065 w 47440"/>
                  <a:gd name="csY74" fmla="*/ 51069 h 81232"/>
                  <a:gd name="csX75" fmla="*/ 23027 w 47440"/>
                  <a:gd name="csY75" fmla="*/ 48354 h 81232"/>
                  <a:gd name="csX76" fmla="*/ 20354 w 47440"/>
                  <a:gd name="csY76" fmla="*/ 23969 h 81232"/>
                  <a:gd name="csX77" fmla="*/ 19184 w 47440"/>
                  <a:gd name="csY77" fmla="*/ 21665 h 81232"/>
                  <a:gd name="csX78" fmla="*/ 18117 w 47440"/>
                  <a:gd name="csY78" fmla="*/ 26384 h 81232"/>
                  <a:gd name="csX79" fmla="*/ 20354 w 47440"/>
                  <a:gd name="csY79" fmla="*/ 23969 h 81232"/>
                  <a:gd name="csX80" fmla="*/ 17835 w 47440"/>
                  <a:gd name="csY80" fmla="*/ 28088 h 81232"/>
                  <a:gd name="csX81" fmla="*/ 17283 w 47440"/>
                  <a:gd name="csY81" fmla="*/ 26978 h 81232"/>
                  <a:gd name="csX82" fmla="*/ 14690 w 47440"/>
                  <a:gd name="csY82" fmla="*/ 29332 h 81232"/>
                  <a:gd name="csX83" fmla="*/ 17829 w 47440"/>
                  <a:gd name="csY83" fmla="*/ 28081 h 81232"/>
                  <a:gd name="csX84" fmla="*/ 18424 w 47440"/>
                  <a:gd name="csY84" fmla="*/ 35196 h 81232"/>
                  <a:gd name="csX85" fmla="*/ 17253 w 47440"/>
                  <a:gd name="csY85" fmla="*/ 32886 h 81232"/>
                  <a:gd name="csX86" fmla="*/ 16186 w 47440"/>
                  <a:gd name="csY86" fmla="*/ 37611 h 81232"/>
                  <a:gd name="csX87" fmla="*/ 18424 w 47440"/>
                  <a:gd name="csY87" fmla="*/ 35196 h 81232"/>
                  <a:gd name="csX88" fmla="*/ 12416 w 47440"/>
                  <a:gd name="csY88" fmla="*/ 33579 h 81232"/>
                  <a:gd name="csX89" fmla="*/ 11871 w 47440"/>
                  <a:gd name="csY89" fmla="*/ 32475 h 81232"/>
                  <a:gd name="csX90" fmla="*/ 9278 w 47440"/>
                  <a:gd name="csY90" fmla="*/ 34829 h 81232"/>
                  <a:gd name="csX91" fmla="*/ 12416 w 47440"/>
                  <a:gd name="csY91" fmla="*/ 33585 h 81232"/>
                  <a:gd name="csX92" fmla="*/ 13415 w 47440"/>
                  <a:gd name="csY92" fmla="*/ 63755 h 81232"/>
                  <a:gd name="csX93" fmla="*/ 12870 w 47440"/>
                  <a:gd name="csY93" fmla="*/ 62645 h 81232"/>
                  <a:gd name="csX94" fmla="*/ 10277 w 47440"/>
                  <a:gd name="csY94" fmla="*/ 64999 h 81232"/>
                  <a:gd name="csX95" fmla="*/ 13415 w 47440"/>
                  <a:gd name="csY95" fmla="*/ 63755 h 81232"/>
                  <a:gd name="csX96" fmla="*/ 3540 w 47440"/>
                  <a:gd name="csY96" fmla="*/ 46577 h 81232"/>
                  <a:gd name="csX97" fmla="*/ 2994 w 47440"/>
                  <a:gd name="csY97" fmla="*/ 45468 h 81232"/>
                  <a:gd name="csX98" fmla="*/ 402 w 47440"/>
                  <a:gd name="csY98" fmla="*/ 47821 h 81232"/>
                  <a:gd name="csX99" fmla="*/ 3540 w 47440"/>
                  <a:gd name="csY99" fmla="*/ 46577 h 812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47440" h="81232">
                    <a:moveTo>
                      <a:pt x="46241" y="29350"/>
                    </a:moveTo>
                    <a:cubicBezTo>
                      <a:pt x="46241" y="29313"/>
                      <a:pt x="46241" y="29276"/>
                      <a:pt x="46217" y="29240"/>
                    </a:cubicBezTo>
                    <a:cubicBezTo>
                      <a:pt x="44408" y="26568"/>
                      <a:pt x="41668" y="29497"/>
                      <a:pt x="41742" y="31109"/>
                    </a:cubicBezTo>
                    <a:cubicBezTo>
                      <a:pt x="41815" y="32696"/>
                      <a:pt x="46419" y="31654"/>
                      <a:pt x="46241" y="29350"/>
                    </a:cubicBezTo>
                    <a:close/>
                    <a:moveTo>
                      <a:pt x="47430" y="58221"/>
                    </a:moveTo>
                    <a:cubicBezTo>
                      <a:pt x="47387" y="57859"/>
                      <a:pt x="47222" y="57479"/>
                      <a:pt x="46885" y="57118"/>
                    </a:cubicBezTo>
                    <a:cubicBezTo>
                      <a:pt x="45095" y="55181"/>
                      <a:pt x="42998" y="58135"/>
                      <a:pt x="44292" y="59471"/>
                    </a:cubicBezTo>
                    <a:cubicBezTo>
                      <a:pt x="45426" y="61076"/>
                      <a:pt x="47608" y="59802"/>
                      <a:pt x="47430" y="58227"/>
                    </a:cubicBezTo>
                    <a:close/>
                    <a:moveTo>
                      <a:pt x="42490" y="8458"/>
                    </a:moveTo>
                    <a:cubicBezTo>
                      <a:pt x="42447" y="8097"/>
                      <a:pt x="42281" y="7717"/>
                      <a:pt x="41944" y="7355"/>
                    </a:cubicBezTo>
                    <a:cubicBezTo>
                      <a:pt x="40154" y="5419"/>
                      <a:pt x="38058" y="8373"/>
                      <a:pt x="39351" y="9709"/>
                    </a:cubicBezTo>
                    <a:cubicBezTo>
                      <a:pt x="40491" y="11314"/>
                      <a:pt x="42667" y="10040"/>
                      <a:pt x="42490" y="8458"/>
                    </a:cubicBezTo>
                    <a:close/>
                    <a:moveTo>
                      <a:pt x="40007" y="40675"/>
                    </a:moveTo>
                    <a:cubicBezTo>
                      <a:pt x="39940" y="40007"/>
                      <a:pt x="39553" y="39339"/>
                      <a:pt x="38756" y="38714"/>
                    </a:cubicBezTo>
                    <a:cubicBezTo>
                      <a:pt x="34128" y="35068"/>
                      <a:pt x="27226" y="43819"/>
                      <a:pt x="29899" y="47073"/>
                    </a:cubicBezTo>
                    <a:cubicBezTo>
                      <a:pt x="33319" y="47214"/>
                      <a:pt x="40326" y="43893"/>
                      <a:pt x="40001" y="40675"/>
                    </a:cubicBezTo>
                    <a:close/>
                    <a:moveTo>
                      <a:pt x="37960" y="19778"/>
                    </a:moveTo>
                    <a:cubicBezTo>
                      <a:pt x="37886" y="19165"/>
                      <a:pt x="37604" y="18521"/>
                      <a:pt x="37034" y="17908"/>
                    </a:cubicBezTo>
                    <a:cubicBezTo>
                      <a:pt x="34018" y="14642"/>
                      <a:pt x="30481" y="19637"/>
                      <a:pt x="32670" y="21880"/>
                    </a:cubicBezTo>
                    <a:cubicBezTo>
                      <a:pt x="34582" y="24588"/>
                      <a:pt x="38266" y="22437"/>
                      <a:pt x="37960" y="19778"/>
                    </a:cubicBezTo>
                    <a:close/>
                    <a:moveTo>
                      <a:pt x="38358" y="58815"/>
                    </a:moveTo>
                    <a:cubicBezTo>
                      <a:pt x="38284" y="58202"/>
                      <a:pt x="38003" y="57565"/>
                      <a:pt x="37439" y="56952"/>
                    </a:cubicBezTo>
                    <a:cubicBezTo>
                      <a:pt x="34423" y="53686"/>
                      <a:pt x="30886" y="58674"/>
                      <a:pt x="33068" y="60917"/>
                    </a:cubicBezTo>
                    <a:cubicBezTo>
                      <a:pt x="34981" y="63626"/>
                      <a:pt x="38665" y="61475"/>
                      <a:pt x="38358" y="58815"/>
                    </a:cubicBezTo>
                    <a:close/>
                    <a:moveTo>
                      <a:pt x="39866" y="76882"/>
                    </a:moveTo>
                    <a:cubicBezTo>
                      <a:pt x="39799" y="76269"/>
                      <a:pt x="39510" y="75625"/>
                      <a:pt x="38947" y="75012"/>
                    </a:cubicBezTo>
                    <a:cubicBezTo>
                      <a:pt x="35931" y="71746"/>
                      <a:pt x="32394" y="76734"/>
                      <a:pt x="34576" y="78984"/>
                    </a:cubicBezTo>
                    <a:cubicBezTo>
                      <a:pt x="36488" y="81692"/>
                      <a:pt x="40173" y="79541"/>
                      <a:pt x="39860" y="76882"/>
                    </a:cubicBezTo>
                    <a:close/>
                    <a:moveTo>
                      <a:pt x="31198" y="1742"/>
                    </a:moveTo>
                    <a:cubicBezTo>
                      <a:pt x="31155" y="1380"/>
                      <a:pt x="30990" y="1000"/>
                      <a:pt x="30653" y="639"/>
                    </a:cubicBezTo>
                    <a:cubicBezTo>
                      <a:pt x="28863" y="-1298"/>
                      <a:pt x="26766" y="1662"/>
                      <a:pt x="28060" y="2998"/>
                    </a:cubicBezTo>
                    <a:cubicBezTo>
                      <a:pt x="29194" y="4604"/>
                      <a:pt x="31376" y="3323"/>
                      <a:pt x="31192" y="1748"/>
                    </a:cubicBezTo>
                    <a:close/>
                    <a:moveTo>
                      <a:pt x="31713" y="7833"/>
                    </a:moveTo>
                    <a:cubicBezTo>
                      <a:pt x="31670" y="7472"/>
                      <a:pt x="31505" y="7086"/>
                      <a:pt x="31168" y="6724"/>
                    </a:cubicBezTo>
                    <a:cubicBezTo>
                      <a:pt x="29378" y="4788"/>
                      <a:pt x="27281" y="7748"/>
                      <a:pt x="28575" y="9077"/>
                    </a:cubicBezTo>
                    <a:cubicBezTo>
                      <a:pt x="29709" y="10683"/>
                      <a:pt x="31891" y="9408"/>
                      <a:pt x="31713" y="7833"/>
                    </a:cubicBezTo>
                    <a:close/>
                    <a:moveTo>
                      <a:pt x="35036" y="65771"/>
                    </a:moveTo>
                    <a:cubicBezTo>
                      <a:pt x="34993" y="65409"/>
                      <a:pt x="34827" y="65029"/>
                      <a:pt x="34490" y="64668"/>
                    </a:cubicBezTo>
                    <a:cubicBezTo>
                      <a:pt x="32700" y="62731"/>
                      <a:pt x="30604" y="65691"/>
                      <a:pt x="31897" y="67027"/>
                    </a:cubicBezTo>
                    <a:cubicBezTo>
                      <a:pt x="33031" y="68633"/>
                      <a:pt x="35220" y="67352"/>
                      <a:pt x="35036" y="65777"/>
                    </a:cubicBezTo>
                    <a:close/>
                    <a:moveTo>
                      <a:pt x="31817" y="31948"/>
                    </a:moveTo>
                    <a:cubicBezTo>
                      <a:pt x="31775" y="31587"/>
                      <a:pt x="31609" y="31207"/>
                      <a:pt x="31272" y="30845"/>
                    </a:cubicBezTo>
                    <a:cubicBezTo>
                      <a:pt x="29476" y="28909"/>
                      <a:pt x="27379" y="31869"/>
                      <a:pt x="28673" y="33199"/>
                    </a:cubicBezTo>
                    <a:cubicBezTo>
                      <a:pt x="29807" y="34804"/>
                      <a:pt x="31995" y="33530"/>
                      <a:pt x="31811" y="31948"/>
                    </a:cubicBezTo>
                    <a:close/>
                    <a:moveTo>
                      <a:pt x="30542" y="21334"/>
                    </a:moveTo>
                    <a:cubicBezTo>
                      <a:pt x="30500" y="20973"/>
                      <a:pt x="30334" y="20593"/>
                      <a:pt x="29997" y="20231"/>
                    </a:cubicBezTo>
                    <a:cubicBezTo>
                      <a:pt x="28207" y="18294"/>
                      <a:pt x="26104" y="21248"/>
                      <a:pt x="27398" y="22584"/>
                    </a:cubicBezTo>
                    <a:cubicBezTo>
                      <a:pt x="28538" y="24190"/>
                      <a:pt x="30720" y="22915"/>
                      <a:pt x="30536" y="21340"/>
                    </a:cubicBezTo>
                    <a:close/>
                    <a:moveTo>
                      <a:pt x="26540" y="13833"/>
                    </a:moveTo>
                    <a:cubicBezTo>
                      <a:pt x="26466" y="13220"/>
                      <a:pt x="26184" y="12583"/>
                      <a:pt x="25614" y="11970"/>
                    </a:cubicBezTo>
                    <a:cubicBezTo>
                      <a:pt x="22592" y="8704"/>
                      <a:pt x="19061" y="13698"/>
                      <a:pt x="21243" y="15941"/>
                    </a:cubicBezTo>
                    <a:cubicBezTo>
                      <a:pt x="23156" y="18650"/>
                      <a:pt x="26846" y="16493"/>
                      <a:pt x="26540" y="13833"/>
                    </a:cubicBezTo>
                    <a:close/>
                    <a:moveTo>
                      <a:pt x="29237" y="56793"/>
                    </a:moveTo>
                    <a:cubicBezTo>
                      <a:pt x="28942" y="53931"/>
                      <a:pt x="24094" y="53055"/>
                      <a:pt x="23291" y="56866"/>
                    </a:cubicBezTo>
                    <a:cubicBezTo>
                      <a:pt x="23242" y="57124"/>
                      <a:pt x="23205" y="57363"/>
                      <a:pt x="23199" y="57590"/>
                    </a:cubicBezTo>
                    <a:cubicBezTo>
                      <a:pt x="22150" y="57283"/>
                      <a:pt x="20906" y="57467"/>
                      <a:pt x="19754" y="58325"/>
                    </a:cubicBezTo>
                    <a:cubicBezTo>
                      <a:pt x="16805" y="60525"/>
                      <a:pt x="24523" y="63987"/>
                      <a:pt x="25626" y="61898"/>
                    </a:cubicBezTo>
                    <a:cubicBezTo>
                      <a:pt x="25730" y="61322"/>
                      <a:pt x="25718" y="60782"/>
                      <a:pt x="25626" y="60286"/>
                    </a:cubicBezTo>
                    <a:cubicBezTo>
                      <a:pt x="27110" y="60439"/>
                      <a:pt x="28783" y="59667"/>
                      <a:pt x="29065" y="58129"/>
                    </a:cubicBezTo>
                    <a:cubicBezTo>
                      <a:pt x="29231" y="57645"/>
                      <a:pt x="29286" y="57197"/>
                      <a:pt x="29243" y="56793"/>
                    </a:cubicBezTo>
                    <a:close/>
                    <a:moveTo>
                      <a:pt x="29653" y="79247"/>
                    </a:moveTo>
                    <a:cubicBezTo>
                      <a:pt x="29611" y="78886"/>
                      <a:pt x="29439" y="78499"/>
                      <a:pt x="29102" y="78138"/>
                    </a:cubicBezTo>
                    <a:cubicBezTo>
                      <a:pt x="27312" y="76195"/>
                      <a:pt x="25215" y="79161"/>
                      <a:pt x="26509" y="80491"/>
                    </a:cubicBezTo>
                    <a:cubicBezTo>
                      <a:pt x="27643" y="82097"/>
                      <a:pt x="29831" y="80822"/>
                      <a:pt x="29648" y="79247"/>
                    </a:cubicBezTo>
                    <a:close/>
                    <a:moveTo>
                      <a:pt x="24106" y="38506"/>
                    </a:moveTo>
                    <a:cubicBezTo>
                      <a:pt x="24039" y="37893"/>
                      <a:pt x="23750" y="37256"/>
                      <a:pt x="23187" y="36643"/>
                    </a:cubicBezTo>
                    <a:cubicBezTo>
                      <a:pt x="20164" y="33376"/>
                      <a:pt x="16634" y="38365"/>
                      <a:pt x="18816" y="40608"/>
                    </a:cubicBezTo>
                    <a:cubicBezTo>
                      <a:pt x="20735" y="43317"/>
                      <a:pt x="24419" y="41165"/>
                      <a:pt x="24112" y="38506"/>
                    </a:cubicBezTo>
                    <a:close/>
                    <a:moveTo>
                      <a:pt x="19760" y="6914"/>
                    </a:moveTo>
                    <a:cubicBezTo>
                      <a:pt x="19717" y="6553"/>
                      <a:pt x="19545" y="6173"/>
                      <a:pt x="19208" y="5811"/>
                    </a:cubicBezTo>
                    <a:cubicBezTo>
                      <a:pt x="17418" y="3868"/>
                      <a:pt x="15322" y="6828"/>
                      <a:pt x="16615" y="8164"/>
                    </a:cubicBezTo>
                    <a:cubicBezTo>
                      <a:pt x="17749" y="9770"/>
                      <a:pt x="19938" y="8495"/>
                      <a:pt x="19760" y="6914"/>
                    </a:cubicBezTo>
                    <a:close/>
                    <a:moveTo>
                      <a:pt x="23021" y="48354"/>
                    </a:moveTo>
                    <a:cubicBezTo>
                      <a:pt x="22917" y="46393"/>
                      <a:pt x="21176" y="44751"/>
                      <a:pt x="18669" y="45088"/>
                    </a:cubicBezTo>
                    <a:cubicBezTo>
                      <a:pt x="15021" y="45578"/>
                      <a:pt x="20085" y="52356"/>
                      <a:pt x="22065" y="51069"/>
                    </a:cubicBezTo>
                    <a:cubicBezTo>
                      <a:pt x="22776" y="50199"/>
                      <a:pt x="23070" y="49243"/>
                      <a:pt x="23027" y="48354"/>
                    </a:cubicBezTo>
                    <a:close/>
                    <a:moveTo>
                      <a:pt x="20354" y="23969"/>
                    </a:moveTo>
                    <a:cubicBezTo>
                      <a:pt x="20263" y="23013"/>
                      <a:pt x="19778" y="22045"/>
                      <a:pt x="19184" y="21665"/>
                    </a:cubicBezTo>
                    <a:cubicBezTo>
                      <a:pt x="17829" y="20789"/>
                      <a:pt x="15978" y="25293"/>
                      <a:pt x="18117" y="26384"/>
                    </a:cubicBezTo>
                    <a:cubicBezTo>
                      <a:pt x="19932" y="26427"/>
                      <a:pt x="20471" y="25201"/>
                      <a:pt x="20354" y="23969"/>
                    </a:cubicBezTo>
                    <a:close/>
                    <a:moveTo>
                      <a:pt x="17835" y="28088"/>
                    </a:moveTo>
                    <a:cubicBezTo>
                      <a:pt x="17792" y="27726"/>
                      <a:pt x="17621" y="27340"/>
                      <a:pt x="17283" y="26978"/>
                    </a:cubicBezTo>
                    <a:cubicBezTo>
                      <a:pt x="15493" y="25042"/>
                      <a:pt x="13397" y="28002"/>
                      <a:pt x="14690" y="29332"/>
                    </a:cubicBezTo>
                    <a:cubicBezTo>
                      <a:pt x="15825" y="30937"/>
                      <a:pt x="18013" y="29663"/>
                      <a:pt x="17829" y="28081"/>
                    </a:cubicBezTo>
                    <a:close/>
                    <a:moveTo>
                      <a:pt x="18424" y="35196"/>
                    </a:moveTo>
                    <a:cubicBezTo>
                      <a:pt x="18332" y="34234"/>
                      <a:pt x="17847" y="33266"/>
                      <a:pt x="17253" y="32886"/>
                    </a:cubicBezTo>
                    <a:cubicBezTo>
                      <a:pt x="15898" y="32010"/>
                      <a:pt x="14047" y="36520"/>
                      <a:pt x="16186" y="37611"/>
                    </a:cubicBezTo>
                    <a:cubicBezTo>
                      <a:pt x="18001" y="37654"/>
                      <a:pt x="18540" y="36434"/>
                      <a:pt x="18424" y="35196"/>
                    </a:cubicBezTo>
                    <a:close/>
                    <a:moveTo>
                      <a:pt x="12416" y="33579"/>
                    </a:moveTo>
                    <a:cubicBezTo>
                      <a:pt x="12373" y="33217"/>
                      <a:pt x="12208" y="32837"/>
                      <a:pt x="11871" y="32475"/>
                    </a:cubicBezTo>
                    <a:cubicBezTo>
                      <a:pt x="10081" y="30539"/>
                      <a:pt x="7984" y="33493"/>
                      <a:pt x="9278" y="34829"/>
                    </a:cubicBezTo>
                    <a:cubicBezTo>
                      <a:pt x="10412" y="36434"/>
                      <a:pt x="12594" y="35160"/>
                      <a:pt x="12416" y="33585"/>
                    </a:cubicBezTo>
                    <a:close/>
                    <a:moveTo>
                      <a:pt x="13415" y="63755"/>
                    </a:moveTo>
                    <a:cubicBezTo>
                      <a:pt x="13373" y="63393"/>
                      <a:pt x="13207" y="63007"/>
                      <a:pt x="12870" y="62645"/>
                    </a:cubicBezTo>
                    <a:cubicBezTo>
                      <a:pt x="11080" y="60709"/>
                      <a:pt x="8977" y="63669"/>
                      <a:pt x="10277" y="64999"/>
                    </a:cubicBezTo>
                    <a:cubicBezTo>
                      <a:pt x="11411" y="66604"/>
                      <a:pt x="13599" y="65330"/>
                      <a:pt x="13415" y="63755"/>
                    </a:cubicBezTo>
                    <a:close/>
                    <a:moveTo>
                      <a:pt x="3540" y="46577"/>
                    </a:moveTo>
                    <a:cubicBezTo>
                      <a:pt x="3497" y="46209"/>
                      <a:pt x="3332" y="45829"/>
                      <a:pt x="2994" y="45468"/>
                    </a:cubicBezTo>
                    <a:cubicBezTo>
                      <a:pt x="1198" y="43525"/>
                      <a:pt x="-892" y="46491"/>
                      <a:pt x="402" y="47821"/>
                    </a:cubicBezTo>
                    <a:cubicBezTo>
                      <a:pt x="1542" y="49426"/>
                      <a:pt x="3718" y="48152"/>
                      <a:pt x="3540" y="46577"/>
                    </a:cubicBezTo>
                    <a:close/>
                  </a:path>
                </a:pathLst>
              </a:custGeom>
              <a:solidFill>
                <a:srgbClr val="DEBC9A"/>
              </a:solidFill>
              <a:ln w="612" cap="flat">
                <a:noFill/>
                <a:prstDash val="solid"/>
                <a:miter/>
              </a:ln>
            </p:spPr>
            <p:txBody>
              <a:bodyPr/>
              <a:lstStyle/>
              <a:p>
                <a:endParaRPr lang="en-US"/>
              </a:p>
            </p:txBody>
          </p:sp>
          <p:sp>
            <p:nvSpPr>
              <p:cNvPr id="1062" name="Freeform 887">
                <a:extLst>
                  <a:ext uri="{FF2B5EF4-FFF2-40B4-BE49-F238E27FC236}">
                    <a16:creationId xmlns:a16="http://schemas.microsoft.com/office/drawing/2014/main" id="{D016A8BB-E77A-4848-BA93-B73B2F957BFD}"/>
                  </a:ext>
                </a:extLst>
              </p:cNvPr>
              <p:cNvSpPr/>
              <p:nvPr/>
            </p:nvSpPr>
            <p:spPr>
              <a:xfrm>
                <a:off x="7862389" y="3110433"/>
                <a:ext cx="256877" cy="151629"/>
              </a:xfrm>
              <a:custGeom>
                <a:avLst/>
                <a:gdLst>
                  <a:gd name="csX0" fmla="*/ 28467 w 81229"/>
                  <a:gd name="csY0" fmla="*/ 2658 h 47948"/>
                  <a:gd name="csX1" fmla="*/ 28357 w 81229"/>
                  <a:gd name="csY1" fmla="*/ 2682 h 47948"/>
                  <a:gd name="csX2" fmla="*/ 30454 w 81229"/>
                  <a:gd name="csY2" fmla="*/ 7052 h 47948"/>
                  <a:gd name="csX3" fmla="*/ 28474 w 81229"/>
                  <a:gd name="csY3" fmla="*/ 2664 h 47948"/>
                  <a:gd name="csX4" fmla="*/ 57241 w 81229"/>
                  <a:gd name="csY4" fmla="*/ 16 h 47948"/>
                  <a:gd name="csX5" fmla="*/ 56169 w 81229"/>
                  <a:gd name="csY5" fmla="*/ 617 h 47948"/>
                  <a:gd name="csX6" fmla="*/ 58651 w 81229"/>
                  <a:gd name="csY6" fmla="*/ 3087 h 47948"/>
                  <a:gd name="csX7" fmla="*/ 57247 w 81229"/>
                  <a:gd name="csY7" fmla="*/ 22 h 47948"/>
                  <a:gd name="csX8" fmla="*/ 7779 w 81229"/>
                  <a:gd name="csY8" fmla="*/ 7468 h 47948"/>
                  <a:gd name="csX9" fmla="*/ 6706 w 81229"/>
                  <a:gd name="csY9" fmla="*/ 8069 h 47948"/>
                  <a:gd name="csX10" fmla="*/ 9189 w 81229"/>
                  <a:gd name="csY10" fmla="*/ 10539 h 47948"/>
                  <a:gd name="csX11" fmla="*/ 7785 w 81229"/>
                  <a:gd name="csY11" fmla="*/ 7468 h 47948"/>
                  <a:gd name="csX12" fmla="*/ 40090 w 81229"/>
                  <a:gd name="csY12" fmla="*/ 8314 h 47948"/>
                  <a:gd name="csX13" fmla="*/ 38196 w 81229"/>
                  <a:gd name="csY13" fmla="*/ 9656 h 47948"/>
                  <a:gd name="csX14" fmla="*/ 46992 w 81229"/>
                  <a:gd name="csY14" fmla="*/ 18077 h 47948"/>
                  <a:gd name="csX15" fmla="*/ 40090 w 81229"/>
                  <a:gd name="csY15" fmla="*/ 8314 h 47948"/>
                  <a:gd name="csX16" fmla="*/ 19322 w 81229"/>
                  <a:gd name="csY16" fmla="*/ 11415 h 47948"/>
                  <a:gd name="csX17" fmla="*/ 17501 w 81229"/>
                  <a:gd name="csY17" fmla="*/ 12432 h 47948"/>
                  <a:gd name="csX18" fmla="*/ 21688 w 81229"/>
                  <a:gd name="csY18" fmla="*/ 16594 h 47948"/>
                  <a:gd name="csX19" fmla="*/ 19322 w 81229"/>
                  <a:gd name="csY19" fmla="*/ 11415 h 47948"/>
                  <a:gd name="csX20" fmla="*/ 58296 w 81229"/>
                  <a:gd name="csY20" fmla="*/ 9043 h 47948"/>
                  <a:gd name="csX21" fmla="*/ 56481 w 81229"/>
                  <a:gd name="csY21" fmla="*/ 10055 h 47948"/>
                  <a:gd name="csX22" fmla="*/ 60668 w 81229"/>
                  <a:gd name="csY22" fmla="*/ 14216 h 47948"/>
                  <a:gd name="csX23" fmla="*/ 58302 w 81229"/>
                  <a:gd name="csY23" fmla="*/ 9043 h 47948"/>
                  <a:gd name="csX24" fmla="*/ 76269 w 81229"/>
                  <a:gd name="csY24" fmla="*/ 6617 h 47948"/>
                  <a:gd name="csX25" fmla="*/ 74448 w 81229"/>
                  <a:gd name="csY25" fmla="*/ 7634 h 47948"/>
                  <a:gd name="csX26" fmla="*/ 78635 w 81229"/>
                  <a:gd name="csY26" fmla="*/ 11795 h 47948"/>
                  <a:gd name="csX27" fmla="*/ 76269 w 81229"/>
                  <a:gd name="csY27" fmla="*/ 6623 h 47948"/>
                  <a:gd name="csX28" fmla="*/ 1649 w 81229"/>
                  <a:gd name="csY28" fmla="*/ 19082 h 47948"/>
                  <a:gd name="csX29" fmla="*/ 576 w 81229"/>
                  <a:gd name="csY29" fmla="*/ 19682 h 47948"/>
                  <a:gd name="csX30" fmla="*/ 3059 w 81229"/>
                  <a:gd name="csY30" fmla="*/ 22152 h 47948"/>
                  <a:gd name="csX31" fmla="*/ 1649 w 81229"/>
                  <a:gd name="csY31" fmla="*/ 19082 h 47948"/>
                  <a:gd name="csX32" fmla="*/ 7705 w 81229"/>
                  <a:gd name="csY32" fmla="*/ 18260 h 47948"/>
                  <a:gd name="csX33" fmla="*/ 6626 w 81229"/>
                  <a:gd name="csY33" fmla="*/ 18861 h 47948"/>
                  <a:gd name="csX34" fmla="*/ 9109 w 81229"/>
                  <a:gd name="csY34" fmla="*/ 21331 h 47948"/>
                  <a:gd name="csX35" fmla="*/ 7705 w 81229"/>
                  <a:gd name="csY35" fmla="*/ 18260 h 47948"/>
                  <a:gd name="csX36" fmla="*/ 65412 w 81229"/>
                  <a:gd name="csY36" fmla="*/ 12003 h 47948"/>
                  <a:gd name="csX37" fmla="*/ 64334 w 81229"/>
                  <a:gd name="csY37" fmla="*/ 12604 h 47948"/>
                  <a:gd name="csX38" fmla="*/ 66822 w 81229"/>
                  <a:gd name="csY38" fmla="*/ 15080 h 47948"/>
                  <a:gd name="csX39" fmla="*/ 65412 w 81229"/>
                  <a:gd name="csY39" fmla="*/ 12010 h 47948"/>
                  <a:gd name="csX40" fmla="*/ 31796 w 81229"/>
                  <a:gd name="csY40" fmla="*/ 16931 h 47948"/>
                  <a:gd name="csX41" fmla="*/ 30717 w 81229"/>
                  <a:gd name="csY41" fmla="*/ 17531 h 47948"/>
                  <a:gd name="csX42" fmla="*/ 33200 w 81229"/>
                  <a:gd name="csY42" fmla="*/ 20007 h 47948"/>
                  <a:gd name="csX43" fmla="*/ 31796 w 81229"/>
                  <a:gd name="csY43" fmla="*/ 16931 h 47948"/>
                  <a:gd name="csX44" fmla="*/ 21253 w 81229"/>
                  <a:gd name="csY44" fmla="*/ 18745 h 47948"/>
                  <a:gd name="csX45" fmla="*/ 20180 w 81229"/>
                  <a:gd name="csY45" fmla="*/ 19345 h 47948"/>
                  <a:gd name="csX46" fmla="*/ 22662 w 81229"/>
                  <a:gd name="csY46" fmla="*/ 21815 h 47948"/>
                  <a:gd name="csX47" fmla="*/ 21259 w 81229"/>
                  <a:gd name="csY47" fmla="*/ 18745 h 47948"/>
                  <a:gd name="csX48" fmla="*/ 13964 w 81229"/>
                  <a:gd name="csY48" fmla="*/ 23120 h 47948"/>
                  <a:gd name="csX49" fmla="*/ 12150 w 81229"/>
                  <a:gd name="csY49" fmla="*/ 24138 h 47948"/>
                  <a:gd name="csX50" fmla="*/ 16336 w 81229"/>
                  <a:gd name="csY50" fmla="*/ 28299 h 47948"/>
                  <a:gd name="csX51" fmla="*/ 13964 w 81229"/>
                  <a:gd name="csY51" fmla="*/ 23120 h 47948"/>
                  <a:gd name="csX52" fmla="*/ 56739 w 81229"/>
                  <a:gd name="csY52" fmla="*/ 18248 h 47948"/>
                  <a:gd name="csX53" fmla="*/ 57119 w 81229"/>
                  <a:gd name="csY53" fmla="*/ 24180 h 47948"/>
                  <a:gd name="csX54" fmla="*/ 57842 w 81229"/>
                  <a:gd name="csY54" fmla="*/ 24236 h 47948"/>
                  <a:gd name="csX55" fmla="*/ 58749 w 81229"/>
                  <a:gd name="csY55" fmla="*/ 27637 h 47948"/>
                  <a:gd name="csX56" fmla="*/ 62023 w 81229"/>
                  <a:gd name="csY56" fmla="*/ 21594 h 47948"/>
                  <a:gd name="csX57" fmla="*/ 60410 w 81229"/>
                  <a:gd name="csY57" fmla="*/ 21680 h 47948"/>
                  <a:gd name="csX58" fmla="*/ 58081 w 81229"/>
                  <a:gd name="csY58" fmla="*/ 18359 h 47948"/>
                  <a:gd name="csX59" fmla="*/ 56732 w 81229"/>
                  <a:gd name="csY59" fmla="*/ 18248 h 47948"/>
                  <a:gd name="csX60" fmla="*/ 79150 w 81229"/>
                  <a:gd name="csY60" fmla="*/ 16692 h 47948"/>
                  <a:gd name="csX61" fmla="*/ 78071 w 81229"/>
                  <a:gd name="csY61" fmla="*/ 17298 h 47948"/>
                  <a:gd name="csX62" fmla="*/ 80553 w 81229"/>
                  <a:gd name="csY62" fmla="*/ 19768 h 47948"/>
                  <a:gd name="csX63" fmla="*/ 79150 w 81229"/>
                  <a:gd name="csY63" fmla="*/ 16698 h 47948"/>
                  <a:gd name="csX64" fmla="*/ 38729 w 81229"/>
                  <a:gd name="csY64" fmla="*/ 24303 h 47948"/>
                  <a:gd name="csX65" fmla="*/ 36914 w 81229"/>
                  <a:gd name="csY65" fmla="*/ 25320 h 47948"/>
                  <a:gd name="csX66" fmla="*/ 41095 w 81229"/>
                  <a:gd name="csY66" fmla="*/ 29482 h 47948"/>
                  <a:gd name="csX67" fmla="*/ 38729 w 81229"/>
                  <a:gd name="csY67" fmla="*/ 24303 h 47948"/>
                  <a:gd name="csX68" fmla="*/ 7393 w 81229"/>
                  <a:gd name="csY68" fmla="*/ 30241 h 47948"/>
                  <a:gd name="csX69" fmla="*/ 6320 w 81229"/>
                  <a:gd name="csY69" fmla="*/ 30842 h 47948"/>
                  <a:gd name="csX70" fmla="*/ 8803 w 81229"/>
                  <a:gd name="csY70" fmla="*/ 33312 h 47948"/>
                  <a:gd name="csX71" fmla="*/ 7399 w 81229"/>
                  <a:gd name="csY71" fmla="*/ 30241 h 47948"/>
                  <a:gd name="csX72" fmla="*/ 48623 w 81229"/>
                  <a:gd name="csY72" fmla="*/ 24885 h 47948"/>
                  <a:gd name="csX73" fmla="*/ 45582 w 81229"/>
                  <a:gd name="csY73" fmla="*/ 29402 h 47948"/>
                  <a:gd name="csX74" fmla="*/ 51387 w 81229"/>
                  <a:gd name="csY74" fmla="*/ 25706 h 47948"/>
                  <a:gd name="csX75" fmla="*/ 48623 w 81229"/>
                  <a:gd name="csY75" fmla="*/ 24885 h 47948"/>
                  <a:gd name="csX76" fmla="*/ 24397 w 81229"/>
                  <a:gd name="csY76" fmla="*/ 28783 h 47948"/>
                  <a:gd name="csX77" fmla="*/ 22154 w 81229"/>
                  <a:gd name="csY77" fmla="*/ 30070 h 47948"/>
                  <a:gd name="csX78" fmla="*/ 26923 w 81229"/>
                  <a:gd name="csY78" fmla="*/ 30891 h 47948"/>
                  <a:gd name="csX79" fmla="*/ 24397 w 81229"/>
                  <a:gd name="csY79" fmla="*/ 28783 h 47948"/>
                  <a:gd name="csX80" fmla="*/ 28639 w 81229"/>
                  <a:gd name="csY80" fmla="*/ 31087 h 47948"/>
                  <a:gd name="csX81" fmla="*/ 27560 w 81229"/>
                  <a:gd name="csY81" fmla="*/ 31694 h 47948"/>
                  <a:gd name="csX82" fmla="*/ 30043 w 81229"/>
                  <a:gd name="csY82" fmla="*/ 34164 h 47948"/>
                  <a:gd name="csX83" fmla="*/ 28639 w 81229"/>
                  <a:gd name="csY83" fmla="*/ 31087 h 47948"/>
                  <a:gd name="csX84" fmla="*/ 35719 w 81229"/>
                  <a:gd name="csY84" fmla="*/ 30143 h 47948"/>
                  <a:gd name="csX85" fmla="*/ 33469 w 81229"/>
                  <a:gd name="csY85" fmla="*/ 31430 h 47948"/>
                  <a:gd name="csX86" fmla="*/ 38245 w 81229"/>
                  <a:gd name="csY86" fmla="*/ 32252 h 47948"/>
                  <a:gd name="csX87" fmla="*/ 35719 w 81229"/>
                  <a:gd name="csY87" fmla="*/ 30137 h 47948"/>
                  <a:gd name="csX88" fmla="*/ 34401 w 81229"/>
                  <a:gd name="csY88" fmla="*/ 36229 h 47948"/>
                  <a:gd name="csX89" fmla="*/ 33322 w 81229"/>
                  <a:gd name="csY89" fmla="*/ 36829 h 47948"/>
                  <a:gd name="csX90" fmla="*/ 35805 w 81229"/>
                  <a:gd name="csY90" fmla="*/ 39299 h 47948"/>
                  <a:gd name="csX91" fmla="*/ 34401 w 81229"/>
                  <a:gd name="csY91" fmla="*/ 36235 h 47948"/>
                  <a:gd name="csX92" fmla="*/ 64499 w 81229"/>
                  <a:gd name="csY92" fmla="*/ 33698 h 47948"/>
                  <a:gd name="csX93" fmla="*/ 63420 w 81229"/>
                  <a:gd name="csY93" fmla="*/ 34298 h 47948"/>
                  <a:gd name="csX94" fmla="*/ 65903 w 81229"/>
                  <a:gd name="csY94" fmla="*/ 36768 h 47948"/>
                  <a:gd name="csX95" fmla="*/ 64499 w 81229"/>
                  <a:gd name="csY95" fmla="*/ 33698 h 47948"/>
                  <a:gd name="csX96" fmla="*/ 47838 w 81229"/>
                  <a:gd name="csY96" fmla="*/ 44422 h 47948"/>
                  <a:gd name="csX97" fmla="*/ 46759 w 81229"/>
                  <a:gd name="csY97" fmla="*/ 45023 h 47948"/>
                  <a:gd name="csX98" fmla="*/ 49242 w 81229"/>
                  <a:gd name="csY98" fmla="*/ 47493 h 47948"/>
                  <a:gd name="csX99" fmla="*/ 47838 w 81229"/>
                  <a:gd name="csY99" fmla="*/ 44422 h 479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81229" h="47948">
                    <a:moveTo>
                      <a:pt x="28467" y="2658"/>
                    </a:moveTo>
                    <a:cubicBezTo>
                      <a:pt x="28431" y="2658"/>
                      <a:pt x="28394" y="2670"/>
                      <a:pt x="28357" y="2682"/>
                    </a:cubicBezTo>
                    <a:cubicBezTo>
                      <a:pt x="25776" y="4619"/>
                      <a:pt x="28847" y="7205"/>
                      <a:pt x="30454" y="7052"/>
                    </a:cubicBezTo>
                    <a:cubicBezTo>
                      <a:pt x="32035" y="6899"/>
                      <a:pt x="30760" y="2357"/>
                      <a:pt x="28474" y="2664"/>
                    </a:cubicBezTo>
                    <a:close/>
                    <a:moveTo>
                      <a:pt x="57241" y="16"/>
                    </a:moveTo>
                    <a:cubicBezTo>
                      <a:pt x="56880" y="78"/>
                      <a:pt x="56512" y="262"/>
                      <a:pt x="56169" y="617"/>
                    </a:cubicBezTo>
                    <a:cubicBezTo>
                      <a:pt x="54323" y="2505"/>
                      <a:pt x="57382" y="4447"/>
                      <a:pt x="58651" y="3087"/>
                    </a:cubicBezTo>
                    <a:cubicBezTo>
                      <a:pt x="60196" y="1873"/>
                      <a:pt x="58811" y="-241"/>
                      <a:pt x="57247" y="22"/>
                    </a:cubicBezTo>
                    <a:close/>
                    <a:moveTo>
                      <a:pt x="7779" y="7468"/>
                    </a:moveTo>
                    <a:cubicBezTo>
                      <a:pt x="7417" y="7530"/>
                      <a:pt x="7050" y="7714"/>
                      <a:pt x="6706" y="8069"/>
                    </a:cubicBezTo>
                    <a:cubicBezTo>
                      <a:pt x="4861" y="9957"/>
                      <a:pt x="7926" y="11899"/>
                      <a:pt x="9189" y="10539"/>
                    </a:cubicBezTo>
                    <a:cubicBezTo>
                      <a:pt x="10734" y="9325"/>
                      <a:pt x="9348" y="7211"/>
                      <a:pt x="7785" y="7468"/>
                    </a:cubicBezTo>
                    <a:close/>
                    <a:moveTo>
                      <a:pt x="40090" y="8314"/>
                    </a:moveTo>
                    <a:cubicBezTo>
                      <a:pt x="39422" y="8412"/>
                      <a:pt x="38778" y="8829"/>
                      <a:pt x="38196" y="9656"/>
                    </a:cubicBezTo>
                    <a:cubicBezTo>
                      <a:pt x="34787" y="14467"/>
                      <a:pt x="43884" y="20914"/>
                      <a:pt x="46992" y="18077"/>
                    </a:cubicBezTo>
                    <a:cubicBezTo>
                      <a:pt x="46955" y="14651"/>
                      <a:pt x="43290" y="7830"/>
                      <a:pt x="40090" y="8314"/>
                    </a:cubicBezTo>
                    <a:close/>
                    <a:moveTo>
                      <a:pt x="19322" y="11415"/>
                    </a:moveTo>
                    <a:cubicBezTo>
                      <a:pt x="18709" y="11519"/>
                      <a:pt x="18083" y="11838"/>
                      <a:pt x="17501" y="12432"/>
                    </a:cubicBezTo>
                    <a:cubicBezTo>
                      <a:pt x="14387" y="15613"/>
                      <a:pt x="19555" y="18886"/>
                      <a:pt x="21688" y="16594"/>
                    </a:cubicBezTo>
                    <a:cubicBezTo>
                      <a:pt x="24299" y="14547"/>
                      <a:pt x="21957" y="10974"/>
                      <a:pt x="19322" y="11415"/>
                    </a:cubicBezTo>
                    <a:close/>
                    <a:moveTo>
                      <a:pt x="58296" y="9043"/>
                    </a:moveTo>
                    <a:cubicBezTo>
                      <a:pt x="57689" y="9148"/>
                      <a:pt x="57063" y="9460"/>
                      <a:pt x="56481" y="10055"/>
                    </a:cubicBezTo>
                    <a:cubicBezTo>
                      <a:pt x="53367" y="13235"/>
                      <a:pt x="58535" y="16514"/>
                      <a:pt x="60668" y="14216"/>
                    </a:cubicBezTo>
                    <a:cubicBezTo>
                      <a:pt x="63273" y="12169"/>
                      <a:pt x="60938" y="8602"/>
                      <a:pt x="58302" y="9043"/>
                    </a:cubicBezTo>
                    <a:close/>
                    <a:moveTo>
                      <a:pt x="76269" y="6617"/>
                    </a:moveTo>
                    <a:cubicBezTo>
                      <a:pt x="75662" y="6721"/>
                      <a:pt x="75030" y="7033"/>
                      <a:pt x="74448" y="7634"/>
                    </a:cubicBezTo>
                    <a:cubicBezTo>
                      <a:pt x="71334" y="10815"/>
                      <a:pt x="76508" y="14087"/>
                      <a:pt x="78635" y="11795"/>
                    </a:cubicBezTo>
                    <a:cubicBezTo>
                      <a:pt x="81246" y="9748"/>
                      <a:pt x="78904" y="6182"/>
                      <a:pt x="76269" y="6623"/>
                    </a:cubicBezTo>
                    <a:close/>
                    <a:moveTo>
                      <a:pt x="1649" y="19082"/>
                    </a:moveTo>
                    <a:cubicBezTo>
                      <a:pt x="1287" y="19143"/>
                      <a:pt x="920" y="19327"/>
                      <a:pt x="576" y="19682"/>
                    </a:cubicBezTo>
                    <a:cubicBezTo>
                      <a:pt x="-1269" y="21570"/>
                      <a:pt x="1796" y="23513"/>
                      <a:pt x="3059" y="22152"/>
                    </a:cubicBezTo>
                    <a:cubicBezTo>
                      <a:pt x="4604" y="20939"/>
                      <a:pt x="3212" y="18824"/>
                      <a:pt x="1649" y="19082"/>
                    </a:cubicBezTo>
                    <a:close/>
                    <a:moveTo>
                      <a:pt x="7705" y="18260"/>
                    </a:moveTo>
                    <a:cubicBezTo>
                      <a:pt x="7344" y="18322"/>
                      <a:pt x="6970" y="18512"/>
                      <a:pt x="6626" y="18861"/>
                    </a:cubicBezTo>
                    <a:cubicBezTo>
                      <a:pt x="4781" y="20749"/>
                      <a:pt x="7846" y="22685"/>
                      <a:pt x="9109" y="21331"/>
                    </a:cubicBezTo>
                    <a:cubicBezTo>
                      <a:pt x="10654" y="20117"/>
                      <a:pt x="9269" y="18003"/>
                      <a:pt x="7705" y="18260"/>
                    </a:cubicBezTo>
                    <a:close/>
                    <a:moveTo>
                      <a:pt x="65412" y="12003"/>
                    </a:moveTo>
                    <a:cubicBezTo>
                      <a:pt x="65051" y="12065"/>
                      <a:pt x="64683" y="12249"/>
                      <a:pt x="64334" y="12604"/>
                    </a:cubicBezTo>
                    <a:cubicBezTo>
                      <a:pt x="62488" y="14492"/>
                      <a:pt x="65560" y="16440"/>
                      <a:pt x="66822" y="15080"/>
                    </a:cubicBezTo>
                    <a:cubicBezTo>
                      <a:pt x="68367" y="13866"/>
                      <a:pt x="66976" y="11746"/>
                      <a:pt x="65412" y="12010"/>
                    </a:cubicBezTo>
                    <a:close/>
                    <a:moveTo>
                      <a:pt x="31796" y="16931"/>
                    </a:moveTo>
                    <a:cubicBezTo>
                      <a:pt x="31434" y="16992"/>
                      <a:pt x="31067" y="17176"/>
                      <a:pt x="30717" y="17531"/>
                    </a:cubicBezTo>
                    <a:cubicBezTo>
                      <a:pt x="28872" y="19419"/>
                      <a:pt x="31931" y="21368"/>
                      <a:pt x="33200" y="20007"/>
                    </a:cubicBezTo>
                    <a:cubicBezTo>
                      <a:pt x="34744" y="18794"/>
                      <a:pt x="33359" y="16667"/>
                      <a:pt x="31796" y="16931"/>
                    </a:cubicBezTo>
                    <a:close/>
                    <a:moveTo>
                      <a:pt x="21253" y="18745"/>
                    </a:moveTo>
                    <a:cubicBezTo>
                      <a:pt x="20891" y="18806"/>
                      <a:pt x="20523" y="18990"/>
                      <a:pt x="20180" y="19345"/>
                    </a:cubicBezTo>
                    <a:cubicBezTo>
                      <a:pt x="18335" y="21233"/>
                      <a:pt x="21400" y="23182"/>
                      <a:pt x="22662" y="21815"/>
                    </a:cubicBezTo>
                    <a:cubicBezTo>
                      <a:pt x="24207" y="20602"/>
                      <a:pt x="22822" y="18481"/>
                      <a:pt x="21259" y="18745"/>
                    </a:cubicBezTo>
                    <a:close/>
                    <a:moveTo>
                      <a:pt x="13964" y="23120"/>
                    </a:moveTo>
                    <a:cubicBezTo>
                      <a:pt x="13351" y="23224"/>
                      <a:pt x="12732" y="23543"/>
                      <a:pt x="12150" y="24138"/>
                    </a:cubicBezTo>
                    <a:cubicBezTo>
                      <a:pt x="9036" y="27318"/>
                      <a:pt x="14203" y="30591"/>
                      <a:pt x="16336" y="28299"/>
                    </a:cubicBezTo>
                    <a:cubicBezTo>
                      <a:pt x="18948" y="26252"/>
                      <a:pt x="16606" y="22679"/>
                      <a:pt x="13964" y="23120"/>
                    </a:cubicBezTo>
                    <a:close/>
                    <a:moveTo>
                      <a:pt x="56739" y="18248"/>
                    </a:moveTo>
                    <a:cubicBezTo>
                      <a:pt x="53900" y="18690"/>
                      <a:pt x="53269" y="23580"/>
                      <a:pt x="57119" y="24180"/>
                    </a:cubicBezTo>
                    <a:cubicBezTo>
                      <a:pt x="57376" y="24217"/>
                      <a:pt x="57615" y="24242"/>
                      <a:pt x="57842" y="24236"/>
                    </a:cubicBezTo>
                    <a:cubicBezTo>
                      <a:pt x="57591" y="25302"/>
                      <a:pt x="57842" y="26534"/>
                      <a:pt x="58749" y="27637"/>
                    </a:cubicBezTo>
                    <a:cubicBezTo>
                      <a:pt x="61097" y="30474"/>
                      <a:pt x="64162" y="22587"/>
                      <a:pt x="62023" y="21594"/>
                    </a:cubicBezTo>
                    <a:cubicBezTo>
                      <a:pt x="61440" y="21521"/>
                      <a:pt x="60901" y="21558"/>
                      <a:pt x="60410" y="21680"/>
                    </a:cubicBezTo>
                    <a:cubicBezTo>
                      <a:pt x="60484" y="20191"/>
                      <a:pt x="59632" y="18561"/>
                      <a:pt x="58081" y="18359"/>
                    </a:cubicBezTo>
                    <a:cubicBezTo>
                      <a:pt x="57591" y="18211"/>
                      <a:pt x="57143" y="18187"/>
                      <a:pt x="56732" y="18248"/>
                    </a:cubicBezTo>
                    <a:close/>
                    <a:moveTo>
                      <a:pt x="79150" y="16692"/>
                    </a:moveTo>
                    <a:cubicBezTo>
                      <a:pt x="78788" y="16753"/>
                      <a:pt x="78414" y="16943"/>
                      <a:pt x="78071" y="17298"/>
                    </a:cubicBezTo>
                    <a:cubicBezTo>
                      <a:pt x="76226" y="19186"/>
                      <a:pt x="79291" y="21129"/>
                      <a:pt x="80553" y="19768"/>
                    </a:cubicBezTo>
                    <a:cubicBezTo>
                      <a:pt x="82104" y="18555"/>
                      <a:pt x="80713" y="16434"/>
                      <a:pt x="79150" y="16698"/>
                    </a:cubicBezTo>
                    <a:close/>
                    <a:moveTo>
                      <a:pt x="38729" y="24303"/>
                    </a:moveTo>
                    <a:cubicBezTo>
                      <a:pt x="38122" y="24407"/>
                      <a:pt x="37497" y="24720"/>
                      <a:pt x="36914" y="25320"/>
                    </a:cubicBezTo>
                    <a:cubicBezTo>
                      <a:pt x="33800" y="28501"/>
                      <a:pt x="38968" y="31774"/>
                      <a:pt x="41095" y="29482"/>
                    </a:cubicBezTo>
                    <a:cubicBezTo>
                      <a:pt x="43700" y="27429"/>
                      <a:pt x="41365" y="23862"/>
                      <a:pt x="38729" y="24303"/>
                    </a:cubicBezTo>
                    <a:close/>
                    <a:moveTo>
                      <a:pt x="7393" y="30241"/>
                    </a:moveTo>
                    <a:cubicBezTo>
                      <a:pt x="7031" y="30303"/>
                      <a:pt x="6663" y="30493"/>
                      <a:pt x="6320" y="30842"/>
                    </a:cubicBezTo>
                    <a:cubicBezTo>
                      <a:pt x="4475" y="32730"/>
                      <a:pt x="7534" y="34672"/>
                      <a:pt x="8803" y="33312"/>
                    </a:cubicBezTo>
                    <a:cubicBezTo>
                      <a:pt x="10347" y="32098"/>
                      <a:pt x="8962" y="29978"/>
                      <a:pt x="7399" y="30241"/>
                    </a:cubicBezTo>
                    <a:close/>
                    <a:moveTo>
                      <a:pt x="48623" y="24885"/>
                    </a:moveTo>
                    <a:cubicBezTo>
                      <a:pt x="46673" y="25087"/>
                      <a:pt x="45122" y="26914"/>
                      <a:pt x="45582" y="29402"/>
                    </a:cubicBezTo>
                    <a:cubicBezTo>
                      <a:pt x="46256" y="33018"/>
                      <a:pt x="52773" y="27618"/>
                      <a:pt x="51387" y="25706"/>
                    </a:cubicBezTo>
                    <a:cubicBezTo>
                      <a:pt x="50480" y="25038"/>
                      <a:pt x="49512" y="24793"/>
                      <a:pt x="48623" y="24885"/>
                    </a:cubicBezTo>
                    <a:close/>
                    <a:moveTo>
                      <a:pt x="24397" y="28783"/>
                    </a:moveTo>
                    <a:cubicBezTo>
                      <a:pt x="23441" y="28924"/>
                      <a:pt x="22503" y="29457"/>
                      <a:pt x="22154" y="30070"/>
                    </a:cubicBezTo>
                    <a:cubicBezTo>
                      <a:pt x="21344" y="31473"/>
                      <a:pt x="25942" y="33091"/>
                      <a:pt x="26923" y="30891"/>
                    </a:cubicBezTo>
                    <a:cubicBezTo>
                      <a:pt x="26874" y="29077"/>
                      <a:pt x="25623" y="28605"/>
                      <a:pt x="24397" y="28783"/>
                    </a:cubicBezTo>
                    <a:close/>
                    <a:moveTo>
                      <a:pt x="28639" y="31087"/>
                    </a:moveTo>
                    <a:cubicBezTo>
                      <a:pt x="28277" y="31148"/>
                      <a:pt x="27904" y="31338"/>
                      <a:pt x="27560" y="31694"/>
                    </a:cubicBezTo>
                    <a:cubicBezTo>
                      <a:pt x="25715" y="33581"/>
                      <a:pt x="28780" y="35524"/>
                      <a:pt x="30043" y="34164"/>
                    </a:cubicBezTo>
                    <a:cubicBezTo>
                      <a:pt x="31588" y="32950"/>
                      <a:pt x="30202" y="30830"/>
                      <a:pt x="28639" y="31087"/>
                    </a:cubicBezTo>
                    <a:close/>
                    <a:moveTo>
                      <a:pt x="35719" y="30143"/>
                    </a:moveTo>
                    <a:cubicBezTo>
                      <a:pt x="34763" y="30284"/>
                      <a:pt x="33819" y="30817"/>
                      <a:pt x="33469" y="31430"/>
                    </a:cubicBezTo>
                    <a:cubicBezTo>
                      <a:pt x="32660" y="32828"/>
                      <a:pt x="37258" y="34452"/>
                      <a:pt x="38245" y="32252"/>
                    </a:cubicBezTo>
                    <a:cubicBezTo>
                      <a:pt x="38196" y="30438"/>
                      <a:pt x="36945" y="29960"/>
                      <a:pt x="35719" y="30137"/>
                    </a:cubicBezTo>
                    <a:close/>
                    <a:moveTo>
                      <a:pt x="34401" y="36229"/>
                    </a:moveTo>
                    <a:cubicBezTo>
                      <a:pt x="34040" y="36290"/>
                      <a:pt x="33672" y="36474"/>
                      <a:pt x="33322" y="36829"/>
                    </a:cubicBezTo>
                    <a:cubicBezTo>
                      <a:pt x="31477" y="38717"/>
                      <a:pt x="34542" y="40660"/>
                      <a:pt x="35805" y="39299"/>
                    </a:cubicBezTo>
                    <a:cubicBezTo>
                      <a:pt x="37356" y="38086"/>
                      <a:pt x="35964" y="35971"/>
                      <a:pt x="34401" y="36235"/>
                    </a:cubicBezTo>
                    <a:close/>
                    <a:moveTo>
                      <a:pt x="64499" y="33698"/>
                    </a:moveTo>
                    <a:cubicBezTo>
                      <a:pt x="64137" y="33759"/>
                      <a:pt x="63764" y="33943"/>
                      <a:pt x="63420" y="34298"/>
                    </a:cubicBezTo>
                    <a:cubicBezTo>
                      <a:pt x="61575" y="36186"/>
                      <a:pt x="64640" y="38129"/>
                      <a:pt x="65903" y="36768"/>
                    </a:cubicBezTo>
                    <a:cubicBezTo>
                      <a:pt x="67448" y="35555"/>
                      <a:pt x="66062" y="33434"/>
                      <a:pt x="64499" y="33698"/>
                    </a:cubicBezTo>
                    <a:close/>
                    <a:moveTo>
                      <a:pt x="47838" y="44422"/>
                    </a:moveTo>
                    <a:cubicBezTo>
                      <a:pt x="47476" y="44484"/>
                      <a:pt x="47102" y="44668"/>
                      <a:pt x="46759" y="45023"/>
                    </a:cubicBezTo>
                    <a:cubicBezTo>
                      <a:pt x="44914" y="46911"/>
                      <a:pt x="47979" y="48853"/>
                      <a:pt x="49242" y="47493"/>
                    </a:cubicBezTo>
                    <a:cubicBezTo>
                      <a:pt x="50786" y="46279"/>
                      <a:pt x="49401" y="44165"/>
                      <a:pt x="47838" y="44422"/>
                    </a:cubicBezTo>
                    <a:close/>
                  </a:path>
                </a:pathLst>
              </a:custGeom>
              <a:solidFill>
                <a:srgbClr val="DEBC9A"/>
              </a:solidFill>
              <a:ln w="612" cap="flat">
                <a:noFill/>
                <a:prstDash val="solid"/>
                <a:miter/>
              </a:ln>
            </p:spPr>
            <p:txBody>
              <a:bodyPr/>
              <a:lstStyle/>
              <a:p>
                <a:endParaRPr lang="en-US"/>
              </a:p>
            </p:txBody>
          </p:sp>
          <p:sp>
            <p:nvSpPr>
              <p:cNvPr id="1063" name="Freeform 888">
                <a:extLst>
                  <a:ext uri="{FF2B5EF4-FFF2-40B4-BE49-F238E27FC236}">
                    <a16:creationId xmlns:a16="http://schemas.microsoft.com/office/drawing/2014/main" id="{7F4D49EB-7DDB-55CE-161F-E52CDB388818}"/>
                  </a:ext>
                </a:extLst>
              </p:cNvPr>
              <p:cNvSpPr/>
              <p:nvPr/>
            </p:nvSpPr>
            <p:spPr>
              <a:xfrm>
                <a:off x="6783605" y="2031718"/>
                <a:ext cx="370741" cy="273069"/>
              </a:xfrm>
              <a:custGeom>
                <a:avLst/>
                <a:gdLst>
                  <a:gd name="csX0" fmla="*/ 507 w 117236"/>
                  <a:gd name="csY0" fmla="*/ 42504 h 86351"/>
                  <a:gd name="csX1" fmla="*/ 2677 w 117236"/>
                  <a:gd name="csY1" fmla="*/ 43925 h 86351"/>
                  <a:gd name="csX2" fmla="*/ 1249 w 117236"/>
                  <a:gd name="csY2" fmla="*/ 39298 h 86351"/>
                  <a:gd name="csX3" fmla="*/ 513 w 117236"/>
                  <a:gd name="csY3" fmla="*/ 42510 h 86351"/>
                  <a:gd name="csX4" fmla="*/ 16267 w 117236"/>
                  <a:gd name="csY4" fmla="*/ 64737 h 86351"/>
                  <a:gd name="csX5" fmla="*/ 16660 w 117236"/>
                  <a:gd name="csY5" fmla="*/ 65166 h 86351"/>
                  <a:gd name="csX6" fmla="*/ 23985 w 117236"/>
                  <a:gd name="csY6" fmla="*/ 55434 h 86351"/>
                  <a:gd name="csX7" fmla="*/ 16267 w 117236"/>
                  <a:gd name="csY7" fmla="*/ 64731 h 86351"/>
                  <a:gd name="csX8" fmla="*/ 11897 w 117236"/>
                  <a:gd name="csY8" fmla="*/ 46328 h 86351"/>
                  <a:gd name="csX9" fmla="*/ 13711 w 117236"/>
                  <a:gd name="csY9" fmla="*/ 47609 h 86351"/>
                  <a:gd name="csX10" fmla="*/ 15526 w 117236"/>
                  <a:gd name="csY10" fmla="*/ 41995 h 86351"/>
                  <a:gd name="csX11" fmla="*/ 11897 w 117236"/>
                  <a:gd name="csY11" fmla="*/ 46328 h 86351"/>
                  <a:gd name="csX12" fmla="*/ 4951 w 117236"/>
                  <a:gd name="csY12" fmla="*/ 34819 h 86351"/>
                  <a:gd name="csX13" fmla="*/ 10070 w 117236"/>
                  <a:gd name="csY13" fmla="*/ 31797 h 86351"/>
                  <a:gd name="csX14" fmla="*/ 4431 w 117236"/>
                  <a:gd name="csY14" fmla="*/ 33575 h 86351"/>
                  <a:gd name="csX15" fmla="*/ 4945 w 117236"/>
                  <a:gd name="csY15" fmla="*/ 34819 h 86351"/>
                  <a:gd name="csX16" fmla="*/ 48180 w 117236"/>
                  <a:gd name="csY16" fmla="*/ 85004 h 86351"/>
                  <a:gd name="csX17" fmla="*/ 49902 w 117236"/>
                  <a:gd name="csY17" fmla="*/ 86162 h 86351"/>
                  <a:gd name="csX18" fmla="*/ 51717 w 117236"/>
                  <a:gd name="csY18" fmla="*/ 80542 h 86351"/>
                  <a:gd name="csX19" fmla="*/ 48180 w 117236"/>
                  <a:gd name="csY19" fmla="*/ 84998 h 86351"/>
                  <a:gd name="csX20" fmla="*/ 45231 w 117236"/>
                  <a:gd name="csY20" fmla="*/ 73991 h 86351"/>
                  <a:gd name="csX21" fmla="*/ 49755 w 117236"/>
                  <a:gd name="csY21" fmla="*/ 69186 h 86351"/>
                  <a:gd name="csX22" fmla="*/ 51723 w 117236"/>
                  <a:gd name="csY22" fmla="*/ 65044 h 86351"/>
                  <a:gd name="csX23" fmla="*/ 48456 w 117236"/>
                  <a:gd name="csY23" fmla="*/ 68212 h 86351"/>
                  <a:gd name="csX24" fmla="*/ 45145 w 117236"/>
                  <a:gd name="csY24" fmla="*/ 73856 h 86351"/>
                  <a:gd name="csX25" fmla="*/ 45237 w 117236"/>
                  <a:gd name="csY25" fmla="*/ 73997 h 86351"/>
                  <a:gd name="csX26" fmla="*/ 35387 w 117236"/>
                  <a:gd name="csY26" fmla="*/ 58633 h 86351"/>
                  <a:gd name="csX27" fmla="*/ 37551 w 117236"/>
                  <a:gd name="csY27" fmla="*/ 60055 h 86351"/>
                  <a:gd name="csX28" fmla="*/ 36122 w 117236"/>
                  <a:gd name="csY28" fmla="*/ 55422 h 86351"/>
                  <a:gd name="csX29" fmla="*/ 35380 w 117236"/>
                  <a:gd name="csY29" fmla="*/ 58633 h 86351"/>
                  <a:gd name="csX30" fmla="*/ 44103 w 117236"/>
                  <a:gd name="csY30" fmla="*/ 62764 h 86351"/>
                  <a:gd name="csX31" fmla="*/ 46157 w 117236"/>
                  <a:gd name="csY31" fmla="*/ 63843 h 86351"/>
                  <a:gd name="csX32" fmla="*/ 49669 w 117236"/>
                  <a:gd name="csY32" fmla="*/ 52180 h 86351"/>
                  <a:gd name="csX33" fmla="*/ 48082 w 117236"/>
                  <a:gd name="csY33" fmla="*/ 53326 h 86351"/>
                  <a:gd name="csX34" fmla="*/ 42693 w 117236"/>
                  <a:gd name="csY34" fmla="*/ 55692 h 86351"/>
                  <a:gd name="csX35" fmla="*/ 44588 w 117236"/>
                  <a:gd name="csY35" fmla="*/ 57904 h 86351"/>
                  <a:gd name="csX36" fmla="*/ 44097 w 117236"/>
                  <a:gd name="csY36" fmla="*/ 62764 h 86351"/>
                  <a:gd name="csX37" fmla="*/ 40530 w 117236"/>
                  <a:gd name="csY37" fmla="*/ 53112 h 86351"/>
                  <a:gd name="csX38" fmla="*/ 44575 w 117236"/>
                  <a:gd name="csY38" fmla="*/ 47474 h 86351"/>
                  <a:gd name="csX39" fmla="*/ 40444 w 117236"/>
                  <a:gd name="csY39" fmla="*/ 52971 h 86351"/>
                  <a:gd name="csX40" fmla="*/ 40530 w 117236"/>
                  <a:gd name="csY40" fmla="*/ 53112 h 86351"/>
                  <a:gd name="csX41" fmla="*/ 62174 w 117236"/>
                  <a:gd name="csY41" fmla="*/ 76730 h 86351"/>
                  <a:gd name="csX42" fmla="*/ 64338 w 117236"/>
                  <a:gd name="csY42" fmla="*/ 78146 h 86351"/>
                  <a:gd name="csX43" fmla="*/ 62910 w 117236"/>
                  <a:gd name="csY43" fmla="*/ 73525 h 86351"/>
                  <a:gd name="csX44" fmla="*/ 62174 w 117236"/>
                  <a:gd name="csY44" fmla="*/ 76730 h 86351"/>
                  <a:gd name="csX45" fmla="*/ 30906 w 117236"/>
                  <a:gd name="csY45" fmla="*/ 29971 h 86351"/>
                  <a:gd name="csX46" fmla="*/ 37201 w 117236"/>
                  <a:gd name="csY46" fmla="*/ 29034 h 86351"/>
                  <a:gd name="csX47" fmla="*/ 30329 w 117236"/>
                  <a:gd name="csY47" fmla="*/ 28856 h 86351"/>
                  <a:gd name="csX48" fmla="*/ 30906 w 117236"/>
                  <a:gd name="csY48" fmla="*/ 29977 h 86351"/>
                  <a:gd name="csX49" fmla="*/ 58558 w 117236"/>
                  <a:gd name="csY49" fmla="*/ 59056 h 86351"/>
                  <a:gd name="csX50" fmla="*/ 59955 w 117236"/>
                  <a:gd name="csY50" fmla="*/ 59884 h 86351"/>
                  <a:gd name="csX51" fmla="*/ 59373 w 117236"/>
                  <a:gd name="csY51" fmla="*/ 53032 h 86351"/>
                  <a:gd name="csX52" fmla="*/ 58558 w 117236"/>
                  <a:gd name="csY52" fmla="*/ 59056 h 86351"/>
                  <a:gd name="csX53" fmla="*/ 49455 w 117236"/>
                  <a:gd name="csY53" fmla="*/ 42877 h 86351"/>
                  <a:gd name="csX54" fmla="*/ 60924 w 117236"/>
                  <a:gd name="csY54" fmla="*/ 41339 h 86351"/>
                  <a:gd name="csX55" fmla="*/ 48744 w 117236"/>
                  <a:gd name="csY55" fmla="*/ 41014 h 86351"/>
                  <a:gd name="csX56" fmla="*/ 49449 w 117236"/>
                  <a:gd name="csY56" fmla="*/ 42877 h 86351"/>
                  <a:gd name="csX57" fmla="*/ 41700 w 117236"/>
                  <a:gd name="csY57" fmla="*/ 31129 h 86351"/>
                  <a:gd name="csX58" fmla="*/ 44649 w 117236"/>
                  <a:gd name="csY58" fmla="*/ 27281 h 86351"/>
                  <a:gd name="csX59" fmla="*/ 41700 w 117236"/>
                  <a:gd name="csY59" fmla="*/ 31129 h 86351"/>
                  <a:gd name="csX60" fmla="*/ 76966 w 117236"/>
                  <a:gd name="csY60" fmla="*/ 80389 h 86351"/>
                  <a:gd name="csX61" fmla="*/ 83850 w 117236"/>
                  <a:gd name="csY61" fmla="*/ 82369 h 86351"/>
                  <a:gd name="csX62" fmla="*/ 76555 w 117236"/>
                  <a:gd name="csY62" fmla="*/ 79678 h 86351"/>
                  <a:gd name="csX63" fmla="*/ 76960 w 117236"/>
                  <a:gd name="csY63" fmla="*/ 80389 h 86351"/>
                  <a:gd name="csX64" fmla="*/ 61899 w 117236"/>
                  <a:gd name="csY64" fmla="*/ 50262 h 86351"/>
                  <a:gd name="csX65" fmla="*/ 67017 w 117236"/>
                  <a:gd name="csY65" fmla="*/ 47235 h 86351"/>
                  <a:gd name="csX66" fmla="*/ 61390 w 117236"/>
                  <a:gd name="csY66" fmla="*/ 49012 h 86351"/>
                  <a:gd name="csX67" fmla="*/ 61905 w 117236"/>
                  <a:gd name="csY67" fmla="*/ 50262 h 86351"/>
                  <a:gd name="csX68" fmla="*/ 68359 w 117236"/>
                  <a:gd name="csY68" fmla="*/ 58486 h 86351"/>
                  <a:gd name="csX69" fmla="*/ 70529 w 117236"/>
                  <a:gd name="csY69" fmla="*/ 59908 h 86351"/>
                  <a:gd name="csX70" fmla="*/ 69101 w 117236"/>
                  <a:gd name="csY70" fmla="*/ 55281 h 86351"/>
                  <a:gd name="csX71" fmla="*/ 68359 w 117236"/>
                  <a:gd name="csY71" fmla="*/ 58486 h 86351"/>
                  <a:gd name="csX72" fmla="*/ 51514 w 117236"/>
                  <a:gd name="csY72" fmla="*/ 33857 h 86351"/>
                  <a:gd name="csX73" fmla="*/ 53329 w 117236"/>
                  <a:gd name="csY73" fmla="*/ 35137 h 86351"/>
                  <a:gd name="csX74" fmla="*/ 55143 w 117236"/>
                  <a:gd name="csY74" fmla="*/ 29524 h 86351"/>
                  <a:gd name="csX75" fmla="*/ 51514 w 117236"/>
                  <a:gd name="csY75" fmla="*/ 33857 h 86351"/>
                  <a:gd name="csX76" fmla="*/ 47794 w 117236"/>
                  <a:gd name="csY76" fmla="*/ 25117 h 86351"/>
                  <a:gd name="csX77" fmla="*/ 53041 w 117236"/>
                  <a:gd name="csY77" fmla="*/ 25559 h 86351"/>
                  <a:gd name="csX78" fmla="*/ 47119 w 117236"/>
                  <a:gd name="csY78" fmla="*/ 22059 h 86351"/>
                  <a:gd name="csX79" fmla="*/ 47794 w 117236"/>
                  <a:gd name="csY79" fmla="*/ 25111 h 86351"/>
                  <a:gd name="csX80" fmla="*/ 77916 w 117236"/>
                  <a:gd name="csY80" fmla="*/ 67734 h 86351"/>
                  <a:gd name="csX81" fmla="*/ 83034 w 117236"/>
                  <a:gd name="csY81" fmla="*/ 64707 h 86351"/>
                  <a:gd name="csX82" fmla="*/ 77401 w 117236"/>
                  <a:gd name="csY82" fmla="*/ 66484 h 86351"/>
                  <a:gd name="csX83" fmla="*/ 77916 w 117236"/>
                  <a:gd name="csY83" fmla="*/ 67728 h 86351"/>
                  <a:gd name="csX84" fmla="*/ 62230 w 117236"/>
                  <a:gd name="csY84" fmla="*/ 39899 h 86351"/>
                  <a:gd name="csX85" fmla="*/ 63253 w 117236"/>
                  <a:gd name="csY85" fmla="*/ 40585 h 86351"/>
                  <a:gd name="csX86" fmla="*/ 65209 w 117236"/>
                  <a:gd name="csY86" fmla="*/ 37987 h 86351"/>
                  <a:gd name="csX87" fmla="*/ 65699 w 117236"/>
                  <a:gd name="csY87" fmla="*/ 36001 h 86351"/>
                  <a:gd name="csX88" fmla="*/ 62358 w 117236"/>
                  <a:gd name="csY88" fmla="*/ 37055 h 86351"/>
                  <a:gd name="csX89" fmla="*/ 62499 w 117236"/>
                  <a:gd name="csY89" fmla="*/ 37509 h 86351"/>
                  <a:gd name="csX90" fmla="*/ 62236 w 117236"/>
                  <a:gd name="csY90" fmla="*/ 39905 h 86351"/>
                  <a:gd name="csX91" fmla="*/ 45519 w 117236"/>
                  <a:gd name="csY91" fmla="*/ 10943 h 86351"/>
                  <a:gd name="csX92" fmla="*/ 47683 w 117236"/>
                  <a:gd name="csY92" fmla="*/ 12364 h 86351"/>
                  <a:gd name="csX93" fmla="*/ 46255 w 117236"/>
                  <a:gd name="csY93" fmla="*/ 7731 h 86351"/>
                  <a:gd name="csX94" fmla="*/ 45513 w 117236"/>
                  <a:gd name="csY94" fmla="*/ 10943 h 86351"/>
                  <a:gd name="csX95" fmla="*/ 61279 w 117236"/>
                  <a:gd name="csY95" fmla="*/ 33170 h 86351"/>
                  <a:gd name="csX96" fmla="*/ 61666 w 117236"/>
                  <a:gd name="csY96" fmla="*/ 33605 h 86351"/>
                  <a:gd name="csX97" fmla="*/ 68991 w 117236"/>
                  <a:gd name="csY97" fmla="*/ 23873 h 86351"/>
                  <a:gd name="csX98" fmla="*/ 61279 w 117236"/>
                  <a:gd name="csY98" fmla="*/ 33170 h 86351"/>
                  <a:gd name="csX99" fmla="*/ 83709 w 117236"/>
                  <a:gd name="csY99" fmla="*/ 57150 h 86351"/>
                  <a:gd name="csX100" fmla="*/ 87748 w 117236"/>
                  <a:gd name="csY100" fmla="*/ 51512 h 86351"/>
                  <a:gd name="csX101" fmla="*/ 83617 w 117236"/>
                  <a:gd name="csY101" fmla="*/ 57009 h 86351"/>
                  <a:gd name="csX102" fmla="*/ 83709 w 117236"/>
                  <a:gd name="csY102" fmla="*/ 57150 h 86351"/>
                  <a:gd name="csX103" fmla="*/ 56988 w 117236"/>
                  <a:gd name="csY103" fmla="*/ 14889 h 86351"/>
                  <a:gd name="csX104" fmla="*/ 58711 w 117236"/>
                  <a:gd name="csY104" fmla="*/ 16047 h 86351"/>
                  <a:gd name="csX105" fmla="*/ 62113 w 117236"/>
                  <a:gd name="csY105" fmla="*/ 11862 h 86351"/>
                  <a:gd name="csX106" fmla="*/ 67274 w 117236"/>
                  <a:gd name="csY106" fmla="*/ 9882 h 86351"/>
                  <a:gd name="csX107" fmla="*/ 60397 w 117236"/>
                  <a:gd name="csY107" fmla="*/ 9705 h 86351"/>
                  <a:gd name="csX108" fmla="*/ 60777 w 117236"/>
                  <a:gd name="csY108" fmla="*/ 10526 h 86351"/>
                  <a:gd name="csX109" fmla="*/ 60519 w 117236"/>
                  <a:gd name="csY109" fmla="*/ 10434 h 86351"/>
                  <a:gd name="csX110" fmla="*/ 56976 w 117236"/>
                  <a:gd name="csY110" fmla="*/ 14889 h 86351"/>
                  <a:gd name="csX111" fmla="*/ 53648 w 117236"/>
                  <a:gd name="csY111" fmla="*/ 5108 h 86351"/>
                  <a:gd name="csX112" fmla="*/ 58766 w 117236"/>
                  <a:gd name="csY112" fmla="*/ 2081 h 86351"/>
                  <a:gd name="csX113" fmla="*/ 53139 w 117236"/>
                  <a:gd name="csY113" fmla="*/ 3858 h 86351"/>
                  <a:gd name="csX114" fmla="*/ 53648 w 117236"/>
                  <a:gd name="csY114" fmla="*/ 5108 h 86351"/>
                  <a:gd name="csX115" fmla="*/ 83022 w 117236"/>
                  <a:gd name="csY115" fmla="*/ 40340 h 86351"/>
                  <a:gd name="csX116" fmla="*/ 94565 w 117236"/>
                  <a:gd name="csY116" fmla="*/ 36449 h 86351"/>
                  <a:gd name="csX117" fmla="*/ 83022 w 117236"/>
                  <a:gd name="csY117" fmla="*/ 40340 h 86351"/>
                  <a:gd name="csX118" fmla="*/ 93186 w 117236"/>
                  <a:gd name="csY118" fmla="*/ 53443 h 86351"/>
                  <a:gd name="csX119" fmla="*/ 94914 w 117236"/>
                  <a:gd name="csY119" fmla="*/ 54601 h 86351"/>
                  <a:gd name="csX120" fmla="*/ 96729 w 117236"/>
                  <a:gd name="csY120" fmla="*/ 48981 h 86351"/>
                  <a:gd name="csX121" fmla="*/ 93186 w 117236"/>
                  <a:gd name="csY121" fmla="*/ 53443 h 86351"/>
                  <a:gd name="csX122" fmla="*/ 74220 w 117236"/>
                  <a:gd name="csY122" fmla="*/ 22629 h 86351"/>
                  <a:gd name="csX123" fmla="*/ 74281 w 117236"/>
                  <a:gd name="csY123" fmla="*/ 22715 h 86351"/>
                  <a:gd name="csX124" fmla="*/ 77223 w 117236"/>
                  <a:gd name="csY124" fmla="*/ 18873 h 86351"/>
                  <a:gd name="csX125" fmla="*/ 74213 w 117236"/>
                  <a:gd name="csY125" fmla="*/ 22629 h 86351"/>
                  <a:gd name="csX126" fmla="*/ 104661 w 117236"/>
                  <a:gd name="csY126" fmla="*/ 62856 h 86351"/>
                  <a:gd name="csX127" fmla="*/ 115909 w 117236"/>
                  <a:gd name="csY127" fmla="*/ 58456 h 86351"/>
                  <a:gd name="csX128" fmla="*/ 104385 w 117236"/>
                  <a:gd name="csY128" fmla="*/ 62390 h 86351"/>
                  <a:gd name="csX129" fmla="*/ 104661 w 117236"/>
                  <a:gd name="csY129" fmla="*/ 62850 h 86351"/>
                  <a:gd name="csX130" fmla="*/ 80399 w 117236"/>
                  <a:gd name="csY130" fmla="*/ 27072 h 86351"/>
                  <a:gd name="csX131" fmla="*/ 82562 w 117236"/>
                  <a:gd name="csY131" fmla="*/ 28488 h 86351"/>
                  <a:gd name="csX132" fmla="*/ 81134 w 117236"/>
                  <a:gd name="csY132" fmla="*/ 23861 h 86351"/>
                  <a:gd name="csX133" fmla="*/ 80399 w 117236"/>
                  <a:gd name="csY133" fmla="*/ 27072 h 86351"/>
                  <a:gd name="csX134" fmla="*/ 85542 w 117236"/>
                  <a:gd name="csY134" fmla="*/ 21551 h 86351"/>
                  <a:gd name="csX135" fmla="*/ 89581 w 117236"/>
                  <a:gd name="csY135" fmla="*/ 15919 h 86351"/>
                  <a:gd name="csX136" fmla="*/ 85450 w 117236"/>
                  <a:gd name="csY136" fmla="*/ 21410 h 86351"/>
                  <a:gd name="csX137" fmla="*/ 85542 w 117236"/>
                  <a:gd name="csY137" fmla="*/ 21551 h 86351"/>
                  <a:gd name="csX138" fmla="*/ 113911 w 117236"/>
                  <a:gd name="csY138" fmla="*/ 49668 h 86351"/>
                  <a:gd name="csX139" fmla="*/ 113978 w 117236"/>
                  <a:gd name="csY139" fmla="*/ 49753 h 86351"/>
                  <a:gd name="csX140" fmla="*/ 116921 w 117236"/>
                  <a:gd name="csY140" fmla="*/ 45911 h 86351"/>
                  <a:gd name="csX141" fmla="*/ 113911 w 117236"/>
                  <a:gd name="csY141" fmla="*/ 49668 h 86351"/>
                  <a:gd name="csX142" fmla="*/ 92671 w 117236"/>
                  <a:gd name="csY142" fmla="*/ 17095 h 86351"/>
                  <a:gd name="csX143" fmla="*/ 92738 w 117236"/>
                  <a:gd name="csY143" fmla="*/ 17181 h 86351"/>
                  <a:gd name="csX144" fmla="*/ 95687 w 117236"/>
                  <a:gd name="csY144" fmla="*/ 13333 h 86351"/>
                  <a:gd name="csX145" fmla="*/ 92671 w 117236"/>
                  <a:gd name="csY145" fmla="*/ 17089 h 8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117236" h="86351">
                    <a:moveTo>
                      <a:pt x="507" y="42504"/>
                    </a:moveTo>
                    <a:cubicBezTo>
                      <a:pt x="1065" y="43294"/>
                      <a:pt x="1972" y="43889"/>
                      <a:pt x="2677" y="43925"/>
                    </a:cubicBezTo>
                    <a:cubicBezTo>
                      <a:pt x="4290" y="44005"/>
                      <a:pt x="3646" y="39176"/>
                      <a:pt x="1249" y="39298"/>
                    </a:cubicBezTo>
                    <a:cubicBezTo>
                      <a:pt x="-345" y="40163"/>
                      <a:pt x="-204" y="41492"/>
                      <a:pt x="513" y="42510"/>
                    </a:cubicBezTo>
                    <a:close/>
                    <a:moveTo>
                      <a:pt x="16267" y="64737"/>
                    </a:moveTo>
                    <a:cubicBezTo>
                      <a:pt x="16384" y="64897"/>
                      <a:pt x="16513" y="65038"/>
                      <a:pt x="16660" y="65166"/>
                    </a:cubicBezTo>
                    <a:cubicBezTo>
                      <a:pt x="20761" y="64633"/>
                      <a:pt x="29159" y="58247"/>
                      <a:pt x="23985" y="55434"/>
                    </a:cubicBezTo>
                    <a:cubicBezTo>
                      <a:pt x="19050" y="52756"/>
                      <a:pt x="13975" y="61520"/>
                      <a:pt x="16267" y="64731"/>
                    </a:cubicBezTo>
                    <a:close/>
                    <a:moveTo>
                      <a:pt x="11897" y="46328"/>
                    </a:moveTo>
                    <a:cubicBezTo>
                      <a:pt x="12258" y="46879"/>
                      <a:pt x="12853" y="47339"/>
                      <a:pt x="13711" y="47609"/>
                    </a:cubicBezTo>
                    <a:cubicBezTo>
                      <a:pt x="17959" y="48938"/>
                      <a:pt x="18535" y="42853"/>
                      <a:pt x="15526" y="41995"/>
                    </a:cubicBezTo>
                    <a:cubicBezTo>
                      <a:pt x="12577" y="40628"/>
                      <a:pt x="10475" y="44158"/>
                      <a:pt x="11897" y="46328"/>
                    </a:cubicBezTo>
                    <a:close/>
                    <a:moveTo>
                      <a:pt x="4951" y="34819"/>
                    </a:moveTo>
                    <a:cubicBezTo>
                      <a:pt x="6631" y="37154"/>
                      <a:pt x="11271" y="35499"/>
                      <a:pt x="10070" y="31797"/>
                    </a:cubicBezTo>
                    <a:cubicBezTo>
                      <a:pt x="8691" y="27569"/>
                      <a:pt x="3388" y="30627"/>
                      <a:pt x="4431" y="33575"/>
                    </a:cubicBezTo>
                    <a:cubicBezTo>
                      <a:pt x="4522" y="34077"/>
                      <a:pt x="4706" y="34488"/>
                      <a:pt x="4945" y="34819"/>
                    </a:cubicBezTo>
                    <a:close/>
                    <a:moveTo>
                      <a:pt x="48180" y="85004"/>
                    </a:moveTo>
                    <a:cubicBezTo>
                      <a:pt x="48548" y="85500"/>
                      <a:pt x="49111" y="85917"/>
                      <a:pt x="49902" y="86162"/>
                    </a:cubicBezTo>
                    <a:cubicBezTo>
                      <a:pt x="54150" y="87492"/>
                      <a:pt x="54727" y="81400"/>
                      <a:pt x="51717" y="80542"/>
                    </a:cubicBezTo>
                    <a:cubicBezTo>
                      <a:pt x="48707" y="79145"/>
                      <a:pt x="46592" y="82847"/>
                      <a:pt x="48180" y="84998"/>
                    </a:cubicBezTo>
                    <a:close/>
                    <a:moveTo>
                      <a:pt x="45231" y="73991"/>
                    </a:moveTo>
                    <a:cubicBezTo>
                      <a:pt x="46905" y="76387"/>
                      <a:pt x="50135" y="71423"/>
                      <a:pt x="49755" y="69186"/>
                    </a:cubicBezTo>
                    <a:cubicBezTo>
                      <a:pt x="51876" y="69389"/>
                      <a:pt x="52483" y="66239"/>
                      <a:pt x="51723" y="65044"/>
                    </a:cubicBezTo>
                    <a:cubicBezTo>
                      <a:pt x="50950" y="63836"/>
                      <a:pt x="48051" y="66318"/>
                      <a:pt x="48456" y="68212"/>
                    </a:cubicBezTo>
                    <a:cubicBezTo>
                      <a:pt x="45427" y="67918"/>
                      <a:pt x="43392" y="70958"/>
                      <a:pt x="45145" y="73856"/>
                    </a:cubicBezTo>
                    <a:cubicBezTo>
                      <a:pt x="45176" y="73905"/>
                      <a:pt x="45207" y="73954"/>
                      <a:pt x="45237" y="73997"/>
                    </a:cubicBezTo>
                    <a:close/>
                    <a:moveTo>
                      <a:pt x="35387" y="58633"/>
                    </a:moveTo>
                    <a:cubicBezTo>
                      <a:pt x="35944" y="59424"/>
                      <a:pt x="36845" y="60018"/>
                      <a:pt x="37551" y="60055"/>
                    </a:cubicBezTo>
                    <a:cubicBezTo>
                      <a:pt x="39163" y="60135"/>
                      <a:pt x="38525" y="55306"/>
                      <a:pt x="36122" y="55422"/>
                    </a:cubicBezTo>
                    <a:cubicBezTo>
                      <a:pt x="34528" y="56286"/>
                      <a:pt x="34663" y="57622"/>
                      <a:pt x="35380" y="58633"/>
                    </a:cubicBezTo>
                    <a:close/>
                    <a:moveTo>
                      <a:pt x="44103" y="62764"/>
                    </a:moveTo>
                    <a:cubicBezTo>
                      <a:pt x="44489" y="63309"/>
                      <a:pt x="45158" y="63695"/>
                      <a:pt x="46157" y="63843"/>
                    </a:cubicBezTo>
                    <a:cubicBezTo>
                      <a:pt x="51986" y="64700"/>
                      <a:pt x="53611" y="53669"/>
                      <a:pt x="49669" y="52180"/>
                    </a:cubicBezTo>
                    <a:cubicBezTo>
                      <a:pt x="49167" y="52444"/>
                      <a:pt x="48627" y="52836"/>
                      <a:pt x="48082" y="53326"/>
                    </a:cubicBezTo>
                    <a:cubicBezTo>
                      <a:pt x="46420" y="49992"/>
                      <a:pt x="41700" y="52891"/>
                      <a:pt x="42693" y="55692"/>
                    </a:cubicBezTo>
                    <a:cubicBezTo>
                      <a:pt x="42926" y="56936"/>
                      <a:pt x="43687" y="57641"/>
                      <a:pt x="44588" y="57904"/>
                    </a:cubicBezTo>
                    <a:cubicBezTo>
                      <a:pt x="43650" y="59767"/>
                      <a:pt x="43276" y="61618"/>
                      <a:pt x="44097" y="62764"/>
                    </a:cubicBezTo>
                    <a:close/>
                    <a:moveTo>
                      <a:pt x="40530" y="53112"/>
                    </a:moveTo>
                    <a:cubicBezTo>
                      <a:pt x="42473" y="55894"/>
                      <a:pt x="46506" y="48755"/>
                      <a:pt x="44575" y="47474"/>
                    </a:cubicBezTo>
                    <a:cubicBezTo>
                      <a:pt x="41112" y="46487"/>
                      <a:pt x="38537" y="49821"/>
                      <a:pt x="40444" y="52971"/>
                    </a:cubicBezTo>
                    <a:cubicBezTo>
                      <a:pt x="40474" y="53020"/>
                      <a:pt x="40505" y="53069"/>
                      <a:pt x="40530" y="53112"/>
                    </a:cubicBezTo>
                    <a:close/>
                    <a:moveTo>
                      <a:pt x="62174" y="76730"/>
                    </a:moveTo>
                    <a:cubicBezTo>
                      <a:pt x="62732" y="77521"/>
                      <a:pt x="63633" y="78109"/>
                      <a:pt x="64338" y="78146"/>
                    </a:cubicBezTo>
                    <a:cubicBezTo>
                      <a:pt x="65950" y="78232"/>
                      <a:pt x="65313" y="73403"/>
                      <a:pt x="62910" y="73525"/>
                    </a:cubicBezTo>
                    <a:cubicBezTo>
                      <a:pt x="61316" y="74389"/>
                      <a:pt x="61457" y="75719"/>
                      <a:pt x="62174" y="76730"/>
                    </a:cubicBezTo>
                    <a:close/>
                    <a:moveTo>
                      <a:pt x="30906" y="29971"/>
                    </a:moveTo>
                    <a:cubicBezTo>
                      <a:pt x="32536" y="32232"/>
                      <a:pt x="35920" y="31987"/>
                      <a:pt x="37201" y="29034"/>
                    </a:cubicBezTo>
                    <a:cubicBezTo>
                      <a:pt x="38666" y="25657"/>
                      <a:pt x="30250" y="26496"/>
                      <a:pt x="30329" y="28856"/>
                    </a:cubicBezTo>
                    <a:cubicBezTo>
                      <a:pt x="30477" y="29279"/>
                      <a:pt x="30673" y="29652"/>
                      <a:pt x="30906" y="29977"/>
                    </a:cubicBezTo>
                    <a:close/>
                    <a:moveTo>
                      <a:pt x="58558" y="59056"/>
                    </a:moveTo>
                    <a:cubicBezTo>
                      <a:pt x="58962" y="59620"/>
                      <a:pt x="59447" y="59957"/>
                      <a:pt x="59955" y="59884"/>
                    </a:cubicBezTo>
                    <a:cubicBezTo>
                      <a:pt x="63198" y="58309"/>
                      <a:pt x="62891" y="54111"/>
                      <a:pt x="59373" y="53032"/>
                    </a:cubicBezTo>
                    <a:cubicBezTo>
                      <a:pt x="56621" y="52186"/>
                      <a:pt x="57105" y="57052"/>
                      <a:pt x="58558" y="59056"/>
                    </a:cubicBezTo>
                    <a:close/>
                    <a:moveTo>
                      <a:pt x="49455" y="42877"/>
                    </a:moveTo>
                    <a:cubicBezTo>
                      <a:pt x="52054" y="46481"/>
                      <a:pt x="60580" y="45004"/>
                      <a:pt x="60924" y="41339"/>
                    </a:cubicBezTo>
                    <a:cubicBezTo>
                      <a:pt x="58116" y="38306"/>
                      <a:pt x="48039" y="35168"/>
                      <a:pt x="48744" y="41014"/>
                    </a:cubicBezTo>
                    <a:cubicBezTo>
                      <a:pt x="48829" y="41744"/>
                      <a:pt x="49081" y="42363"/>
                      <a:pt x="49449" y="42877"/>
                    </a:cubicBezTo>
                    <a:close/>
                    <a:moveTo>
                      <a:pt x="41700" y="31129"/>
                    </a:moveTo>
                    <a:cubicBezTo>
                      <a:pt x="44600" y="32545"/>
                      <a:pt x="45513" y="28647"/>
                      <a:pt x="44649" y="27281"/>
                    </a:cubicBezTo>
                    <a:cubicBezTo>
                      <a:pt x="43778" y="25920"/>
                      <a:pt x="40211" y="29236"/>
                      <a:pt x="41700" y="31129"/>
                    </a:cubicBezTo>
                    <a:close/>
                    <a:moveTo>
                      <a:pt x="76966" y="80389"/>
                    </a:moveTo>
                    <a:cubicBezTo>
                      <a:pt x="78615" y="82767"/>
                      <a:pt x="83151" y="85709"/>
                      <a:pt x="83850" y="82369"/>
                    </a:cubicBezTo>
                    <a:cubicBezTo>
                      <a:pt x="84622" y="78685"/>
                      <a:pt x="77652" y="77227"/>
                      <a:pt x="76555" y="79678"/>
                    </a:cubicBezTo>
                    <a:cubicBezTo>
                      <a:pt x="76653" y="79905"/>
                      <a:pt x="76794" y="80144"/>
                      <a:pt x="76960" y="80389"/>
                    </a:cubicBezTo>
                    <a:close/>
                    <a:moveTo>
                      <a:pt x="61899" y="50262"/>
                    </a:moveTo>
                    <a:cubicBezTo>
                      <a:pt x="63578" y="52597"/>
                      <a:pt x="68218" y="50942"/>
                      <a:pt x="67017" y="47235"/>
                    </a:cubicBezTo>
                    <a:cubicBezTo>
                      <a:pt x="65638" y="43006"/>
                      <a:pt x="60341" y="46058"/>
                      <a:pt x="61390" y="49012"/>
                    </a:cubicBezTo>
                    <a:cubicBezTo>
                      <a:pt x="61482" y="49514"/>
                      <a:pt x="61659" y="49925"/>
                      <a:pt x="61905" y="50262"/>
                    </a:cubicBezTo>
                    <a:close/>
                    <a:moveTo>
                      <a:pt x="68359" y="58486"/>
                    </a:moveTo>
                    <a:cubicBezTo>
                      <a:pt x="68917" y="59277"/>
                      <a:pt x="69824" y="59871"/>
                      <a:pt x="70529" y="59908"/>
                    </a:cubicBezTo>
                    <a:cubicBezTo>
                      <a:pt x="72142" y="59994"/>
                      <a:pt x="71504" y="55159"/>
                      <a:pt x="69101" y="55281"/>
                    </a:cubicBezTo>
                    <a:cubicBezTo>
                      <a:pt x="67501" y="56145"/>
                      <a:pt x="67648" y="57475"/>
                      <a:pt x="68359" y="58486"/>
                    </a:cubicBezTo>
                    <a:close/>
                    <a:moveTo>
                      <a:pt x="51514" y="33857"/>
                    </a:moveTo>
                    <a:cubicBezTo>
                      <a:pt x="51876" y="34408"/>
                      <a:pt x="52464" y="34868"/>
                      <a:pt x="53329" y="35137"/>
                    </a:cubicBezTo>
                    <a:cubicBezTo>
                      <a:pt x="57577" y="36467"/>
                      <a:pt x="58153" y="30382"/>
                      <a:pt x="55143" y="29524"/>
                    </a:cubicBezTo>
                    <a:cubicBezTo>
                      <a:pt x="52195" y="28157"/>
                      <a:pt x="50092" y="31687"/>
                      <a:pt x="51514" y="33857"/>
                    </a:cubicBezTo>
                    <a:close/>
                    <a:moveTo>
                      <a:pt x="47794" y="25117"/>
                    </a:moveTo>
                    <a:cubicBezTo>
                      <a:pt x="48915" y="26594"/>
                      <a:pt x="51122" y="27030"/>
                      <a:pt x="53041" y="25559"/>
                    </a:cubicBezTo>
                    <a:cubicBezTo>
                      <a:pt x="55959" y="23316"/>
                      <a:pt x="48192" y="19957"/>
                      <a:pt x="47119" y="22059"/>
                    </a:cubicBezTo>
                    <a:cubicBezTo>
                      <a:pt x="46917" y="23279"/>
                      <a:pt x="47205" y="24339"/>
                      <a:pt x="47794" y="25111"/>
                    </a:cubicBezTo>
                    <a:close/>
                    <a:moveTo>
                      <a:pt x="77916" y="67734"/>
                    </a:moveTo>
                    <a:cubicBezTo>
                      <a:pt x="79596" y="70063"/>
                      <a:pt x="84236" y="68414"/>
                      <a:pt x="83034" y="64707"/>
                    </a:cubicBezTo>
                    <a:cubicBezTo>
                      <a:pt x="81661" y="60478"/>
                      <a:pt x="76359" y="63536"/>
                      <a:pt x="77401" y="66484"/>
                    </a:cubicBezTo>
                    <a:cubicBezTo>
                      <a:pt x="77493" y="66986"/>
                      <a:pt x="77677" y="67397"/>
                      <a:pt x="77916" y="67728"/>
                    </a:cubicBezTo>
                    <a:close/>
                    <a:moveTo>
                      <a:pt x="62230" y="39899"/>
                    </a:moveTo>
                    <a:cubicBezTo>
                      <a:pt x="62450" y="40193"/>
                      <a:pt x="62781" y="40438"/>
                      <a:pt x="63253" y="40585"/>
                    </a:cubicBezTo>
                    <a:cubicBezTo>
                      <a:pt x="65202" y="41198"/>
                      <a:pt x="65852" y="39170"/>
                      <a:pt x="65209" y="37987"/>
                    </a:cubicBezTo>
                    <a:cubicBezTo>
                      <a:pt x="65705" y="37570"/>
                      <a:pt x="65981" y="36884"/>
                      <a:pt x="65699" y="36001"/>
                    </a:cubicBezTo>
                    <a:cubicBezTo>
                      <a:pt x="64884" y="33489"/>
                      <a:pt x="61739" y="35303"/>
                      <a:pt x="62358" y="37055"/>
                    </a:cubicBezTo>
                    <a:cubicBezTo>
                      <a:pt x="62389" y="37221"/>
                      <a:pt x="62438" y="37374"/>
                      <a:pt x="62499" y="37509"/>
                    </a:cubicBezTo>
                    <a:cubicBezTo>
                      <a:pt x="61886" y="38097"/>
                      <a:pt x="61684" y="39157"/>
                      <a:pt x="62236" y="39905"/>
                    </a:cubicBezTo>
                    <a:close/>
                    <a:moveTo>
                      <a:pt x="45519" y="10943"/>
                    </a:moveTo>
                    <a:cubicBezTo>
                      <a:pt x="46077" y="11733"/>
                      <a:pt x="46978" y="12328"/>
                      <a:pt x="47683" y="12364"/>
                    </a:cubicBezTo>
                    <a:cubicBezTo>
                      <a:pt x="49295" y="12450"/>
                      <a:pt x="48658" y="7615"/>
                      <a:pt x="46255" y="7731"/>
                    </a:cubicBezTo>
                    <a:cubicBezTo>
                      <a:pt x="44661" y="8595"/>
                      <a:pt x="44802" y="9925"/>
                      <a:pt x="45513" y="10943"/>
                    </a:cubicBezTo>
                    <a:close/>
                    <a:moveTo>
                      <a:pt x="61279" y="33170"/>
                    </a:moveTo>
                    <a:cubicBezTo>
                      <a:pt x="61390" y="33329"/>
                      <a:pt x="61518" y="33477"/>
                      <a:pt x="61666" y="33605"/>
                    </a:cubicBezTo>
                    <a:cubicBezTo>
                      <a:pt x="65767" y="33072"/>
                      <a:pt x="74164" y="26686"/>
                      <a:pt x="68991" y="23873"/>
                    </a:cubicBezTo>
                    <a:cubicBezTo>
                      <a:pt x="64056" y="21189"/>
                      <a:pt x="58987" y="29959"/>
                      <a:pt x="61279" y="33170"/>
                    </a:cubicBezTo>
                    <a:close/>
                    <a:moveTo>
                      <a:pt x="83709" y="57150"/>
                    </a:moveTo>
                    <a:cubicBezTo>
                      <a:pt x="85652" y="59933"/>
                      <a:pt x="89685" y="52793"/>
                      <a:pt x="87748" y="51512"/>
                    </a:cubicBezTo>
                    <a:cubicBezTo>
                      <a:pt x="84285" y="50526"/>
                      <a:pt x="81716" y="53859"/>
                      <a:pt x="83617" y="57009"/>
                    </a:cubicBezTo>
                    <a:cubicBezTo>
                      <a:pt x="83647" y="57058"/>
                      <a:pt x="83678" y="57107"/>
                      <a:pt x="83709" y="57150"/>
                    </a:cubicBezTo>
                    <a:close/>
                    <a:moveTo>
                      <a:pt x="56988" y="14889"/>
                    </a:moveTo>
                    <a:cubicBezTo>
                      <a:pt x="57356" y="15386"/>
                      <a:pt x="57920" y="15802"/>
                      <a:pt x="58711" y="16047"/>
                    </a:cubicBezTo>
                    <a:cubicBezTo>
                      <a:pt x="61899" y="17046"/>
                      <a:pt x="63026" y="13872"/>
                      <a:pt x="62113" y="11862"/>
                    </a:cubicBezTo>
                    <a:cubicBezTo>
                      <a:pt x="63860" y="12885"/>
                      <a:pt x="66245" y="12260"/>
                      <a:pt x="67274" y="9882"/>
                    </a:cubicBezTo>
                    <a:cubicBezTo>
                      <a:pt x="68739" y="6506"/>
                      <a:pt x="60317" y="7345"/>
                      <a:pt x="60397" y="9705"/>
                    </a:cubicBezTo>
                    <a:cubicBezTo>
                      <a:pt x="60501" y="10005"/>
                      <a:pt x="60630" y="10275"/>
                      <a:pt x="60777" y="10526"/>
                    </a:cubicBezTo>
                    <a:cubicBezTo>
                      <a:pt x="60691" y="10489"/>
                      <a:pt x="60611" y="10458"/>
                      <a:pt x="60519" y="10434"/>
                    </a:cubicBezTo>
                    <a:cubicBezTo>
                      <a:pt x="57509" y="9037"/>
                      <a:pt x="55388" y="12738"/>
                      <a:pt x="56976" y="14889"/>
                    </a:cubicBezTo>
                    <a:close/>
                    <a:moveTo>
                      <a:pt x="53648" y="5108"/>
                    </a:moveTo>
                    <a:cubicBezTo>
                      <a:pt x="55327" y="7437"/>
                      <a:pt x="59968" y="5789"/>
                      <a:pt x="58766" y="2081"/>
                    </a:cubicBezTo>
                    <a:cubicBezTo>
                      <a:pt x="57387" y="-2148"/>
                      <a:pt x="52091" y="904"/>
                      <a:pt x="53139" y="3858"/>
                    </a:cubicBezTo>
                    <a:cubicBezTo>
                      <a:pt x="53231" y="4361"/>
                      <a:pt x="53409" y="4777"/>
                      <a:pt x="53648" y="5108"/>
                    </a:cubicBezTo>
                    <a:close/>
                    <a:moveTo>
                      <a:pt x="83022" y="40340"/>
                    </a:moveTo>
                    <a:cubicBezTo>
                      <a:pt x="86706" y="42222"/>
                      <a:pt x="97244" y="41688"/>
                      <a:pt x="94565" y="36449"/>
                    </a:cubicBezTo>
                    <a:cubicBezTo>
                      <a:pt x="91886" y="31203"/>
                      <a:pt x="81956" y="36271"/>
                      <a:pt x="83022" y="40340"/>
                    </a:cubicBezTo>
                    <a:close/>
                    <a:moveTo>
                      <a:pt x="93186" y="53443"/>
                    </a:moveTo>
                    <a:cubicBezTo>
                      <a:pt x="93553" y="53939"/>
                      <a:pt x="94117" y="54356"/>
                      <a:pt x="94914" y="54601"/>
                    </a:cubicBezTo>
                    <a:cubicBezTo>
                      <a:pt x="99162" y="55931"/>
                      <a:pt x="99738" y="49839"/>
                      <a:pt x="96729" y="48981"/>
                    </a:cubicBezTo>
                    <a:cubicBezTo>
                      <a:pt x="93719" y="47584"/>
                      <a:pt x="91598" y="51292"/>
                      <a:pt x="93186" y="53443"/>
                    </a:cubicBezTo>
                    <a:close/>
                    <a:moveTo>
                      <a:pt x="74220" y="22629"/>
                    </a:moveTo>
                    <a:cubicBezTo>
                      <a:pt x="74220" y="22629"/>
                      <a:pt x="74263" y="22684"/>
                      <a:pt x="74281" y="22715"/>
                    </a:cubicBezTo>
                    <a:cubicBezTo>
                      <a:pt x="77180" y="24131"/>
                      <a:pt x="78094" y="20233"/>
                      <a:pt x="77223" y="18873"/>
                    </a:cubicBezTo>
                    <a:cubicBezTo>
                      <a:pt x="76371" y="17531"/>
                      <a:pt x="72902" y="20730"/>
                      <a:pt x="74213" y="22629"/>
                    </a:cubicBezTo>
                    <a:close/>
                    <a:moveTo>
                      <a:pt x="104661" y="62856"/>
                    </a:moveTo>
                    <a:cubicBezTo>
                      <a:pt x="107695" y="67311"/>
                      <a:pt x="116963" y="62396"/>
                      <a:pt x="115909" y="58456"/>
                    </a:cubicBezTo>
                    <a:cubicBezTo>
                      <a:pt x="112219" y="56593"/>
                      <a:pt x="101682" y="57156"/>
                      <a:pt x="104385" y="62390"/>
                    </a:cubicBezTo>
                    <a:cubicBezTo>
                      <a:pt x="104471" y="62556"/>
                      <a:pt x="104557" y="62709"/>
                      <a:pt x="104661" y="62850"/>
                    </a:cubicBezTo>
                    <a:close/>
                    <a:moveTo>
                      <a:pt x="80399" y="27072"/>
                    </a:moveTo>
                    <a:cubicBezTo>
                      <a:pt x="80956" y="27863"/>
                      <a:pt x="81858" y="28451"/>
                      <a:pt x="82562" y="28488"/>
                    </a:cubicBezTo>
                    <a:cubicBezTo>
                      <a:pt x="84175" y="28574"/>
                      <a:pt x="83537" y="23745"/>
                      <a:pt x="81134" y="23861"/>
                    </a:cubicBezTo>
                    <a:cubicBezTo>
                      <a:pt x="79540" y="24725"/>
                      <a:pt x="79681" y="26055"/>
                      <a:pt x="80399" y="27072"/>
                    </a:cubicBezTo>
                    <a:close/>
                    <a:moveTo>
                      <a:pt x="85542" y="21551"/>
                    </a:moveTo>
                    <a:cubicBezTo>
                      <a:pt x="87485" y="24333"/>
                      <a:pt x="91518" y="17193"/>
                      <a:pt x="89581" y="15919"/>
                    </a:cubicBezTo>
                    <a:cubicBezTo>
                      <a:pt x="86118" y="14932"/>
                      <a:pt x="83543" y="18260"/>
                      <a:pt x="85450" y="21410"/>
                    </a:cubicBezTo>
                    <a:cubicBezTo>
                      <a:pt x="85480" y="21459"/>
                      <a:pt x="85511" y="21508"/>
                      <a:pt x="85542" y="21551"/>
                    </a:cubicBezTo>
                    <a:close/>
                    <a:moveTo>
                      <a:pt x="113911" y="49668"/>
                    </a:moveTo>
                    <a:cubicBezTo>
                      <a:pt x="113911" y="49668"/>
                      <a:pt x="113954" y="49723"/>
                      <a:pt x="113978" y="49753"/>
                    </a:cubicBezTo>
                    <a:cubicBezTo>
                      <a:pt x="116878" y="51169"/>
                      <a:pt x="117791" y="47271"/>
                      <a:pt x="116921" y="45911"/>
                    </a:cubicBezTo>
                    <a:cubicBezTo>
                      <a:pt x="116062" y="44569"/>
                      <a:pt x="112599" y="47768"/>
                      <a:pt x="113911" y="49668"/>
                    </a:cubicBezTo>
                    <a:close/>
                    <a:moveTo>
                      <a:pt x="92671" y="17095"/>
                    </a:moveTo>
                    <a:cubicBezTo>
                      <a:pt x="92671" y="17095"/>
                      <a:pt x="92720" y="17157"/>
                      <a:pt x="92738" y="17181"/>
                    </a:cubicBezTo>
                    <a:cubicBezTo>
                      <a:pt x="95638" y="18597"/>
                      <a:pt x="96551" y="14699"/>
                      <a:pt x="95687" y="13333"/>
                    </a:cubicBezTo>
                    <a:cubicBezTo>
                      <a:pt x="94835" y="11991"/>
                      <a:pt x="91359" y="15189"/>
                      <a:pt x="92671" y="17089"/>
                    </a:cubicBezTo>
                    <a:close/>
                  </a:path>
                </a:pathLst>
              </a:custGeom>
              <a:solidFill>
                <a:srgbClr val="DEBC9A"/>
              </a:solidFill>
              <a:ln w="612" cap="flat">
                <a:noFill/>
                <a:prstDash val="solid"/>
                <a:miter/>
              </a:ln>
            </p:spPr>
            <p:txBody>
              <a:bodyPr/>
              <a:lstStyle/>
              <a:p>
                <a:endParaRPr lang="en-US"/>
              </a:p>
            </p:txBody>
          </p:sp>
          <p:sp>
            <p:nvSpPr>
              <p:cNvPr id="1064" name="Freeform 889">
                <a:extLst>
                  <a:ext uri="{FF2B5EF4-FFF2-40B4-BE49-F238E27FC236}">
                    <a16:creationId xmlns:a16="http://schemas.microsoft.com/office/drawing/2014/main" id="{94A046C9-96E1-2AD2-2537-2D0D07A2370C}"/>
                  </a:ext>
                </a:extLst>
              </p:cNvPr>
              <p:cNvSpPr/>
              <p:nvPr/>
            </p:nvSpPr>
            <p:spPr>
              <a:xfrm>
                <a:off x="6883560" y="2273198"/>
                <a:ext cx="91679" cy="108502"/>
              </a:xfrm>
              <a:custGeom>
                <a:avLst/>
                <a:gdLst>
                  <a:gd name="csX0" fmla="*/ 17859 w 28991"/>
                  <a:gd name="csY0" fmla="*/ 32924 h 34311"/>
                  <a:gd name="csX1" fmla="*/ 174 w 28991"/>
                  <a:gd name="csY1" fmla="*/ 3888 h 34311"/>
                  <a:gd name="csX2" fmla="*/ 18503 w 28991"/>
                  <a:gd name="csY2" fmla="*/ 4231 h 34311"/>
                  <a:gd name="csX3" fmla="*/ 28985 w 28991"/>
                  <a:gd name="csY3" fmla="*/ 17438 h 34311"/>
                  <a:gd name="csX4" fmla="*/ 17859 w 28991"/>
                  <a:gd name="csY4" fmla="*/ 32918 h 34311"/>
                </a:gdLst>
                <a:ahLst/>
                <a:cxnLst>
                  <a:cxn ang="0">
                    <a:pos x="csX0" y="csY0"/>
                  </a:cxn>
                  <a:cxn ang="0">
                    <a:pos x="csX1" y="csY1"/>
                  </a:cxn>
                  <a:cxn ang="0">
                    <a:pos x="csX2" y="csY2"/>
                  </a:cxn>
                  <a:cxn ang="0">
                    <a:pos x="csX3" y="csY3"/>
                  </a:cxn>
                  <a:cxn ang="0">
                    <a:pos x="csX4" y="csY4"/>
                  </a:cxn>
                </a:cxnLst>
                <a:rect l="l" t="t" r="r" b="b"/>
                <a:pathLst>
                  <a:path w="28991" h="34311">
                    <a:moveTo>
                      <a:pt x="17859" y="32924"/>
                    </a:moveTo>
                    <a:cubicBezTo>
                      <a:pt x="10307" y="22506"/>
                      <a:pt x="-1579" y="11052"/>
                      <a:pt x="174" y="3888"/>
                    </a:cubicBezTo>
                    <a:cubicBezTo>
                      <a:pt x="1933" y="-3276"/>
                      <a:pt x="12998" y="1057"/>
                      <a:pt x="18503" y="4231"/>
                    </a:cubicBezTo>
                    <a:cubicBezTo>
                      <a:pt x="24007" y="7406"/>
                      <a:pt x="28690" y="10924"/>
                      <a:pt x="28985" y="17438"/>
                    </a:cubicBezTo>
                    <a:cubicBezTo>
                      <a:pt x="29273" y="23959"/>
                      <a:pt x="20844" y="38924"/>
                      <a:pt x="17859" y="32918"/>
                    </a:cubicBezTo>
                    <a:close/>
                  </a:path>
                </a:pathLst>
              </a:custGeom>
              <a:solidFill>
                <a:srgbClr val="DEBC9A"/>
              </a:solidFill>
              <a:ln w="612" cap="flat">
                <a:noFill/>
                <a:prstDash val="solid"/>
                <a:miter/>
              </a:ln>
            </p:spPr>
            <p:txBody>
              <a:bodyPr/>
              <a:lstStyle/>
              <a:p>
                <a:endParaRPr lang="en-US"/>
              </a:p>
            </p:txBody>
          </p:sp>
          <p:sp>
            <p:nvSpPr>
              <p:cNvPr id="1065" name="Freeform 890">
                <a:extLst>
                  <a:ext uri="{FF2B5EF4-FFF2-40B4-BE49-F238E27FC236}">
                    <a16:creationId xmlns:a16="http://schemas.microsoft.com/office/drawing/2014/main" id="{942005ED-9516-E34C-99AE-9F3AAFB474BD}"/>
                  </a:ext>
                </a:extLst>
              </p:cNvPr>
              <p:cNvSpPr/>
              <p:nvPr/>
            </p:nvSpPr>
            <p:spPr>
              <a:xfrm>
                <a:off x="6974432" y="2429444"/>
                <a:ext cx="52255" cy="57755"/>
              </a:xfrm>
              <a:custGeom>
                <a:avLst/>
                <a:gdLst>
                  <a:gd name="csX0" fmla="*/ 2119 w 16525"/>
                  <a:gd name="csY0" fmla="*/ 10495 h 18263"/>
                  <a:gd name="csX1" fmla="*/ 6042 w 16525"/>
                  <a:gd name="csY1" fmla="*/ 763 h 18263"/>
                  <a:gd name="csX2" fmla="*/ 15347 w 16525"/>
                  <a:gd name="csY2" fmla="*/ 15342 h 18263"/>
                  <a:gd name="csX3" fmla="*/ 2119 w 16525"/>
                  <a:gd name="csY3" fmla="*/ 10495 h 18263"/>
                </a:gdLst>
                <a:ahLst/>
                <a:cxnLst>
                  <a:cxn ang="0">
                    <a:pos x="csX0" y="csY0"/>
                  </a:cxn>
                  <a:cxn ang="0">
                    <a:pos x="csX1" y="csY1"/>
                  </a:cxn>
                  <a:cxn ang="0">
                    <a:pos x="csX2" y="csY2"/>
                  </a:cxn>
                  <a:cxn ang="0">
                    <a:pos x="csX3" y="csY3"/>
                  </a:cxn>
                </a:cxnLst>
                <a:rect l="l" t="t" r="r" b="b"/>
                <a:pathLst>
                  <a:path w="16525" h="18263">
                    <a:moveTo>
                      <a:pt x="2119" y="10495"/>
                    </a:moveTo>
                    <a:cubicBezTo>
                      <a:pt x="-2798" y="1964"/>
                      <a:pt x="1824" y="-1725"/>
                      <a:pt x="6042" y="763"/>
                    </a:cubicBezTo>
                    <a:cubicBezTo>
                      <a:pt x="10259" y="3251"/>
                      <a:pt x="19859" y="8914"/>
                      <a:pt x="15347" y="15342"/>
                    </a:cubicBezTo>
                    <a:cubicBezTo>
                      <a:pt x="10841" y="21777"/>
                      <a:pt x="3345" y="16415"/>
                      <a:pt x="2119" y="10495"/>
                    </a:cubicBezTo>
                    <a:close/>
                  </a:path>
                </a:pathLst>
              </a:custGeom>
              <a:solidFill>
                <a:srgbClr val="DEBC9A"/>
              </a:solidFill>
              <a:ln w="612" cap="flat">
                <a:noFill/>
                <a:prstDash val="solid"/>
                <a:miter/>
              </a:ln>
            </p:spPr>
            <p:txBody>
              <a:bodyPr/>
              <a:lstStyle/>
              <a:p>
                <a:endParaRPr lang="en-US"/>
              </a:p>
            </p:txBody>
          </p:sp>
          <p:sp>
            <p:nvSpPr>
              <p:cNvPr id="1066" name="Freeform 891">
                <a:extLst>
                  <a:ext uri="{FF2B5EF4-FFF2-40B4-BE49-F238E27FC236}">
                    <a16:creationId xmlns:a16="http://schemas.microsoft.com/office/drawing/2014/main" id="{05E875D5-82A6-43D8-FFBF-89E83B9BAEEB}"/>
                  </a:ext>
                </a:extLst>
              </p:cNvPr>
              <p:cNvSpPr/>
              <p:nvPr/>
            </p:nvSpPr>
            <p:spPr>
              <a:xfrm>
                <a:off x="6969833" y="2359931"/>
                <a:ext cx="65747" cy="59666"/>
              </a:xfrm>
              <a:custGeom>
                <a:avLst/>
                <a:gdLst>
                  <a:gd name="csX0" fmla="*/ 883 w 20790"/>
                  <a:gd name="csY0" fmla="*/ 14551 h 18868"/>
                  <a:gd name="csX1" fmla="*/ 7969 w 20790"/>
                  <a:gd name="csY1" fmla="*/ 14 h 18868"/>
                  <a:gd name="csX2" fmla="*/ 19622 w 20790"/>
                  <a:gd name="csY2" fmla="*/ 16224 h 18868"/>
                  <a:gd name="csX3" fmla="*/ 889 w 20790"/>
                  <a:gd name="csY3" fmla="*/ 14551 h 18868"/>
                </a:gdLst>
                <a:ahLst/>
                <a:cxnLst>
                  <a:cxn ang="0">
                    <a:pos x="csX0" y="csY0"/>
                  </a:cxn>
                  <a:cxn ang="0">
                    <a:pos x="csX1" y="csY1"/>
                  </a:cxn>
                  <a:cxn ang="0">
                    <a:pos x="csX2" y="csY2"/>
                  </a:cxn>
                  <a:cxn ang="0">
                    <a:pos x="csX3" y="csY3"/>
                  </a:cxn>
                </a:cxnLst>
                <a:rect l="l" t="t" r="r" b="b"/>
                <a:pathLst>
                  <a:path w="20790" h="18868">
                    <a:moveTo>
                      <a:pt x="883" y="14551"/>
                    </a:moveTo>
                    <a:cubicBezTo>
                      <a:pt x="-2164" y="9059"/>
                      <a:pt x="3285" y="-415"/>
                      <a:pt x="7969" y="14"/>
                    </a:cubicBezTo>
                    <a:cubicBezTo>
                      <a:pt x="12652" y="443"/>
                      <a:pt x="24538" y="11805"/>
                      <a:pt x="19622" y="16224"/>
                    </a:cubicBezTo>
                    <a:cubicBezTo>
                      <a:pt x="14705" y="20642"/>
                      <a:pt x="1471" y="19141"/>
                      <a:pt x="889" y="14551"/>
                    </a:cubicBezTo>
                    <a:close/>
                  </a:path>
                </a:pathLst>
              </a:custGeom>
              <a:solidFill>
                <a:srgbClr val="DEBC9A"/>
              </a:solidFill>
              <a:ln w="612" cap="flat">
                <a:noFill/>
                <a:prstDash val="solid"/>
                <a:miter/>
              </a:ln>
            </p:spPr>
            <p:txBody>
              <a:bodyPr/>
              <a:lstStyle/>
              <a:p>
                <a:endParaRPr lang="en-US"/>
              </a:p>
            </p:txBody>
          </p:sp>
          <p:sp>
            <p:nvSpPr>
              <p:cNvPr id="1067" name="Freeform 892">
                <a:extLst>
                  <a:ext uri="{FF2B5EF4-FFF2-40B4-BE49-F238E27FC236}">
                    <a16:creationId xmlns:a16="http://schemas.microsoft.com/office/drawing/2014/main" id="{3701D170-6921-C57D-799C-DC3DDEB0A33A}"/>
                  </a:ext>
                </a:extLst>
              </p:cNvPr>
              <p:cNvSpPr/>
              <p:nvPr/>
            </p:nvSpPr>
            <p:spPr>
              <a:xfrm>
                <a:off x="7230627" y="2796772"/>
                <a:ext cx="65741" cy="59666"/>
              </a:xfrm>
              <a:custGeom>
                <a:avLst/>
                <a:gdLst>
                  <a:gd name="csX0" fmla="*/ 880 w 20788"/>
                  <a:gd name="csY0" fmla="*/ 14551 h 18868"/>
                  <a:gd name="csX1" fmla="*/ 7966 w 20788"/>
                  <a:gd name="csY1" fmla="*/ 14 h 18868"/>
                  <a:gd name="csX2" fmla="*/ 19619 w 20788"/>
                  <a:gd name="csY2" fmla="*/ 16224 h 18868"/>
                  <a:gd name="csX3" fmla="*/ 886 w 20788"/>
                  <a:gd name="csY3" fmla="*/ 14551 h 18868"/>
                </a:gdLst>
                <a:ahLst/>
                <a:cxnLst>
                  <a:cxn ang="0">
                    <a:pos x="csX0" y="csY0"/>
                  </a:cxn>
                  <a:cxn ang="0">
                    <a:pos x="csX1" y="csY1"/>
                  </a:cxn>
                  <a:cxn ang="0">
                    <a:pos x="csX2" y="csY2"/>
                  </a:cxn>
                  <a:cxn ang="0">
                    <a:pos x="csX3" y="csY3"/>
                  </a:cxn>
                </a:cxnLst>
                <a:rect l="l" t="t" r="r" b="b"/>
                <a:pathLst>
                  <a:path w="20788" h="18868">
                    <a:moveTo>
                      <a:pt x="880" y="14551"/>
                    </a:moveTo>
                    <a:cubicBezTo>
                      <a:pt x="-2160" y="9060"/>
                      <a:pt x="3283" y="-415"/>
                      <a:pt x="7966" y="14"/>
                    </a:cubicBezTo>
                    <a:cubicBezTo>
                      <a:pt x="12650" y="443"/>
                      <a:pt x="24535" y="11805"/>
                      <a:pt x="19619" y="16224"/>
                    </a:cubicBezTo>
                    <a:cubicBezTo>
                      <a:pt x="14703" y="20642"/>
                      <a:pt x="1469" y="19141"/>
                      <a:pt x="886" y="14551"/>
                    </a:cubicBezTo>
                    <a:close/>
                  </a:path>
                </a:pathLst>
              </a:custGeom>
              <a:solidFill>
                <a:srgbClr val="DEBC9A"/>
              </a:solidFill>
              <a:ln w="612" cap="flat">
                <a:noFill/>
                <a:prstDash val="solid"/>
                <a:miter/>
              </a:ln>
            </p:spPr>
            <p:txBody>
              <a:bodyPr/>
              <a:lstStyle/>
              <a:p>
                <a:endParaRPr lang="en-US"/>
              </a:p>
            </p:txBody>
          </p:sp>
          <p:sp>
            <p:nvSpPr>
              <p:cNvPr id="1068" name="Freeform 893">
                <a:extLst>
                  <a:ext uri="{FF2B5EF4-FFF2-40B4-BE49-F238E27FC236}">
                    <a16:creationId xmlns:a16="http://schemas.microsoft.com/office/drawing/2014/main" id="{EF57207E-0493-1157-3536-0D3187F1F212}"/>
                  </a:ext>
                </a:extLst>
              </p:cNvPr>
              <p:cNvSpPr/>
              <p:nvPr/>
            </p:nvSpPr>
            <p:spPr>
              <a:xfrm>
                <a:off x="6960214" y="2173299"/>
                <a:ext cx="94202" cy="82438"/>
              </a:xfrm>
              <a:custGeom>
                <a:avLst/>
                <a:gdLst>
                  <a:gd name="csX0" fmla="*/ 17636 w 29788"/>
                  <a:gd name="csY0" fmla="*/ 461 h 26069"/>
                  <a:gd name="csX1" fmla="*/ 28345 w 29788"/>
                  <a:gd name="csY1" fmla="*/ 20727 h 26069"/>
                  <a:gd name="csX2" fmla="*/ 50 w 29788"/>
                  <a:gd name="csY2" fmla="*/ 20488 h 26069"/>
                  <a:gd name="csX3" fmla="*/ 17636 w 29788"/>
                  <a:gd name="csY3" fmla="*/ 461 h 26069"/>
                </a:gdLst>
                <a:ahLst/>
                <a:cxnLst>
                  <a:cxn ang="0">
                    <a:pos x="csX0" y="csY0"/>
                  </a:cxn>
                  <a:cxn ang="0">
                    <a:pos x="csX1" y="csY1"/>
                  </a:cxn>
                  <a:cxn ang="0">
                    <a:pos x="csX2" y="csY2"/>
                  </a:cxn>
                  <a:cxn ang="0">
                    <a:pos x="csX3" y="csY3"/>
                  </a:cxn>
                </a:cxnLst>
                <a:rect l="l" t="t" r="r" b="b"/>
                <a:pathLst>
                  <a:path w="29788" h="26069">
                    <a:moveTo>
                      <a:pt x="17636" y="461"/>
                    </a:moveTo>
                    <a:cubicBezTo>
                      <a:pt x="26463" y="1570"/>
                      <a:pt x="32753" y="15727"/>
                      <a:pt x="28345" y="20727"/>
                    </a:cubicBezTo>
                    <a:cubicBezTo>
                      <a:pt x="23938" y="25722"/>
                      <a:pt x="994" y="29810"/>
                      <a:pt x="50" y="20488"/>
                    </a:cubicBezTo>
                    <a:cubicBezTo>
                      <a:pt x="-894" y="11167"/>
                      <a:pt x="11899" y="-2708"/>
                      <a:pt x="17636" y="461"/>
                    </a:cubicBezTo>
                    <a:close/>
                  </a:path>
                </a:pathLst>
              </a:custGeom>
              <a:solidFill>
                <a:srgbClr val="DEBC9A"/>
              </a:solidFill>
              <a:ln w="612" cap="flat">
                <a:noFill/>
                <a:prstDash val="solid"/>
                <a:miter/>
              </a:ln>
            </p:spPr>
            <p:txBody>
              <a:bodyPr/>
              <a:lstStyle/>
              <a:p>
                <a:endParaRPr lang="en-US"/>
              </a:p>
            </p:txBody>
          </p:sp>
          <p:sp>
            <p:nvSpPr>
              <p:cNvPr id="1069" name="Freeform 894">
                <a:extLst>
                  <a:ext uri="{FF2B5EF4-FFF2-40B4-BE49-F238E27FC236}">
                    <a16:creationId xmlns:a16="http://schemas.microsoft.com/office/drawing/2014/main" id="{505E6049-8325-9FCF-E1BE-7EA1CC66862D}"/>
                  </a:ext>
                </a:extLst>
              </p:cNvPr>
              <p:cNvSpPr/>
              <p:nvPr/>
            </p:nvSpPr>
            <p:spPr>
              <a:xfrm>
                <a:off x="7115968" y="2327433"/>
                <a:ext cx="39595" cy="55989"/>
              </a:xfrm>
              <a:custGeom>
                <a:avLst/>
                <a:gdLst>
                  <a:gd name="csX0" fmla="*/ 339 w 12521"/>
                  <a:gd name="csY0" fmla="*/ 8783 h 17705"/>
                  <a:gd name="csX1" fmla="*/ 8124 w 12521"/>
                  <a:gd name="csY1" fmla="*/ 338 h 17705"/>
                  <a:gd name="csX2" fmla="*/ 10527 w 12521"/>
                  <a:gd name="csY2" fmla="*/ 16333 h 17705"/>
                  <a:gd name="csX3" fmla="*/ 339 w 12521"/>
                  <a:gd name="csY3" fmla="*/ 8783 h 17705"/>
                </a:gdLst>
                <a:ahLst/>
                <a:cxnLst>
                  <a:cxn ang="0">
                    <a:pos x="csX0" y="csY0"/>
                  </a:cxn>
                  <a:cxn ang="0">
                    <a:pos x="csX1" y="csY1"/>
                  </a:cxn>
                  <a:cxn ang="0">
                    <a:pos x="csX2" y="csY2"/>
                  </a:cxn>
                  <a:cxn ang="0">
                    <a:pos x="csX3" y="csY3"/>
                  </a:cxn>
                </a:cxnLst>
                <a:rect l="l" t="t" r="r" b="b"/>
                <a:pathLst>
                  <a:path w="12521" h="17705">
                    <a:moveTo>
                      <a:pt x="339" y="8783"/>
                    </a:moveTo>
                    <a:cubicBezTo>
                      <a:pt x="-1298" y="2220"/>
                      <a:pt x="3263" y="-1120"/>
                      <a:pt x="8124" y="338"/>
                    </a:cubicBezTo>
                    <a:cubicBezTo>
                      <a:pt x="12985" y="1797"/>
                      <a:pt x="13862" y="12472"/>
                      <a:pt x="10527" y="16333"/>
                    </a:cubicBezTo>
                    <a:cubicBezTo>
                      <a:pt x="7186" y="20194"/>
                      <a:pt x="-127" y="15347"/>
                      <a:pt x="339" y="8783"/>
                    </a:cubicBezTo>
                    <a:close/>
                  </a:path>
                </a:pathLst>
              </a:custGeom>
              <a:solidFill>
                <a:srgbClr val="DEBC9A"/>
              </a:solidFill>
              <a:ln w="612" cap="flat">
                <a:noFill/>
                <a:prstDash val="solid"/>
                <a:miter/>
              </a:ln>
            </p:spPr>
            <p:txBody>
              <a:bodyPr/>
              <a:lstStyle/>
              <a:p>
                <a:endParaRPr lang="en-US"/>
              </a:p>
            </p:txBody>
          </p:sp>
          <p:sp>
            <p:nvSpPr>
              <p:cNvPr id="1070" name="Freeform 895">
                <a:extLst>
                  <a:ext uri="{FF2B5EF4-FFF2-40B4-BE49-F238E27FC236}">
                    <a16:creationId xmlns:a16="http://schemas.microsoft.com/office/drawing/2014/main" id="{F7EF40A3-D548-2C9F-8DFB-28061E916AFF}"/>
                  </a:ext>
                </a:extLst>
              </p:cNvPr>
              <p:cNvSpPr/>
              <p:nvPr/>
            </p:nvSpPr>
            <p:spPr>
              <a:xfrm>
                <a:off x="7148385" y="2145955"/>
                <a:ext cx="55995" cy="80861"/>
              </a:xfrm>
              <a:custGeom>
                <a:avLst/>
                <a:gdLst>
                  <a:gd name="csX0" fmla="*/ 4610 w 17708"/>
                  <a:gd name="csY0" fmla="*/ 25435 h 25571"/>
                  <a:gd name="csX1" fmla="*/ 16319 w 17708"/>
                  <a:gd name="csY1" fmla="*/ 4721 h 25571"/>
                  <a:gd name="csX2" fmla="*/ 9937 w 17708"/>
                  <a:gd name="csY2" fmla="*/ 2 h 25571"/>
                  <a:gd name="csX3" fmla="*/ 99 w 17708"/>
                  <a:gd name="csY3" fmla="*/ 14153 h 25571"/>
                  <a:gd name="csX4" fmla="*/ 4610 w 17708"/>
                  <a:gd name="csY4" fmla="*/ 25435 h 25571"/>
                </a:gdLst>
                <a:ahLst/>
                <a:cxnLst>
                  <a:cxn ang="0">
                    <a:pos x="csX0" y="csY0"/>
                  </a:cxn>
                  <a:cxn ang="0">
                    <a:pos x="csX1" y="csY1"/>
                  </a:cxn>
                  <a:cxn ang="0">
                    <a:pos x="csX2" y="csY2"/>
                  </a:cxn>
                  <a:cxn ang="0">
                    <a:pos x="csX3" y="csY3"/>
                  </a:cxn>
                  <a:cxn ang="0">
                    <a:pos x="csX4" y="csY4"/>
                  </a:cxn>
                </a:cxnLst>
                <a:rect l="l" t="t" r="r" b="b"/>
                <a:pathLst>
                  <a:path w="17708" h="25571">
                    <a:moveTo>
                      <a:pt x="4610" y="25435"/>
                    </a:moveTo>
                    <a:cubicBezTo>
                      <a:pt x="8944" y="19129"/>
                      <a:pt x="13278" y="9912"/>
                      <a:pt x="16319" y="4721"/>
                    </a:cubicBezTo>
                    <a:cubicBezTo>
                      <a:pt x="19359" y="-469"/>
                      <a:pt x="17489" y="174"/>
                      <a:pt x="9937" y="2"/>
                    </a:cubicBezTo>
                    <a:cubicBezTo>
                      <a:pt x="2385" y="-169"/>
                      <a:pt x="-600" y="8619"/>
                      <a:pt x="99" y="14153"/>
                    </a:cubicBezTo>
                    <a:cubicBezTo>
                      <a:pt x="804" y="19687"/>
                      <a:pt x="565" y="26636"/>
                      <a:pt x="4610" y="25435"/>
                    </a:cubicBezTo>
                    <a:close/>
                  </a:path>
                </a:pathLst>
              </a:custGeom>
              <a:solidFill>
                <a:srgbClr val="DEBC9A"/>
              </a:solidFill>
              <a:ln w="612" cap="flat">
                <a:noFill/>
                <a:prstDash val="solid"/>
                <a:miter/>
              </a:ln>
            </p:spPr>
            <p:txBody>
              <a:bodyPr/>
              <a:lstStyle/>
              <a:p>
                <a:endParaRPr lang="en-US"/>
              </a:p>
            </p:txBody>
          </p:sp>
          <p:sp>
            <p:nvSpPr>
              <p:cNvPr id="1071" name="Freeform 896">
                <a:extLst>
                  <a:ext uri="{FF2B5EF4-FFF2-40B4-BE49-F238E27FC236}">
                    <a16:creationId xmlns:a16="http://schemas.microsoft.com/office/drawing/2014/main" id="{949E8999-5C0F-1D10-6972-F53C76D1BE12}"/>
                  </a:ext>
                </a:extLst>
              </p:cNvPr>
              <p:cNvSpPr/>
              <p:nvPr/>
            </p:nvSpPr>
            <p:spPr>
              <a:xfrm>
                <a:off x="7090478" y="1993587"/>
                <a:ext cx="75323" cy="40358"/>
              </a:xfrm>
              <a:custGeom>
                <a:avLst/>
                <a:gdLst>
                  <a:gd name="csX0" fmla="*/ 326 w 23819"/>
                  <a:gd name="csY0" fmla="*/ 9292 h 12761"/>
                  <a:gd name="csX1" fmla="*/ 22222 w 23819"/>
                  <a:gd name="csY1" fmla="*/ 798 h 12761"/>
                  <a:gd name="csX2" fmla="*/ 14787 w 23819"/>
                  <a:gd name="csY2" fmla="*/ 12552 h 12761"/>
                  <a:gd name="csX3" fmla="*/ 326 w 23819"/>
                  <a:gd name="csY3" fmla="*/ 9292 h 12761"/>
                </a:gdLst>
                <a:ahLst/>
                <a:cxnLst>
                  <a:cxn ang="0">
                    <a:pos x="csX0" y="csY0"/>
                  </a:cxn>
                  <a:cxn ang="0">
                    <a:pos x="csX1" y="csY1"/>
                  </a:cxn>
                  <a:cxn ang="0">
                    <a:pos x="csX2" y="csY2"/>
                  </a:cxn>
                  <a:cxn ang="0">
                    <a:pos x="csX3" y="csY3"/>
                  </a:cxn>
                </a:cxnLst>
                <a:rect l="l" t="t" r="r" b="b"/>
                <a:pathLst>
                  <a:path w="23819" h="12761">
                    <a:moveTo>
                      <a:pt x="326" y="9292"/>
                    </a:moveTo>
                    <a:cubicBezTo>
                      <a:pt x="-2837" y="3630"/>
                      <a:pt x="17950" y="-2156"/>
                      <a:pt x="22222" y="798"/>
                    </a:cubicBezTo>
                    <a:cubicBezTo>
                      <a:pt x="26495" y="3758"/>
                      <a:pt x="21579" y="12203"/>
                      <a:pt x="14787" y="12552"/>
                    </a:cubicBezTo>
                    <a:cubicBezTo>
                      <a:pt x="7995" y="12896"/>
                      <a:pt x="1264" y="13325"/>
                      <a:pt x="326" y="9292"/>
                    </a:cubicBezTo>
                    <a:close/>
                  </a:path>
                </a:pathLst>
              </a:custGeom>
              <a:solidFill>
                <a:srgbClr val="DEBC9A"/>
              </a:solidFill>
              <a:ln w="612" cap="flat">
                <a:noFill/>
                <a:prstDash val="solid"/>
                <a:miter/>
              </a:ln>
            </p:spPr>
            <p:txBody>
              <a:bodyPr/>
              <a:lstStyle/>
              <a:p>
                <a:endParaRPr lang="en-US"/>
              </a:p>
            </p:txBody>
          </p:sp>
          <p:sp>
            <p:nvSpPr>
              <p:cNvPr id="1072" name="Freeform 897">
                <a:extLst>
                  <a:ext uri="{FF2B5EF4-FFF2-40B4-BE49-F238E27FC236}">
                    <a16:creationId xmlns:a16="http://schemas.microsoft.com/office/drawing/2014/main" id="{15D29E07-B6C9-797A-984D-C9AAF0E3BA89}"/>
                  </a:ext>
                </a:extLst>
              </p:cNvPr>
              <p:cNvSpPr/>
              <p:nvPr/>
            </p:nvSpPr>
            <p:spPr>
              <a:xfrm>
                <a:off x="6781511" y="2055897"/>
                <a:ext cx="87024" cy="39532"/>
              </a:xfrm>
              <a:custGeom>
                <a:avLst/>
                <a:gdLst>
                  <a:gd name="csX0" fmla="*/ 17 w 27518"/>
                  <a:gd name="csY0" fmla="*/ 5368 h 12501"/>
                  <a:gd name="csX1" fmla="*/ 21563 w 27518"/>
                  <a:gd name="csY1" fmla="*/ 5 h 12501"/>
                  <a:gd name="csX2" fmla="*/ 24199 w 27518"/>
                  <a:gd name="csY2" fmla="*/ 11753 h 12501"/>
                  <a:gd name="csX3" fmla="*/ 17 w 27518"/>
                  <a:gd name="csY3" fmla="*/ 5362 h 12501"/>
                </a:gdLst>
                <a:ahLst/>
                <a:cxnLst>
                  <a:cxn ang="0">
                    <a:pos x="csX0" y="csY0"/>
                  </a:cxn>
                  <a:cxn ang="0">
                    <a:pos x="csX1" y="csY1"/>
                  </a:cxn>
                  <a:cxn ang="0">
                    <a:pos x="csX2" y="csY2"/>
                  </a:cxn>
                  <a:cxn ang="0">
                    <a:pos x="csX3" y="csY3"/>
                  </a:cxn>
                </a:cxnLst>
                <a:rect l="l" t="t" r="r" b="b"/>
                <a:pathLst>
                  <a:path w="27518" h="12501">
                    <a:moveTo>
                      <a:pt x="17" y="5368"/>
                    </a:moveTo>
                    <a:cubicBezTo>
                      <a:pt x="-565" y="-767"/>
                      <a:pt x="14067" y="263"/>
                      <a:pt x="21563" y="5"/>
                    </a:cubicBezTo>
                    <a:cubicBezTo>
                      <a:pt x="29060" y="-252"/>
                      <a:pt x="28938" y="8836"/>
                      <a:pt x="24199" y="11753"/>
                    </a:cubicBezTo>
                    <a:cubicBezTo>
                      <a:pt x="19455" y="14670"/>
                      <a:pt x="1543" y="8322"/>
                      <a:pt x="17" y="5362"/>
                    </a:cubicBezTo>
                    <a:close/>
                  </a:path>
                </a:pathLst>
              </a:custGeom>
              <a:solidFill>
                <a:srgbClr val="DEBC9A"/>
              </a:solidFill>
              <a:ln w="612" cap="flat">
                <a:noFill/>
                <a:prstDash val="solid"/>
                <a:miter/>
              </a:ln>
            </p:spPr>
            <p:txBody>
              <a:bodyPr/>
              <a:lstStyle/>
              <a:p>
                <a:endParaRPr lang="en-US"/>
              </a:p>
            </p:txBody>
          </p:sp>
          <p:sp>
            <p:nvSpPr>
              <p:cNvPr id="1073" name="Freeform 898">
                <a:extLst>
                  <a:ext uri="{FF2B5EF4-FFF2-40B4-BE49-F238E27FC236}">
                    <a16:creationId xmlns:a16="http://schemas.microsoft.com/office/drawing/2014/main" id="{929E4470-E0D4-A284-392C-586E8CBD5448}"/>
                  </a:ext>
                </a:extLst>
              </p:cNvPr>
              <p:cNvSpPr/>
              <p:nvPr/>
            </p:nvSpPr>
            <p:spPr>
              <a:xfrm>
                <a:off x="7782373" y="1986503"/>
                <a:ext cx="53049" cy="47902"/>
              </a:xfrm>
              <a:custGeom>
                <a:avLst/>
                <a:gdLst>
                  <a:gd name="csX0" fmla="*/ 0 w 16775"/>
                  <a:gd name="csY0" fmla="*/ 2089 h 15147"/>
                  <a:gd name="csX1" fmla="*/ 15926 w 16775"/>
                  <a:gd name="csY1" fmla="*/ 5650 h 15147"/>
                  <a:gd name="csX2" fmla="*/ 3047 w 16775"/>
                  <a:gd name="csY2" fmla="*/ 13758 h 15147"/>
                  <a:gd name="csX3" fmla="*/ 0 w 16775"/>
                  <a:gd name="csY3" fmla="*/ 2095 h 15147"/>
                </a:gdLst>
                <a:ahLst/>
                <a:cxnLst>
                  <a:cxn ang="0">
                    <a:pos x="csX0" y="csY0"/>
                  </a:cxn>
                  <a:cxn ang="0">
                    <a:pos x="csX1" y="csY1"/>
                  </a:cxn>
                  <a:cxn ang="0">
                    <a:pos x="csX2" y="csY2"/>
                  </a:cxn>
                  <a:cxn ang="0">
                    <a:pos x="csX3" y="csY3"/>
                  </a:cxn>
                </a:cxnLst>
                <a:rect l="l" t="t" r="r" b="b"/>
                <a:pathLst>
                  <a:path w="16775" h="15147">
                    <a:moveTo>
                      <a:pt x="0" y="2089"/>
                    </a:moveTo>
                    <a:cubicBezTo>
                      <a:pt x="294" y="-2329"/>
                      <a:pt x="21191" y="931"/>
                      <a:pt x="15926" y="5650"/>
                    </a:cubicBezTo>
                    <a:cubicBezTo>
                      <a:pt x="10654" y="10369"/>
                      <a:pt x="6443" y="18385"/>
                      <a:pt x="3047" y="13758"/>
                    </a:cubicBezTo>
                    <a:cubicBezTo>
                      <a:pt x="-349" y="9125"/>
                      <a:pt x="472" y="5570"/>
                      <a:pt x="0" y="2095"/>
                    </a:cubicBezTo>
                    <a:close/>
                  </a:path>
                </a:pathLst>
              </a:custGeom>
              <a:solidFill>
                <a:srgbClr val="DEBC9A"/>
              </a:solidFill>
              <a:ln w="612" cap="flat">
                <a:noFill/>
                <a:prstDash val="solid"/>
                <a:miter/>
              </a:ln>
            </p:spPr>
            <p:txBody>
              <a:bodyPr/>
              <a:lstStyle/>
              <a:p>
                <a:endParaRPr lang="en-US"/>
              </a:p>
            </p:txBody>
          </p:sp>
          <p:sp>
            <p:nvSpPr>
              <p:cNvPr id="1074" name="Freeform 899">
                <a:extLst>
                  <a:ext uri="{FF2B5EF4-FFF2-40B4-BE49-F238E27FC236}">
                    <a16:creationId xmlns:a16="http://schemas.microsoft.com/office/drawing/2014/main" id="{B54B3D5C-2D17-AAB3-1BBD-A6F174EE2B30}"/>
                  </a:ext>
                </a:extLst>
              </p:cNvPr>
              <p:cNvSpPr/>
              <p:nvPr/>
            </p:nvSpPr>
            <p:spPr>
              <a:xfrm>
                <a:off x="7714601" y="2127674"/>
                <a:ext cx="23440" cy="36441"/>
              </a:xfrm>
              <a:custGeom>
                <a:avLst/>
                <a:gdLst>
                  <a:gd name="csX0" fmla="*/ 7031 w 7413"/>
                  <a:gd name="csY0" fmla="*/ 419 h 11523"/>
                  <a:gd name="csX1" fmla="*/ 650 w 7413"/>
                  <a:gd name="csY1" fmla="*/ 10108 h 11523"/>
                  <a:gd name="csX2" fmla="*/ 7031 w 7413"/>
                  <a:gd name="csY2" fmla="*/ 419 h 11523"/>
                </a:gdLst>
                <a:ahLst/>
                <a:cxnLst>
                  <a:cxn ang="0">
                    <a:pos x="csX0" y="csY0"/>
                  </a:cxn>
                  <a:cxn ang="0">
                    <a:pos x="csX1" y="csY1"/>
                  </a:cxn>
                  <a:cxn ang="0">
                    <a:pos x="csX2" y="csY2"/>
                  </a:cxn>
                </a:cxnLst>
                <a:rect l="l" t="t" r="r" b="b"/>
                <a:pathLst>
                  <a:path w="7413" h="11523">
                    <a:moveTo>
                      <a:pt x="7031" y="419"/>
                    </a:moveTo>
                    <a:cubicBezTo>
                      <a:pt x="2991" y="-1726"/>
                      <a:pt x="-1753" y="4795"/>
                      <a:pt x="650" y="10108"/>
                    </a:cubicBezTo>
                    <a:cubicBezTo>
                      <a:pt x="3046" y="15428"/>
                      <a:pt x="8968" y="4317"/>
                      <a:pt x="7031" y="419"/>
                    </a:cubicBezTo>
                    <a:close/>
                  </a:path>
                </a:pathLst>
              </a:custGeom>
              <a:solidFill>
                <a:srgbClr val="DEBC9A"/>
              </a:solidFill>
              <a:ln w="612" cap="flat">
                <a:noFill/>
                <a:prstDash val="solid"/>
                <a:miter/>
              </a:ln>
            </p:spPr>
            <p:txBody>
              <a:bodyPr/>
              <a:lstStyle/>
              <a:p>
                <a:endParaRPr lang="en-US"/>
              </a:p>
            </p:txBody>
          </p:sp>
          <p:sp>
            <p:nvSpPr>
              <p:cNvPr id="1075" name="Freeform 900">
                <a:extLst>
                  <a:ext uri="{FF2B5EF4-FFF2-40B4-BE49-F238E27FC236}">
                    <a16:creationId xmlns:a16="http://schemas.microsoft.com/office/drawing/2014/main" id="{1838FDF4-D5BF-5C83-F5EE-C373C6303035}"/>
                  </a:ext>
                </a:extLst>
              </p:cNvPr>
              <p:cNvSpPr/>
              <p:nvPr/>
            </p:nvSpPr>
            <p:spPr>
              <a:xfrm>
                <a:off x="7762964" y="2062867"/>
                <a:ext cx="46483" cy="37368"/>
              </a:xfrm>
              <a:custGeom>
                <a:avLst/>
                <a:gdLst>
                  <a:gd name="csX0" fmla="*/ 400 w 14698"/>
                  <a:gd name="csY0" fmla="*/ 11396 h 11817"/>
                  <a:gd name="csX1" fmla="*/ 12874 w 14698"/>
                  <a:gd name="csY1" fmla="*/ 291 h 11817"/>
                  <a:gd name="csX2" fmla="*/ 400 w 14698"/>
                  <a:gd name="csY2" fmla="*/ 11396 h 11817"/>
                </a:gdLst>
                <a:ahLst/>
                <a:cxnLst>
                  <a:cxn ang="0">
                    <a:pos x="csX0" y="csY0"/>
                  </a:cxn>
                  <a:cxn ang="0">
                    <a:pos x="csX1" y="csY1"/>
                  </a:cxn>
                  <a:cxn ang="0">
                    <a:pos x="csX2" y="csY2"/>
                  </a:cxn>
                </a:cxnLst>
                <a:rect l="l" t="t" r="r" b="b"/>
                <a:pathLst>
                  <a:path w="14698" h="11817">
                    <a:moveTo>
                      <a:pt x="400" y="11396"/>
                    </a:moveTo>
                    <a:cubicBezTo>
                      <a:pt x="-1764" y="7235"/>
                      <a:pt x="5200" y="-1725"/>
                      <a:pt x="12874" y="291"/>
                    </a:cubicBezTo>
                    <a:cubicBezTo>
                      <a:pt x="20543" y="2308"/>
                      <a:pt x="1632" y="14184"/>
                      <a:pt x="400" y="11396"/>
                    </a:cubicBezTo>
                    <a:close/>
                  </a:path>
                </a:pathLst>
              </a:custGeom>
              <a:solidFill>
                <a:srgbClr val="DEBC9A"/>
              </a:solidFill>
              <a:ln w="612" cap="flat">
                <a:noFill/>
                <a:prstDash val="solid"/>
                <a:miter/>
              </a:ln>
            </p:spPr>
            <p:txBody>
              <a:bodyPr/>
              <a:lstStyle/>
              <a:p>
                <a:endParaRPr lang="en-US"/>
              </a:p>
            </p:txBody>
          </p:sp>
          <p:sp>
            <p:nvSpPr>
              <p:cNvPr id="1076" name="Freeform 901">
                <a:extLst>
                  <a:ext uri="{FF2B5EF4-FFF2-40B4-BE49-F238E27FC236}">
                    <a16:creationId xmlns:a16="http://schemas.microsoft.com/office/drawing/2014/main" id="{0AEEEDD4-11DE-3F03-B039-3C7FA4957E07}"/>
                  </a:ext>
                </a:extLst>
              </p:cNvPr>
              <p:cNvSpPr/>
              <p:nvPr/>
            </p:nvSpPr>
            <p:spPr>
              <a:xfrm>
                <a:off x="7818908" y="2023348"/>
                <a:ext cx="29029" cy="27282"/>
              </a:xfrm>
              <a:custGeom>
                <a:avLst/>
                <a:gdLst>
                  <a:gd name="csX0" fmla="*/ 332 w 9180"/>
                  <a:gd name="csY0" fmla="*/ 7247 h 8627"/>
                  <a:gd name="csX1" fmla="*/ 8938 w 9180"/>
                  <a:gd name="csY1" fmla="*/ 1069 h 8627"/>
                  <a:gd name="csX2" fmla="*/ 332 w 9180"/>
                  <a:gd name="csY2" fmla="*/ 7247 h 8627"/>
                </a:gdLst>
                <a:ahLst/>
                <a:cxnLst>
                  <a:cxn ang="0">
                    <a:pos x="csX0" y="csY0"/>
                  </a:cxn>
                  <a:cxn ang="0">
                    <a:pos x="csX1" y="csY1"/>
                  </a:cxn>
                  <a:cxn ang="0">
                    <a:pos x="csX2" y="csY2"/>
                  </a:cxn>
                </a:cxnLst>
                <a:rect l="l" t="t" r="r" b="b"/>
                <a:pathLst>
                  <a:path w="9180" h="8627">
                    <a:moveTo>
                      <a:pt x="332" y="7247"/>
                    </a:moveTo>
                    <a:cubicBezTo>
                      <a:pt x="-1832" y="3214"/>
                      <a:pt x="7240" y="-2362"/>
                      <a:pt x="8938" y="1069"/>
                    </a:cubicBezTo>
                    <a:cubicBezTo>
                      <a:pt x="10636" y="4501"/>
                      <a:pt x="2967" y="11622"/>
                      <a:pt x="332" y="7247"/>
                    </a:cubicBezTo>
                    <a:close/>
                  </a:path>
                </a:pathLst>
              </a:custGeom>
              <a:solidFill>
                <a:srgbClr val="DEBC9A"/>
              </a:solidFill>
              <a:ln w="612" cap="flat">
                <a:noFill/>
                <a:prstDash val="solid"/>
                <a:miter/>
              </a:ln>
            </p:spPr>
            <p:txBody>
              <a:bodyPr/>
              <a:lstStyle/>
              <a:p>
                <a:endParaRPr lang="en-US"/>
              </a:p>
            </p:txBody>
          </p:sp>
          <p:sp>
            <p:nvSpPr>
              <p:cNvPr id="1077" name="Freeform 902">
                <a:extLst>
                  <a:ext uri="{FF2B5EF4-FFF2-40B4-BE49-F238E27FC236}">
                    <a16:creationId xmlns:a16="http://schemas.microsoft.com/office/drawing/2014/main" id="{C670E4B9-8686-8009-E30B-3F0BC718C7B1}"/>
                  </a:ext>
                </a:extLst>
              </p:cNvPr>
              <p:cNvSpPr/>
              <p:nvPr/>
            </p:nvSpPr>
            <p:spPr>
              <a:xfrm>
                <a:off x="7458595" y="1940267"/>
                <a:ext cx="46824" cy="28310"/>
              </a:xfrm>
              <a:custGeom>
                <a:avLst/>
                <a:gdLst>
                  <a:gd name="csX0" fmla="*/ 46 w 14806"/>
                  <a:gd name="csY0" fmla="*/ 5004 h 8951"/>
                  <a:gd name="csX1" fmla="*/ 14801 w 14806"/>
                  <a:gd name="csY1" fmla="*/ 4318 h 8951"/>
                  <a:gd name="csX2" fmla="*/ 46 w 14806"/>
                  <a:gd name="csY2" fmla="*/ 5004 h 8951"/>
                </a:gdLst>
                <a:ahLst/>
                <a:cxnLst>
                  <a:cxn ang="0">
                    <a:pos x="csX0" y="csY0"/>
                  </a:cxn>
                  <a:cxn ang="0">
                    <a:pos x="csX1" y="csY1"/>
                  </a:cxn>
                  <a:cxn ang="0">
                    <a:pos x="csX2" y="csY2"/>
                  </a:cxn>
                </a:cxnLst>
                <a:rect l="l" t="t" r="r" b="b"/>
                <a:pathLst>
                  <a:path w="14806" h="8951">
                    <a:moveTo>
                      <a:pt x="46" y="5004"/>
                    </a:moveTo>
                    <a:cubicBezTo>
                      <a:pt x="628" y="157"/>
                      <a:pt x="15150" y="-2975"/>
                      <a:pt x="14801" y="4318"/>
                    </a:cubicBezTo>
                    <a:cubicBezTo>
                      <a:pt x="14451" y="11611"/>
                      <a:pt x="-947" y="9080"/>
                      <a:pt x="46" y="5004"/>
                    </a:cubicBezTo>
                    <a:close/>
                  </a:path>
                </a:pathLst>
              </a:custGeom>
              <a:solidFill>
                <a:srgbClr val="DEBC9A"/>
              </a:solidFill>
              <a:ln w="612" cap="flat">
                <a:noFill/>
                <a:prstDash val="solid"/>
                <a:miter/>
              </a:ln>
            </p:spPr>
            <p:txBody>
              <a:bodyPr/>
              <a:lstStyle/>
              <a:p>
                <a:endParaRPr lang="en-US"/>
              </a:p>
            </p:txBody>
          </p:sp>
          <p:sp>
            <p:nvSpPr>
              <p:cNvPr id="1078" name="Freeform 903">
                <a:extLst>
                  <a:ext uri="{FF2B5EF4-FFF2-40B4-BE49-F238E27FC236}">
                    <a16:creationId xmlns:a16="http://schemas.microsoft.com/office/drawing/2014/main" id="{26B4391B-7F8F-8D76-F929-AFC37312ED27}"/>
                  </a:ext>
                </a:extLst>
              </p:cNvPr>
              <p:cNvSpPr/>
              <p:nvPr/>
            </p:nvSpPr>
            <p:spPr>
              <a:xfrm>
                <a:off x="7467243" y="2029151"/>
                <a:ext cx="42118" cy="24841"/>
              </a:xfrm>
              <a:custGeom>
                <a:avLst/>
                <a:gdLst>
                  <a:gd name="csX0" fmla="*/ 65 w 13319"/>
                  <a:gd name="csY0" fmla="*/ 2366 h 7854"/>
                  <a:gd name="csX1" fmla="*/ 13299 w 13319"/>
                  <a:gd name="csY1" fmla="*/ 5197 h 7854"/>
                  <a:gd name="csX2" fmla="*/ 65 w 13319"/>
                  <a:gd name="csY2" fmla="*/ 2366 h 7854"/>
                </a:gdLst>
                <a:ahLst/>
                <a:cxnLst>
                  <a:cxn ang="0">
                    <a:pos x="csX0" y="csY0"/>
                  </a:cxn>
                  <a:cxn ang="0">
                    <a:pos x="csX1" y="csY1"/>
                  </a:cxn>
                  <a:cxn ang="0">
                    <a:pos x="csX2" y="csY2"/>
                  </a:cxn>
                </a:cxnLst>
                <a:rect l="l" t="t" r="r" b="b"/>
                <a:pathLst>
                  <a:path w="13319" h="7854">
                    <a:moveTo>
                      <a:pt x="65" y="2366"/>
                    </a:moveTo>
                    <a:cubicBezTo>
                      <a:pt x="-52" y="-1967"/>
                      <a:pt x="12656" y="49"/>
                      <a:pt x="13299" y="5197"/>
                    </a:cubicBezTo>
                    <a:cubicBezTo>
                      <a:pt x="13943" y="10345"/>
                      <a:pt x="-1106" y="7256"/>
                      <a:pt x="65" y="2366"/>
                    </a:cubicBezTo>
                    <a:close/>
                  </a:path>
                </a:pathLst>
              </a:custGeom>
              <a:solidFill>
                <a:srgbClr val="DEBC9A"/>
              </a:solidFill>
              <a:ln w="612" cap="flat">
                <a:noFill/>
                <a:prstDash val="solid"/>
                <a:miter/>
              </a:ln>
            </p:spPr>
            <p:txBody>
              <a:bodyPr/>
              <a:lstStyle/>
              <a:p>
                <a:endParaRPr lang="en-US"/>
              </a:p>
            </p:txBody>
          </p:sp>
          <p:sp>
            <p:nvSpPr>
              <p:cNvPr id="1079" name="Freeform 904">
                <a:extLst>
                  <a:ext uri="{FF2B5EF4-FFF2-40B4-BE49-F238E27FC236}">
                    <a16:creationId xmlns:a16="http://schemas.microsoft.com/office/drawing/2014/main" id="{FB7D38CD-8E18-6F2E-1409-7B9B294CF3E7}"/>
                  </a:ext>
                </a:extLst>
              </p:cNvPr>
              <p:cNvSpPr/>
              <p:nvPr/>
            </p:nvSpPr>
            <p:spPr>
              <a:xfrm>
                <a:off x="7556538" y="2103055"/>
                <a:ext cx="37740" cy="34668"/>
              </a:xfrm>
              <a:custGeom>
                <a:avLst/>
                <a:gdLst>
                  <a:gd name="csX0" fmla="*/ 166 w 11934"/>
                  <a:gd name="csY0" fmla="*/ 2070 h 10962"/>
                  <a:gd name="csX1" fmla="*/ 11874 w 11934"/>
                  <a:gd name="csY1" fmla="*/ 8204 h 10962"/>
                  <a:gd name="csX2" fmla="*/ 166 w 11934"/>
                  <a:gd name="csY2" fmla="*/ 2070 h 10962"/>
                </a:gdLst>
                <a:ahLst/>
                <a:cxnLst>
                  <a:cxn ang="0">
                    <a:pos x="csX0" y="csY0"/>
                  </a:cxn>
                  <a:cxn ang="0">
                    <a:pos x="csX1" y="csY1"/>
                  </a:cxn>
                  <a:cxn ang="0">
                    <a:pos x="csX2" y="csY2"/>
                  </a:cxn>
                </a:cxnLst>
                <a:rect l="l" t="t" r="r" b="b"/>
                <a:pathLst>
                  <a:path w="11934" h="10962">
                    <a:moveTo>
                      <a:pt x="166" y="2070"/>
                    </a:moveTo>
                    <a:cubicBezTo>
                      <a:pt x="-245" y="-2649"/>
                      <a:pt x="10764" y="1255"/>
                      <a:pt x="11874" y="8204"/>
                    </a:cubicBezTo>
                    <a:cubicBezTo>
                      <a:pt x="12989" y="15148"/>
                      <a:pt x="-1710" y="7432"/>
                      <a:pt x="166" y="2070"/>
                    </a:cubicBezTo>
                    <a:close/>
                  </a:path>
                </a:pathLst>
              </a:custGeom>
              <a:solidFill>
                <a:srgbClr val="DEBC9A"/>
              </a:solidFill>
              <a:ln w="612" cap="flat">
                <a:noFill/>
                <a:prstDash val="solid"/>
                <a:miter/>
              </a:ln>
            </p:spPr>
            <p:txBody>
              <a:bodyPr/>
              <a:lstStyle/>
              <a:p>
                <a:endParaRPr lang="en-US"/>
              </a:p>
            </p:txBody>
          </p:sp>
          <p:sp>
            <p:nvSpPr>
              <p:cNvPr id="1080" name="Freeform 905">
                <a:extLst>
                  <a:ext uri="{FF2B5EF4-FFF2-40B4-BE49-F238E27FC236}">
                    <a16:creationId xmlns:a16="http://schemas.microsoft.com/office/drawing/2014/main" id="{4D75E589-2835-BAFD-D39E-C7EC88414848}"/>
                  </a:ext>
                </a:extLst>
              </p:cNvPr>
              <p:cNvSpPr/>
              <p:nvPr/>
            </p:nvSpPr>
            <p:spPr>
              <a:xfrm>
                <a:off x="7614564" y="2173060"/>
                <a:ext cx="18924" cy="47864"/>
              </a:xfrm>
              <a:custGeom>
                <a:avLst/>
                <a:gdLst>
                  <a:gd name="csX0" fmla="*/ 1194 w 5984"/>
                  <a:gd name="csY0" fmla="*/ 3 h 15136"/>
                  <a:gd name="csX1" fmla="*/ 3125 w 5984"/>
                  <a:gd name="csY1" fmla="*/ 14925 h 15136"/>
                  <a:gd name="csX2" fmla="*/ 1194 w 5984"/>
                  <a:gd name="csY2" fmla="*/ 3 h 15136"/>
                </a:gdLst>
                <a:ahLst/>
                <a:cxnLst>
                  <a:cxn ang="0">
                    <a:pos x="csX0" y="csY0"/>
                  </a:cxn>
                  <a:cxn ang="0">
                    <a:pos x="csX1" y="csY1"/>
                  </a:cxn>
                  <a:cxn ang="0">
                    <a:pos x="csX2" y="csY2"/>
                  </a:cxn>
                </a:cxnLst>
                <a:rect l="l" t="t" r="r" b="b"/>
                <a:pathLst>
                  <a:path w="5984" h="15136">
                    <a:moveTo>
                      <a:pt x="1194" y="3"/>
                    </a:moveTo>
                    <a:cubicBezTo>
                      <a:pt x="-93" y="4636"/>
                      <a:pt x="-1325" y="12609"/>
                      <a:pt x="3125" y="14925"/>
                    </a:cubicBezTo>
                    <a:cubicBezTo>
                      <a:pt x="7576" y="17242"/>
                      <a:pt x="6754" y="-255"/>
                      <a:pt x="1194" y="3"/>
                    </a:cubicBezTo>
                    <a:close/>
                  </a:path>
                </a:pathLst>
              </a:custGeom>
              <a:solidFill>
                <a:srgbClr val="DEBC9A"/>
              </a:solidFill>
              <a:ln w="612" cap="flat">
                <a:noFill/>
                <a:prstDash val="solid"/>
                <a:miter/>
              </a:ln>
            </p:spPr>
            <p:txBody>
              <a:bodyPr/>
              <a:lstStyle/>
              <a:p>
                <a:endParaRPr lang="en-US"/>
              </a:p>
            </p:txBody>
          </p:sp>
          <p:sp>
            <p:nvSpPr>
              <p:cNvPr id="1081" name="Freeform 906">
                <a:extLst>
                  <a:ext uri="{FF2B5EF4-FFF2-40B4-BE49-F238E27FC236}">
                    <a16:creationId xmlns:a16="http://schemas.microsoft.com/office/drawing/2014/main" id="{221BE2E9-A104-4487-78A3-A604BE88FF4B}"/>
                  </a:ext>
                </a:extLst>
              </p:cNvPr>
              <p:cNvSpPr/>
              <p:nvPr/>
            </p:nvSpPr>
            <p:spPr>
              <a:xfrm>
                <a:off x="7702509" y="2174908"/>
                <a:ext cx="28310" cy="46634"/>
              </a:xfrm>
              <a:custGeom>
                <a:avLst/>
                <a:gdLst>
                  <a:gd name="csX0" fmla="*/ 4647 w 8951"/>
                  <a:gd name="csY0" fmla="*/ 19 h 14747"/>
                  <a:gd name="csX1" fmla="*/ 1778 w 8951"/>
                  <a:gd name="csY1" fmla="*/ 13612 h 14747"/>
                  <a:gd name="csX2" fmla="*/ 4647 w 8951"/>
                  <a:gd name="csY2" fmla="*/ 19 h 14747"/>
                </a:gdLst>
                <a:ahLst/>
                <a:cxnLst>
                  <a:cxn ang="0">
                    <a:pos x="csX0" y="csY0"/>
                  </a:cxn>
                  <a:cxn ang="0">
                    <a:pos x="csX1" y="csY1"/>
                  </a:cxn>
                  <a:cxn ang="0">
                    <a:pos x="csX2" y="csY2"/>
                  </a:cxn>
                </a:cxnLst>
                <a:rect l="l" t="t" r="r" b="b"/>
                <a:pathLst>
                  <a:path w="8951" h="14747">
                    <a:moveTo>
                      <a:pt x="4647" y="19"/>
                    </a:moveTo>
                    <a:cubicBezTo>
                      <a:pt x="1539" y="-453"/>
                      <a:pt x="-2323" y="8041"/>
                      <a:pt x="1778" y="13612"/>
                    </a:cubicBezTo>
                    <a:cubicBezTo>
                      <a:pt x="5873" y="19188"/>
                      <a:pt x="13958" y="2550"/>
                      <a:pt x="4647" y="19"/>
                    </a:cubicBezTo>
                    <a:close/>
                  </a:path>
                </a:pathLst>
              </a:custGeom>
              <a:solidFill>
                <a:srgbClr val="DEBC9A"/>
              </a:solidFill>
              <a:ln w="612" cap="flat">
                <a:noFill/>
                <a:prstDash val="solid"/>
                <a:miter/>
              </a:ln>
            </p:spPr>
            <p:txBody>
              <a:bodyPr/>
              <a:lstStyle/>
              <a:p>
                <a:endParaRPr lang="en-US"/>
              </a:p>
            </p:txBody>
          </p:sp>
          <p:sp>
            <p:nvSpPr>
              <p:cNvPr id="1082" name="Freeform 907">
                <a:extLst>
                  <a:ext uri="{FF2B5EF4-FFF2-40B4-BE49-F238E27FC236}">
                    <a16:creationId xmlns:a16="http://schemas.microsoft.com/office/drawing/2014/main" id="{F70BE3C1-8D02-5EC9-DE8D-2D30BAF972C3}"/>
                  </a:ext>
                </a:extLst>
              </p:cNvPr>
              <p:cNvSpPr/>
              <p:nvPr/>
            </p:nvSpPr>
            <p:spPr>
              <a:xfrm>
                <a:off x="7683352" y="2324285"/>
                <a:ext cx="60808" cy="62770"/>
              </a:xfrm>
              <a:custGeom>
                <a:avLst/>
                <a:gdLst>
                  <a:gd name="csX0" fmla="*/ 270 w 19228"/>
                  <a:gd name="csY0" fmla="*/ 555 h 19848"/>
                  <a:gd name="csX1" fmla="*/ 13474 w 19228"/>
                  <a:gd name="csY1" fmla="*/ 18358 h 19848"/>
                  <a:gd name="csX2" fmla="*/ 18647 w 19228"/>
                  <a:gd name="csY2" fmla="*/ 10348 h 19848"/>
                  <a:gd name="csX3" fmla="*/ 270 w 19228"/>
                  <a:gd name="csY3" fmla="*/ 555 h 19848"/>
                </a:gdLst>
                <a:ahLst/>
                <a:cxnLst>
                  <a:cxn ang="0">
                    <a:pos x="csX0" y="csY0"/>
                  </a:cxn>
                  <a:cxn ang="0">
                    <a:pos x="csX1" y="csY1"/>
                  </a:cxn>
                  <a:cxn ang="0">
                    <a:pos x="csX2" y="csY2"/>
                  </a:cxn>
                  <a:cxn ang="0">
                    <a:pos x="csX3" y="csY3"/>
                  </a:cxn>
                </a:cxnLst>
                <a:rect l="l" t="t" r="r" b="b"/>
                <a:pathLst>
                  <a:path w="19228" h="19848">
                    <a:moveTo>
                      <a:pt x="270" y="555"/>
                    </a:moveTo>
                    <a:cubicBezTo>
                      <a:pt x="-1716" y="1677"/>
                      <a:pt x="7724" y="13504"/>
                      <a:pt x="13474" y="18358"/>
                    </a:cubicBezTo>
                    <a:cubicBezTo>
                      <a:pt x="19230" y="23212"/>
                      <a:pt x="20014" y="15055"/>
                      <a:pt x="18647" y="10348"/>
                    </a:cubicBezTo>
                    <a:cubicBezTo>
                      <a:pt x="17280" y="5648"/>
                      <a:pt x="3991" y="-2147"/>
                      <a:pt x="270" y="555"/>
                    </a:cubicBezTo>
                    <a:close/>
                  </a:path>
                </a:pathLst>
              </a:custGeom>
              <a:solidFill>
                <a:srgbClr val="DEBC9A"/>
              </a:solidFill>
              <a:ln w="612" cap="flat">
                <a:noFill/>
                <a:prstDash val="solid"/>
                <a:miter/>
              </a:ln>
            </p:spPr>
            <p:txBody>
              <a:bodyPr/>
              <a:lstStyle/>
              <a:p>
                <a:endParaRPr lang="en-US"/>
              </a:p>
            </p:txBody>
          </p:sp>
          <p:sp>
            <p:nvSpPr>
              <p:cNvPr id="1083" name="Freeform 908">
                <a:extLst>
                  <a:ext uri="{FF2B5EF4-FFF2-40B4-BE49-F238E27FC236}">
                    <a16:creationId xmlns:a16="http://schemas.microsoft.com/office/drawing/2014/main" id="{9526159F-34EC-A604-6F80-EC8576B3667B}"/>
                  </a:ext>
                </a:extLst>
              </p:cNvPr>
              <p:cNvSpPr/>
              <p:nvPr/>
            </p:nvSpPr>
            <p:spPr>
              <a:xfrm>
                <a:off x="7653780" y="2262575"/>
                <a:ext cx="38768" cy="51662"/>
              </a:xfrm>
              <a:custGeom>
                <a:avLst/>
                <a:gdLst>
                  <a:gd name="csX0" fmla="*/ 4282 w 12260"/>
                  <a:gd name="csY0" fmla="*/ 16214 h 16336"/>
                  <a:gd name="csX1" fmla="*/ 11441 w 12260"/>
                  <a:gd name="csY1" fmla="*/ 7028 h 16336"/>
                  <a:gd name="csX2" fmla="*/ 1382 w 12260"/>
                  <a:gd name="csY2" fmla="*/ 84 h 16336"/>
                  <a:gd name="csX3" fmla="*/ 4282 w 12260"/>
                  <a:gd name="csY3" fmla="*/ 16220 h 16336"/>
                </a:gdLst>
                <a:ahLst/>
                <a:cxnLst>
                  <a:cxn ang="0">
                    <a:pos x="csX0" y="csY0"/>
                  </a:cxn>
                  <a:cxn ang="0">
                    <a:pos x="csX1" y="csY1"/>
                  </a:cxn>
                  <a:cxn ang="0">
                    <a:pos x="csX2" y="csY2"/>
                  </a:cxn>
                  <a:cxn ang="0">
                    <a:pos x="csX3" y="csY3"/>
                  </a:cxn>
                </a:cxnLst>
                <a:rect l="l" t="t" r="r" b="b"/>
                <a:pathLst>
                  <a:path w="12260" h="16336">
                    <a:moveTo>
                      <a:pt x="4282" y="16214"/>
                    </a:moveTo>
                    <a:cubicBezTo>
                      <a:pt x="9455" y="17213"/>
                      <a:pt x="14218" y="11876"/>
                      <a:pt x="11441" y="7028"/>
                    </a:cubicBezTo>
                    <a:cubicBezTo>
                      <a:pt x="8671" y="2174"/>
                      <a:pt x="3951" y="-522"/>
                      <a:pt x="1382" y="84"/>
                    </a:cubicBezTo>
                    <a:cubicBezTo>
                      <a:pt x="-1186" y="691"/>
                      <a:pt x="-150" y="13824"/>
                      <a:pt x="4282" y="16220"/>
                    </a:cubicBezTo>
                    <a:close/>
                  </a:path>
                </a:pathLst>
              </a:custGeom>
              <a:solidFill>
                <a:srgbClr val="DEBC9A"/>
              </a:solidFill>
              <a:ln w="612" cap="flat">
                <a:noFill/>
                <a:prstDash val="solid"/>
                <a:miter/>
              </a:ln>
            </p:spPr>
            <p:txBody>
              <a:bodyPr/>
              <a:lstStyle/>
              <a:p>
                <a:endParaRPr lang="en-US"/>
              </a:p>
            </p:txBody>
          </p:sp>
          <p:sp>
            <p:nvSpPr>
              <p:cNvPr id="1084" name="Freeform 909">
                <a:extLst>
                  <a:ext uri="{FF2B5EF4-FFF2-40B4-BE49-F238E27FC236}">
                    <a16:creationId xmlns:a16="http://schemas.microsoft.com/office/drawing/2014/main" id="{001B0B65-744F-645B-B132-74AB5CEEE555}"/>
                  </a:ext>
                </a:extLst>
              </p:cNvPr>
              <p:cNvSpPr/>
              <p:nvPr/>
            </p:nvSpPr>
            <p:spPr>
              <a:xfrm>
                <a:off x="7722719" y="2248994"/>
                <a:ext cx="42004" cy="68069"/>
              </a:xfrm>
              <a:custGeom>
                <a:avLst/>
                <a:gdLst>
                  <a:gd name="csX0" fmla="*/ 13278 w 13283"/>
                  <a:gd name="csY0" fmla="*/ 20691 h 21524"/>
                  <a:gd name="csX1" fmla="*/ 7939 w 13283"/>
                  <a:gd name="csY1" fmla="*/ 9593 h 21524"/>
                  <a:gd name="csX2" fmla="*/ 2973 w 13283"/>
                  <a:gd name="csY2" fmla="*/ 39 h 21524"/>
                  <a:gd name="csX3" fmla="*/ 1858 w 13283"/>
                  <a:gd name="csY3" fmla="*/ 13411 h 21524"/>
                  <a:gd name="csX4" fmla="*/ 13284 w 13283"/>
                  <a:gd name="csY4" fmla="*/ 20691 h 21524"/>
                </a:gdLst>
                <a:ahLst/>
                <a:cxnLst>
                  <a:cxn ang="0">
                    <a:pos x="csX0" y="csY0"/>
                  </a:cxn>
                  <a:cxn ang="0">
                    <a:pos x="csX1" y="csY1"/>
                  </a:cxn>
                  <a:cxn ang="0">
                    <a:pos x="csX2" y="csY2"/>
                  </a:cxn>
                  <a:cxn ang="0">
                    <a:pos x="csX3" y="csY3"/>
                  </a:cxn>
                  <a:cxn ang="0">
                    <a:pos x="csX4" y="csY4"/>
                  </a:cxn>
                </a:cxnLst>
                <a:rect l="l" t="t" r="r" b="b"/>
                <a:pathLst>
                  <a:path w="13283" h="21524">
                    <a:moveTo>
                      <a:pt x="13278" y="20691"/>
                    </a:moveTo>
                    <a:cubicBezTo>
                      <a:pt x="13278" y="20691"/>
                      <a:pt x="10133" y="14385"/>
                      <a:pt x="7939" y="9593"/>
                    </a:cubicBezTo>
                    <a:cubicBezTo>
                      <a:pt x="5744" y="4800"/>
                      <a:pt x="5621" y="768"/>
                      <a:pt x="2973" y="39"/>
                    </a:cubicBezTo>
                    <a:cubicBezTo>
                      <a:pt x="325" y="-691"/>
                      <a:pt x="-1581" y="9109"/>
                      <a:pt x="1858" y="13411"/>
                    </a:cubicBezTo>
                    <a:cubicBezTo>
                      <a:pt x="5290" y="17719"/>
                      <a:pt x="11506" y="23749"/>
                      <a:pt x="13284" y="20691"/>
                    </a:cubicBezTo>
                    <a:close/>
                  </a:path>
                </a:pathLst>
              </a:custGeom>
              <a:solidFill>
                <a:srgbClr val="DEBC9A"/>
              </a:solidFill>
              <a:ln w="612" cap="flat">
                <a:noFill/>
                <a:prstDash val="solid"/>
                <a:miter/>
              </a:ln>
            </p:spPr>
            <p:txBody>
              <a:bodyPr/>
              <a:lstStyle/>
              <a:p>
                <a:endParaRPr lang="en-US"/>
              </a:p>
            </p:txBody>
          </p:sp>
          <p:sp>
            <p:nvSpPr>
              <p:cNvPr id="1085" name="Freeform 910">
                <a:extLst>
                  <a:ext uri="{FF2B5EF4-FFF2-40B4-BE49-F238E27FC236}">
                    <a16:creationId xmlns:a16="http://schemas.microsoft.com/office/drawing/2014/main" id="{0DFA819F-477C-9A50-DABE-888B1F66B6D4}"/>
                  </a:ext>
                </a:extLst>
              </p:cNvPr>
              <p:cNvSpPr/>
              <p:nvPr/>
            </p:nvSpPr>
            <p:spPr>
              <a:xfrm>
                <a:off x="7204941" y="2049381"/>
                <a:ext cx="97003" cy="83138"/>
              </a:xfrm>
              <a:custGeom>
                <a:avLst/>
                <a:gdLst>
                  <a:gd name="csX0" fmla="*/ 4160 w 30675"/>
                  <a:gd name="csY0" fmla="*/ 26237 h 26290"/>
                  <a:gd name="csX1" fmla="*/ 13679 w 30675"/>
                  <a:gd name="csY1" fmla="*/ 16168 h 26290"/>
                  <a:gd name="csX2" fmla="*/ 30114 w 30675"/>
                  <a:gd name="csY2" fmla="*/ 6069 h 26290"/>
                  <a:gd name="csX3" fmla="*/ 18939 w 30675"/>
                  <a:gd name="csY3" fmla="*/ 32 h 26290"/>
                  <a:gd name="csX4" fmla="*/ 11779 w 30675"/>
                  <a:gd name="csY4" fmla="*/ 12406 h 26290"/>
                  <a:gd name="csX5" fmla="*/ 3412 w 30675"/>
                  <a:gd name="csY5" fmla="*/ 15623 h 26290"/>
                  <a:gd name="csX6" fmla="*/ 4160 w 30675"/>
                  <a:gd name="csY6" fmla="*/ 26237 h 262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0675" h="26290">
                    <a:moveTo>
                      <a:pt x="4160" y="26237"/>
                    </a:moveTo>
                    <a:cubicBezTo>
                      <a:pt x="4160" y="26237"/>
                      <a:pt x="8052" y="21598"/>
                      <a:pt x="13679" y="16168"/>
                    </a:cubicBezTo>
                    <a:cubicBezTo>
                      <a:pt x="19313" y="10739"/>
                      <a:pt x="27925" y="8710"/>
                      <a:pt x="30114" y="6069"/>
                    </a:cubicBezTo>
                    <a:cubicBezTo>
                      <a:pt x="32308" y="3427"/>
                      <a:pt x="27962" y="-390"/>
                      <a:pt x="18939" y="32"/>
                    </a:cubicBezTo>
                    <a:cubicBezTo>
                      <a:pt x="9916" y="455"/>
                      <a:pt x="13017" y="9556"/>
                      <a:pt x="11779" y="12406"/>
                    </a:cubicBezTo>
                    <a:cubicBezTo>
                      <a:pt x="10535" y="15255"/>
                      <a:pt x="8297" y="13012"/>
                      <a:pt x="3412" y="15623"/>
                    </a:cubicBezTo>
                    <a:cubicBezTo>
                      <a:pt x="-1474" y="18234"/>
                      <a:pt x="-1014" y="27058"/>
                      <a:pt x="4160" y="26237"/>
                    </a:cubicBezTo>
                    <a:close/>
                  </a:path>
                </a:pathLst>
              </a:custGeom>
              <a:solidFill>
                <a:srgbClr val="DEBC9A"/>
              </a:solidFill>
              <a:ln w="612" cap="flat">
                <a:noFill/>
                <a:prstDash val="solid"/>
                <a:miter/>
              </a:ln>
            </p:spPr>
            <p:txBody>
              <a:bodyPr/>
              <a:lstStyle/>
              <a:p>
                <a:endParaRPr lang="en-US"/>
              </a:p>
            </p:txBody>
          </p:sp>
          <p:sp>
            <p:nvSpPr>
              <p:cNvPr id="1086" name="Freeform 911">
                <a:extLst>
                  <a:ext uri="{FF2B5EF4-FFF2-40B4-BE49-F238E27FC236}">
                    <a16:creationId xmlns:a16="http://schemas.microsoft.com/office/drawing/2014/main" id="{B7149236-5E23-8D76-005D-C1E1C841A606}"/>
                  </a:ext>
                </a:extLst>
              </p:cNvPr>
              <p:cNvSpPr/>
              <p:nvPr/>
            </p:nvSpPr>
            <p:spPr>
              <a:xfrm>
                <a:off x="7354111" y="1998936"/>
                <a:ext cx="77348" cy="45001"/>
              </a:xfrm>
              <a:custGeom>
                <a:avLst/>
                <a:gdLst>
                  <a:gd name="csX0" fmla="*/ 1456 w 24460"/>
                  <a:gd name="csY0" fmla="*/ 14231 h 14231"/>
                  <a:gd name="csX1" fmla="*/ 16774 w 24460"/>
                  <a:gd name="csY1" fmla="*/ 12803 h 14231"/>
                  <a:gd name="csX2" fmla="*/ 22402 w 24460"/>
                  <a:gd name="csY2" fmla="*/ 5069 h 14231"/>
                  <a:gd name="csX3" fmla="*/ 6341 w 24460"/>
                  <a:gd name="csY3" fmla="*/ 1883 h 14231"/>
                  <a:gd name="csX4" fmla="*/ 1456 w 24460"/>
                  <a:gd name="csY4" fmla="*/ 14225 h 14231"/>
                </a:gdLst>
                <a:ahLst/>
                <a:cxnLst>
                  <a:cxn ang="0">
                    <a:pos x="csX0" y="csY0"/>
                  </a:cxn>
                  <a:cxn ang="0">
                    <a:pos x="csX1" y="csY1"/>
                  </a:cxn>
                  <a:cxn ang="0">
                    <a:pos x="csX2" y="csY2"/>
                  </a:cxn>
                  <a:cxn ang="0">
                    <a:pos x="csX3" y="csY3"/>
                  </a:cxn>
                  <a:cxn ang="0">
                    <a:pos x="csX4" y="csY4"/>
                  </a:cxn>
                </a:cxnLst>
                <a:rect l="l" t="t" r="r" b="b"/>
                <a:pathLst>
                  <a:path w="24460" h="14231">
                    <a:moveTo>
                      <a:pt x="1456" y="14231"/>
                    </a:moveTo>
                    <a:cubicBezTo>
                      <a:pt x="1456" y="14231"/>
                      <a:pt x="8910" y="11198"/>
                      <a:pt x="16774" y="12803"/>
                    </a:cubicBezTo>
                    <a:cubicBezTo>
                      <a:pt x="24639" y="14409"/>
                      <a:pt x="26380" y="9378"/>
                      <a:pt x="22402" y="5069"/>
                    </a:cubicBezTo>
                    <a:cubicBezTo>
                      <a:pt x="18430" y="761"/>
                      <a:pt x="9940" y="-2058"/>
                      <a:pt x="6341" y="1883"/>
                    </a:cubicBezTo>
                    <a:cubicBezTo>
                      <a:pt x="2737" y="5823"/>
                      <a:pt x="-2602" y="12221"/>
                      <a:pt x="1456" y="14225"/>
                    </a:cubicBezTo>
                    <a:close/>
                  </a:path>
                </a:pathLst>
              </a:custGeom>
              <a:solidFill>
                <a:srgbClr val="DEBC9A"/>
              </a:solidFill>
              <a:ln w="612" cap="flat">
                <a:noFill/>
                <a:prstDash val="solid"/>
                <a:miter/>
              </a:ln>
            </p:spPr>
            <p:txBody>
              <a:bodyPr/>
              <a:lstStyle/>
              <a:p>
                <a:endParaRPr lang="en-US"/>
              </a:p>
            </p:txBody>
          </p:sp>
          <p:sp>
            <p:nvSpPr>
              <p:cNvPr id="1087" name="Freeform 912">
                <a:extLst>
                  <a:ext uri="{FF2B5EF4-FFF2-40B4-BE49-F238E27FC236}">
                    <a16:creationId xmlns:a16="http://schemas.microsoft.com/office/drawing/2014/main" id="{F6272384-2D93-B78C-5B1E-629D4B18ADB7}"/>
                  </a:ext>
                </a:extLst>
              </p:cNvPr>
              <p:cNvSpPr/>
              <p:nvPr/>
            </p:nvSpPr>
            <p:spPr>
              <a:xfrm>
                <a:off x="7178820" y="1967422"/>
                <a:ext cx="82627" cy="37507"/>
              </a:xfrm>
              <a:custGeom>
                <a:avLst/>
                <a:gdLst>
                  <a:gd name="csX0" fmla="*/ 0 w 26129"/>
                  <a:gd name="csY0" fmla="*/ 4966 h 11860"/>
                  <a:gd name="csX1" fmla="*/ 24428 w 26129"/>
                  <a:gd name="csY1" fmla="*/ 357 h 11860"/>
                  <a:gd name="csX2" fmla="*/ 15196 w 26129"/>
                  <a:gd name="csY2" fmla="*/ 11579 h 11860"/>
                  <a:gd name="csX3" fmla="*/ 0 w 26129"/>
                  <a:gd name="csY3" fmla="*/ 4966 h 11860"/>
                </a:gdLst>
                <a:ahLst/>
                <a:cxnLst>
                  <a:cxn ang="0">
                    <a:pos x="csX0" y="csY0"/>
                  </a:cxn>
                  <a:cxn ang="0">
                    <a:pos x="csX1" y="csY1"/>
                  </a:cxn>
                  <a:cxn ang="0">
                    <a:pos x="csX2" y="csY2"/>
                  </a:cxn>
                  <a:cxn ang="0">
                    <a:pos x="csX3" y="csY3"/>
                  </a:cxn>
                </a:cxnLst>
                <a:rect l="l" t="t" r="r" b="b"/>
                <a:pathLst>
                  <a:path w="26129" h="11860">
                    <a:moveTo>
                      <a:pt x="0" y="4966"/>
                    </a:moveTo>
                    <a:cubicBezTo>
                      <a:pt x="1698" y="1356"/>
                      <a:pt x="20076" y="-917"/>
                      <a:pt x="24428" y="357"/>
                    </a:cubicBezTo>
                    <a:cubicBezTo>
                      <a:pt x="28774" y="1632"/>
                      <a:pt x="24471" y="10034"/>
                      <a:pt x="15196" y="11579"/>
                    </a:cubicBezTo>
                    <a:cubicBezTo>
                      <a:pt x="5922" y="13123"/>
                      <a:pt x="-37" y="7969"/>
                      <a:pt x="0" y="4966"/>
                    </a:cubicBezTo>
                    <a:close/>
                  </a:path>
                </a:pathLst>
              </a:custGeom>
              <a:solidFill>
                <a:srgbClr val="DEBC9A"/>
              </a:solidFill>
              <a:ln w="612" cap="flat">
                <a:noFill/>
                <a:prstDash val="solid"/>
                <a:miter/>
              </a:ln>
            </p:spPr>
            <p:txBody>
              <a:bodyPr/>
              <a:lstStyle/>
              <a:p>
                <a:endParaRPr lang="en-US"/>
              </a:p>
            </p:txBody>
          </p:sp>
          <p:sp>
            <p:nvSpPr>
              <p:cNvPr id="1088" name="Freeform 913">
                <a:extLst>
                  <a:ext uri="{FF2B5EF4-FFF2-40B4-BE49-F238E27FC236}">
                    <a16:creationId xmlns:a16="http://schemas.microsoft.com/office/drawing/2014/main" id="{C2D73AE2-69F4-B0B8-4084-E1D7C2099B86}"/>
                  </a:ext>
                </a:extLst>
              </p:cNvPr>
              <p:cNvSpPr/>
              <p:nvPr/>
            </p:nvSpPr>
            <p:spPr>
              <a:xfrm>
                <a:off x="7028232" y="1990887"/>
                <a:ext cx="107014" cy="34605"/>
              </a:xfrm>
              <a:custGeom>
                <a:avLst/>
                <a:gdLst>
                  <a:gd name="csX0" fmla="*/ 33752 w 33839"/>
                  <a:gd name="csY0" fmla="*/ 548 h 10942"/>
                  <a:gd name="csX1" fmla="*/ 13 w 33839"/>
                  <a:gd name="csY1" fmla="*/ 5371 h 10942"/>
                  <a:gd name="csX2" fmla="*/ 14547 w 33839"/>
                  <a:gd name="csY2" fmla="*/ 10525 h 10942"/>
                  <a:gd name="csX3" fmla="*/ 33758 w 33839"/>
                  <a:gd name="csY3" fmla="*/ 548 h 10942"/>
                </a:gdLst>
                <a:ahLst/>
                <a:cxnLst>
                  <a:cxn ang="0">
                    <a:pos x="csX0" y="csY0"/>
                  </a:cxn>
                  <a:cxn ang="0">
                    <a:pos x="csX1" y="csY1"/>
                  </a:cxn>
                  <a:cxn ang="0">
                    <a:pos x="csX2" y="csY2"/>
                  </a:cxn>
                  <a:cxn ang="0">
                    <a:pos x="csX3" y="csY3"/>
                  </a:cxn>
                </a:cxnLst>
                <a:rect l="l" t="t" r="r" b="b"/>
                <a:pathLst>
                  <a:path w="33839" h="10942">
                    <a:moveTo>
                      <a:pt x="33752" y="548"/>
                    </a:moveTo>
                    <a:cubicBezTo>
                      <a:pt x="30313" y="-1150"/>
                      <a:pt x="424" y="1277"/>
                      <a:pt x="13" y="5371"/>
                    </a:cubicBezTo>
                    <a:cubicBezTo>
                      <a:pt x="-404" y="9464"/>
                      <a:pt x="9202" y="11983"/>
                      <a:pt x="14547" y="10525"/>
                    </a:cubicBezTo>
                    <a:cubicBezTo>
                      <a:pt x="19886" y="9066"/>
                      <a:pt x="35082" y="6008"/>
                      <a:pt x="33758" y="548"/>
                    </a:cubicBezTo>
                    <a:close/>
                  </a:path>
                </a:pathLst>
              </a:custGeom>
              <a:solidFill>
                <a:srgbClr val="DEBC9A"/>
              </a:solidFill>
              <a:ln w="612" cap="flat">
                <a:noFill/>
                <a:prstDash val="solid"/>
                <a:miter/>
              </a:ln>
            </p:spPr>
            <p:txBody>
              <a:bodyPr/>
              <a:lstStyle/>
              <a:p>
                <a:endParaRPr lang="en-US"/>
              </a:p>
            </p:txBody>
          </p:sp>
        </p:grpSp>
        <p:grpSp>
          <p:nvGrpSpPr>
            <p:cNvPr id="1028" name="Group 1027">
              <a:extLst>
                <a:ext uri="{FF2B5EF4-FFF2-40B4-BE49-F238E27FC236}">
                  <a16:creationId xmlns:a16="http://schemas.microsoft.com/office/drawing/2014/main" id="{B5780EC3-C4A1-F141-3D8E-80AB02A6DB7B}"/>
                </a:ext>
              </a:extLst>
            </p:cNvPr>
            <p:cNvGrpSpPr/>
            <p:nvPr/>
          </p:nvGrpSpPr>
          <p:grpSpPr>
            <a:xfrm>
              <a:off x="9209827" y="2159676"/>
              <a:ext cx="101643" cy="69837"/>
              <a:chOff x="5339726" y="1692927"/>
              <a:chExt cx="571288" cy="392522"/>
            </a:xfrm>
          </p:grpSpPr>
          <p:sp>
            <p:nvSpPr>
              <p:cNvPr id="1033" name="Freeform 915">
                <a:extLst>
                  <a:ext uri="{FF2B5EF4-FFF2-40B4-BE49-F238E27FC236}">
                    <a16:creationId xmlns:a16="http://schemas.microsoft.com/office/drawing/2014/main" id="{7860AAC8-FDC6-D33A-6390-807C78D13B0D}"/>
                  </a:ext>
                </a:extLst>
              </p:cNvPr>
              <p:cNvSpPr/>
              <p:nvPr/>
            </p:nvSpPr>
            <p:spPr>
              <a:xfrm>
                <a:off x="5339726" y="1958162"/>
                <a:ext cx="243605" cy="117819"/>
              </a:xfrm>
              <a:custGeom>
                <a:avLst/>
                <a:gdLst>
                  <a:gd name="csX0" fmla="*/ 209 w 77032"/>
                  <a:gd name="csY0" fmla="*/ 31175 h 37257"/>
                  <a:gd name="csX1" fmla="*/ 3145 w 77032"/>
                  <a:gd name="csY1" fmla="*/ 35490 h 37257"/>
                  <a:gd name="csX2" fmla="*/ 2611 w 77032"/>
                  <a:gd name="csY2" fmla="*/ 29116 h 37257"/>
                  <a:gd name="csX3" fmla="*/ 202 w 77032"/>
                  <a:gd name="csY3" fmla="*/ 31175 h 37257"/>
                  <a:gd name="csX4" fmla="*/ 9281 w 77032"/>
                  <a:gd name="csY4" fmla="*/ 21799 h 37257"/>
                  <a:gd name="csX5" fmla="*/ 14123 w 77032"/>
                  <a:gd name="csY5" fmla="*/ 22068 h 37257"/>
                  <a:gd name="csX6" fmla="*/ 9281 w 77032"/>
                  <a:gd name="csY6" fmla="*/ 21799 h 37257"/>
                  <a:gd name="csX7" fmla="*/ 14068 w 77032"/>
                  <a:gd name="csY7" fmla="*/ 29079 h 37257"/>
                  <a:gd name="csX8" fmla="*/ 18390 w 77032"/>
                  <a:gd name="csY8" fmla="*/ 33749 h 37257"/>
                  <a:gd name="csX9" fmla="*/ 14669 w 77032"/>
                  <a:gd name="csY9" fmla="*/ 27964 h 37257"/>
                  <a:gd name="csX10" fmla="*/ 14068 w 77032"/>
                  <a:gd name="csY10" fmla="*/ 29079 h 37257"/>
                  <a:gd name="csX11" fmla="*/ 25617 w 77032"/>
                  <a:gd name="csY11" fmla="*/ 20463 h 37257"/>
                  <a:gd name="csX12" fmla="*/ 25776 w 77032"/>
                  <a:gd name="csY12" fmla="*/ 23760 h 37257"/>
                  <a:gd name="csX13" fmla="*/ 30447 w 77032"/>
                  <a:gd name="csY13" fmla="*/ 19396 h 37257"/>
                  <a:gd name="csX14" fmla="*/ 25617 w 77032"/>
                  <a:gd name="csY14" fmla="*/ 20469 h 37257"/>
                  <a:gd name="csX15" fmla="*/ 25372 w 77032"/>
                  <a:gd name="csY15" fmla="*/ 35238 h 37257"/>
                  <a:gd name="csX16" fmla="*/ 25335 w 77032"/>
                  <a:gd name="csY16" fmla="*/ 35342 h 37257"/>
                  <a:gd name="csX17" fmla="*/ 30172 w 77032"/>
                  <a:gd name="csY17" fmla="*/ 35612 h 37257"/>
                  <a:gd name="csX18" fmla="*/ 25372 w 77032"/>
                  <a:gd name="csY18" fmla="*/ 35238 h 37257"/>
                  <a:gd name="csX19" fmla="*/ 29332 w 77032"/>
                  <a:gd name="csY19" fmla="*/ 30869 h 37257"/>
                  <a:gd name="csX20" fmla="*/ 33653 w 77032"/>
                  <a:gd name="csY20" fmla="*/ 35539 h 37257"/>
                  <a:gd name="csX21" fmla="*/ 29933 w 77032"/>
                  <a:gd name="csY21" fmla="*/ 29753 h 37257"/>
                  <a:gd name="csX22" fmla="*/ 29332 w 77032"/>
                  <a:gd name="csY22" fmla="*/ 30869 h 37257"/>
                  <a:gd name="csX23" fmla="*/ 47317 w 77032"/>
                  <a:gd name="csY23" fmla="*/ 9432 h 37257"/>
                  <a:gd name="csX24" fmla="*/ 47207 w 77032"/>
                  <a:gd name="csY24" fmla="*/ 10786 h 37257"/>
                  <a:gd name="csX25" fmla="*/ 58982 w 77032"/>
                  <a:gd name="csY25" fmla="*/ 7667 h 37257"/>
                  <a:gd name="csX26" fmla="*/ 47317 w 77032"/>
                  <a:gd name="csY26" fmla="*/ 9432 h 37257"/>
                  <a:gd name="csX27" fmla="*/ 43100 w 77032"/>
                  <a:gd name="csY27" fmla="*/ 23925 h 37257"/>
                  <a:gd name="csX28" fmla="*/ 43259 w 77032"/>
                  <a:gd name="csY28" fmla="*/ 27222 h 37257"/>
                  <a:gd name="csX29" fmla="*/ 47930 w 77032"/>
                  <a:gd name="csY29" fmla="*/ 22859 h 37257"/>
                  <a:gd name="csX30" fmla="*/ 43100 w 77032"/>
                  <a:gd name="csY30" fmla="*/ 23925 h 37257"/>
                  <a:gd name="csX31" fmla="*/ 49646 w 77032"/>
                  <a:gd name="csY31" fmla="*/ 22743 h 37257"/>
                  <a:gd name="csX32" fmla="*/ 53962 w 77032"/>
                  <a:gd name="csY32" fmla="*/ 27412 h 37257"/>
                  <a:gd name="csX33" fmla="*/ 50241 w 77032"/>
                  <a:gd name="csY33" fmla="*/ 21633 h 37257"/>
                  <a:gd name="csX34" fmla="*/ 49640 w 77032"/>
                  <a:gd name="csY34" fmla="*/ 22743 h 37257"/>
                  <a:gd name="csX35" fmla="*/ 54434 w 77032"/>
                  <a:gd name="csY35" fmla="*/ 18220 h 37257"/>
                  <a:gd name="csX36" fmla="*/ 54397 w 77032"/>
                  <a:gd name="csY36" fmla="*/ 18324 h 37257"/>
                  <a:gd name="csX37" fmla="*/ 59240 w 77032"/>
                  <a:gd name="csY37" fmla="*/ 18594 h 37257"/>
                  <a:gd name="csX38" fmla="*/ 54434 w 77032"/>
                  <a:gd name="csY38" fmla="*/ 18226 h 37257"/>
                  <a:gd name="csX39" fmla="*/ 71542 w 77032"/>
                  <a:gd name="csY39" fmla="*/ 2157 h 37257"/>
                  <a:gd name="csX40" fmla="*/ 71696 w 77032"/>
                  <a:gd name="csY40" fmla="*/ 5448 h 37257"/>
                  <a:gd name="csX41" fmla="*/ 76373 w 77032"/>
                  <a:gd name="csY41" fmla="*/ 1085 h 37257"/>
                  <a:gd name="csX42" fmla="*/ 71542 w 77032"/>
                  <a:gd name="csY42" fmla="*/ 2157 h 372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77032" h="37257">
                    <a:moveTo>
                      <a:pt x="209" y="31175"/>
                    </a:moveTo>
                    <a:cubicBezTo>
                      <a:pt x="-466" y="33081"/>
                      <a:pt x="491" y="35575"/>
                      <a:pt x="3145" y="35490"/>
                    </a:cubicBezTo>
                    <a:cubicBezTo>
                      <a:pt x="7031" y="33841"/>
                      <a:pt x="6240" y="28473"/>
                      <a:pt x="2611" y="29116"/>
                    </a:cubicBezTo>
                    <a:cubicBezTo>
                      <a:pt x="1367" y="29337"/>
                      <a:pt x="558" y="30176"/>
                      <a:pt x="202" y="31175"/>
                    </a:cubicBezTo>
                    <a:close/>
                    <a:moveTo>
                      <a:pt x="9281" y="21799"/>
                    </a:moveTo>
                    <a:cubicBezTo>
                      <a:pt x="9741" y="24992"/>
                      <a:pt x="13486" y="23552"/>
                      <a:pt x="14123" y="22068"/>
                    </a:cubicBezTo>
                    <a:cubicBezTo>
                      <a:pt x="14761" y="20585"/>
                      <a:pt x="10004" y="19507"/>
                      <a:pt x="9281" y="21799"/>
                    </a:cubicBezTo>
                    <a:close/>
                    <a:moveTo>
                      <a:pt x="14068" y="29079"/>
                    </a:moveTo>
                    <a:cubicBezTo>
                      <a:pt x="13118" y="31702"/>
                      <a:pt x="15227" y="34356"/>
                      <a:pt x="18390" y="33749"/>
                    </a:cubicBezTo>
                    <a:cubicBezTo>
                      <a:pt x="22006" y="33057"/>
                      <a:pt x="16569" y="26573"/>
                      <a:pt x="14669" y="27964"/>
                    </a:cubicBezTo>
                    <a:cubicBezTo>
                      <a:pt x="14399" y="28325"/>
                      <a:pt x="14203" y="28705"/>
                      <a:pt x="14068" y="29079"/>
                    </a:cubicBezTo>
                    <a:close/>
                    <a:moveTo>
                      <a:pt x="25617" y="20463"/>
                    </a:moveTo>
                    <a:cubicBezTo>
                      <a:pt x="25249" y="21400"/>
                      <a:pt x="25225" y="22559"/>
                      <a:pt x="25776" y="23760"/>
                    </a:cubicBezTo>
                    <a:cubicBezTo>
                      <a:pt x="28688" y="26567"/>
                      <a:pt x="32709" y="22307"/>
                      <a:pt x="30447" y="19396"/>
                    </a:cubicBezTo>
                    <a:cubicBezTo>
                      <a:pt x="28891" y="17399"/>
                      <a:pt x="26432" y="18398"/>
                      <a:pt x="25617" y="20469"/>
                    </a:cubicBezTo>
                    <a:close/>
                    <a:moveTo>
                      <a:pt x="25372" y="35238"/>
                    </a:moveTo>
                    <a:cubicBezTo>
                      <a:pt x="25347" y="35269"/>
                      <a:pt x="25347" y="35306"/>
                      <a:pt x="25335" y="35342"/>
                    </a:cubicBezTo>
                    <a:cubicBezTo>
                      <a:pt x="25795" y="38535"/>
                      <a:pt x="29534" y="37095"/>
                      <a:pt x="30172" y="35612"/>
                    </a:cubicBezTo>
                    <a:cubicBezTo>
                      <a:pt x="30797" y="34147"/>
                      <a:pt x="26206" y="33081"/>
                      <a:pt x="25372" y="35238"/>
                    </a:cubicBezTo>
                    <a:close/>
                    <a:moveTo>
                      <a:pt x="29332" y="30869"/>
                    </a:moveTo>
                    <a:cubicBezTo>
                      <a:pt x="28382" y="33486"/>
                      <a:pt x="30490" y="36139"/>
                      <a:pt x="33653" y="35539"/>
                    </a:cubicBezTo>
                    <a:cubicBezTo>
                      <a:pt x="37270" y="34846"/>
                      <a:pt x="31833" y="28362"/>
                      <a:pt x="29933" y="29753"/>
                    </a:cubicBezTo>
                    <a:cubicBezTo>
                      <a:pt x="29669" y="30115"/>
                      <a:pt x="29473" y="30495"/>
                      <a:pt x="29332" y="30869"/>
                    </a:cubicBezTo>
                    <a:close/>
                    <a:moveTo>
                      <a:pt x="47317" y="9432"/>
                    </a:moveTo>
                    <a:cubicBezTo>
                      <a:pt x="47164" y="9879"/>
                      <a:pt x="47121" y="10339"/>
                      <a:pt x="47207" y="10786"/>
                    </a:cubicBezTo>
                    <a:cubicBezTo>
                      <a:pt x="50756" y="12907"/>
                      <a:pt x="61305" y="13078"/>
                      <a:pt x="58982" y="7667"/>
                    </a:cubicBezTo>
                    <a:cubicBezTo>
                      <a:pt x="56910" y="2844"/>
                      <a:pt x="48555" y="5804"/>
                      <a:pt x="47317" y="9432"/>
                    </a:cubicBezTo>
                    <a:close/>
                    <a:moveTo>
                      <a:pt x="43100" y="23925"/>
                    </a:moveTo>
                    <a:cubicBezTo>
                      <a:pt x="42732" y="24863"/>
                      <a:pt x="42701" y="26027"/>
                      <a:pt x="43259" y="27222"/>
                    </a:cubicBezTo>
                    <a:cubicBezTo>
                      <a:pt x="46171" y="30029"/>
                      <a:pt x="50192" y="25770"/>
                      <a:pt x="47930" y="22859"/>
                    </a:cubicBezTo>
                    <a:cubicBezTo>
                      <a:pt x="46379" y="20855"/>
                      <a:pt x="43915" y="21860"/>
                      <a:pt x="43100" y="23925"/>
                    </a:cubicBezTo>
                    <a:close/>
                    <a:moveTo>
                      <a:pt x="49646" y="22743"/>
                    </a:moveTo>
                    <a:cubicBezTo>
                      <a:pt x="48696" y="25365"/>
                      <a:pt x="50805" y="28019"/>
                      <a:pt x="53962" y="27412"/>
                    </a:cubicBezTo>
                    <a:cubicBezTo>
                      <a:pt x="57578" y="26720"/>
                      <a:pt x="52147" y="20242"/>
                      <a:pt x="50241" y="21633"/>
                    </a:cubicBezTo>
                    <a:cubicBezTo>
                      <a:pt x="49971" y="21995"/>
                      <a:pt x="49775" y="22369"/>
                      <a:pt x="49640" y="22743"/>
                    </a:cubicBezTo>
                    <a:close/>
                    <a:moveTo>
                      <a:pt x="54434" y="18220"/>
                    </a:moveTo>
                    <a:cubicBezTo>
                      <a:pt x="54409" y="18250"/>
                      <a:pt x="54409" y="18287"/>
                      <a:pt x="54397" y="18324"/>
                    </a:cubicBezTo>
                    <a:cubicBezTo>
                      <a:pt x="54857" y="21517"/>
                      <a:pt x="58602" y="20077"/>
                      <a:pt x="59240" y="18594"/>
                    </a:cubicBezTo>
                    <a:cubicBezTo>
                      <a:pt x="59865" y="17135"/>
                      <a:pt x="55267" y="16069"/>
                      <a:pt x="54434" y="18226"/>
                    </a:cubicBezTo>
                    <a:close/>
                    <a:moveTo>
                      <a:pt x="71542" y="2157"/>
                    </a:moveTo>
                    <a:cubicBezTo>
                      <a:pt x="71175" y="3095"/>
                      <a:pt x="71144" y="4253"/>
                      <a:pt x="71696" y="5448"/>
                    </a:cubicBezTo>
                    <a:cubicBezTo>
                      <a:pt x="74607" y="8261"/>
                      <a:pt x="78629" y="3996"/>
                      <a:pt x="76373" y="1085"/>
                    </a:cubicBezTo>
                    <a:cubicBezTo>
                      <a:pt x="74816" y="-913"/>
                      <a:pt x="72352" y="86"/>
                      <a:pt x="71542" y="2157"/>
                    </a:cubicBezTo>
                    <a:close/>
                  </a:path>
                </a:pathLst>
              </a:custGeom>
              <a:solidFill>
                <a:srgbClr val="DEBC9A"/>
              </a:solidFill>
              <a:ln w="612" cap="flat">
                <a:noFill/>
                <a:prstDash val="solid"/>
                <a:miter/>
              </a:ln>
            </p:spPr>
            <p:txBody>
              <a:bodyPr/>
              <a:lstStyle/>
              <a:p>
                <a:endParaRPr lang="en-US"/>
              </a:p>
            </p:txBody>
          </p:sp>
          <p:sp>
            <p:nvSpPr>
              <p:cNvPr id="1034" name="Freeform 916">
                <a:extLst>
                  <a:ext uri="{FF2B5EF4-FFF2-40B4-BE49-F238E27FC236}">
                    <a16:creationId xmlns:a16="http://schemas.microsoft.com/office/drawing/2014/main" id="{A01A43E6-B814-2BCD-AA58-559F7A235C02}"/>
                  </a:ext>
                </a:extLst>
              </p:cNvPr>
              <p:cNvSpPr/>
              <p:nvPr/>
            </p:nvSpPr>
            <p:spPr>
              <a:xfrm>
                <a:off x="5490447" y="1692927"/>
                <a:ext cx="167380" cy="211952"/>
              </a:xfrm>
              <a:custGeom>
                <a:avLst/>
                <a:gdLst>
                  <a:gd name="csX0" fmla="*/ 3567 w 52928"/>
                  <a:gd name="csY0" fmla="*/ 12 h 67023"/>
                  <a:gd name="csX1" fmla="*/ 158 w 52928"/>
                  <a:gd name="csY1" fmla="*/ 3965 h 67023"/>
                  <a:gd name="csX2" fmla="*/ 6184 w 52928"/>
                  <a:gd name="csY2" fmla="*/ 1807 h 67023"/>
                  <a:gd name="csX3" fmla="*/ 3567 w 52928"/>
                  <a:gd name="csY3" fmla="*/ 18 h 67023"/>
                  <a:gd name="csX4" fmla="*/ 14974 w 52928"/>
                  <a:gd name="csY4" fmla="*/ 6349 h 67023"/>
                  <a:gd name="csX5" fmla="*/ 15967 w 52928"/>
                  <a:gd name="csY5" fmla="*/ 11092 h 67023"/>
                  <a:gd name="csX6" fmla="*/ 14974 w 52928"/>
                  <a:gd name="csY6" fmla="*/ 6349 h 67023"/>
                  <a:gd name="csX7" fmla="*/ 9175 w 52928"/>
                  <a:gd name="csY7" fmla="*/ 12857 h 67023"/>
                  <a:gd name="csX8" fmla="*/ 5779 w 52928"/>
                  <a:gd name="csY8" fmla="*/ 18238 h 67023"/>
                  <a:gd name="csX9" fmla="*/ 10408 w 52928"/>
                  <a:gd name="csY9" fmla="*/ 13145 h 67023"/>
                  <a:gd name="csX10" fmla="*/ 9175 w 52928"/>
                  <a:gd name="csY10" fmla="*/ 12857 h 67023"/>
                  <a:gd name="csX11" fmla="*/ 20491 w 52928"/>
                  <a:gd name="csY11" fmla="*/ 21780 h 67023"/>
                  <a:gd name="csX12" fmla="*/ 17347 w 52928"/>
                  <a:gd name="csY12" fmla="*/ 22785 h 67023"/>
                  <a:gd name="csX13" fmla="*/ 22772 w 52928"/>
                  <a:gd name="csY13" fmla="*/ 26168 h 67023"/>
                  <a:gd name="csX14" fmla="*/ 20491 w 52928"/>
                  <a:gd name="csY14" fmla="*/ 21780 h 67023"/>
                  <a:gd name="csX15" fmla="*/ 6147 w 52928"/>
                  <a:gd name="csY15" fmla="*/ 25365 h 67023"/>
                  <a:gd name="csX16" fmla="*/ 6037 w 52928"/>
                  <a:gd name="csY16" fmla="*/ 25359 h 67023"/>
                  <a:gd name="csX17" fmla="*/ 7030 w 52928"/>
                  <a:gd name="csY17" fmla="*/ 30096 h 67023"/>
                  <a:gd name="csX18" fmla="*/ 6147 w 52928"/>
                  <a:gd name="csY18" fmla="*/ 25365 h 67023"/>
                  <a:gd name="csX19" fmla="*/ 11395 w 52928"/>
                  <a:gd name="csY19" fmla="*/ 28061 h 67023"/>
                  <a:gd name="csX20" fmla="*/ 7999 w 52928"/>
                  <a:gd name="csY20" fmla="*/ 33442 h 67023"/>
                  <a:gd name="csX21" fmla="*/ 12620 w 52928"/>
                  <a:gd name="csY21" fmla="*/ 28356 h 67023"/>
                  <a:gd name="csX22" fmla="*/ 11388 w 52928"/>
                  <a:gd name="csY22" fmla="*/ 28068 h 67023"/>
                  <a:gd name="csX23" fmla="*/ 36754 w 52928"/>
                  <a:gd name="csY23" fmla="*/ 39895 h 67023"/>
                  <a:gd name="csX24" fmla="*/ 35418 w 52928"/>
                  <a:gd name="csY24" fmla="*/ 40140 h 67023"/>
                  <a:gd name="csX25" fmla="*/ 41474 w 52928"/>
                  <a:gd name="csY25" fmla="*/ 50706 h 67023"/>
                  <a:gd name="csX26" fmla="*/ 36754 w 52928"/>
                  <a:gd name="csY26" fmla="*/ 39895 h 67023"/>
                  <a:gd name="csX27" fmla="*/ 21662 w 52928"/>
                  <a:gd name="csY27" fmla="*/ 39564 h 67023"/>
                  <a:gd name="csX28" fmla="*/ 18511 w 52928"/>
                  <a:gd name="csY28" fmla="*/ 40569 h 67023"/>
                  <a:gd name="csX29" fmla="*/ 23936 w 52928"/>
                  <a:gd name="csY29" fmla="*/ 43952 h 67023"/>
                  <a:gd name="csX30" fmla="*/ 21662 w 52928"/>
                  <a:gd name="csY30" fmla="*/ 39564 h 67023"/>
                  <a:gd name="csX31" fmla="*/ 24494 w 52928"/>
                  <a:gd name="csY31" fmla="*/ 45582 h 67023"/>
                  <a:gd name="csX32" fmla="*/ 21098 w 52928"/>
                  <a:gd name="csY32" fmla="*/ 50963 h 67023"/>
                  <a:gd name="csX33" fmla="*/ 25720 w 52928"/>
                  <a:gd name="csY33" fmla="*/ 45876 h 67023"/>
                  <a:gd name="csX34" fmla="*/ 24494 w 52928"/>
                  <a:gd name="csY34" fmla="*/ 45582 h 67023"/>
                  <a:gd name="csX35" fmla="*/ 30103 w 52928"/>
                  <a:gd name="csY35" fmla="*/ 49033 h 67023"/>
                  <a:gd name="csX36" fmla="*/ 29993 w 52928"/>
                  <a:gd name="csY36" fmla="*/ 49026 h 67023"/>
                  <a:gd name="csX37" fmla="*/ 30986 w 52928"/>
                  <a:gd name="csY37" fmla="*/ 53770 h 67023"/>
                  <a:gd name="csX38" fmla="*/ 30103 w 52928"/>
                  <a:gd name="csY38" fmla="*/ 49033 h 67023"/>
                  <a:gd name="csX39" fmla="*/ 50044 w 52928"/>
                  <a:gd name="csY39" fmla="*/ 61406 h 67023"/>
                  <a:gd name="csX40" fmla="*/ 46899 w 52928"/>
                  <a:gd name="csY40" fmla="*/ 62405 h 67023"/>
                  <a:gd name="csX41" fmla="*/ 52324 w 52928"/>
                  <a:gd name="csY41" fmla="*/ 65794 h 67023"/>
                  <a:gd name="csX42" fmla="*/ 50044 w 52928"/>
                  <a:gd name="csY42" fmla="*/ 61406 h 670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52928" h="67023">
                    <a:moveTo>
                      <a:pt x="3567" y="12"/>
                    </a:moveTo>
                    <a:cubicBezTo>
                      <a:pt x="1550" y="-154"/>
                      <a:pt x="-608" y="1421"/>
                      <a:pt x="158" y="3965"/>
                    </a:cubicBezTo>
                    <a:cubicBezTo>
                      <a:pt x="2757" y="7292"/>
                      <a:pt x="7741" y="5141"/>
                      <a:pt x="6184" y="1807"/>
                    </a:cubicBezTo>
                    <a:cubicBezTo>
                      <a:pt x="5645" y="661"/>
                      <a:pt x="4627" y="98"/>
                      <a:pt x="3567" y="18"/>
                    </a:cubicBezTo>
                    <a:close/>
                    <a:moveTo>
                      <a:pt x="14974" y="6349"/>
                    </a:moveTo>
                    <a:cubicBezTo>
                      <a:pt x="12007" y="7617"/>
                      <a:pt x="14367" y="10859"/>
                      <a:pt x="15967" y="11092"/>
                    </a:cubicBezTo>
                    <a:cubicBezTo>
                      <a:pt x="17567" y="11325"/>
                      <a:pt x="17377" y="6453"/>
                      <a:pt x="14974" y="6349"/>
                    </a:cubicBezTo>
                    <a:close/>
                    <a:moveTo>
                      <a:pt x="9175" y="12857"/>
                    </a:moveTo>
                    <a:cubicBezTo>
                      <a:pt x="6399" y="12618"/>
                      <a:pt x="4382" y="15339"/>
                      <a:pt x="5779" y="18238"/>
                    </a:cubicBezTo>
                    <a:cubicBezTo>
                      <a:pt x="7379" y="21553"/>
                      <a:pt x="12246" y="14628"/>
                      <a:pt x="10408" y="13145"/>
                    </a:cubicBezTo>
                    <a:cubicBezTo>
                      <a:pt x="9991" y="12980"/>
                      <a:pt x="9574" y="12888"/>
                      <a:pt x="9175" y="12857"/>
                    </a:cubicBezTo>
                    <a:close/>
                    <a:moveTo>
                      <a:pt x="20491" y="21780"/>
                    </a:moveTo>
                    <a:cubicBezTo>
                      <a:pt x="19486" y="21663"/>
                      <a:pt x="18358" y="21939"/>
                      <a:pt x="17347" y="22785"/>
                    </a:cubicBezTo>
                    <a:cubicBezTo>
                      <a:pt x="15385" y="26327"/>
                      <a:pt x="20546" y="29103"/>
                      <a:pt x="22772" y="26168"/>
                    </a:cubicBezTo>
                    <a:cubicBezTo>
                      <a:pt x="24304" y="24151"/>
                      <a:pt x="22698" y="22031"/>
                      <a:pt x="20491" y="21780"/>
                    </a:cubicBezTo>
                    <a:close/>
                    <a:moveTo>
                      <a:pt x="6147" y="25365"/>
                    </a:moveTo>
                    <a:cubicBezTo>
                      <a:pt x="6110" y="25365"/>
                      <a:pt x="6074" y="25365"/>
                      <a:pt x="6037" y="25359"/>
                    </a:cubicBezTo>
                    <a:cubicBezTo>
                      <a:pt x="3070" y="26627"/>
                      <a:pt x="5430" y="29863"/>
                      <a:pt x="7030" y="30096"/>
                    </a:cubicBezTo>
                    <a:cubicBezTo>
                      <a:pt x="8605" y="30323"/>
                      <a:pt x="8446" y="25610"/>
                      <a:pt x="6147" y="25365"/>
                    </a:cubicBezTo>
                    <a:close/>
                    <a:moveTo>
                      <a:pt x="11395" y="28061"/>
                    </a:moveTo>
                    <a:cubicBezTo>
                      <a:pt x="8618" y="27822"/>
                      <a:pt x="6601" y="30543"/>
                      <a:pt x="7999" y="33442"/>
                    </a:cubicBezTo>
                    <a:cubicBezTo>
                      <a:pt x="9598" y="36757"/>
                      <a:pt x="14466" y="29832"/>
                      <a:pt x="12620" y="28356"/>
                    </a:cubicBezTo>
                    <a:cubicBezTo>
                      <a:pt x="12204" y="28190"/>
                      <a:pt x="11787" y="28098"/>
                      <a:pt x="11388" y="28068"/>
                    </a:cubicBezTo>
                    <a:close/>
                    <a:moveTo>
                      <a:pt x="36754" y="39895"/>
                    </a:moveTo>
                    <a:cubicBezTo>
                      <a:pt x="36288" y="39865"/>
                      <a:pt x="35828" y="39938"/>
                      <a:pt x="35418" y="40140"/>
                    </a:cubicBezTo>
                    <a:cubicBezTo>
                      <a:pt x="34284" y="44118"/>
                      <a:pt x="36846" y="54346"/>
                      <a:pt x="41474" y="50706"/>
                    </a:cubicBezTo>
                    <a:cubicBezTo>
                      <a:pt x="45599" y="47458"/>
                      <a:pt x="40579" y="40159"/>
                      <a:pt x="36754" y="39895"/>
                    </a:cubicBezTo>
                    <a:close/>
                    <a:moveTo>
                      <a:pt x="21662" y="39564"/>
                    </a:moveTo>
                    <a:cubicBezTo>
                      <a:pt x="20657" y="39448"/>
                      <a:pt x="19529" y="39724"/>
                      <a:pt x="18511" y="40569"/>
                    </a:cubicBezTo>
                    <a:cubicBezTo>
                      <a:pt x="16550" y="44111"/>
                      <a:pt x="21705" y="46888"/>
                      <a:pt x="23936" y="43952"/>
                    </a:cubicBezTo>
                    <a:cubicBezTo>
                      <a:pt x="25469" y="41936"/>
                      <a:pt x="23863" y="39816"/>
                      <a:pt x="21662" y="39564"/>
                    </a:cubicBezTo>
                    <a:close/>
                    <a:moveTo>
                      <a:pt x="24494" y="45582"/>
                    </a:moveTo>
                    <a:cubicBezTo>
                      <a:pt x="21717" y="45343"/>
                      <a:pt x="19701" y="48064"/>
                      <a:pt x="21098" y="50963"/>
                    </a:cubicBezTo>
                    <a:cubicBezTo>
                      <a:pt x="22704" y="54278"/>
                      <a:pt x="27559" y="47353"/>
                      <a:pt x="25720" y="45876"/>
                    </a:cubicBezTo>
                    <a:cubicBezTo>
                      <a:pt x="25303" y="45711"/>
                      <a:pt x="24893" y="45619"/>
                      <a:pt x="24494" y="45582"/>
                    </a:cubicBezTo>
                    <a:close/>
                    <a:moveTo>
                      <a:pt x="30103" y="49033"/>
                    </a:moveTo>
                    <a:cubicBezTo>
                      <a:pt x="30066" y="49033"/>
                      <a:pt x="30029" y="49033"/>
                      <a:pt x="29993" y="49026"/>
                    </a:cubicBezTo>
                    <a:cubicBezTo>
                      <a:pt x="27026" y="50295"/>
                      <a:pt x="29386" y="53537"/>
                      <a:pt x="30986" y="53770"/>
                    </a:cubicBezTo>
                    <a:cubicBezTo>
                      <a:pt x="32561" y="53997"/>
                      <a:pt x="32402" y="49278"/>
                      <a:pt x="30103" y="49033"/>
                    </a:cubicBezTo>
                    <a:close/>
                    <a:moveTo>
                      <a:pt x="50044" y="61406"/>
                    </a:moveTo>
                    <a:cubicBezTo>
                      <a:pt x="49038" y="61289"/>
                      <a:pt x="47916" y="61559"/>
                      <a:pt x="46899" y="62405"/>
                    </a:cubicBezTo>
                    <a:cubicBezTo>
                      <a:pt x="44937" y="65947"/>
                      <a:pt x="50093" y="68723"/>
                      <a:pt x="52324" y="65794"/>
                    </a:cubicBezTo>
                    <a:cubicBezTo>
                      <a:pt x="53856" y="63777"/>
                      <a:pt x="52250" y="61657"/>
                      <a:pt x="50044" y="61406"/>
                    </a:cubicBezTo>
                    <a:close/>
                  </a:path>
                </a:pathLst>
              </a:custGeom>
              <a:solidFill>
                <a:srgbClr val="DEBC9A"/>
              </a:solidFill>
              <a:ln w="612" cap="flat">
                <a:noFill/>
                <a:prstDash val="solid"/>
                <a:miter/>
              </a:ln>
            </p:spPr>
            <p:txBody>
              <a:bodyPr/>
              <a:lstStyle/>
              <a:p>
                <a:endParaRPr lang="en-US"/>
              </a:p>
            </p:txBody>
          </p:sp>
          <p:sp>
            <p:nvSpPr>
              <p:cNvPr id="1035" name="Freeform 917">
                <a:extLst>
                  <a:ext uri="{FF2B5EF4-FFF2-40B4-BE49-F238E27FC236}">
                    <a16:creationId xmlns:a16="http://schemas.microsoft.com/office/drawing/2014/main" id="{14BFAF94-F611-219B-52E1-ECFE792BE061}"/>
                  </a:ext>
                </a:extLst>
              </p:cNvPr>
              <p:cNvSpPr/>
              <p:nvPr/>
            </p:nvSpPr>
            <p:spPr>
              <a:xfrm>
                <a:off x="5541970" y="1828837"/>
                <a:ext cx="369044" cy="233077"/>
              </a:xfrm>
              <a:custGeom>
                <a:avLst/>
                <a:gdLst>
                  <a:gd name="csX0" fmla="*/ 116260 w 116700"/>
                  <a:gd name="csY0" fmla="*/ 40744 h 73704"/>
                  <a:gd name="csX1" fmla="*/ 114170 w 116700"/>
                  <a:gd name="csY1" fmla="*/ 39389 h 73704"/>
                  <a:gd name="csX2" fmla="*/ 115359 w 116700"/>
                  <a:gd name="csY2" fmla="*/ 43446 h 73704"/>
                  <a:gd name="csX3" fmla="*/ 116260 w 116700"/>
                  <a:gd name="csY3" fmla="*/ 40744 h 73704"/>
                  <a:gd name="csX4" fmla="*/ 101677 w 116700"/>
                  <a:gd name="csY4" fmla="*/ 20710 h 73704"/>
                  <a:gd name="csX5" fmla="*/ 101303 w 116700"/>
                  <a:gd name="csY5" fmla="*/ 20318 h 73704"/>
                  <a:gd name="csX6" fmla="*/ 93494 w 116700"/>
                  <a:gd name="csY6" fmla="*/ 28199 h 73704"/>
                  <a:gd name="csX7" fmla="*/ 101671 w 116700"/>
                  <a:gd name="csY7" fmla="*/ 20710 h 73704"/>
                  <a:gd name="csX8" fmla="*/ 105092 w 116700"/>
                  <a:gd name="csY8" fmla="*/ 36760 h 73704"/>
                  <a:gd name="csX9" fmla="*/ 103345 w 116700"/>
                  <a:gd name="csY9" fmla="*/ 35547 h 73704"/>
                  <a:gd name="csX10" fmla="*/ 101242 w 116700"/>
                  <a:gd name="csY10" fmla="*/ 40247 h 73704"/>
                  <a:gd name="csX11" fmla="*/ 105092 w 116700"/>
                  <a:gd name="csY11" fmla="*/ 36760 h 73704"/>
                  <a:gd name="csX12" fmla="*/ 111430 w 116700"/>
                  <a:gd name="csY12" fmla="*/ 47056 h 73704"/>
                  <a:gd name="csX13" fmla="*/ 106164 w 116700"/>
                  <a:gd name="csY13" fmla="*/ 49329 h 73704"/>
                  <a:gd name="csX14" fmla="*/ 111878 w 116700"/>
                  <a:gd name="csY14" fmla="*/ 48159 h 73704"/>
                  <a:gd name="csX15" fmla="*/ 111424 w 116700"/>
                  <a:gd name="csY15" fmla="*/ 47062 h 73704"/>
                  <a:gd name="csX16" fmla="*/ 70862 w 116700"/>
                  <a:gd name="csY16" fmla="*/ 1344 h 73704"/>
                  <a:gd name="csX17" fmla="*/ 69201 w 116700"/>
                  <a:gd name="csY17" fmla="*/ 241 h 73704"/>
                  <a:gd name="csX18" fmla="*/ 67105 w 116700"/>
                  <a:gd name="csY18" fmla="*/ 4942 h 73704"/>
                  <a:gd name="csX19" fmla="*/ 70862 w 116700"/>
                  <a:gd name="csY19" fmla="*/ 1338 h 73704"/>
                  <a:gd name="csX20" fmla="*/ 73241 w 116700"/>
                  <a:gd name="csY20" fmla="*/ 10966 h 73704"/>
                  <a:gd name="csX21" fmla="*/ 68478 w 116700"/>
                  <a:gd name="csY21" fmla="*/ 14802 h 73704"/>
                  <a:gd name="csX22" fmla="*/ 66302 w 116700"/>
                  <a:gd name="csY22" fmla="*/ 18234 h 73704"/>
                  <a:gd name="csX23" fmla="*/ 69728 w 116700"/>
                  <a:gd name="csY23" fmla="*/ 15722 h 73704"/>
                  <a:gd name="csX24" fmla="*/ 73326 w 116700"/>
                  <a:gd name="csY24" fmla="*/ 11089 h 73704"/>
                  <a:gd name="csX25" fmla="*/ 73241 w 116700"/>
                  <a:gd name="csY25" fmla="*/ 10960 h 73704"/>
                  <a:gd name="csX26" fmla="*/ 82282 w 116700"/>
                  <a:gd name="csY26" fmla="*/ 24749 h 73704"/>
                  <a:gd name="csX27" fmla="*/ 80192 w 116700"/>
                  <a:gd name="csY27" fmla="*/ 23394 h 73704"/>
                  <a:gd name="csX28" fmla="*/ 81381 w 116700"/>
                  <a:gd name="csY28" fmla="*/ 27451 h 73704"/>
                  <a:gd name="csX29" fmla="*/ 82288 w 116700"/>
                  <a:gd name="csY29" fmla="*/ 24749 h 73704"/>
                  <a:gd name="csX30" fmla="*/ 73792 w 116700"/>
                  <a:gd name="csY30" fmla="*/ 20661 h 73704"/>
                  <a:gd name="csX31" fmla="*/ 71794 w 116700"/>
                  <a:gd name="csY31" fmla="*/ 19607 h 73704"/>
                  <a:gd name="csX32" fmla="*/ 67687 w 116700"/>
                  <a:gd name="csY32" fmla="*/ 29382 h 73704"/>
                  <a:gd name="csX33" fmla="*/ 69330 w 116700"/>
                  <a:gd name="csY33" fmla="*/ 28499 h 73704"/>
                  <a:gd name="csX34" fmla="*/ 74834 w 116700"/>
                  <a:gd name="csY34" fmla="*/ 26808 h 73704"/>
                  <a:gd name="csX35" fmla="*/ 73051 w 116700"/>
                  <a:gd name="csY35" fmla="*/ 24798 h 73704"/>
                  <a:gd name="csX36" fmla="*/ 73798 w 116700"/>
                  <a:gd name="csY36" fmla="*/ 20661 h 73704"/>
                  <a:gd name="csX37" fmla="*/ 76857 w 116700"/>
                  <a:gd name="csY37" fmla="*/ 29161 h 73704"/>
                  <a:gd name="csX38" fmla="*/ 72536 w 116700"/>
                  <a:gd name="csY38" fmla="*/ 33739 h 73704"/>
                  <a:gd name="csX39" fmla="*/ 76943 w 116700"/>
                  <a:gd name="csY39" fmla="*/ 29290 h 73704"/>
                  <a:gd name="csX40" fmla="*/ 76857 w 116700"/>
                  <a:gd name="csY40" fmla="*/ 29167 h 73704"/>
                  <a:gd name="csX41" fmla="*/ 56469 w 116700"/>
                  <a:gd name="csY41" fmla="*/ 7565 h 73704"/>
                  <a:gd name="csX42" fmla="*/ 54379 w 116700"/>
                  <a:gd name="csY42" fmla="*/ 6217 h 73704"/>
                  <a:gd name="csX43" fmla="*/ 55568 w 116700"/>
                  <a:gd name="csY43" fmla="*/ 10267 h 73704"/>
                  <a:gd name="csX44" fmla="*/ 56469 w 116700"/>
                  <a:gd name="csY44" fmla="*/ 7565 h 73704"/>
                  <a:gd name="csX45" fmla="*/ 85274 w 116700"/>
                  <a:gd name="csY45" fmla="*/ 49593 h 73704"/>
                  <a:gd name="csX46" fmla="*/ 78948 w 116700"/>
                  <a:gd name="csY46" fmla="*/ 50010 h 73704"/>
                  <a:gd name="csX47" fmla="*/ 85795 w 116700"/>
                  <a:gd name="csY47" fmla="*/ 50592 h 73704"/>
                  <a:gd name="csX48" fmla="*/ 85274 w 116700"/>
                  <a:gd name="csY48" fmla="*/ 49593 h 73704"/>
                  <a:gd name="csX49" fmla="*/ 59179 w 116700"/>
                  <a:gd name="csY49" fmla="*/ 22941 h 73704"/>
                  <a:gd name="csX50" fmla="*/ 57824 w 116700"/>
                  <a:gd name="csY50" fmla="*/ 22144 h 73704"/>
                  <a:gd name="csX51" fmla="*/ 58057 w 116700"/>
                  <a:gd name="csY51" fmla="*/ 28052 h 73704"/>
                  <a:gd name="csX52" fmla="*/ 59179 w 116700"/>
                  <a:gd name="csY52" fmla="*/ 22941 h 73704"/>
                  <a:gd name="csX53" fmla="*/ 67423 w 116700"/>
                  <a:gd name="csY53" fmla="*/ 37367 h 73704"/>
                  <a:gd name="csX54" fmla="*/ 55893 w 116700"/>
                  <a:gd name="csY54" fmla="*/ 37974 h 73704"/>
                  <a:gd name="csX55" fmla="*/ 68030 w 116700"/>
                  <a:gd name="csY55" fmla="*/ 39009 h 73704"/>
                  <a:gd name="csX56" fmla="*/ 67423 w 116700"/>
                  <a:gd name="csY56" fmla="*/ 37367 h 73704"/>
                  <a:gd name="csX57" fmla="*/ 74565 w 116700"/>
                  <a:gd name="csY57" fmla="*/ 47926 h 73704"/>
                  <a:gd name="csX58" fmla="*/ 71426 w 116700"/>
                  <a:gd name="csY58" fmla="*/ 51039 h 73704"/>
                  <a:gd name="csX59" fmla="*/ 74565 w 116700"/>
                  <a:gd name="csY59" fmla="*/ 47926 h 73704"/>
                  <a:gd name="csX60" fmla="*/ 41898 w 116700"/>
                  <a:gd name="csY60" fmla="*/ 3502 h 73704"/>
                  <a:gd name="csX61" fmla="*/ 35131 w 116700"/>
                  <a:gd name="csY61" fmla="*/ 1375 h 73704"/>
                  <a:gd name="csX62" fmla="*/ 42272 w 116700"/>
                  <a:gd name="csY62" fmla="*/ 4139 h 73704"/>
                  <a:gd name="csX63" fmla="*/ 41898 w 116700"/>
                  <a:gd name="csY63" fmla="*/ 3502 h 73704"/>
                  <a:gd name="csX64" fmla="*/ 55390 w 116700"/>
                  <a:gd name="csY64" fmla="*/ 30264 h 73704"/>
                  <a:gd name="csX65" fmla="*/ 50131 w 116700"/>
                  <a:gd name="csY65" fmla="*/ 32538 h 73704"/>
                  <a:gd name="csX66" fmla="*/ 55844 w 116700"/>
                  <a:gd name="csY66" fmla="*/ 31367 h 73704"/>
                  <a:gd name="csX67" fmla="*/ 55396 w 116700"/>
                  <a:gd name="csY67" fmla="*/ 30264 h 73704"/>
                  <a:gd name="csX68" fmla="*/ 49358 w 116700"/>
                  <a:gd name="csY68" fmla="*/ 22812 h 73704"/>
                  <a:gd name="csX69" fmla="*/ 47268 w 116700"/>
                  <a:gd name="csY69" fmla="*/ 21458 h 73704"/>
                  <a:gd name="csX70" fmla="*/ 48457 w 116700"/>
                  <a:gd name="csY70" fmla="*/ 25515 h 73704"/>
                  <a:gd name="csX71" fmla="*/ 49358 w 116700"/>
                  <a:gd name="csY71" fmla="*/ 22812 h 73704"/>
                  <a:gd name="csX72" fmla="*/ 64910 w 116700"/>
                  <a:gd name="csY72" fmla="*/ 44972 h 73704"/>
                  <a:gd name="csX73" fmla="*/ 63163 w 116700"/>
                  <a:gd name="csY73" fmla="*/ 43759 h 73704"/>
                  <a:gd name="csX74" fmla="*/ 61067 w 116700"/>
                  <a:gd name="csY74" fmla="*/ 48459 h 73704"/>
                  <a:gd name="csX75" fmla="*/ 64910 w 116700"/>
                  <a:gd name="csY75" fmla="*/ 44972 h 73704"/>
                  <a:gd name="csX76" fmla="*/ 68177 w 116700"/>
                  <a:gd name="csY76" fmla="*/ 52700 h 73704"/>
                  <a:gd name="csX77" fmla="*/ 62967 w 116700"/>
                  <a:gd name="csY77" fmla="*/ 51989 h 73704"/>
                  <a:gd name="csX78" fmla="*/ 68698 w 116700"/>
                  <a:gd name="csY78" fmla="*/ 55354 h 73704"/>
                  <a:gd name="csX79" fmla="*/ 68177 w 116700"/>
                  <a:gd name="csY79" fmla="*/ 52694 h 73704"/>
                  <a:gd name="csX80" fmla="*/ 40298 w 116700"/>
                  <a:gd name="csY80" fmla="*/ 14288 h 73704"/>
                  <a:gd name="csX81" fmla="*/ 35033 w 116700"/>
                  <a:gd name="csY81" fmla="*/ 16561 h 73704"/>
                  <a:gd name="csX82" fmla="*/ 40746 w 116700"/>
                  <a:gd name="csY82" fmla="*/ 15391 h 73704"/>
                  <a:gd name="csX83" fmla="*/ 40292 w 116700"/>
                  <a:gd name="csY83" fmla="*/ 14288 h 73704"/>
                  <a:gd name="csX84" fmla="*/ 54520 w 116700"/>
                  <a:gd name="csY84" fmla="*/ 39132 h 73704"/>
                  <a:gd name="csX85" fmla="*/ 53533 w 116700"/>
                  <a:gd name="csY85" fmla="*/ 38476 h 73704"/>
                  <a:gd name="csX86" fmla="*/ 51443 w 116700"/>
                  <a:gd name="csY86" fmla="*/ 40578 h 73704"/>
                  <a:gd name="csX87" fmla="*/ 50854 w 116700"/>
                  <a:gd name="csY87" fmla="*/ 42251 h 73704"/>
                  <a:gd name="csX88" fmla="*/ 54244 w 116700"/>
                  <a:gd name="csY88" fmla="*/ 41559 h 73704"/>
                  <a:gd name="csX89" fmla="*/ 54128 w 116700"/>
                  <a:gd name="csY89" fmla="*/ 41167 h 73704"/>
                  <a:gd name="csX90" fmla="*/ 54514 w 116700"/>
                  <a:gd name="csY90" fmla="*/ 39132 h 73704"/>
                  <a:gd name="csX91" fmla="*/ 69722 w 116700"/>
                  <a:gd name="csY91" fmla="*/ 64987 h 73704"/>
                  <a:gd name="csX92" fmla="*/ 67632 w 116700"/>
                  <a:gd name="csY92" fmla="*/ 63633 h 73704"/>
                  <a:gd name="csX93" fmla="*/ 68821 w 116700"/>
                  <a:gd name="csY93" fmla="*/ 67690 h 73704"/>
                  <a:gd name="csX94" fmla="*/ 69728 w 116700"/>
                  <a:gd name="csY94" fmla="*/ 64981 h 73704"/>
                  <a:gd name="csX95" fmla="*/ 55133 w 116700"/>
                  <a:gd name="csY95" fmla="*/ 44954 h 73704"/>
                  <a:gd name="csX96" fmla="*/ 54765 w 116700"/>
                  <a:gd name="csY96" fmla="*/ 44555 h 73704"/>
                  <a:gd name="csX97" fmla="*/ 46955 w 116700"/>
                  <a:gd name="csY97" fmla="*/ 52437 h 73704"/>
                  <a:gd name="csX98" fmla="*/ 55133 w 116700"/>
                  <a:gd name="csY98" fmla="*/ 44954 h 73704"/>
                  <a:gd name="csX99" fmla="*/ 33978 w 116700"/>
                  <a:gd name="csY99" fmla="*/ 23002 h 73704"/>
                  <a:gd name="csX100" fmla="*/ 29657 w 116700"/>
                  <a:gd name="csY100" fmla="*/ 27580 h 73704"/>
                  <a:gd name="csX101" fmla="*/ 34058 w 116700"/>
                  <a:gd name="csY101" fmla="*/ 23131 h 73704"/>
                  <a:gd name="csX102" fmla="*/ 33972 w 116700"/>
                  <a:gd name="csY102" fmla="*/ 23008 h 73704"/>
                  <a:gd name="csX103" fmla="*/ 58467 w 116700"/>
                  <a:gd name="csY103" fmla="*/ 60888 h 73704"/>
                  <a:gd name="csX104" fmla="*/ 56806 w 116700"/>
                  <a:gd name="csY104" fmla="*/ 59784 h 73704"/>
                  <a:gd name="csX105" fmla="*/ 53196 w 116700"/>
                  <a:gd name="csY105" fmla="*/ 63161 h 73704"/>
                  <a:gd name="csX106" fmla="*/ 47942 w 116700"/>
                  <a:gd name="csY106" fmla="*/ 64534 h 73704"/>
                  <a:gd name="csX107" fmla="*/ 54796 w 116700"/>
                  <a:gd name="csY107" fmla="*/ 65116 h 73704"/>
                  <a:gd name="csX108" fmla="*/ 54452 w 116700"/>
                  <a:gd name="csY108" fmla="*/ 64387 h 73704"/>
                  <a:gd name="csX109" fmla="*/ 54704 w 116700"/>
                  <a:gd name="csY109" fmla="*/ 64479 h 73704"/>
                  <a:gd name="csX110" fmla="*/ 58474 w 116700"/>
                  <a:gd name="csY110" fmla="*/ 60881 h 73704"/>
                  <a:gd name="csX111" fmla="*/ 61306 w 116700"/>
                  <a:gd name="csY111" fmla="*/ 69486 h 73704"/>
                  <a:gd name="csX112" fmla="*/ 56040 w 116700"/>
                  <a:gd name="csY112" fmla="*/ 71759 h 73704"/>
                  <a:gd name="csX113" fmla="*/ 61747 w 116700"/>
                  <a:gd name="csY113" fmla="*/ 70589 h 73704"/>
                  <a:gd name="csX114" fmla="*/ 61300 w 116700"/>
                  <a:gd name="csY114" fmla="*/ 69486 h 73704"/>
                  <a:gd name="csX115" fmla="*/ 33795 w 116700"/>
                  <a:gd name="csY115" fmla="*/ 37453 h 73704"/>
                  <a:gd name="csX116" fmla="*/ 22074 w 116700"/>
                  <a:gd name="csY116" fmla="*/ 40070 h 73704"/>
                  <a:gd name="csX117" fmla="*/ 33795 w 116700"/>
                  <a:gd name="csY117" fmla="*/ 37453 h 73704"/>
                  <a:gd name="csX118" fmla="*/ 24324 w 116700"/>
                  <a:gd name="csY118" fmla="*/ 25588 h 73704"/>
                  <a:gd name="csX119" fmla="*/ 22663 w 116700"/>
                  <a:gd name="csY119" fmla="*/ 24485 h 73704"/>
                  <a:gd name="csX120" fmla="*/ 20560 w 116700"/>
                  <a:gd name="csY120" fmla="*/ 29192 h 73704"/>
                  <a:gd name="csX121" fmla="*/ 24324 w 116700"/>
                  <a:gd name="csY121" fmla="*/ 25588 h 73704"/>
                  <a:gd name="csX122" fmla="*/ 41672 w 116700"/>
                  <a:gd name="csY122" fmla="*/ 53178 h 73704"/>
                  <a:gd name="csX123" fmla="*/ 41610 w 116700"/>
                  <a:gd name="csY123" fmla="*/ 53098 h 73704"/>
                  <a:gd name="csX124" fmla="*/ 38472 w 116700"/>
                  <a:gd name="csY124" fmla="*/ 56212 h 73704"/>
                  <a:gd name="csX125" fmla="*/ 41665 w 116700"/>
                  <a:gd name="csY125" fmla="*/ 53178 h 73704"/>
                  <a:gd name="csX126" fmla="*/ 13358 w 116700"/>
                  <a:gd name="csY126" fmla="*/ 16806 h 73704"/>
                  <a:gd name="csX127" fmla="*/ 1901 w 116700"/>
                  <a:gd name="csY127" fmla="*/ 19877 h 73704"/>
                  <a:gd name="csX128" fmla="*/ 13603 w 116700"/>
                  <a:gd name="csY128" fmla="*/ 17223 h 73704"/>
                  <a:gd name="csX129" fmla="*/ 13358 w 116700"/>
                  <a:gd name="csY129" fmla="*/ 16812 h 73704"/>
                  <a:gd name="csX130" fmla="*/ 35732 w 116700"/>
                  <a:gd name="csY130" fmla="*/ 48992 h 73704"/>
                  <a:gd name="csX131" fmla="*/ 33641 w 116700"/>
                  <a:gd name="csY131" fmla="*/ 47644 h 73704"/>
                  <a:gd name="csX132" fmla="*/ 34830 w 116700"/>
                  <a:gd name="csY132" fmla="*/ 51695 h 73704"/>
                  <a:gd name="csX133" fmla="*/ 35732 w 116700"/>
                  <a:gd name="csY133" fmla="*/ 48992 h 73704"/>
                  <a:gd name="csX134" fmla="*/ 30319 w 116700"/>
                  <a:gd name="csY134" fmla="*/ 53399 h 73704"/>
                  <a:gd name="csX135" fmla="*/ 25997 w 116700"/>
                  <a:gd name="csY135" fmla="*/ 57977 h 73704"/>
                  <a:gd name="csX136" fmla="*/ 30405 w 116700"/>
                  <a:gd name="csY136" fmla="*/ 53527 h 73704"/>
                  <a:gd name="csX137" fmla="*/ 30319 w 116700"/>
                  <a:gd name="csY137" fmla="*/ 53399 h 73704"/>
                  <a:gd name="csX138" fmla="*/ 3445 w 116700"/>
                  <a:gd name="csY138" fmla="*/ 27531 h 73704"/>
                  <a:gd name="csX139" fmla="*/ 3384 w 116700"/>
                  <a:gd name="csY139" fmla="*/ 27451 h 73704"/>
                  <a:gd name="csX140" fmla="*/ 252 w 116700"/>
                  <a:gd name="csY140" fmla="*/ 30564 h 73704"/>
                  <a:gd name="csX141" fmla="*/ 3445 w 116700"/>
                  <a:gd name="csY141" fmla="*/ 27531 h 73704"/>
                  <a:gd name="csX142" fmla="*/ 22975 w 116700"/>
                  <a:gd name="csY142" fmla="*/ 56775 h 73704"/>
                  <a:gd name="csX143" fmla="*/ 22914 w 116700"/>
                  <a:gd name="csY143" fmla="*/ 56696 h 73704"/>
                  <a:gd name="csX144" fmla="*/ 19776 w 116700"/>
                  <a:gd name="csY144" fmla="*/ 59809 h 73704"/>
                  <a:gd name="csX145" fmla="*/ 22975 w 116700"/>
                  <a:gd name="csY145" fmla="*/ 56775 h 737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116700" h="73704">
                    <a:moveTo>
                      <a:pt x="116260" y="40744"/>
                    </a:moveTo>
                    <a:cubicBezTo>
                      <a:pt x="115745" y="40033"/>
                      <a:pt x="114875" y="39469"/>
                      <a:pt x="114170" y="39389"/>
                    </a:cubicBezTo>
                    <a:cubicBezTo>
                      <a:pt x="112564" y="39218"/>
                      <a:pt x="112956" y="43397"/>
                      <a:pt x="115359" y="43446"/>
                    </a:cubicBezTo>
                    <a:cubicBezTo>
                      <a:pt x="116996" y="42803"/>
                      <a:pt x="116922" y="41657"/>
                      <a:pt x="116260" y="40744"/>
                    </a:cubicBezTo>
                    <a:close/>
                    <a:moveTo>
                      <a:pt x="101677" y="20710"/>
                    </a:moveTo>
                    <a:cubicBezTo>
                      <a:pt x="101573" y="20569"/>
                      <a:pt x="101444" y="20434"/>
                      <a:pt x="101303" y="20318"/>
                    </a:cubicBezTo>
                    <a:cubicBezTo>
                      <a:pt x="97184" y="20514"/>
                      <a:pt x="88473" y="25466"/>
                      <a:pt x="93494" y="28199"/>
                    </a:cubicBezTo>
                    <a:cubicBezTo>
                      <a:pt x="98281" y="30803"/>
                      <a:pt x="103798" y="23609"/>
                      <a:pt x="101671" y="20710"/>
                    </a:cubicBezTo>
                    <a:close/>
                    <a:moveTo>
                      <a:pt x="105092" y="36760"/>
                    </a:moveTo>
                    <a:cubicBezTo>
                      <a:pt x="104761" y="36264"/>
                      <a:pt x="104191" y="35829"/>
                      <a:pt x="103345" y="35547"/>
                    </a:cubicBezTo>
                    <a:cubicBezTo>
                      <a:pt x="99176" y="34137"/>
                      <a:pt x="98281" y="39322"/>
                      <a:pt x="101242" y="40247"/>
                    </a:cubicBezTo>
                    <a:cubicBezTo>
                      <a:pt x="104117" y="41608"/>
                      <a:pt x="106391" y="38703"/>
                      <a:pt x="105092" y="36760"/>
                    </a:cubicBezTo>
                    <a:close/>
                    <a:moveTo>
                      <a:pt x="111430" y="47056"/>
                    </a:moveTo>
                    <a:cubicBezTo>
                      <a:pt x="109873" y="44954"/>
                      <a:pt x="105153" y="46081"/>
                      <a:pt x="106164" y="49329"/>
                    </a:cubicBezTo>
                    <a:cubicBezTo>
                      <a:pt x="107323" y="53043"/>
                      <a:pt x="112766" y="50751"/>
                      <a:pt x="111878" y="48159"/>
                    </a:cubicBezTo>
                    <a:cubicBezTo>
                      <a:pt x="111810" y="47724"/>
                      <a:pt x="111651" y="47362"/>
                      <a:pt x="111424" y="47062"/>
                    </a:cubicBezTo>
                    <a:close/>
                    <a:moveTo>
                      <a:pt x="70862" y="1344"/>
                    </a:moveTo>
                    <a:cubicBezTo>
                      <a:pt x="70519" y="897"/>
                      <a:pt x="69979" y="505"/>
                      <a:pt x="69201" y="241"/>
                    </a:cubicBezTo>
                    <a:cubicBezTo>
                      <a:pt x="65033" y="-1168"/>
                      <a:pt x="64144" y="4016"/>
                      <a:pt x="67105" y="4942"/>
                    </a:cubicBezTo>
                    <a:cubicBezTo>
                      <a:pt x="70035" y="6327"/>
                      <a:pt x="72340" y="3281"/>
                      <a:pt x="70862" y="1338"/>
                    </a:cubicBezTo>
                    <a:close/>
                    <a:moveTo>
                      <a:pt x="73241" y="10966"/>
                    </a:moveTo>
                    <a:cubicBezTo>
                      <a:pt x="71696" y="8809"/>
                      <a:pt x="68214" y="12860"/>
                      <a:pt x="68478" y="14802"/>
                    </a:cubicBezTo>
                    <a:cubicBezTo>
                      <a:pt x="66375" y="14502"/>
                      <a:pt x="65603" y="17162"/>
                      <a:pt x="66302" y="18234"/>
                    </a:cubicBezTo>
                    <a:cubicBezTo>
                      <a:pt x="67013" y="19319"/>
                      <a:pt x="70035" y="17370"/>
                      <a:pt x="69728" y="15722"/>
                    </a:cubicBezTo>
                    <a:cubicBezTo>
                      <a:pt x="72738" y="16163"/>
                      <a:pt x="74926" y="13681"/>
                      <a:pt x="73326" y="11089"/>
                    </a:cubicBezTo>
                    <a:cubicBezTo>
                      <a:pt x="73302" y="11046"/>
                      <a:pt x="73271" y="11003"/>
                      <a:pt x="73241" y="10960"/>
                    </a:cubicBezTo>
                    <a:close/>
                    <a:moveTo>
                      <a:pt x="82282" y="24749"/>
                    </a:moveTo>
                    <a:cubicBezTo>
                      <a:pt x="81767" y="24038"/>
                      <a:pt x="80891" y="23474"/>
                      <a:pt x="80192" y="23394"/>
                    </a:cubicBezTo>
                    <a:cubicBezTo>
                      <a:pt x="78586" y="23223"/>
                      <a:pt x="78972" y="27402"/>
                      <a:pt x="81381" y="27451"/>
                    </a:cubicBezTo>
                    <a:cubicBezTo>
                      <a:pt x="83018" y="26808"/>
                      <a:pt x="82950" y="25662"/>
                      <a:pt x="82288" y="24749"/>
                    </a:cubicBezTo>
                    <a:close/>
                    <a:moveTo>
                      <a:pt x="73792" y="20661"/>
                    </a:moveTo>
                    <a:cubicBezTo>
                      <a:pt x="73431" y="20165"/>
                      <a:pt x="72787" y="19797"/>
                      <a:pt x="71794" y="19607"/>
                    </a:cubicBezTo>
                    <a:cubicBezTo>
                      <a:pt x="66020" y="18510"/>
                      <a:pt x="63831" y="27862"/>
                      <a:pt x="67687" y="29382"/>
                    </a:cubicBezTo>
                    <a:cubicBezTo>
                      <a:pt x="68202" y="29186"/>
                      <a:pt x="68766" y="28879"/>
                      <a:pt x="69330" y="28499"/>
                    </a:cubicBezTo>
                    <a:cubicBezTo>
                      <a:pt x="70813" y="31459"/>
                      <a:pt x="75674" y="29271"/>
                      <a:pt x="74834" y="26808"/>
                    </a:cubicBezTo>
                    <a:cubicBezTo>
                      <a:pt x="74663" y="25723"/>
                      <a:pt x="73939" y="25073"/>
                      <a:pt x="73051" y="24798"/>
                    </a:cubicBezTo>
                    <a:cubicBezTo>
                      <a:pt x="74086" y="23259"/>
                      <a:pt x="74552" y="21697"/>
                      <a:pt x="73798" y="20661"/>
                    </a:cubicBezTo>
                    <a:close/>
                    <a:moveTo>
                      <a:pt x="76857" y="29161"/>
                    </a:moveTo>
                    <a:cubicBezTo>
                      <a:pt x="75061" y="26655"/>
                      <a:pt x="70666" y="32519"/>
                      <a:pt x="72536" y="33739"/>
                    </a:cubicBezTo>
                    <a:cubicBezTo>
                      <a:pt x="75944" y="34799"/>
                      <a:pt x="78678" y="32109"/>
                      <a:pt x="76943" y="29290"/>
                    </a:cubicBezTo>
                    <a:cubicBezTo>
                      <a:pt x="76919" y="29247"/>
                      <a:pt x="76888" y="29204"/>
                      <a:pt x="76857" y="29167"/>
                    </a:cubicBezTo>
                    <a:close/>
                    <a:moveTo>
                      <a:pt x="56469" y="7565"/>
                    </a:moveTo>
                    <a:cubicBezTo>
                      <a:pt x="55954" y="6854"/>
                      <a:pt x="55084" y="6290"/>
                      <a:pt x="54379" y="6217"/>
                    </a:cubicBezTo>
                    <a:cubicBezTo>
                      <a:pt x="52773" y="6045"/>
                      <a:pt x="53159" y="10224"/>
                      <a:pt x="55568" y="10267"/>
                    </a:cubicBezTo>
                    <a:cubicBezTo>
                      <a:pt x="57205" y="9624"/>
                      <a:pt x="57131" y="8478"/>
                      <a:pt x="56469" y="7565"/>
                    </a:cubicBezTo>
                    <a:close/>
                    <a:moveTo>
                      <a:pt x="85274" y="49593"/>
                    </a:moveTo>
                    <a:cubicBezTo>
                      <a:pt x="83766" y="47558"/>
                      <a:pt x="80376" y="47552"/>
                      <a:pt x="78948" y="50010"/>
                    </a:cubicBezTo>
                    <a:cubicBezTo>
                      <a:pt x="77317" y="52810"/>
                      <a:pt x="85758" y="52620"/>
                      <a:pt x="85795" y="50592"/>
                    </a:cubicBezTo>
                    <a:cubicBezTo>
                      <a:pt x="85666" y="50218"/>
                      <a:pt x="85488" y="49887"/>
                      <a:pt x="85274" y="49593"/>
                    </a:cubicBezTo>
                    <a:close/>
                    <a:moveTo>
                      <a:pt x="59179" y="22941"/>
                    </a:moveTo>
                    <a:cubicBezTo>
                      <a:pt x="58799" y="22432"/>
                      <a:pt x="58339" y="22113"/>
                      <a:pt x="57824" y="22144"/>
                    </a:cubicBezTo>
                    <a:cubicBezTo>
                      <a:pt x="54508" y="23290"/>
                      <a:pt x="54599" y="26906"/>
                      <a:pt x="58057" y="28052"/>
                    </a:cubicBezTo>
                    <a:cubicBezTo>
                      <a:pt x="60754" y="28947"/>
                      <a:pt x="60527" y="24749"/>
                      <a:pt x="59179" y="22941"/>
                    </a:cubicBezTo>
                    <a:close/>
                    <a:moveTo>
                      <a:pt x="67423" y="37367"/>
                    </a:moveTo>
                    <a:cubicBezTo>
                      <a:pt x="65014" y="34119"/>
                      <a:pt x="56432" y="34848"/>
                      <a:pt x="55893" y="37974"/>
                    </a:cubicBezTo>
                    <a:cubicBezTo>
                      <a:pt x="58541" y="40750"/>
                      <a:pt x="68435" y="44071"/>
                      <a:pt x="68030" y="39009"/>
                    </a:cubicBezTo>
                    <a:cubicBezTo>
                      <a:pt x="67981" y="38378"/>
                      <a:pt x="67767" y="37833"/>
                      <a:pt x="67423" y="37367"/>
                    </a:cubicBezTo>
                    <a:close/>
                    <a:moveTo>
                      <a:pt x="74565" y="47926"/>
                    </a:moveTo>
                    <a:cubicBezTo>
                      <a:pt x="71745" y="46529"/>
                      <a:pt x="70629" y="49820"/>
                      <a:pt x="71426" y="51039"/>
                    </a:cubicBezTo>
                    <a:cubicBezTo>
                      <a:pt x="72223" y="52259"/>
                      <a:pt x="75956" y="49636"/>
                      <a:pt x="74565" y="47926"/>
                    </a:cubicBezTo>
                    <a:close/>
                    <a:moveTo>
                      <a:pt x="41898" y="3502"/>
                    </a:moveTo>
                    <a:cubicBezTo>
                      <a:pt x="40378" y="1363"/>
                      <a:pt x="35995" y="-1444"/>
                      <a:pt x="35131" y="1375"/>
                    </a:cubicBezTo>
                    <a:cubicBezTo>
                      <a:pt x="34169" y="4482"/>
                      <a:pt x="41046" y="6168"/>
                      <a:pt x="42272" y="4139"/>
                    </a:cubicBezTo>
                    <a:cubicBezTo>
                      <a:pt x="42186" y="3937"/>
                      <a:pt x="42058" y="3722"/>
                      <a:pt x="41898" y="3502"/>
                    </a:cubicBezTo>
                    <a:close/>
                    <a:moveTo>
                      <a:pt x="55390" y="30264"/>
                    </a:moveTo>
                    <a:cubicBezTo>
                      <a:pt x="53833" y="28162"/>
                      <a:pt x="49113" y="29290"/>
                      <a:pt x="50131" y="32538"/>
                    </a:cubicBezTo>
                    <a:cubicBezTo>
                      <a:pt x="51283" y="36252"/>
                      <a:pt x="56733" y="33960"/>
                      <a:pt x="55844" y="31367"/>
                    </a:cubicBezTo>
                    <a:cubicBezTo>
                      <a:pt x="55776" y="30932"/>
                      <a:pt x="55617" y="30564"/>
                      <a:pt x="55396" y="30264"/>
                    </a:cubicBezTo>
                    <a:close/>
                    <a:moveTo>
                      <a:pt x="49358" y="22812"/>
                    </a:moveTo>
                    <a:cubicBezTo>
                      <a:pt x="48844" y="22101"/>
                      <a:pt x="47973" y="21537"/>
                      <a:pt x="47268" y="21458"/>
                    </a:cubicBezTo>
                    <a:cubicBezTo>
                      <a:pt x="45662" y="21286"/>
                      <a:pt x="46054" y="25466"/>
                      <a:pt x="48457" y="25515"/>
                    </a:cubicBezTo>
                    <a:cubicBezTo>
                      <a:pt x="50094" y="24871"/>
                      <a:pt x="50020" y="23725"/>
                      <a:pt x="49358" y="22812"/>
                    </a:cubicBezTo>
                    <a:close/>
                    <a:moveTo>
                      <a:pt x="64910" y="44972"/>
                    </a:moveTo>
                    <a:cubicBezTo>
                      <a:pt x="64579" y="44476"/>
                      <a:pt x="64009" y="44047"/>
                      <a:pt x="63163" y="43759"/>
                    </a:cubicBezTo>
                    <a:cubicBezTo>
                      <a:pt x="58995" y="42349"/>
                      <a:pt x="58106" y="47534"/>
                      <a:pt x="61067" y="48459"/>
                    </a:cubicBezTo>
                    <a:cubicBezTo>
                      <a:pt x="63942" y="49814"/>
                      <a:pt x="66216" y="46921"/>
                      <a:pt x="64910" y="44972"/>
                    </a:cubicBezTo>
                    <a:close/>
                    <a:moveTo>
                      <a:pt x="68177" y="52700"/>
                    </a:moveTo>
                    <a:cubicBezTo>
                      <a:pt x="67135" y="51364"/>
                      <a:pt x="64953" y="50855"/>
                      <a:pt x="62967" y="51989"/>
                    </a:cubicBezTo>
                    <a:cubicBezTo>
                      <a:pt x="59939" y="53724"/>
                      <a:pt x="67515" y="57088"/>
                      <a:pt x="68698" y="55354"/>
                    </a:cubicBezTo>
                    <a:cubicBezTo>
                      <a:pt x="68962" y="54318"/>
                      <a:pt x="68729" y="53393"/>
                      <a:pt x="68177" y="52694"/>
                    </a:cubicBezTo>
                    <a:close/>
                    <a:moveTo>
                      <a:pt x="40298" y="14288"/>
                    </a:moveTo>
                    <a:cubicBezTo>
                      <a:pt x="38741" y="12186"/>
                      <a:pt x="34021" y="13313"/>
                      <a:pt x="35033" y="16561"/>
                    </a:cubicBezTo>
                    <a:cubicBezTo>
                      <a:pt x="36191" y="20275"/>
                      <a:pt x="41635" y="17983"/>
                      <a:pt x="40746" y="15391"/>
                    </a:cubicBezTo>
                    <a:cubicBezTo>
                      <a:pt x="40678" y="14956"/>
                      <a:pt x="40513" y="14594"/>
                      <a:pt x="40292" y="14288"/>
                    </a:cubicBezTo>
                    <a:close/>
                    <a:moveTo>
                      <a:pt x="54520" y="39132"/>
                    </a:moveTo>
                    <a:cubicBezTo>
                      <a:pt x="54317" y="38868"/>
                      <a:pt x="53999" y="38636"/>
                      <a:pt x="53533" y="38476"/>
                    </a:cubicBezTo>
                    <a:cubicBezTo>
                      <a:pt x="51614" y="37833"/>
                      <a:pt x="50866" y="39524"/>
                      <a:pt x="51443" y="40578"/>
                    </a:cubicBezTo>
                    <a:cubicBezTo>
                      <a:pt x="50928" y="40903"/>
                      <a:pt x="50615" y="41473"/>
                      <a:pt x="50854" y="42251"/>
                    </a:cubicBezTo>
                    <a:cubicBezTo>
                      <a:pt x="51541" y="44451"/>
                      <a:pt x="54771" y="43097"/>
                      <a:pt x="54244" y="41559"/>
                    </a:cubicBezTo>
                    <a:cubicBezTo>
                      <a:pt x="54219" y="41418"/>
                      <a:pt x="54183" y="41283"/>
                      <a:pt x="54128" y="41167"/>
                    </a:cubicBezTo>
                    <a:cubicBezTo>
                      <a:pt x="54771" y="40701"/>
                      <a:pt x="55023" y="39806"/>
                      <a:pt x="54514" y="39132"/>
                    </a:cubicBezTo>
                    <a:close/>
                    <a:moveTo>
                      <a:pt x="69722" y="64987"/>
                    </a:moveTo>
                    <a:cubicBezTo>
                      <a:pt x="69207" y="64277"/>
                      <a:pt x="68337" y="63713"/>
                      <a:pt x="67632" y="63633"/>
                    </a:cubicBezTo>
                    <a:cubicBezTo>
                      <a:pt x="66026" y="63461"/>
                      <a:pt x="66412" y="67641"/>
                      <a:pt x="68821" y="67690"/>
                    </a:cubicBezTo>
                    <a:cubicBezTo>
                      <a:pt x="70458" y="67047"/>
                      <a:pt x="70384" y="65901"/>
                      <a:pt x="69728" y="64981"/>
                    </a:cubicBezTo>
                    <a:close/>
                    <a:moveTo>
                      <a:pt x="55133" y="44954"/>
                    </a:moveTo>
                    <a:cubicBezTo>
                      <a:pt x="55023" y="44813"/>
                      <a:pt x="54906" y="44678"/>
                      <a:pt x="54765" y="44555"/>
                    </a:cubicBezTo>
                    <a:cubicBezTo>
                      <a:pt x="50646" y="44752"/>
                      <a:pt x="41935" y="49703"/>
                      <a:pt x="46955" y="52437"/>
                    </a:cubicBezTo>
                    <a:cubicBezTo>
                      <a:pt x="51743" y="55041"/>
                      <a:pt x="57254" y="47846"/>
                      <a:pt x="55133" y="44954"/>
                    </a:cubicBezTo>
                    <a:close/>
                    <a:moveTo>
                      <a:pt x="33978" y="23002"/>
                    </a:moveTo>
                    <a:cubicBezTo>
                      <a:pt x="32182" y="20496"/>
                      <a:pt x="27787" y="26360"/>
                      <a:pt x="29657" y="27580"/>
                    </a:cubicBezTo>
                    <a:cubicBezTo>
                      <a:pt x="33065" y="28640"/>
                      <a:pt x="35799" y="25950"/>
                      <a:pt x="34058" y="23131"/>
                    </a:cubicBezTo>
                    <a:cubicBezTo>
                      <a:pt x="34034" y="23088"/>
                      <a:pt x="34003" y="23045"/>
                      <a:pt x="33972" y="23008"/>
                    </a:cubicBezTo>
                    <a:close/>
                    <a:moveTo>
                      <a:pt x="58467" y="60888"/>
                    </a:moveTo>
                    <a:cubicBezTo>
                      <a:pt x="58124" y="60440"/>
                      <a:pt x="57585" y="60048"/>
                      <a:pt x="56806" y="59784"/>
                    </a:cubicBezTo>
                    <a:cubicBezTo>
                      <a:pt x="53680" y="58730"/>
                      <a:pt x="52393" y="61378"/>
                      <a:pt x="53196" y="63161"/>
                    </a:cubicBezTo>
                    <a:cubicBezTo>
                      <a:pt x="51510" y="62174"/>
                      <a:pt x="49089" y="62561"/>
                      <a:pt x="47942" y="64534"/>
                    </a:cubicBezTo>
                    <a:cubicBezTo>
                      <a:pt x="46306" y="67335"/>
                      <a:pt x="54753" y="67145"/>
                      <a:pt x="54796" y="65116"/>
                    </a:cubicBezTo>
                    <a:cubicBezTo>
                      <a:pt x="54704" y="64853"/>
                      <a:pt x="54593" y="64614"/>
                      <a:pt x="54452" y="64387"/>
                    </a:cubicBezTo>
                    <a:cubicBezTo>
                      <a:pt x="54532" y="64417"/>
                      <a:pt x="54618" y="64454"/>
                      <a:pt x="54704" y="64479"/>
                    </a:cubicBezTo>
                    <a:cubicBezTo>
                      <a:pt x="57634" y="65864"/>
                      <a:pt x="59945" y="62824"/>
                      <a:pt x="58474" y="60881"/>
                    </a:cubicBezTo>
                    <a:close/>
                    <a:moveTo>
                      <a:pt x="61306" y="69486"/>
                    </a:moveTo>
                    <a:cubicBezTo>
                      <a:pt x="59749" y="67384"/>
                      <a:pt x="55029" y="68511"/>
                      <a:pt x="56040" y="71759"/>
                    </a:cubicBezTo>
                    <a:cubicBezTo>
                      <a:pt x="57199" y="75473"/>
                      <a:pt x="62642" y="73181"/>
                      <a:pt x="61747" y="70589"/>
                    </a:cubicBezTo>
                    <a:cubicBezTo>
                      <a:pt x="61680" y="70154"/>
                      <a:pt x="61526" y="69786"/>
                      <a:pt x="61300" y="69486"/>
                    </a:cubicBezTo>
                    <a:close/>
                    <a:moveTo>
                      <a:pt x="33795" y="37453"/>
                    </a:moveTo>
                    <a:cubicBezTo>
                      <a:pt x="30215" y="35614"/>
                      <a:pt x="19671" y="35406"/>
                      <a:pt x="22074" y="40070"/>
                    </a:cubicBezTo>
                    <a:cubicBezTo>
                      <a:pt x="24483" y="44733"/>
                      <a:pt x="34653" y="41007"/>
                      <a:pt x="33795" y="37453"/>
                    </a:cubicBezTo>
                    <a:close/>
                    <a:moveTo>
                      <a:pt x="24324" y="25588"/>
                    </a:moveTo>
                    <a:cubicBezTo>
                      <a:pt x="23981" y="25141"/>
                      <a:pt x="23441" y="24749"/>
                      <a:pt x="22663" y="24485"/>
                    </a:cubicBezTo>
                    <a:cubicBezTo>
                      <a:pt x="18494" y="23082"/>
                      <a:pt x="17599" y="28266"/>
                      <a:pt x="20560" y="29192"/>
                    </a:cubicBezTo>
                    <a:cubicBezTo>
                      <a:pt x="23490" y="30577"/>
                      <a:pt x="25801" y="27531"/>
                      <a:pt x="24324" y="25588"/>
                    </a:cubicBezTo>
                    <a:close/>
                    <a:moveTo>
                      <a:pt x="41672" y="53178"/>
                    </a:moveTo>
                    <a:cubicBezTo>
                      <a:pt x="41672" y="53178"/>
                      <a:pt x="41635" y="53129"/>
                      <a:pt x="41610" y="53098"/>
                    </a:cubicBezTo>
                    <a:cubicBezTo>
                      <a:pt x="38791" y="51701"/>
                      <a:pt x="37681" y="54986"/>
                      <a:pt x="38472" y="56212"/>
                    </a:cubicBezTo>
                    <a:cubicBezTo>
                      <a:pt x="39256" y="57413"/>
                      <a:pt x="42879" y="54894"/>
                      <a:pt x="41665" y="53178"/>
                    </a:cubicBezTo>
                    <a:close/>
                    <a:moveTo>
                      <a:pt x="13358" y="16806"/>
                    </a:moveTo>
                    <a:cubicBezTo>
                      <a:pt x="10556" y="12798"/>
                      <a:pt x="1049" y="16433"/>
                      <a:pt x="1901" y="19877"/>
                    </a:cubicBezTo>
                    <a:cubicBezTo>
                      <a:pt x="5487" y="21703"/>
                      <a:pt x="16036" y="21874"/>
                      <a:pt x="13603" y="17223"/>
                    </a:cubicBezTo>
                    <a:cubicBezTo>
                      <a:pt x="13529" y="17076"/>
                      <a:pt x="13443" y="16941"/>
                      <a:pt x="13358" y="16812"/>
                    </a:cubicBezTo>
                    <a:close/>
                    <a:moveTo>
                      <a:pt x="35732" y="48992"/>
                    </a:moveTo>
                    <a:cubicBezTo>
                      <a:pt x="35217" y="48282"/>
                      <a:pt x="34346" y="47718"/>
                      <a:pt x="33641" y="47644"/>
                    </a:cubicBezTo>
                    <a:cubicBezTo>
                      <a:pt x="32035" y="47473"/>
                      <a:pt x="32428" y="51646"/>
                      <a:pt x="34830" y="51695"/>
                    </a:cubicBezTo>
                    <a:cubicBezTo>
                      <a:pt x="36467" y="51052"/>
                      <a:pt x="36394" y="49906"/>
                      <a:pt x="35732" y="48992"/>
                    </a:cubicBezTo>
                    <a:close/>
                    <a:moveTo>
                      <a:pt x="30319" y="53399"/>
                    </a:moveTo>
                    <a:cubicBezTo>
                      <a:pt x="28523" y="50892"/>
                      <a:pt x="24128" y="56757"/>
                      <a:pt x="25997" y="57977"/>
                    </a:cubicBezTo>
                    <a:cubicBezTo>
                      <a:pt x="29406" y="59037"/>
                      <a:pt x="32146" y="56346"/>
                      <a:pt x="30405" y="53527"/>
                    </a:cubicBezTo>
                    <a:cubicBezTo>
                      <a:pt x="30380" y="53485"/>
                      <a:pt x="30343" y="53435"/>
                      <a:pt x="30319" y="53399"/>
                    </a:cubicBezTo>
                    <a:close/>
                    <a:moveTo>
                      <a:pt x="3445" y="27531"/>
                    </a:moveTo>
                    <a:cubicBezTo>
                      <a:pt x="3445" y="27531"/>
                      <a:pt x="3409" y="27482"/>
                      <a:pt x="3384" y="27451"/>
                    </a:cubicBezTo>
                    <a:cubicBezTo>
                      <a:pt x="564" y="26054"/>
                      <a:pt x="-545" y="29339"/>
                      <a:pt x="252" y="30564"/>
                    </a:cubicBezTo>
                    <a:cubicBezTo>
                      <a:pt x="1036" y="31766"/>
                      <a:pt x="4659" y="29241"/>
                      <a:pt x="3445" y="27531"/>
                    </a:cubicBezTo>
                    <a:close/>
                    <a:moveTo>
                      <a:pt x="22975" y="56775"/>
                    </a:moveTo>
                    <a:cubicBezTo>
                      <a:pt x="22975" y="56775"/>
                      <a:pt x="22938" y="56720"/>
                      <a:pt x="22914" y="56696"/>
                    </a:cubicBezTo>
                    <a:cubicBezTo>
                      <a:pt x="20094" y="55298"/>
                      <a:pt x="18979" y="58589"/>
                      <a:pt x="19776" y="59809"/>
                    </a:cubicBezTo>
                    <a:cubicBezTo>
                      <a:pt x="20560" y="61010"/>
                      <a:pt x="24189" y="58485"/>
                      <a:pt x="22975" y="56775"/>
                    </a:cubicBezTo>
                    <a:close/>
                  </a:path>
                </a:pathLst>
              </a:custGeom>
              <a:solidFill>
                <a:srgbClr val="DEBC9A"/>
              </a:solidFill>
              <a:ln w="612" cap="flat">
                <a:noFill/>
                <a:prstDash val="solid"/>
                <a:miter/>
              </a:ln>
            </p:spPr>
            <p:txBody>
              <a:bodyPr/>
              <a:lstStyle/>
              <a:p>
                <a:endParaRPr lang="en-US"/>
              </a:p>
            </p:txBody>
          </p:sp>
          <p:sp>
            <p:nvSpPr>
              <p:cNvPr id="1038" name="Freeform 918">
                <a:extLst>
                  <a:ext uri="{FF2B5EF4-FFF2-40B4-BE49-F238E27FC236}">
                    <a16:creationId xmlns:a16="http://schemas.microsoft.com/office/drawing/2014/main" id="{031A70F2-F022-DD2C-BE2F-5FE0E093EDEB}"/>
                  </a:ext>
                </a:extLst>
              </p:cNvPr>
              <p:cNvSpPr/>
              <p:nvPr/>
            </p:nvSpPr>
            <p:spPr>
              <a:xfrm>
                <a:off x="5582334" y="1763658"/>
                <a:ext cx="99513" cy="53926"/>
              </a:xfrm>
              <a:custGeom>
                <a:avLst/>
                <a:gdLst>
                  <a:gd name="csX0" fmla="*/ 31468 w 31468"/>
                  <a:gd name="csY0" fmla="*/ 14859 h 17052"/>
                  <a:gd name="csX1" fmla="*/ 573 w 31468"/>
                  <a:gd name="csY1" fmla="*/ 463 h 17052"/>
                  <a:gd name="csX2" fmla="*/ 9928 w 31468"/>
                  <a:gd name="csY2" fmla="*/ 12720 h 17052"/>
                  <a:gd name="csX3" fmla="*/ 31468 w 31468"/>
                  <a:gd name="csY3" fmla="*/ 14859 h 17052"/>
                </a:gdLst>
                <a:ahLst/>
                <a:cxnLst>
                  <a:cxn ang="0">
                    <a:pos x="csX0" y="csY0"/>
                  </a:cxn>
                  <a:cxn ang="0">
                    <a:pos x="csX1" y="csY1"/>
                  </a:cxn>
                  <a:cxn ang="0">
                    <a:pos x="csX2" y="csY2"/>
                  </a:cxn>
                  <a:cxn ang="0">
                    <a:pos x="csX3" y="csY3"/>
                  </a:cxn>
                </a:cxnLst>
                <a:rect l="l" t="t" r="r" b="b"/>
                <a:pathLst>
                  <a:path w="31468" h="17052">
                    <a:moveTo>
                      <a:pt x="31468" y="14859"/>
                    </a:moveTo>
                    <a:cubicBezTo>
                      <a:pt x="29519" y="11562"/>
                      <a:pt x="3160" y="-2736"/>
                      <a:pt x="573" y="463"/>
                    </a:cubicBezTo>
                    <a:cubicBezTo>
                      <a:pt x="-2007" y="3668"/>
                      <a:pt x="4656" y="11022"/>
                      <a:pt x="9928" y="12720"/>
                    </a:cubicBezTo>
                    <a:cubicBezTo>
                      <a:pt x="15193" y="14418"/>
                      <a:pt x="29592" y="20154"/>
                      <a:pt x="31468" y="14859"/>
                    </a:cubicBezTo>
                    <a:close/>
                  </a:path>
                </a:pathLst>
              </a:custGeom>
              <a:solidFill>
                <a:srgbClr val="DEBC9A"/>
              </a:solidFill>
              <a:ln w="612" cap="flat">
                <a:noFill/>
                <a:prstDash val="solid"/>
                <a:miter/>
              </a:ln>
            </p:spPr>
            <p:txBody>
              <a:bodyPr/>
              <a:lstStyle/>
              <a:p>
                <a:endParaRPr lang="en-US"/>
              </a:p>
            </p:txBody>
          </p:sp>
          <p:sp>
            <p:nvSpPr>
              <p:cNvPr id="1039" name="Freeform 919">
                <a:extLst>
                  <a:ext uri="{FF2B5EF4-FFF2-40B4-BE49-F238E27FC236}">
                    <a16:creationId xmlns:a16="http://schemas.microsoft.com/office/drawing/2014/main" id="{9E33E740-82D1-867A-ECA6-B8C262AD3AA6}"/>
                  </a:ext>
                </a:extLst>
              </p:cNvPr>
              <p:cNvSpPr/>
              <p:nvPr/>
            </p:nvSpPr>
            <p:spPr>
              <a:xfrm>
                <a:off x="5701743" y="1816985"/>
                <a:ext cx="86380" cy="64391"/>
              </a:xfrm>
              <a:custGeom>
                <a:avLst/>
                <a:gdLst>
                  <a:gd name="csX0" fmla="*/ 589 w 27315"/>
                  <a:gd name="csY0" fmla="*/ 360 h 20362"/>
                  <a:gd name="csX1" fmla="*/ 26739 w 27315"/>
                  <a:gd name="csY1" fmla="*/ 13334 h 20362"/>
                  <a:gd name="csX2" fmla="*/ 11659 w 27315"/>
                  <a:gd name="csY2" fmla="*/ 18678 h 20362"/>
                  <a:gd name="csX3" fmla="*/ 589 w 27315"/>
                  <a:gd name="csY3" fmla="*/ 360 h 20362"/>
                </a:gdLst>
                <a:ahLst/>
                <a:cxnLst>
                  <a:cxn ang="0">
                    <a:pos x="csX0" y="csY0"/>
                  </a:cxn>
                  <a:cxn ang="0">
                    <a:pos x="csX1" y="csY1"/>
                  </a:cxn>
                  <a:cxn ang="0">
                    <a:pos x="csX2" y="csY2"/>
                  </a:cxn>
                  <a:cxn ang="0">
                    <a:pos x="csX3" y="csY3"/>
                  </a:cxn>
                </a:cxnLst>
                <a:rect l="l" t="t" r="r" b="b"/>
                <a:pathLst>
                  <a:path w="27315" h="20362">
                    <a:moveTo>
                      <a:pt x="589" y="360"/>
                    </a:moveTo>
                    <a:cubicBezTo>
                      <a:pt x="3451" y="-1932"/>
                      <a:pt x="23306" y="7230"/>
                      <a:pt x="26739" y="13334"/>
                    </a:cubicBezTo>
                    <a:cubicBezTo>
                      <a:pt x="30172" y="19444"/>
                      <a:pt x="17385" y="22496"/>
                      <a:pt x="11659" y="18678"/>
                    </a:cubicBezTo>
                    <a:cubicBezTo>
                      <a:pt x="5934" y="14860"/>
                      <a:pt x="-2274" y="7610"/>
                      <a:pt x="589" y="360"/>
                    </a:cubicBezTo>
                    <a:close/>
                  </a:path>
                </a:pathLst>
              </a:custGeom>
              <a:solidFill>
                <a:srgbClr val="DEBC9A"/>
              </a:solidFill>
              <a:ln w="612" cap="flat">
                <a:noFill/>
                <a:prstDash val="solid"/>
                <a:miter/>
              </a:ln>
            </p:spPr>
            <p:txBody>
              <a:bodyPr/>
              <a:lstStyle/>
              <a:p>
                <a:endParaRPr lang="en-US"/>
              </a:p>
            </p:txBody>
          </p:sp>
          <p:sp>
            <p:nvSpPr>
              <p:cNvPr id="1040" name="Freeform 920">
                <a:extLst>
                  <a:ext uri="{FF2B5EF4-FFF2-40B4-BE49-F238E27FC236}">
                    <a16:creationId xmlns:a16="http://schemas.microsoft.com/office/drawing/2014/main" id="{00E8912D-8441-3B7F-CC09-9DC2DE833CEE}"/>
                  </a:ext>
                </a:extLst>
              </p:cNvPr>
              <p:cNvSpPr/>
              <p:nvPr/>
            </p:nvSpPr>
            <p:spPr>
              <a:xfrm>
                <a:off x="5491929" y="2037932"/>
                <a:ext cx="128864" cy="47517"/>
              </a:xfrm>
              <a:custGeom>
                <a:avLst/>
                <a:gdLst>
                  <a:gd name="csX0" fmla="*/ 40240 w 40749"/>
                  <a:gd name="csY0" fmla="*/ 12925 h 15026"/>
                  <a:gd name="csX1" fmla="*/ 21881 w 40749"/>
                  <a:gd name="csY1" fmla="*/ 240 h 15026"/>
                  <a:gd name="csX2" fmla="*/ 15 w 40749"/>
                  <a:gd name="csY2" fmla="*/ 7796 h 15026"/>
                  <a:gd name="csX3" fmla="*/ 40240 w 40749"/>
                  <a:gd name="csY3" fmla="*/ 12925 h 15026"/>
                </a:gdLst>
                <a:ahLst/>
                <a:cxnLst>
                  <a:cxn ang="0">
                    <a:pos x="csX0" y="csY0"/>
                  </a:cxn>
                  <a:cxn ang="0">
                    <a:pos x="csX1" y="csY1"/>
                  </a:cxn>
                  <a:cxn ang="0">
                    <a:pos x="csX2" y="csY2"/>
                  </a:cxn>
                  <a:cxn ang="0">
                    <a:pos x="csX3" y="csY3"/>
                  </a:cxn>
                </a:cxnLst>
                <a:rect l="l" t="t" r="r" b="b"/>
                <a:pathLst>
                  <a:path w="40749" h="15026">
                    <a:moveTo>
                      <a:pt x="40240" y="12925"/>
                    </a:moveTo>
                    <a:cubicBezTo>
                      <a:pt x="43483" y="9959"/>
                      <a:pt x="30518" y="1588"/>
                      <a:pt x="21881" y="240"/>
                    </a:cubicBezTo>
                    <a:cubicBezTo>
                      <a:pt x="13244" y="-1109"/>
                      <a:pt x="-524" y="3481"/>
                      <a:pt x="15" y="7796"/>
                    </a:cubicBezTo>
                    <a:cubicBezTo>
                      <a:pt x="555" y="12116"/>
                      <a:pt x="36464" y="18324"/>
                      <a:pt x="40240" y="12925"/>
                    </a:cubicBezTo>
                    <a:close/>
                  </a:path>
                </a:pathLst>
              </a:custGeom>
              <a:solidFill>
                <a:srgbClr val="DEBC9A"/>
              </a:solidFill>
              <a:ln w="612" cap="flat">
                <a:noFill/>
                <a:prstDash val="solid"/>
                <a:miter/>
              </a:ln>
            </p:spPr>
            <p:txBody>
              <a:bodyPr/>
              <a:lstStyle/>
              <a:p>
                <a:endParaRPr lang="en-US"/>
              </a:p>
            </p:txBody>
          </p:sp>
        </p:grpSp>
        <p:grpSp>
          <p:nvGrpSpPr>
            <p:cNvPr id="1029" name="Group 1028">
              <a:extLst>
                <a:ext uri="{FF2B5EF4-FFF2-40B4-BE49-F238E27FC236}">
                  <a16:creationId xmlns:a16="http://schemas.microsoft.com/office/drawing/2014/main" id="{BE818F99-1F9C-554D-88F6-0E6A5CB7F619}"/>
                </a:ext>
              </a:extLst>
            </p:cNvPr>
            <p:cNvGrpSpPr/>
            <p:nvPr/>
          </p:nvGrpSpPr>
          <p:grpSpPr>
            <a:xfrm>
              <a:off x="9535251" y="2225294"/>
              <a:ext cx="175030" cy="181887"/>
              <a:chOff x="7168784" y="2061731"/>
              <a:chExt cx="983762" cy="1022303"/>
            </a:xfrm>
          </p:grpSpPr>
          <p:sp>
            <p:nvSpPr>
              <p:cNvPr id="1030" name="Freeform 922">
                <a:extLst>
                  <a:ext uri="{FF2B5EF4-FFF2-40B4-BE49-F238E27FC236}">
                    <a16:creationId xmlns:a16="http://schemas.microsoft.com/office/drawing/2014/main" id="{A2EE9940-494D-657C-CEF2-998109A4F556}"/>
                  </a:ext>
                </a:extLst>
              </p:cNvPr>
              <p:cNvSpPr/>
              <p:nvPr/>
            </p:nvSpPr>
            <p:spPr>
              <a:xfrm>
                <a:off x="7181690" y="2065598"/>
                <a:ext cx="960820" cy="1010204"/>
              </a:xfrm>
              <a:custGeom>
                <a:avLst/>
                <a:gdLst>
                  <a:gd name="csX0" fmla="*/ 56910 w 303830"/>
                  <a:gd name="csY0" fmla="*/ 2141 h 319446"/>
                  <a:gd name="csX1" fmla="*/ 6792 w 303830"/>
                  <a:gd name="csY1" fmla="*/ 58878 h 319446"/>
                  <a:gd name="csX2" fmla="*/ 5271 w 303830"/>
                  <a:gd name="csY2" fmla="*/ 157213 h 319446"/>
                  <a:gd name="csX3" fmla="*/ 59546 w 303830"/>
                  <a:gd name="csY3" fmla="*/ 255040 h 319446"/>
                  <a:gd name="csX4" fmla="*/ 185656 w 303830"/>
                  <a:gd name="csY4" fmla="*/ 319026 h 319446"/>
                  <a:gd name="csX5" fmla="*/ 287529 w 303830"/>
                  <a:gd name="csY5" fmla="*/ 293943 h 319446"/>
                  <a:gd name="csX6" fmla="*/ 296252 w 303830"/>
                  <a:gd name="csY6" fmla="*/ 219539 h 319446"/>
                  <a:gd name="csX7" fmla="*/ 236008 w 303830"/>
                  <a:gd name="csY7" fmla="*/ 157569 h 319446"/>
                  <a:gd name="csX8" fmla="*/ 160426 w 303830"/>
                  <a:gd name="csY8" fmla="*/ 101218 h 319446"/>
                  <a:gd name="csX9" fmla="*/ 124124 w 303830"/>
                  <a:gd name="csY9" fmla="*/ 37275 h 319446"/>
                  <a:gd name="csX10" fmla="*/ 56910 w 303830"/>
                  <a:gd name="csY10" fmla="*/ 2141 h 3194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03830" h="319446">
                    <a:moveTo>
                      <a:pt x="56910" y="2141"/>
                    </a:moveTo>
                    <a:cubicBezTo>
                      <a:pt x="37588" y="7332"/>
                      <a:pt x="17096" y="26502"/>
                      <a:pt x="6792" y="58878"/>
                    </a:cubicBezTo>
                    <a:cubicBezTo>
                      <a:pt x="-3513" y="91254"/>
                      <a:pt x="-472" y="134097"/>
                      <a:pt x="5271" y="157213"/>
                    </a:cubicBezTo>
                    <a:cubicBezTo>
                      <a:pt x="11009" y="180329"/>
                      <a:pt x="17274" y="215071"/>
                      <a:pt x="59546" y="255040"/>
                    </a:cubicBezTo>
                    <a:cubicBezTo>
                      <a:pt x="101818" y="295009"/>
                      <a:pt x="148478" y="316538"/>
                      <a:pt x="185656" y="319026"/>
                    </a:cubicBezTo>
                    <a:cubicBezTo>
                      <a:pt x="222834" y="321514"/>
                      <a:pt x="269967" y="312941"/>
                      <a:pt x="287529" y="293943"/>
                    </a:cubicBezTo>
                    <a:cubicBezTo>
                      <a:pt x="305092" y="274945"/>
                      <a:pt x="309193" y="241233"/>
                      <a:pt x="296252" y="219539"/>
                    </a:cubicBezTo>
                    <a:cubicBezTo>
                      <a:pt x="283318" y="197838"/>
                      <a:pt x="254275" y="170089"/>
                      <a:pt x="236008" y="157569"/>
                    </a:cubicBezTo>
                    <a:cubicBezTo>
                      <a:pt x="217740" y="145042"/>
                      <a:pt x="183609" y="124249"/>
                      <a:pt x="160426" y="101218"/>
                    </a:cubicBezTo>
                    <a:cubicBezTo>
                      <a:pt x="137242" y="78188"/>
                      <a:pt x="131443" y="48000"/>
                      <a:pt x="124124" y="37275"/>
                    </a:cubicBezTo>
                    <a:cubicBezTo>
                      <a:pt x="116805" y="26551"/>
                      <a:pt x="91158" y="-9018"/>
                      <a:pt x="56910" y="2141"/>
                    </a:cubicBezTo>
                    <a:close/>
                  </a:path>
                </a:pathLst>
              </a:custGeom>
              <a:solidFill>
                <a:schemeClr val="accent2">
                  <a:lumMod val="60000"/>
                  <a:lumOff val="40000"/>
                </a:schemeClr>
              </a:solidFill>
              <a:ln w="3175" cap="flat">
                <a:noFill/>
                <a:prstDash val="solid"/>
                <a:miter/>
              </a:ln>
            </p:spPr>
            <p:txBody>
              <a:bodyPr/>
              <a:lstStyle/>
              <a:p>
                <a:endParaRPr lang="en-US"/>
              </a:p>
            </p:txBody>
          </p:sp>
          <p:sp>
            <p:nvSpPr>
              <p:cNvPr id="1031" name="Freeform 923">
                <a:extLst>
                  <a:ext uri="{FF2B5EF4-FFF2-40B4-BE49-F238E27FC236}">
                    <a16:creationId xmlns:a16="http://schemas.microsoft.com/office/drawing/2014/main" id="{A199C729-DFD8-7023-6251-83593C9A7190}"/>
                  </a:ext>
                </a:extLst>
              </p:cNvPr>
              <p:cNvSpPr/>
              <p:nvPr/>
            </p:nvSpPr>
            <p:spPr>
              <a:xfrm>
                <a:off x="7168784" y="2061731"/>
                <a:ext cx="983762" cy="1022303"/>
              </a:xfrm>
              <a:custGeom>
                <a:avLst/>
                <a:gdLst>
                  <a:gd name="csX0" fmla="*/ 73667 w 311085"/>
                  <a:gd name="csY0" fmla="*/ 6 h 323271"/>
                  <a:gd name="csX1" fmla="*/ 61995 w 311085"/>
                  <a:gd name="csY1" fmla="*/ 1097 h 323271"/>
                  <a:gd name="csX2" fmla="*/ 7353 w 311085"/>
                  <a:gd name="csY2" fmla="*/ 60095 h 323271"/>
                  <a:gd name="csX3" fmla="*/ 8586 w 311085"/>
                  <a:gd name="csY3" fmla="*/ 171655 h 323271"/>
                  <a:gd name="csX4" fmla="*/ 192563 w 311085"/>
                  <a:gd name="csY4" fmla="*/ 322774 h 323271"/>
                  <a:gd name="csX5" fmla="*/ 280411 w 311085"/>
                  <a:gd name="csY5" fmla="*/ 306338 h 323271"/>
                  <a:gd name="csX6" fmla="*/ 311079 w 311085"/>
                  <a:gd name="csY6" fmla="*/ 252255 h 323271"/>
                  <a:gd name="csX7" fmla="*/ 274796 w 311085"/>
                  <a:gd name="csY7" fmla="*/ 184304 h 323271"/>
                  <a:gd name="csX8" fmla="*/ 206429 w 311085"/>
                  <a:gd name="csY8" fmla="*/ 133898 h 323271"/>
                  <a:gd name="csX9" fmla="*/ 133483 w 311085"/>
                  <a:gd name="csY9" fmla="*/ 45607 h 323271"/>
                  <a:gd name="csX10" fmla="*/ 73667 w 311085"/>
                  <a:gd name="csY10" fmla="*/ 0 h 323271"/>
                  <a:gd name="csX11" fmla="*/ 73716 w 311085"/>
                  <a:gd name="csY11" fmla="*/ 5491 h 323271"/>
                  <a:gd name="csX12" fmla="*/ 128370 w 311085"/>
                  <a:gd name="csY12" fmla="*/ 47715 h 323271"/>
                  <a:gd name="csX13" fmla="*/ 203535 w 311085"/>
                  <a:gd name="csY13" fmla="*/ 138605 h 323271"/>
                  <a:gd name="csX14" fmla="*/ 270964 w 311085"/>
                  <a:gd name="csY14" fmla="*/ 188281 h 323271"/>
                  <a:gd name="csX15" fmla="*/ 305555 w 311085"/>
                  <a:gd name="csY15" fmla="*/ 252170 h 323271"/>
                  <a:gd name="csX16" fmla="*/ 277462 w 311085"/>
                  <a:gd name="csY16" fmla="*/ 301668 h 323271"/>
                  <a:gd name="csX17" fmla="*/ 192900 w 311085"/>
                  <a:gd name="csY17" fmla="*/ 317265 h 323271"/>
                  <a:gd name="csX18" fmla="*/ 13894 w 311085"/>
                  <a:gd name="csY18" fmla="*/ 170135 h 323271"/>
                  <a:gd name="csX19" fmla="*/ 12631 w 311085"/>
                  <a:gd name="csY19" fmla="*/ 61731 h 323271"/>
                  <a:gd name="csX20" fmla="*/ 62989 w 311085"/>
                  <a:gd name="csY20" fmla="*/ 6527 h 323271"/>
                  <a:gd name="csX21" fmla="*/ 73722 w 311085"/>
                  <a:gd name="csY21" fmla="*/ 5491 h 3232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11085" h="323271">
                    <a:moveTo>
                      <a:pt x="73667" y="6"/>
                    </a:moveTo>
                    <a:cubicBezTo>
                      <a:pt x="69872" y="6"/>
                      <a:pt x="65980" y="368"/>
                      <a:pt x="61995" y="1097"/>
                    </a:cubicBezTo>
                    <a:cubicBezTo>
                      <a:pt x="36213" y="5810"/>
                      <a:pt x="17088" y="28760"/>
                      <a:pt x="7353" y="60095"/>
                    </a:cubicBezTo>
                    <a:cubicBezTo>
                      <a:pt x="-2381" y="91429"/>
                      <a:pt x="-2926" y="131447"/>
                      <a:pt x="8586" y="171655"/>
                    </a:cubicBezTo>
                    <a:cubicBezTo>
                      <a:pt x="32032" y="253555"/>
                      <a:pt x="114848" y="317994"/>
                      <a:pt x="192563" y="322774"/>
                    </a:cubicBezTo>
                    <a:cubicBezTo>
                      <a:pt x="231157" y="325146"/>
                      <a:pt x="260458" y="318938"/>
                      <a:pt x="280411" y="306338"/>
                    </a:cubicBezTo>
                    <a:cubicBezTo>
                      <a:pt x="300363" y="293738"/>
                      <a:pt x="310735" y="274569"/>
                      <a:pt x="311079" y="252255"/>
                    </a:cubicBezTo>
                    <a:cubicBezTo>
                      <a:pt x="311459" y="227423"/>
                      <a:pt x="295668" y="204381"/>
                      <a:pt x="274796" y="184304"/>
                    </a:cubicBezTo>
                    <a:cubicBezTo>
                      <a:pt x="253929" y="164228"/>
                      <a:pt x="227773" y="146982"/>
                      <a:pt x="206429" y="133898"/>
                    </a:cubicBezTo>
                    <a:cubicBezTo>
                      <a:pt x="164426" y="108159"/>
                      <a:pt x="146380" y="76899"/>
                      <a:pt x="133483" y="45607"/>
                    </a:cubicBezTo>
                    <a:cubicBezTo>
                      <a:pt x="121811" y="17294"/>
                      <a:pt x="100222" y="-12"/>
                      <a:pt x="73667" y="0"/>
                    </a:cubicBezTo>
                    <a:close/>
                    <a:moveTo>
                      <a:pt x="73716" y="5491"/>
                    </a:moveTo>
                    <a:cubicBezTo>
                      <a:pt x="98052" y="5344"/>
                      <a:pt x="117294" y="20843"/>
                      <a:pt x="128370" y="47715"/>
                    </a:cubicBezTo>
                    <a:cubicBezTo>
                      <a:pt x="141470" y="79497"/>
                      <a:pt x="160430" y="112192"/>
                      <a:pt x="203535" y="138605"/>
                    </a:cubicBezTo>
                    <a:cubicBezTo>
                      <a:pt x="224751" y="151603"/>
                      <a:pt x="250625" y="168714"/>
                      <a:pt x="270964" y="188281"/>
                    </a:cubicBezTo>
                    <a:cubicBezTo>
                      <a:pt x="291310" y="207855"/>
                      <a:pt x="305899" y="229752"/>
                      <a:pt x="305555" y="252170"/>
                    </a:cubicBezTo>
                    <a:cubicBezTo>
                      <a:pt x="305237" y="272853"/>
                      <a:pt x="296036" y="289939"/>
                      <a:pt x="277462" y="301668"/>
                    </a:cubicBezTo>
                    <a:cubicBezTo>
                      <a:pt x="258888" y="313398"/>
                      <a:pt x="230728" y="319594"/>
                      <a:pt x="192900" y="317265"/>
                    </a:cubicBezTo>
                    <a:cubicBezTo>
                      <a:pt x="118005" y="312656"/>
                      <a:pt x="36599" y="249442"/>
                      <a:pt x="13894" y="170135"/>
                    </a:cubicBezTo>
                    <a:cubicBezTo>
                      <a:pt x="2664" y="130902"/>
                      <a:pt x="3277" y="91846"/>
                      <a:pt x="12631" y="61731"/>
                    </a:cubicBezTo>
                    <a:cubicBezTo>
                      <a:pt x="21985" y="31616"/>
                      <a:pt x="39860" y="10755"/>
                      <a:pt x="62989" y="6527"/>
                    </a:cubicBezTo>
                    <a:cubicBezTo>
                      <a:pt x="66667" y="5853"/>
                      <a:pt x="70246" y="5516"/>
                      <a:pt x="73722" y="5491"/>
                    </a:cubicBezTo>
                    <a:close/>
                  </a:path>
                </a:pathLst>
              </a:custGeom>
              <a:solidFill>
                <a:schemeClr val="accent2">
                  <a:lumMod val="75000"/>
                </a:schemeClr>
              </a:solidFill>
              <a:ln w="3175" cap="flat">
                <a:noFill/>
                <a:prstDash val="solid"/>
                <a:miter/>
              </a:ln>
            </p:spPr>
            <p:txBody>
              <a:bodyPr/>
              <a:lstStyle/>
              <a:p>
                <a:endParaRPr lang="en-US"/>
              </a:p>
            </p:txBody>
          </p:sp>
          <p:sp>
            <p:nvSpPr>
              <p:cNvPr id="1032" name="Freeform 924">
                <a:extLst>
                  <a:ext uri="{FF2B5EF4-FFF2-40B4-BE49-F238E27FC236}">
                    <a16:creationId xmlns:a16="http://schemas.microsoft.com/office/drawing/2014/main" id="{E00B1988-BB1E-0305-CF48-7CB38B8C5AF8}"/>
                  </a:ext>
                </a:extLst>
              </p:cNvPr>
              <p:cNvSpPr/>
              <p:nvPr/>
            </p:nvSpPr>
            <p:spPr>
              <a:xfrm>
                <a:off x="7214024" y="2107240"/>
                <a:ext cx="893407" cy="931709"/>
              </a:xfrm>
              <a:custGeom>
                <a:avLst/>
                <a:gdLst>
                  <a:gd name="csX0" fmla="*/ 50264 w 282513"/>
                  <a:gd name="csY0" fmla="*/ 728 h 294624"/>
                  <a:gd name="csX1" fmla="*/ 6668 w 282513"/>
                  <a:gd name="csY1" fmla="*/ 49933 h 294624"/>
                  <a:gd name="csX2" fmla="*/ 7992 w 282513"/>
                  <a:gd name="csY2" fmla="*/ 153343 h 294624"/>
                  <a:gd name="csX3" fmla="*/ 179127 w 282513"/>
                  <a:gd name="csY3" fmla="*/ 294160 h 294624"/>
                  <a:gd name="csX4" fmla="*/ 258485 w 282513"/>
                  <a:gd name="csY4" fmla="*/ 279893 h 294624"/>
                  <a:gd name="csX5" fmla="*/ 282508 w 282513"/>
                  <a:gd name="csY5" fmla="*/ 237657 h 294624"/>
                  <a:gd name="csX6" fmla="*/ 250602 w 282513"/>
                  <a:gd name="csY6" fmla="*/ 180197 h 294624"/>
                  <a:gd name="csX7" fmla="*/ 184663 w 282513"/>
                  <a:gd name="csY7" fmla="*/ 131679 h 294624"/>
                  <a:gd name="csX8" fmla="*/ 105924 w 282513"/>
                  <a:gd name="csY8" fmla="*/ 36512 h 294624"/>
                  <a:gd name="csX9" fmla="*/ 82642 w 282513"/>
                  <a:gd name="csY9" fmla="*/ 7059 h 294624"/>
                  <a:gd name="csX10" fmla="*/ 50264 w 282513"/>
                  <a:gd name="csY10" fmla="*/ 747 h 294624"/>
                  <a:gd name="csX11" fmla="*/ 80068 w 282513"/>
                  <a:gd name="csY11" fmla="*/ 11864 h 294624"/>
                  <a:gd name="csX12" fmla="*/ 100952 w 282513"/>
                  <a:gd name="csY12" fmla="*/ 38914 h 294624"/>
                  <a:gd name="csX13" fmla="*/ 181781 w 282513"/>
                  <a:gd name="csY13" fmla="*/ 136380 h 294624"/>
                  <a:gd name="csX14" fmla="*/ 246771 w 282513"/>
                  <a:gd name="csY14" fmla="*/ 184175 h 294624"/>
                  <a:gd name="csX15" fmla="*/ 276991 w 282513"/>
                  <a:gd name="csY15" fmla="*/ 237565 h 294624"/>
                  <a:gd name="csX16" fmla="*/ 255537 w 282513"/>
                  <a:gd name="csY16" fmla="*/ 275230 h 294624"/>
                  <a:gd name="csX17" fmla="*/ 179470 w 282513"/>
                  <a:gd name="csY17" fmla="*/ 288651 h 294624"/>
                  <a:gd name="csX18" fmla="*/ 13295 w 282513"/>
                  <a:gd name="csY18" fmla="*/ 151823 h 294624"/>
                  <a:gd name="csX19" fmla="*/ 11940 w 282513"/>
                  <a:gd name="csY19" fmla="*/ 51569 h 294624"/>
                  <a:gd name="csX20" fmla="*/ 51239 w 282513"/>
                  <a:gd name="csY20" fmla="*/ 6158 h 294624"/>
                  <a:gd name="csX21" fmla="*/ 80062 w 282513"/>
                  <a:gd name="csY21" fmla="*/ 11864 h 2946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82513" h="294624">
                    <a:moveTo>
                      <a:pt x="50264" y="728"/>
                    </a:moveTo>
                    <a:cubicBezTo>
                      <a:pt x="23820" y="7157"/>
                      <a:pt x="12308" y="31297"/>
                      <a:pt x="6668" y="49933"/>
                    </a:cubicBezTo>
                    <a:cubicBezTo>
                      <a:pt x="-2085" y="78130"/>
                      <a:pt x="-2796" y="115653"/>
                      <a:pt x="7992" y="153343"/>
                    </a:cubicBezTo>
                    <a:cubicBezTo>
                      <a:pt x="29539" y="228611"/>
                      <a:pt x="108627" y="289821"/>
                      <a:pt x="179127" y="294160"/>
                    </a:cubicBezTo>
                    <a:cubicBezTo>
                      <a:pt x="215760" y="296415"/>
                      <a:pt x="242069" y="290263"/>
                      <a:pt x="258485" y="279893"/>
                    </a:cubicBezTo>
                    <a:cubicBezTo>
                      <a:pt x="274784" y="269598"/>
                      <a:pt x="282232" y="255650"/>
                      <a:pt x="282508" y="237657"/>
                    </a:cubicBezTo>
                    <a:cubicBezTo>
                      <a:pt x="282796" y="218971"/>
                      <a:pt x="270132" y="198987"/>
                      <a:pt x="250602" y="180197"/>
                    </a:cubicBezTo>
                    <a:cubicBezTo>
                      <a:pt x="231084" y="161420"/>
                      <a:pt x="205676" y="144549"/>
                      <a:pt x="184663" y="131679"/>
                    </a:cubicBezTo>
                    <a:cubicBezTo>
                      <a:pt x="139871" y="104236"/>
                      <a:pt x="121396" y="68379"/>
                      <a:pt x="105924" y="36512"/>
                    </a:cubicBezTo>
                    <a:cubicBezTo>
                      <a:pt x="99745" y="23783"/>
                      <a:pt x="92217" y="12838"/>
                      <a:pt x="82642" y="7059"/>
                    </a:cubicBezTo>
                    <a:cubicBezTo>
                      <a:pt x="72019" y="636"/>
                      <a:pt x="61427" y="-1220"/>
                      <a:pt x="50264" y="747"/>
                    </a:cubicBezTo>
                    <a:close/>
                    <a:moveTo>
                      <a:pt x="80068" y="11864"/>
                    </a:moveTo>
                    <a:cubicBezTo>
                      <a:pt x="88141" y="17471"/>
                      <a:pt x="95031" y="26707"/>
                      <a:pt x="100952" y="38914"/>
                    </a:cubicBezTo>
                    <a:cubicBezTo>
                      <a:pt x="116467" y="70880"/>
                      <a:pt x="135734" y="108165"/>
                      <a:pt x="181781" y="136380"/>
                    </a:cubicBezTo>
                    <a:cubicBezTo>
                      <a:pt x="202648" y="149163"/>
                      <a:pt x="227786" y="165912"/>
                      <a:pt x="246771" y="184175"/>
                    </a:cubicBezTo>
                    <a:cubicBezTo>
                      <a:pt x="265737" y="202425"/>
                      <a:pt x="277243" y="221496"/>
                      <a:pt x="276991" y="237565"/>
                    </a:cubicBezTo>
                    <a:cubicBezTo>
                      <a:pt x="276734" y="254160"/>
                      <a:pt x="270635" y="265694"/>
                      <a:pt x="255537" y="275230"/>
                    </a:cubicBezTo>
                    <a:cubicBezTo>
                      <a:pt x="240555" y="284692"/>
                      <a:pt x="215318" y="290857"/>
                      <a:pt x="179470" y="288651"/>
                    </a:cubicBezTo>
                    <a:cubicBezTo>
                      <a:pt x="111931" y="284496"/>
                      <a:pt x="34069" y="224389"/>
                      <a:pt x="13295" y="151823"/>
                    </a:cubicBezTo>
                    <a:cubicBezTo>
                      <a:pt x="2788" y="115133"/>
                      <a:pt x="3572" y="78522"/>
                      <a:pt x="11940" y="51569"/>
                    </a:cubicBezTo>
                    <a:cubicBezTo>
                      <a:pt x="20319" y="24586"/>
                      <a:pt x="35007" y="9124"/>
                      <a:pt x="51239" y="6158"/>
                    </a:cubicBezTo>
                    <a:cubicBezTo>
                      <a:pt x="61255" y="4264"/>
                      <a:pt x="72687" y="6857"/>
                      <a:pt x="80062" y="11864"/>
                    </a:cubicBezTo>
                    <a:close/>
                  </a:path>
                </a:pathLst>
              </a:custGeom>
              <a:solidFill>
                <a:schemeClr val="accent2">
                  <a:lumMod val="75000"/>
                </a:schemeClr>
              </a:solidFill>
              <a:ln w="3175" cap="flat">
                <a:noFill/>
                <a:prstDash val="solid"/>
                <a:miter/>
              </a:ln>
            </p:spPr>
            <p:txBody>
              <a:bodyPr/>
              <a:lstStyle/>
              <a:p>
                <a:endParaRPr lang="en-US"/>
              </a:p>
            </p:txBody>
          </p:sp>
        </p:grpSp>
      </p:grpSp>
      <p:grpSp>
        <p:nvGrpSpPr>
          <p:cNvPr id="1231" name="Group 1230">
            <a:extLst>
              <a:ext uri="{FF2B5EF4-FFF2-40B4-BE49-F238E27FC236}">
                <a16:creationId xmlns:a16="http://schemas.microsoft.com/office/drawing/2014/main" id="{02F79B39-D51E-5AB7-A92A-0B0E2D500C34}"/>
              </a:ext>
            </a:extLst>
          </p:cNvPr>
          <p:cNvGrpSpPr/>
          <p:nvPr/>
        </p:nvGrpSpPr>
        <p:grpSpPr>
          <a:xfrm>
            <a:off x="9486951" y="2304708"/>
            <a:ext cx="405711" cy="110562"/>
            <a:chOff x="7434959" y="2315137"/>
            <a:chExt cx="902591" cy="245969"/>
          </a:xfrm>
        </p:grpSpPr>
        <p:sp>
          <p:nvSpPr>
            <p:cNvPr id="1232" name="Freeform 1174">
              <a:extLst>
                <a:ext uri="{FF2B5EF4-FFF2-40B4-BE49-F238E27FC236}">
                  <a16:creationId xmlns:a16="http://schemas.microsoft.com/office/drawing/2014/main" id="{010CA0A7-BC55-3825-A545-7AB2D7AE3E5E}"/>
                </a:ext>
              </a:extLst>
            </p:cNvPr>
            <p:cNvSpPr/>
            <p:nvPr/>
          </p:nvSpPr>
          <p:spPr>
            <a:xfrm>
              <a:off x="7434959" y="2315137"/>
              <a:ext cx="902591" cy="245969"/>
            </a:xfrm>
            <a:custGeom>
              <a:avLst/>
              <a:gdLst>
                <a:gd name="csX0" fmla="*/ 893231 w 902591"/>
                <a:gd name="csY0" fmla="*/ 270 h 245969"/>
                <a:gd name="csX1" fmla="*/ 902591 w 902591"/>
                <a:gd name="csY1" fmla="*/ 7940 h 245969"/>
                <a:gd name="csX2" fmla="*/ 831975 w 902591"/>
                <a:gd name="csY2" fmla="*/ 60243 h 245969"/>
                <a:gd name="csX3" fmla="*/ 753938 w 902591"/>
                <a:gd name="csY3" fmla="*/ 90751 h 245969"/>
                <a:gd name="csX4" fmla="*/ 825990 w 902591"/>
                <a:gd name="csY4" fmla="*/ 105423 h 245969"/>
                <a:gd name="csX5" fmla="*/ 893812 w 902591"/>
                <a:gd name="csY5" fmla="*/ 143408 h 245969"/>
                <a:gd name="csX6" fmla="*/ 884077 w 902591"/>
                <a:gd name="csY6" fmla="*/ 159595 h 245969"/>
                <a:gd name="csX7" fmla="*/ 827187 w 902591"/>
                <a:gd name="csY7" fmla="*/ 131194 h 245969"/>
                <a:gd name="csX8" fmla="*/ 725300 w 902591"/>
                <a:gd name="csY8" fmla="*/ 114827 h 245969"/>
                <a:gd name="csX9" fmla="*/ 725279 w 902591"/>
                <a:gd name="csY9" fmla="*/ 114628 h 245969"/>
                <a:gd name="csX10" fmla="*/ 715032 w 902591"/>
                <a:gd name="csY10" fmla="*/ 114685 h 245969"/>
                <a:gd name="csX11" fmla="*/ 684515 w 902591"/>
                <a:gd name="csY11" fmla="*/ 116014 h 245969"/>
                <a:gd name="csX12" fmla="*/ 683516 w 902591"/>
                <a:gd name="csY12" fmla="*/ 116096 h 245969"/>
                <a:gd name="csX13" fmla="*/ 683516 w 902591"/>
                <a:gd name="csY13" fmla="*/ 116057 h 245969"/>
                <a:gd name="csX14" fmla="*/ 678371 w 902591"/>
                <a:gd name="csY14" fmla="*/ 116282 h 245969"/>
                <a:gd name="csX15" fmla="*/ 634275 w 902591"/>
                <a:gd name="csY15" fmla="*/ 121046 h 245969"/>
                <a:gd name="csX16" fmla="*/ 504844 w 902591"/>
                <a:gd name="csY16" fmla="*/ 145114 h 245969"/>
                <a:gd name="csX17" fmla="*/ 439462 w 902591"/>
                <a:gd name="csY17" fmla="*/ 147061 h 245969"/>
                <a:gd name="csX18" fmla="*/ 393889 w 902591"/>
                <a:gd name="csY18" fmla="*/ 154051 h 245969"/>
                <a:gd name="csX19" fmla="*/ 384321 w 902591"/>
                <a:gd name="csY19" fmla="*/ 194137 h 245969"/>
                <a:gd name="csX20" fmla="*/ 396442 w 902591"/>
                <a:gd name="csY20" fmla="*/ 241735 h 245969"/>
                <a:gd name="csX21" fmla="*/ 397684 w 902591"/>
                <a:gd name="csY21" fmla="*/ 245969 h 245969"/>
                <a:gd name="csX22" fmla="*/ 381891 w 902591"/>
                <a:gd name="csY22" fmla="*/ 234388 h 245969"/>
                <a:gd name="csX23" fmla="*/ 379458 w 902591"/>
                <a:gd name="csY23" fmla="*/ 234056 h 245969"/>
                <a:gd name="csX24" fmla="*/ 378546 w 902591"/>
                <a:gd name="csY24" fmla="*/ 231109 h 245969"/>
                <a:gd name="csX25" fmla="*/ 371338 w 902591"/>
                <a:gd name="csY25" fmla="*/ 204406 h 245969"/>
                <a:gd name="csX26" fmla="*/ 366247 w 902591"/>
                <a:gd name="csY26" fmla="*/ 159027 h 245969"/>
                <a:gd name="csX27" fmla="*/ 356604 w 902591"/>
                <a:gd name="csY27" fmla="*/ 148508 h 245969"/>
                <a:gd name="csX28" fmla="*/ 356589 w 902591"/>
                <a:gd name="csY28" fmla="*/ 148508 h 245969"/>
                <a:gd name="csX29" fmla="*/ 353673 w 902591"/>
                <a:gd name="csY29" fmla="*/ 149629 h 245969"/>
                <a:gd name="csX30" fmla="*/ 345135 w 902591"/>
                <a:gd name="csY30" fmla="*/ 194236 h 245969"/>
                <a:gd name="csX31" fmla="*/ 349160 w 902591"/>
                <a:gd name="csY31" fmla="*/ 226319 h 245969"/>
                <a:gd name="csX32" fmla="*/ 350231 w 902591"/>
                <a:gd name="csY32" fmla="*/ 230071 h 245969"/>
                <a:gd name="csX33" fmla="*/ 339041 w 902591"/>
                <a:gd name="csY33" fmla="*/ 228545 h 245969"/>
                <a:gd name="csX34" fmla="*/ 336438 w 902591"/>
                <a:gd name="csY34" fmla="*/ 209260 h 245969"/>
                <a:gd name="csX35" fmla="*/ 334575 w 902591"/>
                <a:gd name="csY35" fmla="*/ 180701 h 245969"/>
                <a:gd name="csX36" fmla="*/ 329689 w 902591"/>
                <a:gd name="csY36" fmla="*/ 149469 h 245969"/>
                <a:gd name="csX37" fmla="*/ 323877 w 902591"/>
                <a:gd name="csY37" fmla="*/ 147403 h 245969"/>
                <a:gd name="csX38" fmla="*/ 323879 w 902591"/>
                <a:gd name="csY38" fmla="*/ 147402 h 245969"/>
                <a:gd name="csX39" fmla="*/ 323872 w 902591"/>
                <a:gd name="csY39" fmla="*/ 147402 h 245969"/>
                <a:gd name="csX40" fmla="*/ 323877 w 902591"/>
                <a:gd name="csY40" fmla="*/ 147403 h 245969"/>
                <a:gd name="csX41" fmla="*/ 308948 w 902591"/>
                <a:gd name="csY41" fmla="*/ 159239 h 245969"/>
                <a:gd name="csX42" fmla="*/ 310902 w 902591"/>
                <a:gd name="csY42" fmla="*/ 198695 h 245969"/>
                <a:gd name="csX43" fmla="*/ 324978 w 902591"/>
                <a:gd name="csY43" fmla="*/ 209480 h 245969"/>
                <a:gd name="csX44" fmla="*/ 333679 w 902591"/>
                <a:gd name="csY44" fmla="*/ 221124 h 245969"/>
                <a:gd name="csX45" fmla="*/ 338294 w 902591"/>
                <a:gd name="csY45" fmla="*/ 228443 h 245969"/>
                <a:gd name="csX46" fmla="*/ 329449 w 902591"/>
                <a:gd name="csY46" fmla="*/ 227237 h 245969"/>
                <a:gd name="csX47" fmla="*/ 320667 w 902591"/>
                <a:gd name="csY47" fmla="*/ 216380 h 245969"/>
                <a:gd name="csX48" fmla="*/ 313584 w 902591"/>
                <a:gd name="csY48" fmla="*/ 209776 h 245969"/>
                <a:gd name="csX49" fmla="*/ 318120 w 902591"/>
                <a:gd name="csY49" fmla="*/ 225692 h 245969"/>
                <a:gd name="csX50" fmla="*/ 312041 w 902591"/>
                <a:gd name="csY50" fmla="*/ 224863 h 245969"/>
                <a:gd name="csX51" fmla="*/ 309443 w 902591"/>
                <a:gd name="csY51" fmla="*/ 224492 h 245969"/>
                <a:gd name="csX52" fmla="*/ 304350 w 902591"/>
                <a:gd name="csY52" fmla="*/ 208284 h 245969"/>
                <a:gd name="csX53" fmla="*/ 299827 w 902591"/>
                <a:gd name="csY53" fmla="*/ 173954 h 245969"/>
                <a:gd name="csX54" fmla="*/ 294071 w 902591"/>
                <a:gd name="csY54" fmla="*/ 146773 h 245969"/>
                <a:gd name="csX55" fmla="*/ 273511 w 902591"/>
                <a:gd name="csY55" fmla="*/ 144243 h 245969"/>
                <a:gd name="csX56" fmla="*/ 268656 w 902591"/>
                <a:gd name="csY56" fmla="*/ 181761 h 245969"/>
                <a:gd name="csX57" fmla="*/ 271011 w 902591"/>
                <a:gd name="csY57" fmla="*/ 204951 h 245969"/>
                <a:gd name="csX58" fmla="*/ 275557 w 902591"/>
                <a:gd name="csY58" fmla="*/ 219651 h 245969"/>
                <a:gd name="csX59" fmla="*/ 259503 w 902591"/>
                <a:gd name="csY59" fmla="*/ 217358 h 245969"/>
                <a:gd name="csX60" fmla="*/ 261148 w 902591"/>
                <a:gd name="csY60" fmla="*/ 214714 h 245969"/>
                <a:gd name="csX61" fmla="*/ 261209 w 902591"/>
                <a:gd name="csY61" fmla="*/ 193819 h 245969"/>
                <a:gd name="csX62" fmla="*/ 256792 w 902591"/>
                <a:gd name="csY62" fmla="*/ 163912 h 245969"/>
                <a:gd name="csX63" fmla="*/ 245862 w 902591"/>
                <a:gd name="csY63" fmla="*/ 138132 h 245969"/>
                <a:gd name="csX64" fmla="*/ 243202 w 902591"/>
                <a:gd name="csY64" fmla="*/ 137662 h 245969"/>
                <a:gd name="csX65" fmla="*/ 243195 w 902591"/>
                <a:gd name="csY65" fmla="*/ 137655 h 245969"/>
                <a:gd name="csX66" fmla="*/ 226037 w 902591"/>
                <a:gd name="csY66" fmla="*/ 154703 h 245969"/>
                <a:gd name="csX67" fmla="*/ 219507 w 902591"/>
                <a:gd name="csY67" fmla="*/ 210093 h 245969"/>
                <a:gd name="csX68" fmla="*/ 219776 w 902591"/>
                <a:gd name="csY68" fmla="*/ 211682 h 245969"/>
                <a:gd name="csX69" fmla="*/ 210541 w 902591"/>
                <a:gd name="csY69" fmla="*/ 210363 h 245969"/>
                <a:gd name="csX70" fmla="*/ 210550 w 902591"/>
                <a:gd name="csY70" fmla="*/ 185514 h 245969"/>
                <a:gd name="csX71" fmla="*/ 212431 w 902591"/>
                <a:gd name="csY71" fmla="*/ 156754 h 245969"/>
                <a:gd name="csX72" fmla="*/ 207750 w 902591"/>
                <a:gd name="csY72" fmla="*/ 129846 h 245969"/>
                <a:gd name="csX73" fmla="*/ 206697 w 902591"/>
                <a:gd name="csY73" fmla="*/ 129771 h 245969"/>
                <a:gd name="csX74" fmla="*/ 206704 w 902591"/>
                <a:gd name="csY74" fmla="*/ 129763 h 245969"/>
                <a:gd name="csX75" fmla="*/ 191403 w 902591"/>
                <a:gd name="csY75" fmla="*/ 150310 h 245969"/>
                <a:gd name="csX76" fmla="*/ 186797 w 902591"/>
                <a:gd name="csY76" fmla="*/ 209473 h 245969"/>
                <a:gd name="csX77" fmla="*/ 186970 w 902591"/>
                <a:gd name="csY77" fmla="*/ 210150 h 245969"/>
                <a:gd name="csX78" fmla="*/ 176872 w 902591"/>
                <a:gd name="csY78" fmla="*/ 210992 h 245969"/>
                <a:gd name="csX79" fmla="*/ 177518 w 902591"/>
                <a:gd name="csY79" fmla="*/ 194970 h 245969"/>
                <a:gd name="csX80" fmla="*/ 181313 w 902591"/>
                <a:gd name="csY80" fmla="*/ 137041 h 245969"/>
                <a:gd name="csX81" fmla="*/ 166155 w 902591"/>
                <a:gd name="csY81" fmla="*/ 112488 h 245969"/>
                <a:gd name="csX82" fmla="*/ 164390 w 902591"/>
                <a:gd name="csY82" fmla="*/ 112564 h 245969"/>
                <a:gd name="csX83" fmla="*/ 156307 w 902591"/>
                <a:gd name="csY83" fmla="*/ 141055 h 245969"/>
                <a:gd name="csX84" fmla="*/ 154579 w 902591"/>
                <a:gd name="csY84" fmla="*/ 192486 h 245969"/>
                <a:gd name="csX85" fmla="*/ 150680 w 902591"/>
                <a:gd name="csY85" fmla="*/ 211714 h 245969"/>
                <a:gd name="csX86" fmla="*/ 142022 w 902591"/>
                <a:gd name="csY86" fmla="*/ 211393 h 245969"/>
                <a:gd name="csX87" fmla="*/ 147163 w 902591"/>
                <a:gd name="csY87" fmla="*/ 185419 h 245969"/>
                <a:gd name="csX88" fmla="*/ 146693 w 902591"/>
                <a:gd name="csY88" fmla="*/ 142078 h 245969"/>
                <a:gd name="csX89" fmla="*/ 139988 w 902591"/>
                <a:gd name="csY89" fmla="*/ 110909 h 245969"/>
                <a:gd name="csX90" fmla="*/ 135107 w 902591"/>
                <a:gd name="csY90" fmla="*/ 106880 h 245969"/>
                <a:gd name="csX91" fmla="*/ 135110 w 902591"/>
                <a:gd name="csY91" fmla="*/ 106877 h 245969"/>
                <a:gd name="csX92" fmla="*/ 135103 w 902591"/>
                <a:gd name="csY92" fmla="*/ 106877 h 245969"/>
                <a:gd name="csX93" fmla="*/ 135107 w 902591"/>
                <a:gd name="csY93" fmla="*/ 106880 h 245969"/>
                <a:gd name="csX94" fmla="*/ 128269 w 902591"/>
                <a:gd name="csY94" fmla="*/ 115182 h 245969"/>
                <a:gd name="csX95" fmla="*/ 127937 w 902591"/>
                <a:gd name="csY95" fmla="*/ 133240 h 245969"/>
                <a:gd name="csX96" fmla="*/ 129316 w 902591"/>
                <a:gd name="csY96" fmla="*/ 169630 h 245969"/>
                <a:gd name="csX97" fmla="*/ 128837 w 902591"/>
                <a:gd name="csY97" fmla="*/ 190970 h 245969"/>
                <a:gd name="csX98" fmla="*/ 126845 w 902591"/>
                <a:gd name="csY98" fmla="*/ 210831 h 245969"/>
                <a:gd name="csX99" fmla="*/ 117888 w 902591"/>
                <a:gd name="csY99" fmla="*/ 210499 h 245969"/>
                <a:gd name="csX100" fmla="*/ 119052 w 902591"/>
                <a:gd name="csY100" fmla="*/ 204234 h 245969"/>
                <a:gd name="csX101" fmla="*/ 119726 w 902591"/>
                <a:gd name="csY101" fmla="*/ 167849 h 245969"/>
                <a:gd name="csX102" fmla="*/ 112848 w 902591"/>
                <a:gd name="csY102" fmla="*/ 117328 h 245969"/>
                <a:gd name="csX103" fmla="*/ 100379 w 902591"/>
                <a:gd name="csY103" fmla="*/ 153960 h 245969"/>
                <a:gd name="csX104" fmla="*/ 93546 w 902591"/>
                <a:gd name="csY104" fmla="*/ 202203 h 245969"/>
                <a:gd name="csX105" fmla="*/ 93826 w 902591"/>
                <a:gd name="csY105" fmla="*/ 209608 h 245969"/>
                <a:gd name="csX106" fmla="*/ 85640 w 902591"/>
                <a:gd name="csY106" fmla="*/ 209305 h 245969"/>
                <a:gd name="csX107" fmla="*/ 85964 w 902591"/>
                <a:gd name="csY107" fmla="*/ 203660 h 245969"/>
                <a:gd name="csX108" fmla="*/ 88713 w 902591"/>
                <a:gd name="csY108" fmla="*/ 170455 h 245969"/>
                <a:gd name="csX109" fmla="*/ 100151 w 902591"/>
                <a:gd name="csY109" fmla="*/ 115480 h 245969"/>
                <a:gd name="csX110" fmla="*/ 84153 w 902591"/>
                <a:gd name="csY110" fmla="*/ 137595 h 245969"/>
                <a:gd name="csX111" fmla="*/ 65040 w 902591"/>
                <a:gd name="csY111" fmla="*/ 185412 h 245969"/>
                <a:gd name="csX112" fmla="*/ 57338 w 902591"/>
                <a:gd name="csY112" fmla="*/ 208330 h 245969"/>
                <a:gd name="csX113" fmla="*/ 47434 w 902591"/>
                <a:gd name="csY113" fmla="*/ 208000 h 245969"/>
                <a:gd name="csX114" fmla="*/ 52575 w 902591"/>
                <a:gd name="csY114" fmla="*/ 193438 h 245969"/>
                <a:gd name="csX115" fmla="*/ 55018 w 902591"/>
                <a:gd name="csY115" fmla="*/ 186215 h 245969"/>
                <a:gd name="csX116" fmla="*/ 69835 w 902591"/>
                <a:gd name="csY116" fmla="*/ 144327 h 245969"/>
                <a:gd name="csX117" fmla="*/ 89599 w 902591"/>
                <a:gd name="csY117" fmla="*/ 103431 h 245969"/>
                <a:gd name="csX118" fmla="*/ 88152 w 902591"/>
                <a:gd name="csY118" fmla="*/ 91230 h 245969"/>
                <a:gd name="csX119" fmla="*/ 88144 w 902591"/>
                <a:gd name="csY119" fmla="*/ 91238 h 245969"/>
                <a:gd name="csX120" fmla="*/ 71994 w 902591"/>
                <a:gd name="csY120" fmla="*/ 119138 h 245969"/>
                <a:gd name="csX121" fmla="*/ 61517 w 902591"/>
                <a:gd name="csY121" fmla="*/ 143471 h 245969"/>
                <a:gd name="csX122" fmla="*/ 45731 w 902591"/>
                <a:gd name="csY122" fmla="*/ 168425 h 245969"/>
                <a:gd name="csX123" fmla="*/ 34236 w 902591"/>
                <a:gd name="csY123" fmla="*/ 184063 h 245969"/>
                <a:gd name="csX124" fmla="*/ 16127 w 902591"/>
                <a:gd name="csY124" fmla="*/ 206956 h 245969"/>
                <a:gd name="csX125" fmla="*/ 0 w 902591"/>
                <a:gd name="csY125" fmla="*/ 206418 h 245969"/>
                <a:gd name="csX126" fmla="*/ 2294 w 902591"/>
                <a:gd name="csY126" fmla="*/ 203990 h 245969"/>
                <a:gd name="csX127" fmla="*/ 44541 w 902591"/>
                <a:gd name="csY127" fmla="*/ 153120 h 245969"/>
                <a:gd name="csX128" fmla="*/ 65532 w 902591"/>
                <a:gd name="csY128" fmla="*/ 93639 h 245969"/>
                <a:gd name="csX129" fmla="*/ 55684 w 902591"/>
                <a:gd name="csY129" fmla="*/ 82467 h 245969"/>
                <a:gd name="csX130" fmla="*/ 56185 w 902591"/>
                <a:gd name="csY130" fmla="*/ 81370 h 245969"/>
                <a:gd name="csX131" fmla="*/ 60350 w 902591"/>
                <a:gd name="csY131" fmla="*/ 44851 h 245969"/>
                <a:gd name="csX132" fmla="*/ 68942 w 902591"/>
                <a:gd name="csY132" fmla="*/ 43336 h 245969"/>
                <a:gd name="csX133" fmla="*/ 68918 w 902591"/>
                <a:gd name="csY133" fmla="*/ 43344 h 245969"/>
                <a:gd name="csX134" fmla="*/ 155413 w 902591"/>
                <a:gd name="csY134" fmla="*/ 59703 h 245969"/>
                <a:gd name="csX135" fmla="*/ 279185 w 902591"/>
                <a:gd name="csY135" fmla="*/ 94721 h 245969"/>
                <a:gd name="csX136" fmla="*/ 434644 w 902591"/>
                <a:gd name="csY136" fmla="*/ 106066 h 245969"/>
                <a:gd name="csX137" fmla="*/ 559750 w 902591"/>
                <a:gd name="csY137" fmla="*/ 97062 h 245969"/>
                <a:gd name="csX138" fmla="*/ 659835 w 902591"/>
                <a:gd name="csY138" fmla="*/ 87391 h 245969"/>
                <a:gd name="csX139" fmla="*/ 683516 w 902591"/>
                <a:gd name="csY139" fmla="*/ 81167 h 245969"/>
                <a:gd name="csX140" fmla="*/ 683516 w 902591"/>
                <a:gd name="csY140" fmla="*/ 80258 h 245969"/>
                <a:gd name="csX141" fmla="*/ 708452 w 902591"/>
                <a:gd name="csY141" fmla="*/ 73704 h 245969"/>
                <a:gd name="csX142" fmla="*/ 716192 w 902591"/>
                <a:gd name="csY142" fmla="*/ 72578 h 245969"/>
                <a:gd name="csX143" fmla="*/ 720717 w 902591"/>
                <a:gd name="csY143" fmla="*/ 71389 h 245969"/>
                <a:gd name="csX144" fmla="*/ 720589 w 902591"/>
                <a:gd name="csY144" fmla="*/ 70171 h 245969"/>
                <a:gd name="csX145" fmla="*/ 720597 w 902591"/>
                <a:gd name="csY145" fmla="*/ 70179 h 245969"/>
                <a:gd name="csX146" fmla="*/ 809401 w 902591"/>
                <a:gd name="csY146" fmla="*/ 45924 h 245969"/>
                <a:gd name="csX147" fmla="*/ 887115 w 902591"/>
                <a:gd name="csY147" fmla="*/ 924 h 245969"/>
                <a:gd name="csX148" fmla="*/ 893231 w 902591"/>
                <a:gd name="csY148" fmla="*/ 270 h 2459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Lst>
              <a:rect l="l" t="t" r="r" b="b"/>
              <a:pathLst>
                <a:path w="902591" h="245969">
                  <a:moveTo>
                    <a:pt x="893231" y="270"/>
                  </a:moveTo>
                  <a:cubicBezTo>
                    <a:pt x="898819" y="1660"/>
                    <a:pt x="902591" y="7940"/>
                    <a:pt x="902591" y="7940"/>
                  </a:cubicBezTo>
                  <a:cubicBezTo>
                    <a:pt x="902591" y="7940"/>
                    <a:pt x="852559" y="50135"/>
                    <a:pt x="831975" y="60243"/>
                  </a:cubicBezTo>
                  <a:cubicBezTo>
                    <a:pt x="811392" y="70353"/>
                    <a:pt x="753938" y="90751"/>
                    <a:pt x="753938" y="90751"/>
                  </a:cubicBezTo>
                  <a:cubicBezTo>
                    <a:pt x="753938" y="90751"/>
                    <a:pt x="804366" y="98061"/>
                    <a:pt x="825990" y="105423"/>
                  </a:cubicBezTo>
                  <a:cubicBezTo>
                    <a:pt x="847620" y="112785"/>
                    <a:pt x="893091" y="137971"/>
                    <a:pt x="893812" y="143408"/>
                  </a:cubicBezTo>
                  <a:cubicBezTo>
                    <a:pt x="894528" y="148845"/>
                    <a:pt x="884077" y="159595"/>
                    <a:pt x="884077" y="159595"/>
                  </a:cubicBezTo>
                  <a:cubicBezTo>
                    <a:pt x="884077" y="159595"/>
                    <a:pt x="862374" y="144634"/>
                    <a:pt x="827187" y="131194"/>
                  </a:cubicBezTo>
                  <a:cubicBezTo>
                    <a:pt x="791997" y="117746"/>
                    <a:pt x="725300" y="114827"/>
                    <a:pt x="725300" y="114827"/>
                  </a:cubicBezTo>
                  <a:lnTo>
                    <a:pt x="725279" y="114628"/>
                  </a:lnTo>
                  <a:lnTo>
                    <a:pt x="715032" y="114685"/>
                  </a:lnTo>
                  <a:lnTo>
                    <a:pt x="684515" y="116014"/>
                  </a:lnTo>
                  <a:lnTo>
                    <a:pt x="683516" y="116096"/>
                  </a:lnTo>
                  <a:lnTo>
                    <a:pt x="683516" y="116057"/>
                  </a:lnTo>
                  <a:lnTo>
                    <a:pt x="678371" y="116282"/>
                  </a:lnTo>
                  <a:cubicBezTo>
                    <a:pt x="654393" y="118511"/>
                    <a:pt x="634275" y="121046"/>
                    <a:pt x="634275" y="121046"/>
                  </a:cubicBezTo>
                  <a:lnTo>
                    <a:pt x="504844" y="145114"/>
                  </a:lnTo>
                  <a:cubicBezTo>
                    <a:pt x="504844" y="145114"/>
                    <a:pt x="453954" y="148515"/>
                    <a:pt x="439462" y="147061"/>
                  </a:cubicBezTo>
                  <a:cubicBezTo>
                    <a:pt x="424971" y="145606"/>
                    <a:pt x="402836" y="145910"/>
                    <a:pt x="393889" y="154051"/>
                  </a:cubicBezTo>
                  <a:cubicBezTo>
                    <a:pt x="384943" y="162184"/>
                    <a:pt x="382929" y="176907"/>
                    <a:pt x="384321" y="194137"/>
                  </a:cubicBezTo>
                  <a:cubicBezTo>
                    <a:pt x="385715" y="211373"/>
                    <a:pt x="396442" y="241735"/>
                    <a:pt x="396442" y="241735"/>
                  </a:cubicBezTo>
                  <a:lnTo>
                    <a:pt x="397684" y="245969"/>
                  </a:lnTo>
                  <a:lnTo>
                    <a:pt x="381891" y="234388"/>
                  </a:lnTo>
                  <a:lnTo>
                    <a:pt x="379458" y="234056"/>
                  </a:lnTo>
                  <a:lnTo>
                    <a:pt x="378546" y="231109"/>
                  </a:lnTo>
                  <a:cubicBezTo>
                    <a:pt x="375340" y="220524"/>
                    <a:pt x="371975" y="208833"/>
                    <a:pt x="371338" y="204406"/>
                  </a:cubicBezTo>
                  <a:cubicBezTo>
                    <a:pt x="370065" y="195553"/>
                    <a:pt x="368437" y="166236"/>
                    <a:pt x="366247" y="159027"/>
                  </a:cubicBezTo>
                  <a:cubicBezTo>
                    <a:pt x="364467" y="153173"/>
                    <a:pt x="360748" y="148189"/>
                    <a:pt x="356604" y="148508"/>
                  </a:cubicBezTo>
                  <a:lnTo>
                    <a:pt x="356589" y="148508"/>
                  </a:lnTo>
                  <a:cubicBezTo>
                    <a:pt x="355634" y="148583"/>
                    <a:pt x="354658" y="148939"/>
                    <a:pt x="353673" y="149629"/>
                  </a:cubicBezTo>
                  <a:cubicBezTo>
                    <a:pt x="348431" y="153324"/>
                    <a:pt x="345551" y="170538"/>
                    <a:pt x="345135" y="194236"/>
                  </a:cubicBezTo>
                  <a:cubicBezTo>
                    <a:pt x="344930" y="206084"/>
                    <a:pt x="347019" y="217682"/>
                    <a:pt x="349160" y="226319"/>
                  </a:cubicBezTo>
                  <a:lnTo>
                    <a:pt x="350231" y="230071"/>
                  </a:lnTo>
                  <a:lnTo>
                    <a:pt x="339041" y="228545"/>
                  </a:lnTo>
                  <a:lnTo>
                    <a:pt x="336438" y="209260"/>
                  </a:lnTo>
                  <a:lnTo>
                    <a:pt x="334575" y="180701"/>
                  </a:lnTo>
                  <a:cubicBezTo>
                    <a:pt x="334575" y="180701"/>
                    <a:pt x="335083" y="154740"/>
                    <a:pt x="329689" y="149469"/>
                  </a:cubicBezTo>
                  <a:lnTo>
                    <a:pt x="323877" y="147403"/>
                  </a:lnTo>
                  <a:lnTo>
                    <a:pt x="323879" y="147402"/>
                  </a:lnTo>
                  <a:lnTo>
                    <a:pt x="323872" y="147402"/>
                  </a:lnTo>
                  <a:lnTo>
                    <a:pt x="323877" y="147403"/>
                  </a:lnTo>
                  <a:lnTo>
                    <a:pt x="308948" y="159239"/>
                  </a:lnTo>
                  <a:cubicBezTo>
                    <a:pt x="305805" y="168940"/>
                    <a:pt x="310902" y="198695"/>
                    <a:pt x="310902" y="198695"/>
                  </a:cubicBezTo>
                  <a:cubicBezTo>
                    <a:pt x="311463" y="202407"/>
                    <a:pt x="320774" y="205686"/>
                    <a:pt x="324978" y="209480"/>
                  </a:cubicBezTo>
                  <a:cubicBezTo>
                    <a:pt x="327080" y="211377"/>
                    <a:pt x="330642" y="216487"/>
                    <a:pt x="333679" y="221124"/>
                  </a:cubicBezTo>
                  <a:lnTo>
                    <a:pt x="338294" y="228443"/>
                  </a:lnTo>
                  <a:lnTo>
                    <a:pt x="329449" y="227237"/>
                  </a:lnTo>
                  <a:lnTo>
                    <a:pt x="320667" y="216380"/>
                  </a:lnTo>
                  <a:cubicBezTo>
                    <a:pt x="316784" y="212477"/>
                    <a:pt x="313584" y="209776"/>
                    <a:pt x="313584" y="209776"/>
                  </a:cubicBezTo>
                  <a:lnTo>
                    <a:pt x="318120" y="225692"/>
                  </a:lnTo>
                  <a:lnTo>
                    <a:pt x="312041" y="224863"/>
                  </a:lnTo>
                  <a:lnTo>
                    <a:pt x="309443" y="224492"/>
                  </a:lnTo>
                  <a:lnTo>
                    <a:pt x="304350" y="208284"/>
                  </a:lnTo>
                  <a:cubicBezTo>
                    <a:pt x="301668" y="193364"/>
                    <a:pt x="299827" y="173954"/>
                    <a:pt x="299827" y="173954"/>
                  </a:cubicBezTo>
                  <a:cubicBezTo>
                    <a:pt x="299827" y="173954"/>
                    <a:pt x="297169" y="151825"/>
                    <a:pt x="294071" y="146773"/>
                  </a:cubicBezTo>
                  <a:cubicBezTo>
                    <a:pt x="290964" y="141729"/>
                    <a:pt x="280677" y="137200"/>
                    <a:pt x="273511" y="144243"/>
                  </a:cubicBezTo>
                  <a:cubicBezTo>
                    <a:pt x="266345" y="151287"/>
                    <a:pt x="268656" y="181761"/>
                    <a:pt x="268656" y="181761"/>
                  </a:cubicBezTo>
                  <a:cubicBezTo>
                    <a:pt x="268656" y="181761"/>
                    <a:pt x="270178" y="198090"/>
                    <a:pt x="271011" y="204951"/>
                  </a:cubicBezTo>
                  <a:lnTo>
                    <a:pt x="275557" y="219651"/>
                  </a:lnTo>
                  <a:lnTo>
                    <a:pt x="259503" y="217358"/>
                  </a:lnTo>
                  <a:lnTo>
                    <a:pt x="261148" y="214714"/>
                  </a:lnTo>
                  <a:cubicBezTo>
                    <a:pt x="261148" y="214714"/>
                    <a:pt x="261981" y="203542"/>
                    <a:pt x="261209" y="193819"/>
                  </a:cubicBezTo>
                  <a:cubicBezTo>
                    <a:pt x="260436" y="184095"/>
                    <a:pt x="256792" y="163912"/>
                    <a:pt x="256792" y="163912"/>
                  </a:cubicBezTo>
                  <a:cubicBezTo>
                    <a:pt x="256792" y="163912"/>
                    <a:pt x="252679" y="140957"/>
                    <a:pt x="245862" y="138132"/>
                  </a:cubicBezTo>
                  <a:cubicBezTo>
                    <a:pt x="245013" y="137776"/>
                    <a:pt x="244119" y="137632"/>
                    <a:pt x="243202" y="137662"/>
                  </a:cubicBezTo>
                  <a:lnTo>
                    <a:pt x="243195" y="137655"/>
                  </a:lnTo>
                  <a:cubicBezTo>
                    <a:pt x="236771" y="137897"/>
                    <a:pt x="229150" y="146901"/>
                    <a:pt x="226037" y="154703"/>
                  </a:cubicBezTo>
                  <a:cubicBezTo>
                    <a:pt x="222484" y="163624"/>
                    <a:pt x="219241" y="184874"/>
                    <a:pt x="219507" y="210093"/>
                  </a:cubicBezTo>
                  <a:lnTo>
                    <a:pt x="219776" y="211682"/>
                  </a:lnTo>
                  <a:lnTo>
                    <a:pt x="210541" y="210363"/>
                  </a:lnTo>
                  <a:lnTo>
                    <a:pt x="210550" y="185514"/>
                  </a:lnTo>
                  <a:cubicBezTo>
                    <a:pt x="211032" y="173689"/>
                    <a:pt x="211826" y="162571"/>
                    <a:pt x="212431" y="156754"/>
                  </a:cubicBezTo>
                  <a:cubicBezTo>
                    <a:pt x="213643" y="145122"/>
                    <a:pt x="213205" y="131066"/>
                    <a:pt x="207750" y="129846"/>
                  </a:cubicBezTo>
                  <a:cubicBezTo>
                    <a:pt x="207409" y="129771"/>
                    <a:pt x="207053" y="129749"/>
                    <a:pt x="206697" y="129771"/>
                  </a:cubicBezTo>
                  <a:lnTo>
                    <a:pt x="206704" y="129763"/>
                  </a:lnTo>
                  <a:cubicBezTo>
                    <a:pt x="201288" y="130127"/>
                    <a:pt x="193819" y="141297"/>
                    <a:pt x="191403" y="150310"/>
                  </a:cubicBezTo>
                  <a:cubicBezTo>
                    <a:pt x="188828" y="159928"/>
                    <a:pt x="184130" y="188789"/>
                    <a:pt x="186797" y="209473"/>
                  </a:cubicBezTo>
                  <a:lnTo>
                    <a:pt x="186970" y="210150"/>
                  </a:lnTo>
                  <a:lnTo>
                    <a:pt x="176872" y="210992"/>
                  </a:lnTo>
                  <a:lnTo>
                    <a:pt x="177518" y="194970"/>
                  </a:lnTo>
                  <a:cubicBezTo>
                    <a:pt x="177518" y="184011"/>
                    <a:pt x="181638" y="152127"/>
                    <a:pt x="181313" y="137041"/>
                  </a:cubicBezTo>
                  <a:cubicBezTo>
                    <a:pt x="181001" y="122895"/>
                    <a:pt x="174813" y="112798"/>
                    <a:pt x="166155" y="112488"/>
                  </a:cubicBezTo>
                  <a:cubicBezTo>
                    <a:pt x="165579" y="112473"/>
                    <a:pt x="164988" y="112496"/>
                    <a:pt x="164390" y="112564"/>
                  </a:cubicBezTo>
                  <a:cubicBezTo>
                    <a:pt x="154822" y="113655"/>
                    <a:pt x="155034" y="129316"/>
                    <a:pt x="156307" y="141055"/>
                  </a:cubicBezTo>
                  <a:cubicBezTo>
                    <a:pt x="157580" y="152801"/>
                    <a:pt x="156685" y="171325"/>
                    <a:pt x="154579" y="192486"/>
                  </a:cubicBezTo>
                  <a:lnTo>
                    <a:pt x="150680" y="211714"/>
                  </a:lnTo>
                  <a:lnTo>
                    <a:pt x="142022" y="211393"/>
                  </a:lnTo>
                  <a:lnTo>
                    <a:pt x="147163" y="185419"/>
                  </a:lnTo>
                  <a:cubicBezTo>
                    <a:pt x="147163" y="185419"/>
                    <a:pt x="147935" y="154081"/>
                    <a:pt x="146693" y="142078"/>
                  </a:cubicBezTo>
                  <a:cubicBezTo>
                    <a:pt x="145757" y="133075"/>
                    <a:pt x="144039" y="118070"/>
                    <a:pt x="139988" y="110909"/>
                  </a:cubicBezTo>
                  <a:lnTo>
                    <a:pt x="135107" y="106880"/>
                  </a:lnTo>
                  <a:lnTo>
                    <a:pt x="135110" y="106877"/>
                  </a:lnTo>
                  <a:lnTo>
                    <a:pt x="135103" y="106877"/>
                  </a:lnTo>
                  <a:lnTo>
                    <a:pt x="135107" y="106880"/>
                  </a:lnTo>
                  <a:lnTo>
                    <a:pt x="128269" y="115182"/>
                  </a:lnTo>
                  <a:cubicBezTo>
                    <a:pt x="127316" y="120277"/>
                    <a:pt x="127449" y="126999"/>
                    <a:pt x="127937" y="133240"/>
                  </a:cubicBezTo>
                  <a:cubicBezTo>
                    <a:pt x="128914" y="145720"/>
                    <a:pt x="129316" y="169630"/>
                    <a:pt x="129316" y="169630"/>
                  </a:cubicBezTo>
                  <a:cubicBezTo>
                    <a:pt x="129316" y="169630"/>
                    <a:pt x="129369" y="178763"/>
                    <a:pt x="128837" y="190970"/>
                  </a:cubicBezTo>
                  <a:lnTo>
                    <a:pt x="126845" y="210831"/>
                  </a:lnTo>
                  <a:lnTo>
                    <a:pt x="117888" y="210499"/>
                  </a:lnTo>
                  <a:lnTo>
                    <a:pt x="119052" y="204234"/>
                  </a:lnTo>
                  <a:cubicBezTo>
                    <a:pt x="119930" y="193194"/>
                    <a:pt x="120082" y="180599"/>
                    <a:pt x="119726" y="167849"/>
                  </a:cubicBezTo>
                  <a:cubicBezTo>
                    <a:pt x="119013" y="142350"/>
                    <a:pt x="112848" y="117328"/>
                    <a:pt x="112848" y="117328"/>
                  </a:cubicBezTo>
                  <a:lnTo>
                    <a:pt x="100379" y="153960"/>
                  </a:lnTo>
                  <a:cubicBezTo>
                    <a:pt x="100379" y="153960"/>
                    <a:pt x="95826" y="179459"/>
                    <a:pt x="93546" y="202203"/>
                  </a:cubicBezTo>
                  <a:lnTo>
                    <a:pt x="93826" y="209608"/>
                  </a:lnTo>
                  <a:lnTo>
                    <a:pt x="85640" y="209305"/>
                  </a:lnTo>
                  <a:lnTo>
                    <a:pt x="85964" y="203660"/>
                  </a:lnTo>
                  <a:cubicBezTo>
                    <a:pt x="86664" y="192387"/>
                    <a:pt x="87633" y="178983"/>
                    <a:pt x="88713" y="170455"/>
                  </a:cubicBezTo>
                  <a:cubicBezTo>
                    <a:pt x="90872" y="153392"/>
                    <a:pt x="100151" y="115480"/>
                    <a:pt x="100151" y="115480"/>
                  </a:cubicBezTo>
                  <a:cubicBezTo>
                    <a:pt x="100151" y="115480"/>
                    <a:pt x="89159" y="128635"/>
                    <a:pt x="84153" y="137595"/>
                  </a:cubicBezTo>
                  <a:cubicBezTo>
                    <a:pt x="79145" y="146561"/>
                    <a:pt x="69812" y="166918"/>
                    <a:pt x="65040" y="185412"/>
                  </a:cubicBezTo>
                  <a:lnTo>
                    <a:pt x="57338" y="208330"/>
                  </a:lnTo>
                  <a:lnTo>
                    <a:pt x="47434" y="208000"/>
                  </a:lnTo>
                  <a:lnTo>
                    <a:pt x="52575" y="193438"/>
                  </a:lnTo>
                  <a:cubicBezTo>
                    <a:pt x="54077" y="189056"/>
                    <a:pt x="55018" y="186215"/>
                    <a:pt x="55018" y="186215"/>
                  </a:cubicBezTo>
                  <a:cubicBezTo>
                    <a:pt x="55018" y="186215"/>
                    <a:pt x="64085" y="155286"/>
                    <a:pt x="69835" y="144327"/>
                  </a:cubicBezTo>
                  <a:cubicBezTo>
                    <a:pt x="75585" y="133368"/>
                    <a:pt x="89599" y="103431"/>
                    <a:pt x="89599" y="103431"/>
                  </a:cubicBezTo>
                  <a:cubicBezTo>
                    <a:pt x="91257" y="99258"/>
                    <a:pt x="93046" y="93510"/>
                    <a:pt x="88152" y="91230"/>
                  </a:cubicBezTo>
                  <a:lnTo>
                    <a:pt x="88144" y="91238"/>
                  </a:lnTo>
                  <a:cubicBezTo>
                    <a:pt x="80319" y="91337"/>
                    <a:pt x="71994" y="119138"/>
                    <a:pt x="71994" y="119138"/>
                  </a:cubicBezTo>
                  <a:lnTo>
                    <a:pt x="61517" y="143471"/>
                  </a:lnTo>
                  <a:lnTo>
                    <a:pt x="45731" y="168425"/>
                  </a:lnTo>
                  <a:cubicBezTo>
                    <a:pt x="45731" y="168425"/>
                    <a:pt x="40576" y="175588"/>
                    <a:pt x="34236" y="184063"/>
                  </a:cubicBezTo>
                  <a:lnTo>
                    <a:pt x="16127" y="206956"/>
                  </a:lnTo>
                  <a:lnTo>
                    <a:pt x="0" y="206418"/>
                  </a:lnTo>
                  <a:lnTo>
                    <a:pt x="2294" y="203990"/>
                  </a:lnTo>
                  <a:cubicBezTo>
                    <a:pt x="2294" y="203990"/>
                    <a:pt x="27952" y="181292"/>
                    <a:pt x="44541" y="153120"/>
                  </a:cubicBezTo>
                  <a:cubicBezTo>
                    <a:pt x="61131" y="124955"/>
                    <a:pt x="65532" y="93639"/>
                    <a:pt x="65532" y="93639"/>
                  </a:cubicBezTo>
                  <a:lnTo>
                    <a:pt x="55684" y="82467"/>
                  </a:lnTo>
                  <a:lnTo>
                    <a:pt x="56185" y="81370"/>
                  </a:lnTo>
                  <a:cubicBezTo>
                    <a:pt x="56185" y="81370"/>
                    <a:pt x="44669" y="52356"/>
                    <a:pt x="60350" y="44851"/>
                  </a:cubicBezTo>
                  <a:cubicBezTo>
                    <a:pt x="62313" y="43912"/>
                    <a:pt x="65268" y="43442"/>
                    <a:pt x="68942" y="43336"/>
                  </a:cubicBezTo>
                  <a:lnTo>
                    <a:pt x="68918" y="43344"/>
                  </a:lnTo>
                  <a:cubicBezTo>
                    <a:pt x="94621" y="42594"/>
                    <a:pt x="155413" y="59703"/>
                    <a:pt x="155413" y="59703"/>
                  </a:cubicBezTo>
                  <a:cubicBezTo>
                    <a:pt x="155413" y="59703"/>
                    <a:pt x="238150" y="90383"/>
                    <a:pt x="279185" y="94721"/>
                  </a:cubicBezTo>
                  <a:cubicBezTo>
                    <a:pt x="320220" y="99061"/>
                    <a:pt x="373929" y="105400"/>
                    <a:pt x="434644" y="106066"/>
                  </a:cubicBezTo>
                  <a:cubicBezTo>
                    <a:pt x="495361" y="106733"/>
                    <a:pt x="559750" y="97062"/>
                    <a:pt x="559750" y="97062"/>
                  </a:cubicBezTo>
                  <a:lnTo>
                    <a:pt x="659835" y="87391"/>
                  </a:lnTo>
                  <a:lnTo>
                    <a:pt x="683516" y="81167"/>
                  </a:lnTo>
                  <a:lnTo>
                    <a:pt x="683516" y="80258"/>
                  </a:lnTo>
                  <a:lnTo>
                    <a:pt x="708452" y="73704"/>
                  </a:lnTo>
                  <a:lnTo>
                    <a:pt x="716192" y="72578"/>
                  </a:lnTo>
                  <a:lnTo>
                    <a:pt x="720717" y="71389"/>
                  </a:lnTo>
                  <a:lnTo>
                    <a:pt x="720589" y="70171"/>
                  </a:lnTo>
                  <a:lnTo>
                    <a:pt x="720597" y="70179"/>
                  </a:lnTo>
                  <a:cubicBezTo>
                    <a:pt x="728976" y="67489"/>
                    <a:pt x="777092" y="59363"/>
                    <a:pt x="809401" y="45924"/>
                  </a:cubicBezTo>
                  <a:cubicBezTo>
                    <a:pt x="841712" y="32484"/>
                    <a:pt x="878337" y="5069"/>
                    <a:pt x="887115" y="924"/>
                  </a:cubicBezTo>
                  <a:cubicBezTo>
                    <a:pt x="889307" y="-114"/>
                    <a:pt x="891371" y="-193"/>
                    <a:pt x="893231" y="270"/>
                  </a:cubicBezTo>
                  <a:close/>
                </a:path>
              </a:pathLst>
            </a:custGeom>
            <a:solidFill>
              <a:srgbClr val="FBBF3E"/>
            </a:solidFill>
            <a:ln w="3175" cap="flat">
              <a:solidFill>
                <a:srgbClr val="BC9334"/>
              </a:solidFill>
              <a:prstDash val="solid"/>
              <a:miter/>
            </a:ln>
          </p:spPr>
          <p:txBody>
            <a:bodyPr wrap="square">
              <a:noAutofit/>
            </a:bodyPr>
            <a:lstStyle/>
            <a:p>
              <a:endParaRPr lang="en-US"/>
            </a:p>
          </p:txBody>
        </p:sp>
        <p:sp>
          <p:nvSpPr>
            <p:cNvPr id="1233" name="Freeform 1175">
              <a:extLst>
                <a:ext uri="{FF2B5EF4-FFF2-40B4-BE49-F238E27FC236}">
                  <a16:creationId xmlns:a16="http://schemas.microsoft.com/office/drawing/2014/main" id="{BAF975F9-D5BE-5A8E-5ECC-6DB435A28538}"/>
                </a:ext>
              </a:extLst>
            </p:cNvPr>
            <p:cNvSpPr/>
            <p:nvPr/>
          </p:nvSpPr>
          <p:spPr>
            <a:xfrm>
              <a:off x="7517823" y="2368630"/>
              <a:ext cx="515309" cy="68346"/>
            </a:xfrm>
            <a:custGeom>
              <a:avLst/>
              <a:gdLst>
                <a:gd name="csX0" fmla="*/ 49 w 416989"/>
                <a:gd name="csY0" fmla="*/ 1237 h 55306"/>
                <a:gd name="csX1" fmla="*/ 73529 w 416989"/>
                <a:gd name="csY1" fmla="*/ 18089 h 55306"/>
                <a:gd name="csX2" fmla="*/ 191272 w 416989"/>
                <a:gd name="csY2" fmla="*/ 45581 h 55306"/>
                <a:gd name="csX3" fmla="*/ 326676 w 416989"/>
                <a:gd name="csY3" fmla="*/ 48308 h 55306"/>
                <a:gd name="csX4" fmla="*/ 416123 w 416989"/>
                <a:gd name="csY4" fmla="*/ 42762 h 55306"/>
                <a:gd name="csX5" fmla="*/ 296805 w 416989"/>
                <a:gd name="csY5" fmla="*/ 54596 h 55306"/>
                <a:gd name="csX6" fmla="*/ 131560 w 416989"/>
                <a:gd name="csY6" fmla="*/ 43118 h 55306"/>
                <a:gd name="csX7" fmla="*/ 55 w 416989"/>
                <a:gd name="csY7" fmla="*/ 1237 h 55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16989" h="55306">
                  <a:moveTo>
                    <a:pt x="49" y="1237"/>
                  </a:moveTo>
                  <a:cubicBezTo>
                    <a:pt x="1275" y="-3783"/>
                    <a:pt x="41733" y="7408"/>
                    <a:pt x="73529" y="18089"/>
                  </a:cubicBezTo>
                  <a:cubicBezTo>
                    <a:pt x="105318" y="28765"/>
                    <a:pt x="153800" y="41849"/>
                    <a:pt x="191272" y="45581"/>
                  </a:cubicBezTo>
                  <a:cubicBezTo>
                    <a:pt x="228744" y="49313"/>
                    <a:pt x="296467" y="48523"/>
                    <a:pt x="326676" y="48308"/>
                  </a:cubicBezTo>
                  <a:cubicBezTo>
                    <a:pt x="356884" y="48094"/>
                    <a:pt x="407106" y="42162"/>
                    <a:pt x="416123" y="42762"/>
                  </a:cubicBezTo>
                  <a:cubicBezTo>
                    <a:pt x="425141" y="43363"/>
                    <a:pt x="362260" y="51894"/>
                    <a:pt x="296805" y="54596"/>
                  </a:cubicBezTo>
                  <a:cubicBezTo>
                    <a:pt x="231349" y="57299"/>
                    <a:pt x="173011" y="52034"/>
                    <a:pt x="131560" y="43118"/>
                  </a:cubicBezTo>
                  <a:cubicBezTo>
                    <a:pt x="90110" y="34195"/>
                    <a:pt x="-2587" y="7426"/>
                    <a:pt x="55" y="1237"/>
                  </a:cubicBezTo>
                  <a:close/>
                </a:path>
              </a:pathLst>
            </a:custGeom>
            <a:solidFill>
              <a:srgbClr val="FCD267"/>
            </a:solidFill>
            <a:ln w="612" cap="flat">
              <a:noFill/>
              <a:prstDash val="solid"/>
              <a:miter/>
            </a:ln>
          </p:spPr>
          <p:txBody>
            <a:bodyPr/>
            <a:lstStyle/>
            <a:p>
              <a:endParaRPr lang="en-US"/>
            </a:p>
          </p:txBody>
        </p:sp>
      </p:grpSp>
      <p:sp>
        <p:nvSpPr>
          <p:cNvPr id="1234" name="Freeform 1169">
            <a:extLst>
              <a:ext uri="{FF2B5EF4-FFF2-40B4-BE49-F238E27FC236}">
                <a16:creationId xmlns:a16="http://schemas.microsoft.com/office/drawing/2014/main" id="{FF55A157-D964-2A68-9EE5-32135DEDB75F}"/>
              </a:ext>
            </a:extLst>
          </p:cNvPr>
          <p:cNvSpPr/>
          <p:nvPr/>
        </p:nvSpPr>
        <p:spPr>
          <a:xfrm>
            <a:off x="9506686" y="2319699"/>
            <a:ext cx="174928" cy="174684"/>
          </a:xfrm>
          <a:custGeom>
            <a:avLst/>
            <a:gdLst>
              <a:gd name="csX0" fmla="*/ 396693 w 610187"/>
              <a:gd name="csY0" fmla="*/ 18456 h 609338"/>
              <a:gd name="csX1" fmla="*/ 596032 w 610187"/>
              <a:gd name="csY1" fmla="*/ 408819 h 609338"/>
              <a:gd name="csX2" fmla="*/ 213495 w 610187"/>
              <a:gd name="csY2" fmla="*/ 590883 h 609338"/>
              <a:gd name="csX3" fmla="*/ 14156 w 610187"/>
              <a:gd name="csY3" fmla="*/ 200520 h 609338"/>
              <a:gd name="csX4" fmla="*/ 396693 w 610187"/>
              <a:gd name="csY4" fmla="*/ 18456 h 609338"/>
            </a:gdLst>
            <a:ahLst/>
            <a:cxnLst>
              <a:cxn ang="0">
                <a:pos x="csX0" y="csY0"/>
              </a:cxn>
              <a:cxn ang="0">
                <a:pos x="csX1" y="csY1"/>
              </a:cxn>
              <a:cxn ang="0">
                <a:pos x="csX2" y="csY2"/>
              </a:cxn>
              <a:cxn ang="0">
                <a:pos x="csX3" y="csY3"/>
              </a:cxn>
              <a:cxn ang="0">
                <a:pos x="csX4" y="csY4"/>
              </a:cxn>
            </a:cxnLst>
            <a:rect l="l" t="t" r="r" b="b"/>
            <a:pathLst>
              <a:path w="610187" h="609338">
                <a:moveTo>
                  <a:pt x="396693" y="18456"/>
                </a:moveTo>
                <a:cubicBezTo>
                  <a:pt x="557345" y="76007"/>
                  <a:pt x="646615" y="250742"/>
                  <a:pt x="596032" y="408819"/>
                </a:cubicBezTo>
                <a:cubicBezTo>
                  <a:pt x="545448" y="566896"/>
                  <a:pt x="374147" y="648433"/>
                  <a:pt x="213495" y="590883"/>
                </a:cubicBezTo>
                <a:cubicBezTo>
                  <a:pt x="52842" y="533332"/>
                  <a:pt x="-36427" y="358597"/>
                  <a:pt x="14156" y="200520"/>
                </a:cubicBezTo>
                <a:cubicBezTo>
                  <a:pt x="64739" y="42443"/>
                  <a:pt x="236041" y="-39095"/>
                  <a:pt x="396693" y="18456"/>
                </a:cubicBezTo>
                <a:close/>
              </a:path>
            </a:pathLst>
          </a:custGeom>
          <a:noFill/>
          <a:ln w="9525">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235" name="Freeform 1169">
            <a:extLst>
              <a:ext uri="{FF2B5EF4-FFF2-40B4-BE49-F238E27FC236}">
                <a16:creationId xmlns:a16="http://schemas.microsoft.com/office/drawing/2014/main" id="{54638502-5DBE-1709-C8E3-00BA20A783BB}"/>
              </a:ext>
            </a:extLst>
          </p:cNvPr>
          <p:cNvSpPr/>
          <p:nvPr/>
        </p:nvSpPr>
        <p:spPr>
          <a:xfrm>
            <a:off x="7044514" y="2689519"/>
            <a:ext cx="174928" cy="174684"/>
          </a:xfrm>
          <a:custGeom>
            <a:avLst/>
            <a:gdLst>
              <a:gd name="csX0" fmla="*/ 396693 w 610187"/>
              <a:gd name="csY0" fmla="*/ 18456 h 609338"/>
              <a:gd name="csX1" fmla="*/ 596032 w 610187"/>
              <a:gd name="csY1" fmla="*/ 408819 h 609338"/>
              <a:gd name="csX2" fmla="*/ 213495 w 610187"/>
              <a:gd name="csY2" fmla="*/ 590883 h 609338"/>
              <a:gd name="csX3" fmla="*/ 14156 w 610187"/>
              <a:gd name="csY3" fmla="*/ 200520 h 609338"/>
              <a:gd name="csX4" fmla="*/ 396693 w 610187"/>
              <a:gd name="csY4" fmla="*/ 18456 h 609338"/>
            </a:gdLst>
            <a:ahLst/>
            <a:cxnLst>
              <a:cxn ang="0">
                <a:pos x="csX0" y="csY0"/>
              </a:cxn>
              <a:cxn ang="0">
                <a:pos x="csX1" y="csY1"/>
              </a:cxn>
              <a:cxn ang="0">
                <a:pos x="csX2" y="csY2"/>
              </a:cxn>
              <a:cxn ang="0">
                <a:pos x="csX3" y="csY3"/>
              </a:cxn>
              <a:cxn ang="0">
                <a:pos x="csX4" y="csY4"/>
              </a:cxn>
            </a:cxnLst>
            <a:rect l="l" t="t" r="r" b="b"/>
            <a:pathLst>
              <a:path w="610187" h="609338">
                <a:moveTo>
                  <a:pt x="396693" y="18456"/>
                </a:moveTo>
                <a:cubicBezTo>
                  <a:pt x="557345" y="76007"/>
                  <a:pt x="646615" y="250742"/>
                  <a:pt x="596032" y="408819"/>
                </a:cubicBezTo>
                <a:cubicBezTo>
                  <a:pt x="545448" y="566896"/>
                  <a:pt x="374147" y="648433"/>
                  <a:pt x="213495" y="590883"/>
                </a:cubicBezTo>
                <a:cubicBezTo>
                  <a:pt x="52842" y="533332"/>
                  <a:pt x="-36427" y="358597"/>
                  <a:pt x="14156" y="200520"/>
                </a:cubicBezTo>
                <a:cubicBezTo>
                  <a:pt x="64739" y="42443"/>
                  <a:pt x="236041" y="-39095"/>
                  <a:pt x="396693" y="18456"/>
                </a:cubicBezTo>
                <a:close/>
              </a:path>
            </a:pathLst>
          </a:custGeom>
          <a:noFill/>
          <a:ln w="9525">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236" name="Freeform 1747">
            <a:extLst>
              <a:ext uri="{FF2B5EF4-FFF2-40B4-BE49-F238E27FC236}">
                <a16:creationId xmlns:a16="http://schemas.microsoft.com/office/drawing/2014/main" id="{D07C6885-A51F-A014-64F4-870E30F10E44}"/>
              </a:ext>
            </a:extLst>
          </p:cNvPr>
          <p:cNvSpPr/>
          <p:nvPr/>
        </p:nvSpPr>
        <p:spPr>
          <a:xfrm>
            <a:off x="7136953" y="2158095"/>
            <a:ext cx="968375" cy="819150"/>
          </a:xfrm>
          <a:custGeom>
            <a:avLst/>
            <a:gdLst>
              <a:gd name="csX0" fmla="*/ 793750 w 968375"/>
              <a:gd name="csY0" fmla="*/ 0 h 819150"/>
              <a:gd name="csX1" fmla="*/ 784225 w 968375"/>
              <a:gd name="csY1" fmla="*/ 333375 h 819150"/>
              <a:gd name="csX2" fmla="*/ 784225 w 968375"/>
              <a:gd name="csY2" fmla="*/ 552450 h 819150"/>
              <a:gd name="csX3" fmla="*/ 968375 w 968375"/>
              <a:gd name="csY3" fmla="*/ 809625 h 819150"/>
              <a:gd name="csX4" fmla="*/ 939800 w 968375"/>
              <a:gd name="csY4" fmla="*/ 819150 h 819150"/>
              <a:gd name="csX5" fmla="*/ 0 w 968375"/>
              <a:gd name="csY5" fmla="*/ 708025 h 819150"/>
              <a:gd name="csX6" fmla="*/ 0 w 968375"/>
              <a:gd name="csY6" fmla="*/ 703568 h 819150"/>
              <a:gd name="csX7" fmla="*/ 27018 w 968375"/>
              <a:gd name="csY7" fmla="*/ 698113 h 819150"/>
              <a:gd name="csX8" fmla="*/ 79375 w 968375"/>
              <a:gd name="csY8" fmla="*/ 619125 h 819150"/>
              <a:gd name="csX9" fmla="*/ 27018 w 968375"/>
              <a:gd name="csY9" fmla="*/ 540137 h 819150"/>
              <a:gd name="csX10" fmla="*/ 0 w 968375"/>
              <a:gd name="csY10" fmla="*/ 534682 h 819150"/>
              <a:gd name="csX11" fmla="*/ 0 w 968375"/>
              <a:gd name="csY11" fmla="*/ 527050 h 8191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968375" h="819150">
                <a:moveTo>
                  <a:pt x="793750" y="0"/>
                </a:moveTo>
                <a:lnTo>
                  <a:pt x="784225" y="333375"/>
                </a:lnTo>
                <a:lnTo>
                  <a:pt x="784225" y="552450"/>
                </a:lnTo>
                <a:lnTo>
                  <a:pt x="968375" y="809625"/>
                </a:lnTo>
                <a:lnTo>
                  <a:pt x="939800" y="819150"/>
                </a:lnTo>
                <a:lnTo>
                  <a:pt x="0" y="708025"/>
                </a:lnTo>
                <a:lnTo>
                  <a:pt x="0" y="703568"/>
                </a:lnTo>
                <a:lnTo>
                  <a:pt x="27018" y="698113"/>
                </a:lnTo>
                <a:cubicBezTo>
                  <a:pt x="57787" y="685100"/>
                  <a:pt x="79375" y="654634"/>
                  <a:pt x="79375" y="619125"/>
                </a:cubicBezTo>
                <a:cubicBezTo>
                  <a:pt x="79375" y="583616"/>
                  <a:pt x="57787" y="553150"/>
                  <a:pt x="27018" y="540137"/>
                </a:cubicBezTo>
                <a:lnTo>
                  <a:pt x="0" y="534682"/>
                </a:lnTo>
                <a:lnTo>
                  <a:pt x="0" y="527050"/>
                </a:lnTo>
                <a:close/>
              </a:path>
            </a:pathLst>
          </a:custGeom>
          <a:gradFill flip="none" rotWithShape="1">
            <a:gsLst>
              <a:gs pos="31000">
                <a:schemeClr val="bg1">
                  <a:alpha val="0"/>
                </a:schemeClr>
              </a:gs>
              <a:gs pos="98000">
                <a:schemeClr val="accent4">
                  <a:alpha val="6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37" name="Freeform 2532">
            <a:extLst>
              <a:ext uri="{FF2B5EF4-FFF2-40B4-BE49-F238E27FC236}">
                <a16:creationId xmlns:a16="http://schemas.microsoft.com/office/drawing/2014/main" id="{2455F1F8-8642-12D4-AAD6-A7B9BB2B92D0}"/>
              </a:ext>
            </a:extLst>
          </p:cNvPr>
          <p:cNvSpPr/>
          <p:nvPr/>
        </p:nvSpPr>
        <p:spPr>
          <a:xfrm>
            <a:off x="9625256" y="2063281"/>
            <a:ext cx="874746" cy="807536"/>
          </a:xfrm>
          <a:custGeom>
            <a:avLst/>
            <a:gdLst>
              <a:gd name="csX0" fmla="*/ 874746 w 874746"/>
              <a:gd name="csY0" fmla="*/ 0 h 744036"/>
              <a:gd name="csX1" fmla="*/ 732197 w 874746"/>
              <a:gd name="csY1" fmla="*/ 744036 h 744036"/>
              <a:gd name="csX2" fmla="*/ 363656 w 874746"/>
              <a:gd name="csY2" fmla="*/ 564981 h 744036"/>
              <a:gd name="csX3" fmla="*/ 3695 w 874746"/>
              <a:gd name="csY3" fmla="*/ 390094 h 744036"/>
              <a:gd name="csX4" fmla="*/ 24409 w 874746"/>
              <a:gd name="csY4" fmla="*/ 385912 h 744036"/>
              <a:gd name="csX5" fmla="*/ 78558 w 874746"/>
              <a:gd name="csY5" fmla="*/ 304220 h 744036"/>
              <a:gd name="csX6" fmla="*/ 24409 w 874746"/>
              <a:gd name="csY6" fmla="*/ 222528 h 744036"/>
              <a:gd name="csX7" fmla="*/ 0 w 874746"/>
              <a:gd name="csY7" fmla="*/ 217600 h 744036"/>
              <a:gd name="csX8" fmla="*/ 2068 w 874746"/>
              <a:gd name="csY8" fmla="*/ 212085 h 744036"/>
              <a:gd name="csX0" fmla="*/ 874746 w 874746"/>
              <a:gd name="csY0" fmla="*/ 0 h 798011"/>
              <a:gd name="csX1" fmla="*/ 782997 w 874746"/>
              <a:gd name="csY1" fmla="*/ 798011 h 798011"/>
              <a:gd name="csX2" fmla="*/ 363656 w 874746"/>
              <a:gd name="csY2" fmla="*/ 564981 h 798011"/>
              <a:gd name="csX3" fmla="*/ 3695 w 874746"/>
              <a:gd name="csY3" fmla="*/ 390094 h 798011"/>
              <a:gd name="csX4" fmla="*/ 24409 w 874746"/>
              <a:gd name="csY4" fmla="*/ 385912 h 798011"/>
              <a:gd name="csX5" fmla="*/ 78558 w 874746"/>
              <a:gd name="csY5" fmla="*/ 304220 h 798011"/>
              <a:gd name="csX6" fmla="*/ 24409 w 874746"/>
              <a:gd name="csY6" fmla="*/ 222528 h 798011"/>
              <a:gd name="csX7" fmla="*/ 0 w 874746"/>
              <a:gd name="csY7" fmla="*/ 217600 h 798011"/>
              <a:gd name="csX8" fmla="*/ 2068 w 874746"/>
              <a:gd name="csY8" fmla="*/ 212085 h 798011"/>
              <a:gd name="csX9" fmla="*/ 874746 w 874746"/>
              <a:gd name="csY9" fmla="*/ 0 h 798011"/>
              <a:gd name="csX0" fmla="*/ 874746 w 874746"/>
              <a:gd name="csY0" fmla="*/ 0 h 798011"/>
              <a:gd name="csX1" fmla="*/ 782997 w 874746"/>
              <a:gd name="csY1" fmla="*/ 798011 h 798011"/>
              <a:gd name="csX2" fmla="*/ 357306 w 874746"/>
              <a:gd name="csY2" fmla="*/ 577681 h 798011"/>
              <a:gd name="csX3" fmla="*/ 3695 w 874746"/>
              <a:gd name="csY3" fmla="*/ 390094 h 798011"/>
              <a:gd name="csX4" fmla="*/ 24409 w 874746"/>
              <a:gd name="csY4" fmla="*/ 385912 h 798011"/>
              <a:gd name="csX5" fmla="*/ 78558 w 874746"/>
              <a:gd name="csY5" fmla="*/ 304220 h 798011"/>
              <a:gd name="csX6" fmla="*/ 24409 w 874746"/>
              <a:gd name="csY6" fmla="*/ 222528 h 798011"/>
              <a:gd name="csX7" fmla="*/ 0 w 874746"/>
              <a:gd name="csY7" fmla="*/ 217600 h 798011"/>
              <a:gd name="csX8" fmla="*/ 2068 w 874746"/>
              <a:gd name="csY8" fmla="*/ 212085 h 798011"/>
              <a:gd name="csX9" fmla="*/ 874746 w 874746"/>
              <a:gd name="csY9" fmla="*/ 0 h 798011"/>
              <a:gd name="csX0" fmla="*/ 874746 w 874746"/>
              <a:gd name="csY0" fmla="*/ 0 h 807536"/>
              <a:gd name="csX1" fmla="*/ 808397 w 874746"/>
              <a:gd name="csY1" fmla="*/ 807536 h 807536"/>
              <a:gd name="csX2" fmla="*/ 357306 w 874746"/>
              <a:gd name="csY2" fmla="*/ 577681 h 807536"/>
              <a:gd name="csX3" fmla="*/ 3695 w 874746"/>
              <a:gd name="csY3" fmla="*/ 390094 h 807536"/>
              <a:gd name="csX4" fmla="*/ 24409 w 874746"/>
              <a:gd name="csY4" fmla="*/ 385912 h 807536"/>
              <a:gd name="csX5" fmla="*/ 78558 w 874746"/>
              <a:gd name="csY5" fmla="*/ 304220 h 807536"/>
              <a:gd name="csX6" fmla="*/ 24409 w 874746"/>
              <a:gd name="csY6" fmla="*/ 222528 h 807536"/>
              <a:gd name="csX7" fmla="*/ 0 w 874746"/>
              <a:gd name="csY7" fmla="*/ 217600 h 807536"/>
              <a:gd name="csX8" fmla="*/ 2068 w 874746"/>
              <a:gd name="csY8" fmla="*/ 212085 h 807536"/>
              <a:gd name="csX9" fmla="*/ 874746 w 874746"/>
              <a:gd name="csY9" fmla="*/ 0 h 8075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74746" h="807536">
                <a:moveTo>
                  <a:pt x="874746" y="0"/>
                </a:moveTo>
                <a:cubicBezTo>
                  <a:pt x="827230" y="248012"/>
                  <a:pt x="855913" y="559524"/>
                  <a:pt x="808397" y="807536"/>
                </a:cubicBezTo>
                <a:cubicBezTo>
                  <a:pt x="684971" y="749010"/>
                  <a:pt x="479863" y="637945"/>
                  <a:pt x="357306" y="577681"/>
                </a:cubicBezTo>
                <a:lnTo>
                  <a:pt x="3695" y="390094"/>
                </a:lnTo>
                <a:lnTo>
                  <a:pt x="24409" y="385912"/>
                </a:lnTo>
                <a:cubicBezTo>
                  <a:pt x="56230" y="372453"/>
                  <a:pt x="78558" y="340944"/>
                  <a:pt x="78558" y="304220"/>
                </a:cubicBezTo>
                <a:cubicBezTo>
                  <a:pt x="78558" y="267496"/>
                  <a:pt x="56230" y="235988"/>
                  <a:pt x="24409" y="222528"/>
                </a:cubicBezTo>
                <a:lnTo>
                  <a:pt x="0" y="217600"/>
                </a:lnTo>
                <a:lnTo>
                  <a:pt x="2068" y="212085"/>
                </a:lnTo>
                <a:lnTo>
                  <a:pt x="874746" y="0"/>
                </a:lnTo>
                <a:close/>
              </a:path>
            </a:pathLst>
          </a:custGeom>
          <a:gradFill flip="none" rotWithShape="1">
            <a:gsLst>
              <a:gs pos="31000">
                <a:schemeClr val="bg1">
                  <a:alpha val="0"/>
                </a:schemeClr>
              </a:gs>
              <a:gs pos="98000">
                <a:schemeClr val="accent4">
                  <a:alpha val="6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38" name="Oval 1237">
            <a:extLst>
              <a:ext uri="{FF2B5EF4-FFF2-40B4-BE49-F238E27FC236}">
                <a16:creationId xmlns:a16="http://schemas.microsoft.com/office/drawing/2014/main" id="{95618578-453C-CBA7-9F40-8645A05E2BD5}"/>
              </a:ext>
            </a:extLst>
          </p:cNvPr>
          <p:cNvSpPr/>
          <p:nvPr/>
        </p:nvSpPr>
        <p:spPr>
          <a:xfrm>
            <a:off x="10239341" y="2020566"/>
            <a:ext cx="939472" cy="939472"/>
          </a:xfrm>
          <a:prstGeom prst="ellipse">
            <a:avLst/>
          </a:prstGeom>
          <a:solidFill>
            <a:schemeClr val="bg1"/>
          </a:solidFill>
          <a:ln w="9525">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39" name="Group 1238">
            <a:extLst>
              <a:ext uri="{FF2B5EF4-FFF2-40B4-BE49-F238E27FC236}">
                <a16:creationId xmlns:a16="http://schemas.microsoft.com/office/drawing/2014/main" id="{1077106F-03F9-EB63-B1E3-4C3C79EED38E}"/>
              </a:ext>
            </a:extLst>
          </p:cNvPr>
          <p:cNvGrpSpPr/>
          <p:nvPr/>
        </p:nvGrpSpPr>
        <p:grpSpPr>
          <a:xfrm>
            <a:off x="10590806" y="2081777"/>
            <a:ext cx="236542" cy="817050"/>
            <a:chOff x="10374228" y="2156589"/>
            <a:chExt cx="288696" cy="997198"/>
          </a:xfrm>
        </p:grpSpPr>
        <p:sp>
          <p:nvSpPr>
            <p:cNvPr id="1240" name="Freeform 564">
              <a:extLst>
                <a:ext uri="{FF2B5EF4-FFF2-40B4-BE49-F238E27FC236}">
                  <a16:creationId xmlns:a16="http://schemas.microsoft.com/office/drawing/2014/main" id="{E01157EC-3177-0F92-F492-AB71CC4F88E2}"/>
                </a:ext>
              </a:extLst>
            </p:cNvPr>
            <p:cNvSpPr/>
            <p:nvPr/>
          </p:nvSpPr>
          <p:spPr>
            <a:xfrm>
              <a:off x="10374228" y="2156589"/>
              <a:ext cx="288696" cy="997198"/>
            </a:xfrm>
            <a:custGeom>
              <a:avLst/>
              <a:gdLst>
                <a:gd name="csX0" fmla="*/ 118345 w 288696"/>
                <a:gd name="csY0" fmla="*/ 47619 h 997198"/>
                <a:gd name="csX1" fmla="*/ 93022 w 288696"/>
                <a:gd name="csY1" fmla="*/ 38589 h 997198"/>
                <a:gd name="csX2" fmla="*/ 97810 w 288696"/>
                <a:gd name="csY2" fmla="*/ 48527 h 997198"/>
                <a:gd name="csX3" fmla="*/ 137593 w 288696"/>
                <a:gd name="csY3" fmla="*/ 108155 h 997198"/>
                <a:gd name="csX4" fmla="*/ 146185 w 288696"/>
                <a:gd name="csY4" fmla="*/ 142077 h 997198"/>
                <a:gd name="csX5" fmla="*/ 80701 w 288696"/>
                <a:gd name="csY5" fmla="*/ 102609 h 997198"/>
                <a:gd name="csX6" fmla="*/ 34654 w 288696"/>
                <a:gd name="csY6" fmla="*/ 102173 h 997198"/>
                <a:gd name="csX7" fmla="*/ 32231 w 288696"/>
                <a:gd name="csY7" fmla="*/ 105354 h 997198"/>
                <a:gd name="csX8" fmla="*/ 109658 w 288696"/>
                <a:gd name="csY8" fmla="*/ 135849 h 997198"/>
                <a:gd name="csX9" fmla="*/ 131707 w 288696"/>
                <a:gd name="csY9" fmla="*/ 159700 h 997198"/>
                <a:gd name="csX10" fmla="*/ 132293 w 288696"/>
                <a:gd name="csY10" fmla="*/ 161763 h 997198"/>
                <a:gd name="csX11" fmla="*/ 131707 w 288696"/>
                <a:gd name="csY11" fmla="*/ 159700 h 997198"/>
                <a:gd name="csX12" fmla="*/ 146071 w 288696"/>
                <a:gd name="csY12" fmla="*/ 192354 h 997198"/>
                <a:gd name="csX13" fmla="*/ 148645 w 288696"/>
                <a:gd name="csY13" fmla="*/ 198657 h 997198"/>
                <a:gd name="csX14" fmla="*/ 146677 w 288696"/>
                <a:gd name="csY14" fmla="*/ 316190 h 997198"/>
                <a:gd name="csX15" fmla="*/ 145485 w 288696"/>
                <a:gd name="csY15" fmla="*/ 378014 h 997198"/>
                <a:gd name="csX16" fmla="*/ 129473 w 288696"/>
                <a:gd name="csY16" fmla="*/ 468914 h 997198"/>
                <a:gd name="csX17" fmla="*/ 142154 w 288696"/>
                <a:gd name="csY17" fmla="*/ 571890 h 997198"/>
                <a:gd name="csX18" fmla="*/ 169597 w 288696"/>
                <a:gd name="csY18" fmla="*/ 670002 h 997198"/>
                <a:gd name="csX19" fmla="*/ 157711 w 288696"/>
                <a:gd name="csY19" fmla="*/ 767337 h 997198"/>
                <a:gd name="csX20" fmla="*/ 123171 w 288696"/>
                <a:gd name="csY20" fmla="*/ 853334 h 997198"/>
                <a:gd name="csX21" fmla="*/ 60128 w 288696"/>
                <a:gd name="csY21" fmla="*/ 932005 h 997198"/>
                <a:gd name="csX22" fmla="*/ 53523 w 288696"/>
                <a:gd name="csY22" fmla="*/ 943609 h 997198"/>
                <a:gd name="csX23" fmla="*/ 0 w 288696"/>
                <a:gd name="csY23" fmla="*/ 997198 h 997198"/>
                <a:gd name="csX24" fmla="*/ 13097 w 288696"/>
                <a:gd name="csY24" fmla="*/ 997198 h 997198"/>
                <a:gd name="csX25" fmla="*/ 94820 w 288696"/>
                <a:gd name="csY25" fmla="*/ 921386 h 997198"/>
                <a:gd name="csX26" fmla="*/ 157408 w 288696"/>
                <a:gd name="csY26" fmla="*/ 840632 h 997198"/>
                <a:gd name="csX27" fmla="*/ 184151 w 288696"/>
                <a:gd name="csY27" fmla="*/ 776935 h 997198"/>
                <a:gd name="csX28" fmla="*/ 193159 w 288696"/>
                <a:gd name="csY28" fmla="*/ 739113 h 997198"/>
                <a:gd name="csX29" fmla="*/ 217688 w 288696"/>
                <a:gd name="csY29" fmla="*/ 645867 h 997198"/>
                <a:gd name="csX30" fmla="*/ 237087 w 288696"/>
                <a:gd name="csY30" fmla="*/ 601042 h 997198"/>
                <a:gd name="csX31" fmla="*/ 245263 w 288696"/>
                <a:gd name="csY31" fmla="*/ 567688 h 997198"/>
                <a:gd name="csX32" fmla="*/ 248291 w 288696"/>
                <a:gd name="csY32" fmla="*/ 456534 h 997198"/>
                <a:gd name="csX33" fmla="*/ 206275 w 288696"/>
                <a:gd name="csY33" fmla="*/ 329290 h 997198"/>
                <a:gd name="csX34" fmla="*/ 178435 w 288696"/>
                <a:gd name="csY34" fmla="*/ 230497 h 997198"/>
                <a:gd name="csX35" fmla="*/ 191134 w 288696"/>
                <a:gd name="csY35" fmla="*/ 186542 h 997198"/>
                <a:gd name="csX36" fmla="*/ 203361 w 288696"/>
                <a:gd name="csY36" fmla="*/ 162369 h 997198"/>
                <a:gd name="csX37" fmla="*/ 229403 w 288696"/>
                <a:gd name="csY37" fmla="*/ 138121 h 997198"/>
                <a:gd name="csX38" fmla="*/ 276567 w 288696"/>
                <a:gd name="csY38" fmla="*/ 97725 h 997198"/>
                <a:gd name="csX39" fmla="*/ 283967 w 288696"/>
                <a:gd name="csY39" fmla="*/ 76827 h 997198"/>
                <a:gd name="csX40" fmla="*/ 189071 w 288696"/>
                <a:gd name="csY40" fmla="*/ 135565 h 997198"/>
                <a:gd name="csX41" fmla="*/ 225126 w 288696"/>
                <a:gd name="csY41" fmla="*/ 66302 h 997198"/>
                <a:gd name="csX42" fmla="*/ 238677 w 288696"/>
                <a:gd name="csY42" fmla="*/ 22897 h 997198"/>
                <a:gd name="csX43" fmla="*/ 230520 w 288696"/>
                <a:gd name="csY43" fmla="*/ 23124 h 997198"/>
                <a:gd name="csX44" fmla="*/ 197910 w 288696"/>
                <a:gd name="csY44" fmla="*/ 97990 h 997198"/>
                <a:gd name="csX45" fmla="*/ 177621 w 288696"/>
                <a:gd name="csY45" fmla="*/ 126895 h 997198"/>
                <a:gd name="csX46" fmla="*/ 177754 w 288696"/>
                <a:gd name="csY46" fmla="*/ 127236 h 997198"/>
                <a:gd name="csX47" fmla="*/ 177621 w 288696"/>
                <a:gd name="csY47" fmla="*/ 126895 h 997198"/>
                <a:gd name="csX48" fmla="*/ 165565 w 288696"/>
                <a:gd name="csY48" fmla="*/ 58181 h 997198"/>
                <a:gd name="csX49" fmla="*/ 161685 w 288696"/>
                <a:gd name="csY49" fmla="*/ 27743 h 997198"/>
                <a:gd name="csX50" fmla="*/ 155553 w 288696"/>
                <a:gd name="csY50" fmla="*/ 2547 h 997198"/>
                <a:gd name="csX51" fmla="*/ 155497 w 288696"/>
                <a:gd name="csY51" fmla="*/ 2358 h 997198"/>
                <a:gd name="csX52" fmla="*/ 146526 w 288696"/>
                <a:gd name="csY52" fmla="*/ 2547 h 997198"/>
                <a:gd name="csX53" fmla="*/ 146071 w 288696"/>
                <a:gd name="csY53" fmla="*/ 10214 h 997198"/>
                <a:gd name="csX54" fmla="*/ 155818 w 288696"/>
                <a:gd name="csY54" fmla="*/ 55683 h 997198"/>
                <a:gd name="csX55" fmla="*/ 157825 w 288696"/>
                <a:gd name="csY55" fmla="*/ 100867 h 997198"/>
                <a:gd name="csX56" fmla="*/ 158430 w 288696"/>
                <a:gd name="csY56" fmla="*/ 129015 h 997198"/>
                <a:gd name="csX57" fmla="*/ 118345 w 288696"/>
                <a:gd name="csY57" fmla="*/ 47619 h 997198"/>
                <a:gd name="csX58" fmla="*/ 192232 w 288696"/>
                <a:gd name="csY58" fmla="*/ 447921 h 997198"/>
                <a:gd name="csX59" fmla="*/ 207240 w 288696"/>
                <a:gd name="csY59" fmla="*/ 467418 h 997198"/>
                <a:gd name="csX60" fmla="*/ 213467 w 288696"/>
                <a:gd name="csY60" fmla="*/ 514534 h 997198"/>
                <a:gd name="csX61" fmla="*/ 207240 w 288696"/>
                <a:gd name="csY61" fmla="*/ 561611 h 997198"/>
                <a:gd name="csX62" fmla="*/ 192232 w 288696"/>
                <a:gd name="csY62" fmla="*/ 581109 h 997198"/>
                <a:gd name="csX63" fmla="*/ 177243 w 288696"/>
                <a:gd name="csY63" fmla="*/ 561611 h 997198"/>
                <a:gd name="csX64" fmla="*/ 171016 w 288696"/>
                <a:gd name="csY64" fmla="*/ 514534 h 997198"/>
                <a:gd name="csX65" fmla="*/ 177243 w 288696"/>
                <a:gd name="csY65" fmla="*/ 467418 h 997198"/>
                <a:gd name="csX66" fmla="*/ 192232 w 288696"/>
                <a:gd name="csY66" fmla="*/ 447921 h 9971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Lst>
              <a:rect l="l" t="t" r="r" b="b"/>
              <a:pathLst>
                <a:path w="288696" h="997198">
                  <a:moveTo>
                    <a:pt x="118345" y="47619"/>
                  </a:moveTo>
                  <a:cubicBezTo>
                    <a:pt x="110975" y="38279"/>
                    <a:pt x="102534" y="35269"/>
                    <a:pt x="93022" y="38589"/>
                  </a:cubicBezTo>
                  <a:lnTo>
                    <a:pt x="97810" y="48527"/>
                  </a:lnTo>
                  <a:cubicBezTo>
                    <a:pt x="118137" y="67506"/>
                    <a:pt x="131396" y="87382"/>
                    <a:pt x="137593" y="108155"/>
                  </a:cubicBezTo>
                  <a:cubicBezTo>
                    <a:pt x="143762" y="128913"/>
                    <a:pt x="146628" y="140222"/>
                    <a:pt x="146185" y="142077"/>
                  </a:cubicBezTo>
                  <a:cubicBezTo>
                    <a:pt x="127600" y="125305"/>
                    <a:pt x="105770" y="112149"/>
                    <a:pt x="80701" y="102609"/>
                  </a:cubicBezTo>
                  <a:cubicBezTo>
                    <a:pt x="64739" y="96513"/>
                    <a:pt x="49389" y="96370"/>
                    <a:pt x="34654" y="102173"/>
                  </a:cubicBezTo>
                  <a:cubicBezTo>
                    <a:pt x="33242" y="102730"/>
                    <a:pt x="32432" y="103790"/>
                    <a:pt x="32231" y="105354"/>
                  </a:cubicBezTo>
                  <a:cubicBezTo>
                    <a:pt x="68921" y="112168"/>
                    <a:pt x="94733" y="122333"/>
                    <a:pt x="109658" y="135849"/>
                  </a:cubicBezTo>
                  <a:cubicBezTo>
                    <a:pt x="122289" y="147282"/>
                    <a:pt x="129636" y="155233"/>
                    <a:pt x="131707" y="159700"/>
                  </a:cubicBezTo>
                  <a:cubicBezTo>
                    <a:pt x="132059" y="160495"/>
                    <a:pt x="132255" y="161184"/>
                    <a:pt x="132293" y="161763"/>
                  </a:cubicBezTo>
                  <a:cubicBezTo>
                    <a:pt x="132255" y="161184"/>
                    <a:pt x="132059" y="160495"/>
                    <a:pt x="131707" y="159700"/>
                  </a:cubicBezTo>
                  <a:cubicBezTo>
                    <a:pt x="131025" y="174325"/>
                    <a:pt x="135813" y="185210"/>
                    <a:pt x="146071" y="192354"/>
                  </a:cubicBezTo>
                  <a:cubicBezTo>
                    <a:pt x="148066" y="193754"/>
                    <a:pt x="148922" y="195856"/>
                    <a:pt x="148645" y="198657"/>
                  </a:cubicBezTo>
                  <a:cubicBezTo>
                    <a:pt x="144849" y="237879"/>
                    <a:pt x="144190" y="277056"/>
                    <a:pt x="146677" y="316190"/>
                  </a:cubicBezTo>
                  <a:cubicBezTo>
                    <a:pt x="147801" y="334124"/>
                    <a:pt x="147404" y="354731"/>
                    <a:pt x="145485" y="378014"/>
                  </a:cubicBezTo>
                  <a:cubicBezTo>
                    <a:pt x="143554" y="401286"/>
                    <a:pt x="138217" y="431585"/>
                    <a:pt x="129473" y="468914"/>
                  </a:cubicBezTo>
                  <a:cubicBezTo>
                    <a:pt x="120718" y="506216"/>
                    <a:pt x="124942" y="540543"/>
                    <a:pt x="142154" y="571890"/>
                  </a:cubicBezTo>
                  <a:cubicBezTo>
                    <a:pt x="159365" y="603226"/>
                    <a:pt x="168510" y="635929"/>
                    <a:pt x="169597" y="670002"/>
                  </a:cubicBezTo>
                  <a:cubicBezTo>
                    <a:pt x="170706" y="704063"/>
                    <a:pt x="166746" y="736509"/>
                    <a:pt x="157711" y="767337"/>
                  </a:cubicBezTo>
                  <a:cubicBezTo>
                    <a:pt x="148702" y="798154"/>
                    <a:pt x="137188" y="826821"/>
                    <a:pt x="123171" y="853334"/>
                  </a:cubicBezTo>
                  <a:cubicBezTo>
                    <a:pt x="109139" y="879847"/>
                    <a:pt x="88127" y="906072"/>
                    <a:pt x="60128" y="932005"/>
                  </a:cubicBezTo>
                  <a:cubicBezTo>
                    <a:pt x="59534" y="933493"/>
                    <a:pt x="57335" y="937362"/>
                    <a:pt x="53523" y="943609"/>
                  </a:cubicBezTo>
                  <a:cubicBezTo>
                    <a:pt x="49700" y="949844"/>
                    <a:pt x="31860" y="967706"/>
                    <a:pt x="0" y="997198"/>
                  </a:cubicBezTo>
                  <a:lnTo>
                    <a:pt x="13097" y="997198"/>
                  </a:lnTo>
                  <a:cubicBezTo>
                    <a:pt x="38696" y="975100"/>
                    <a:pt x="65938" y="949829"/>
                    <a:pt x="94820" y="921386"/>
                  </a:cubicBezTo>
                  <a:cubicBezTo>
                    <a:pt x="123674" y="892942"/>
                    <a:pt x="144538" y="866024"/>
                    <a:pt x="157408" y="840632"/>
                  </a:cubicBezTo>
                  <a:cubicBezTo>
                    <a:pt x="170278" y="815255"/>
                    <a:pt x="179192" y="794020"/>
                    <a:pt x="184151" y="776935"/>
                  </a:cubicBezTo>
                  <a:cubicBezTo>
                    <a:pt x="189083" y="759822"/>
                    <a:pt x="192088" y="747215"/>
                    <a:pt x="193159" y="739113"/>
                  </a:cubicBezTo>
                  <a:cubicBezTo>
                    <a:pt x="198220" y="697116"/>
                    <a:pt x="206396" y="666034"/>
                    <a:pt x="217688" y="645867"/>
                  </a:cubicBezTo>
                  <a:cubicBezTo>
                    <a:pt x="228968" y="625688"/>
                    <a:pt x="235433" y="610745"/>
                    <a:pt x="237087" y="601042"/>
                  </a:cubicBezTo>
                  <a:cubicBezTo>
                    <a:pt x="238688" y="591323"/>
                    <a:pt x="241413" y="580208"/>
                    <a:pt x="245263" y="567688"/>
                  </a:cubicBezTo>
                  <a:cubicBezTo>
                    <a:pt x="255850" y="535103"/>
                    <a:pt x="256857" y="498054"/>
                    <a:pt x="248291" y="456534"/>
                  </a:cubicBezTo>
                  <a:cubicBezTo>
                    <a:pt x="239725" y="415002"/>
                    <a:pt x="225720" y="372589"/>
                    <a:pt x="206275" y="329290"/>
                  </a:cubicBezTo>
                  <a:cubicBezTo>
                    <a:pt x="186831" y="286005"/>
                    <a:pt x="177553" y="253072"/>
                    <a:pt x="178435" y="230497"/>
                  </a:cubicBezTo>
                  <a:cubicBezTo>
                    <a:pt x="179294" y="207906"/>
                    <a:pt x="183526" y="193255"/>
                    <a:pt x="191134" y="186542"/>
                  </a:cubicBezTo>
                  <a:cubicBezTo>
                    <a:pt x="200208" y="178505"/>
                    <a:pt x="204280" y="170445"/>
                    <a:pt x="203361" y="162369"/>
                  </a:cubicBezTo>
                  <a:cubicBezTo>
                    <a:pt x="202441" y="154279"/>
                    <a:pt x="211120" y="146196"/>
                    <a:pt x="229403" y="138121"/>
                  </a:cubicBezTo>
                  <a:cubicBezTo>
                    <a:pt x="247685" y="130019"/>
                    <a:pt x="263405" y="116552"/>
                    <a:pt x="276567" y="97725"/>
                  </a:cubicBezTo>
                  <a:cubicBezTo>
                    <a:pt x="289701" y="78871"/>
                    <a:pt x="292169" y="71905"/>
                    <a:pt x="283967" y="76827"/>
                  </a:cubicBezTo>
                  <a:cubicBezTo>
                    <a:pt x="261645" y="102257"/>
                    <a:pt x="230016" y="121834"/>
                    <a:pt x="189071" y="135565"/>
                  </a:cubicBezTo>
                  <a:cubicBezTo>
                    <a:pt x="203164" y="110665"/>
                    <a:pt x="215182" y="87579"/>
                    <a:pt x="225126" y="66302"/>
                  </a:cubicBezTo>
                  <a:cubicBezTo>
                    <a:pt x="235081" y="45014"/>
                    <a:pt x="239596" y="30544"/>
                    <a:pt x="238677" y="22897"/>
                  </a:cubicBezTo>
                  <a:lnTo>
                    <a:pt x="230520" y="23124"/>
                  </a:lnTo>
                  <a:cubicBezTo>
                    <a:pt x="218774" y="54509"/>
                    <a:pt x="207903" y="79466"/>
                    <a:pt x="197910" y="97990"/>
                  </a:cubicBezTo>
                  <a:cubicBezTo>
                    <a:pt x="187890" y="116503"/>
                    <a:pt x="181130" y="126138"/>
                    <a:pt x="177621" y="126895"/>
                  </a:cubicBezTo>
                  <a:cubicBezTo>
                    <a:pt x="177670" y="127009"/>
                    <a:pt x="177716" y="127122"/>
                    <a:pt x="177754" y="127236"/>
                  </a:cubicBezTo>
                  <a:cubicBezTo>
                    <a:pt x="177576" y="127338"/>
                    <a:pt x="177534" y="127225"/>
                    <a:pt x="177621" y="126895"/>
                  </a:cubicBezTo>
                  <a:cubicBezTo>
                    <a:pt x="169824" y="105039"/>
                    <a:pt x="165804" y="82135"/>
                    <a:pt x="165565" y="58181"/>
                  </a:cubicBezTo>
                  <a:cubicBezTo>
                    <a:pt x="165452" y="47959"/>
                    <a:pt x="164157" y="37813"/>
                    <a:pt x="161685" y="27743"/>
                  </a:cubicBezTo>
                  <a:cubicBezTo>
                    <a:pt x="159615" y="19349"/>
                    <a:pt x="157571" y="10952"/>
                    <a:pt x="155553" y="2547"/>
                  </a:cubicBezTo>
                  <a:cubicBezTo>
                    <a:pt x="155527" y="2483"/>
                    <a:pt x="155508" y="2422"/>
                    <a:pt x="155497" y="2358"/>
                  </a:cubicBezTo>
                  <a:cubicBezTo>
                    <a:pt x="150716" y="-849"/>
                    <a:pt x="147726" y="-784"/>
                    <a:pt x="146526" y="2547"/>
                  </a:cubicBezTo>
                  <a:cubicBezTo>
                    <a:pt x="145909" y="4251"/>
                    <a:pt x="145757" y="6807"/>
                    <a:pt x="146071" y="10214"/>
                  </a:cubicBezTo>
                  <a:cubicBezTo>
                    <a:pt x="152684" y="22064"/>
                    <a:pt x="155932" y="37219"/>
                    <a:pt x="155818" y="55683"/>
                  </a:cubicBezTo>
                  <a:cubicBezTo>
                    <a:pt x="155705" y="74146"/>
                    <a:pt x="156375" y="89207"/>
                    <a:pt x="157825" y="100867"/>
                  </a:cubicBezTo>
                  <a:cubicBezTo>
                    <a:pt x="159274" y="112516"/>
                    <a:pt x="159479" y="121898"/>
                    <a:pt x="158430" y="129015"/>
                  </a:cubicBezTo>
                  <a:cubicBezTo>
                    <a:pt x="150633" y="98690"/>
                    <a:pt x="137271" y="71557"/>
                    <a:pt x="118345" y="47619"/>
                  </a:cubicBezTo>
                  <a:moveTo>
                    <a:pt x="192232" y="447921"/>
                  </a:moveTo>
                  <a:cubicBezTo>
                    <a:pt x="198099" y="447921"/>
                    <a:pt x="203103" y="454421"/>
                    <a:pt x="207240" y="467418"/>
                  </a:cubicBezTo>
                  <a:cubicBezTo>
                    <a:pt x="211393" y="480442"/>
                    <a:pt x="213467" y="496146"/>
                    <a:pt x="213467" y="514534"/>
                  </a:cubicBezTo>
                  <a:cubicBezTo>
                    <a:pt x="213467" y="532922"/>
                    <a:pt x="211393" y="548588"/>
                    <a:pt x="207240" y="561611"/>
                  </a:cubicBezTo>
                  <a:cubicBezTo>
                    <a:pt x="203103" y="574608"/>
                    <a:pt x="198099" y="581109"/>
                    <a:pt x="192232" y="581109"/>
                  </a:cubicBezTo>
                  <a:cubicBezTo>
                    <a:pt x="186365" y="581109"/>
                    <a:pt x="181380" y="574608"/>
                    <a:pt x="177243" y="561611"/>
                  </a:cubicBezTo>
                  <a:cubicBezTo>
                    <a:pt x="173090" y="548588"/>
                    <a:pt x="171016" y="532895"/>
                    <a:pt x="171016" y="514534"/>
                  </a:cubicBezTo>
                  <a:cubicBezTo>
                    <a:pt x="171016" y="496172"/>
                    <a:pt x="173090" y="480442"/>
                    <a:pt x="177243" y="467418"/>
                  </a:cubicBezTo>
                  <a:cubicBezTo>
                    <a:pt x="181380" y="454421"/>
                    <a:pt x="186376" y="447921"/>
                    <a:pt x="192232" y="447921"/>
                  </a:cubicBezTo>
                  <a:close/>
                </a:path>
              </a:pathLst>
            </a:custGeom>
            <a:solidFill>
              <a:schemeClr val="accent3">
                <a:lumMod val="40000"/>
                <a:lumOff val="60000"/>
              </a:schemeClr>
            </a:solidFill>
            <a:ln w="3175" cap="flat">
              <a:solidFill>
                <a:schemeClr val="accent3">
                  <a:lumMod val="75000"/>
                </a:schemeClr>
              </a:solidFill>
              <a:prstDash val="solid"/>
              <a:miter/>
            </a:ln>
          </p:spPr>
          <p:txBody>
            <a:bodyPr/>
            <a:lstStyle/>
            <a:p>
              <a:endParaRPr lang="en-US"/>
            </a:p>
          </p:txBody>
        </p:sp>
        <p:sp>
          <p:nvSpPr>
            <p:cNvPr id="1241" name="Freeform 565">
              <a:extLst>
                <a:ext uri="{FF2B5EF4-FFF2-40B4-BE49-F238E27FC236}">
                  <a16:creationId xmlns:a16="http://schemas.microsoft.com/office/drawing/2014/main" id="{78D79995-462B-94F7-9550-F3BB395515BC}"/>
                </a:ext>
              </a:extLst>
            </p:cNvPr>
            <p:cNvSpPr/>
            <p:nvPr/>
          </p:nvSpPr>
          <p:spPr>
            <a:xfrm>
              <a:off x="10545244" y="2604510"/>
              <a:ext cx="42451" cy="133188"/>
            </a:xfrm>
            <a:custGeom>
              <a:avLst/>
              <a:gdLst>
                <a:gd name="csX0" fmla="*/ 36225 w 42451"/>
                <a:gd name="csY0" fmla="*/ 19497 h 133188"/>
                <a:gd name="csX1" fmla="*/ 21216 w 42451"/>
                <a:gd name="csY1" fmla="*/ 0 h 133188"/>
                <a:gd name="csX2" fmla="*/ 6227 w 42451"/>
                <a:gd name="csY2" fmla="*/ 19497 h 133188"/>
                <a:gd name="csX3" fmla="*/ 0 w 42451"/>
                <a:gd name="csY3" fmla="*/ 66613 h 133188"/>
                <a:gd name="csX4" fmla="*/ 6227 w 42451"/>
                <a:gd name="csY4" fmla="*/ 113691 h 133188"/>
                <a:gd name="csX5" fmla="*/ 21216 w 42451"/>
                <a:gd name="csY5" fmla="*/ 133188 h 133188"/>
                <a:gd name="csX6" fmla="*/ 36225 w 42451"/>
                <a:gd name="csY6" fmla="*/ 113691 h 133188"/>
                <a:gd name="csX7" fmla="*/ 42451 w 42451"/>
                <a:gd name="csY7" fmla="*/ 66613 h 133188"/>
                <a:gd name="csX8" fmla="*/ 36225 w 42451"/>
                <a:gd name="csY8" fmla="*/ 19497 h 1331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2451" h="133188">
                  <a:moveTo>
                    <a:pt x="36225" y="19497"/>
                  </a:moveTo>
                  <a:cubicBezTo>
                    <a:pt x="32087" y="6500"/>
                    <a:pt x="27083" y="0"/>
                    <a:pt x="21216" y="0"/>
                  </a:cubicBezTo>
                  <a:cubicBezTo>
                    <a:pt x="15360" y="0"/>
                    <a:pt x="10364" y="6500"/>
                    <a:pt x="6227" y="19497"/>
                  </a:cubicBezTo>
                  <a:cubicBezTo>
                    <a:pt x="2074" y="32521"/>
                    <a:pt x="0" y="48225"/>
                    <a:pt x="0" y="66613"/>
                  </a:cubicBezTo>
                  <a:cubicBezTo>
                    <a:pt x="0" y="85001"/>
                    <a:pt x="2074" y="100667"/>
                    <a:pt x="6227" y="113691"/>
                  </a:cubicBezTo>
                  <a:cubicBezTo>
                    <a:pt x="10364" y="126688"/>
                    <a:pt x="15360" y="133188"/>
                    <a:pt x="21216" y="133188"/>
                  </a:cubicBezTo>
                  <a:cubicBezTo>
                    <a:pt x="27072" y="133188"/>
                    <a:pt x="32087" y="126688"/>
                    <a:pt x="36225" y="113691"/>
                  </a:cubicBezTo>
                  <a:cubicBezTo>
                    <a:pt x="40377" y="100667"/>
                    <a:pt x="42451" y="84975"/>
                    <a:pt x="42451" y="66613"/>
                  </a:cubicBezTo>
                  <a:cubicBezTo>
                    <a:pt x="42451" y="48251"/>
                    <a:pt x="40377" y="32521"/>
                    <a:pt x="36225" y="19497"/>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242" name="Freeform 566">
              <a:extLst>
                <a:ext uri="{FF2B5EF4-FFF2-40B4-BE49-F238E27FC236}">
                  <a16:creationId xmlns:a16="http://schemas.microsoft.com/office/drawing/2014/main" id="{182BDFE3-E065-9ED5-AE24-563622C09E0F}"/>
                </a:ext>
              </a:extLst>
            </p:cNvPr>
            <p:cNvSpPr/>
            <p:nvPr/>
          </p:nvSpPr>
          <p:spPr>
            <a:xfrm>
              <a:off x="10374228" y="2156589"/>
              <a:ext cx="288696" cy="997198"/>
            </a:xfrm>
            <a:custGeom>
              <a:avLst/>
              <a:gdLst>
                <a:gd name="csX0" fmla="*/ 13097 w 288696"/>
                <a:gd name="csY0" fmla="*/ 997198 h 997198"/>
                <a:gd name="csX1" fmla="*/ 94820 w 288696"/>
                <a:gd name="csY1" fmla="*/ 921386 h 997198"/>
                <a:gd name="csX2" fmla="*/ 157408 w 288696"/>
                <a:gd name="csY2" fmla="*/ 840632 h 997198"/>
                <a:gd name="csX3" fmla="*/ 184151 w 288696"/>
                <a:gd name="csY3" fmla="*/ 776935 h 997198"/>
                <a:gd name="csX4" fmla="*/ 193159 w 288696"/>
                <a:gd name="csY4" fmla="*/ 739113 h 997198"/>
                <a:gd name="csX5" fmla="*/ 217688 w 288696"/>
                <a:gd name="csY5" fmla="*/ 645867 h 997198"/>
                <a:gd name="csX6" fmla="*/ 237087 w 288696"/>
                <a:gd name="csY6" fmla="*/ 601042 h 997198"/>
                <a:gd name="csX7" fmla="*/ 245263 w 288696"/>
                <a:gd name="csY7" fmla="*/ 567688 h 997198"/>
                <a:gd name="csX8" fmla="*/ 248291 w 288696"/>
                <a:gd name="csY8" fmla="*/ 456534 h 997198"/>
                <a:gd name="csX9" fmla="*/ 206275 w 288696"/>
                <a:gd name="csY9" fmla="*/ 329290 h 997198"/>
                <a:gd name="csX10" fmla="*/ 178435 w 288696"/>
                <a:gd name="csY10" fmla="*/ 230497 h 997198"/>
                <a:gd name="csX11" fmla="*/ 191134 w 288696"/>
                <a:gd name="csY11" fmla="*/ 186542 h 997198"/>
                <a:gd name="csX12" fmla="*/ 203361 w 288696"/>
                <a:gd name="csY12" fmla="*/ 162369 h 997198"/>
                <a:gd name="csX13" fmla="*/ 229403 w 288696"/>
                <a:gd name="csY13" fmla="*/ 138121 h 997198"/>
                <a:gd name="csX14" fmla="*/ 276567 w 288696"/>
                <a:gd name="csY14" fmla="*/ 97725 h 997198"/>
                <a:gd name="csX15" fmla="*/ 283967 w 288696"/>
                <a:gd name="csY15" fmla="*/ 76827 h 997198"/>
                <a:gd name="csX16" fmla="*/ 189071 w 288696"/>
                <a:gd name="csY16" fmla="*/ 135565 h 997198"/>
                <a:gd name="csX17" fmla="*/ 225126 w 288696"/>
                <a:gd name="csY17" fmla="*/ 66302 h 997198"/>
                <a:gd name="csX18" fmla="*/ 238677 w 288696"/>
                <a:gd name="csY18" fmla="*/ 22897 h 997198"/>
                <a:gd name="csX19" fmla="*/ 230520 w 288696"/>
                <a:gd name="csY19" fmla="*/ 23124 h 997198"/>
                <a:gd name="csX20" fmla="*/ 197910 w 288696"/>
                <a:gd name="csY20" fmla="*/ 97990 h 997198"/>
                <a:gd name="csX21" fmla="*/ 177621 w 288696"/>
                <a:gd name="csY21" fmla="*/ 126895 h 997198"/>
                <a:gd name="csX22" fmla="*/ 177754 w 288696"/>
                <a:gd name="csY22" fmla="*/ 127236 h 997198"/>
                <a:gd name="csX23" fmla="*/ 177621 w 288696"/>
                <a:gd name="csY23" fmla="*/ 126895 h 997198"/>
                <a:gd name="csX24" fmla="*/ 165565 w 288696"/>
                <a:gd name="csY24" fmla="*/ 58181 h 997198"/>
                <a:gd name="csX25" fmla="*/ 161685 w 288696"/>
                <a:gd name="csY25" fmla="*/ 27743 h 997198"/>
                <a:gd name="csX26" fmla="*/ 155553 w 288696"/>
                <a:gd name="csY26" fmla="*/ 2547 h 997198"/>
                <a:gd name="csX27" fmla="*/ 155497 w 288696"/>
                <a:gd name="csY27" fmla="*/ 2358 h 997198"/>
                <a:gd name="csX28" fmla="*/ 146526 w 288696"/>
                <a:gd name="csY28" fmla="*/ 2547 h 997198"/>
                <a:gd name="csX29" fmla="*/ 146071 w 288696"/>
                <a:gd name="csY29" fmla="*/ 10214 h 997198"/>
                <a:gd name="csX30" fmla="*/ 155818 w 288696"/>
                <a:gd name="csY30" fmla="*/ 55683 h 997198"/>
                <a:gd name="csX31" fmla="*/ 157825 w 288696"/>
                <a:gd name="csY31" fmla="*/ 100867 h 997198"/>
                <a:gd name="csX32" fmla="*/ 158430 w 288696"/>
                <a:gd name="csY32" fmla="*/ 129015 h 997198"/>
                <a:gd name="csX33" fmla="*/ 118345 w 288696"/>
                <a:gd name="csY33" fmla="*/ 47619 h 997198"/>
                <a:gd name="csX34" fmla="*/ 93022 w 288696"/>
                <a:gd name="csY34" fmla="*/ 38589 h 997198"/>
                <a:gd name="csX35" fmla="*/ 97810 w 288696"/>
                <a:gd name="csY35" fmla="*/ 48527 h 997198"/>
                <a:gd name="csX36" fmla="*/ 137593 w 288696"/>
                <a:gd name="csY36" fmla="*/ 108155 h 997198"/>
                <a:gd name="csX37" fmla="*/ 146185 w 288696"/>
                <a:gd name="csY37" fmla="*/ 142077 h 997198"/>
                <a:gd name="csX38" fmla="*/ 80701 w 288696"/>
                <a:gd name="csY38" fmla="*/ 102609 h 997198"/>
                <a:gd name="csX39" fmla="*/ 34654 w 288696"/>
                <a:gd name="csY39" fmla="*/ 102173 h 997198"/>
                <a:gd name="csX40" fmla="*/ 32231 w 288696"/>
                <a:gd name="csY40" fmla="*/ 105354 h 997198"/>
                <a:gd name="csX41" fmla="*/ 109658 w 288696"/>
                <a:gd name="csY41" fmla="*/ 135849 h 997198"/>
                <a:gd name="csX42" fmla="*/ 131707 w 288696"/>
                <a:gd name="csY42" fmla="*/ 159700 h 997198"/>
                <a:gd name="csX43" fmla="*/ 132293 w 288696"/>
                <a:gd name="csY43" fmla="*/ 161763 h 997198"/>
                <a:gd name="csX44" fmla="*/ 131707 w 288696"/>
                <a:gd name="csY44" fmla="*/ 159700 h 997198"/>
                <a:gd name="csX45" fmla="*/ 146071 w 288696"/>
                <a:gd name="csY45" fmla="*/ 192354 h 997198"/>
                <a:gd name="csX46" fmla="*/ 148645 w 288696"/>
                <a:gd name="csY46" fmla="*/ 198657 h 997198"/>
                <a:gd name="csX47" fmla="*/ 146677 w 288696"/>
                <a:gd name="csY47" fmla="*/ 316190 h 997198"/>
                <a:gd name="csX48" fmla="*/ 145485 w 288696"/>
                <a:gd name="csY48" fmla="*/ 378014 h 997198"/>
                <a:gd name="csX49" fmla="*/ 129473 w 288696"/>
                <a:gd name="csY49" fmla="*/ 468914 h 997198"/>
                <a:gd name="csX50" fmla="*/ 142154 w 288696"/>
                <a:gd name="csY50" fmla="*/ 571890 h 997198"/>
                <a:gd name="csX51" fmla="*/ 169597 w 288696"/>
                <a:gd name="csY51" fmla="*/ 670002 h 997198"/>
                <a:gd name="csX52" fmla="*/ 157711 w 288696"/>
                <a:gd name="csY52" fmla="*/ 767337 h 997198"/>
                <a:gd name="csX53" fmla="*/ 123171 w 288696"/>
                <a:gd name="csY53" fmla="*/ 853334 h 997198"/>
                <a:gd name="csX54" fmla="*/ 60128 w 288696"/>
                <a:gd name="csY54" fmla="*/ 932005 h 997198"/>
                <a:gd name="csX55" fmla="*/ 53523 w 288696"/>
                <a:gd name="csY55" fmla="*/ 943609 h 997198"/>
                <a:gd name="csX56" fmla="*/ 0 w 288696"/>
                <a:gd name="csY56" fmla="*/ 997198 h 997198"/>
                <a:gd name="csX57" fmla="*/ 213467 w 288696"/>
                <a:gd name="csY57" fmla="*/ 514534 h 997198"/>
                <a:gd name="csX58" fmla="*/ 207240 w 288696"/>
                <a:gd name="csY58" fmla="*/ 561611 h 997198"/>
                <a:gd name="csX59" fmla="*/ 192232 w 288696"/>
                <a:gd name="csY59" fmla="*/ 581109 h 997198"/>
                <a:gd name="csX60" fmla="*/ 177243 w 288696"/>
                <a:gd name="csY60" fmla="*/ 561611 h 997198"/>
                <a:gd name="csX61" fmla="*/ 171016 w 288696"/>
                <a:gd name="csY61" fmla="*/ 514534 h 997198"/>
                <a:gd name="csX62" fmla="*/ 177243 w 288696"/>
                <a:gd name="csY62" fmla="*/ 467418 h 997198"/>
                <a:gd name="csX63" fmla="*/ 192232 w 288696"/>
                <a:gd name="csY63" fmla="*/ 447921 h 997198"/>
                <a:gd name="csX64" fmla="*/ 207240 w 288696"/>
                <a:gd name="csY64" fmla="*/ 467418 h 997198"/>
                <a:gd name="csX65" fmla="*/ 213467 w 288696"/>
                <a:gd name="csY65" fmla="*/ 514534 h 9971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Lst>
              <a:rect l="l" t="t" r="r" b="b"/>
              <a:pathLst>
                <a:path w="288696" h="997198">
                  <a:moveTo>
                    <a:pt x="13097" y="997198"/>
                  </a:moveTo>
                  <a:cubicBezTo>
                    <a:pt x="38696" y="975100"/>
                    <a:pt x="65938" y="949829"/>
                    <a:pt x="94820" y="921386"/>
                  </a:cubicBezTo>
                  <a:cubicBezTo>
                    <a:pt x="123674" y="892942"/>
                    <a:pt x="144538" y="866024"/>
                    <a:pt x="157408" y="840632"/>
                  </a:cubicBezTo>
                  <a:cubicBezTo>
                    <a:pt x="170278" y="815255"/>
                    <a:pt x="179192" y="794020"/>
                    <a:pt x="184151" y="776935"/>
                  </a:cubicBezTo>
                  <a:cubicBezTo>
                    <a:pt x="189083" y="759822"/>
                    <a:pt x="192088" y="747215"/>
                    <a:pt x="193159" y="739113"/>
                  </a:cubicBezTo>
                  <a:cubicBezTo>
                    <a:pt x="198220" y="697116"/>
                    <a:pt x="206396" y="666034"/>
                    <a:pt x="217688" y="645867"/>
                  </a:cubicBezTo>
                  <a:cubicBezTo>
                    <a:pt x="228968" y="625688"/>
                    <a:pt x="235433" y="610745"/>
                    <a:pt x="237087" y="601042"/>
                  </a:cubicBezTo>
                  <a:cubicBezTo>
                    <a:pt x="238688" y="591323"/>
                    <a:pt x="241413" y="580208"/>
                    <a:pt x="245263" y="567688"/>
                  </a:cubicBezTo>
                  <a:cubicBezTo>
                    <a:pt x="255850" y="535103"/>
                    <a:pt x="256857" y="498054"/>
                    <a:pt x="248291" y="456534"/>
                  </a:cubicBezTo>
                  <a:cubicBezTo>
                    <a:pt x="239725" y="415002"/>
                    <a:pt x="225720" y="372589"/>
                    <a:pt x="206275" y="329290"/>
                  </a:cubicBezTo>
                  <a:cubicBezTo>
                    <a:pt x="186831" y="286005"/>
                    <a:pt x="177553" y="253072"/>
                    <a:pt x="178435" y="230497"/>
                  </a:cubicBezTo>
                  <a:cubicBezTo>
                    <a:pt x="179294" y="207906"/>
                    <a:pt x="183526" y="193255"/>
                    <a:pt x="191134" y="186542"/>
                  </a:cubicBezTo>
                  <a:cubicBezTo>
                    <a:pt x="200208" y="178505"/>
                    <a:pt x="204280" y="170445"/>
                    <a:pt x="203361" y="162369"/>
                  </a:cubicBezTo>
                  <a:cubicBezTo>
                    <a:pt x="202441" y="154279"/>
                    <a:pt x="211120" y="146196"/>
                    <a:pt x="229403" y="138121"/>
                  </a:cubicBezTo>
                  <a:cubicBezTo>
                    <a:pt x="247685" y="130019"/>
                    <a:pt x="263405" y="116552"/>
                    <a:pt x="276567" y="97725"/>
                  </a:cubicBezTo>
                  <a:cubicBezTo>
                    <a:pt x="289701" y="78871"/>
                    <a:pt x="292169" y="71905"/>
                    <a:pt x="283967" y="76827"/>
                  </a:cubicBezTo>
                  <a:cubicBezTo>
                    <a:pt x="261645" y="102257"/>
                    <a:pt x="230016" y="121834"/>
                    <a:pt x="189071" y="135565"/>
                  </a:cubicBezTo>
                  <a:cubicBezTo>
                    <a:pt x="203164" y="110665"/>
                    <a:pt x="215182" y="87579"/>
                    <a:pt x="225126" y="66302"/>
                  </a:cubicBezTo>
                  <a:cubicBezTo>
                    <a:pt x="235081" y="45014"/>
                    <a:pt x="239596" y="30544"/>
                    <a:pt x="238677" y="22897"/>
                  </a:cubicBezTo>
                  <a:lnTo>
                    <a:pt x="230520" y="23124"/>
                  </a:lnTo>
                  <a:cubicBezTo>
                    <a:pt x="218774" y="54509"/>
                    <a:pt x="207903" y="79466"/>
                    <a:pt x="197910" y="97990"/>
                  </a:cubicBezTo>
                  <a:cubicBezTo>
                    <a:pt x="187890" y="116503"/>
                    <a:pt x="181130" y="126138"/>
                    <a:pt x="177621" y="126895"/>
                  </a:cubicBezTo>
                  <a:cubicBezTo>
                    <a:pt x="177670" y="127009"/>
                    <a:pt x="177716" y="127122"/>
                    <a:pt x="177754" y="127236"/>
                  </a:cubicBezTo>
                  <a:cubicBezTo>
                    <a:pt x="177576" y="127338"/>
                    <a:pt x="177534" y="127225"/>
                    <a:pt x="177621" y="126895"/>
                  </a:cubicBezTo>
                  <a:cubicBezTo>
                    <a:pt x="169824" y="105039"/>
                    <a:pt x="165804" y="82135"/>
                    <a:pt x="165565" y="58181"/>
                  </a:cubicBezTo>
                  <a:cubicBezTo>
                    <a:pt x="165452" y="47959"/>
                    <a:pt x="164157" y="37813"/>
                    <a:pt x="161685" y="27743"/>
                  </a:cubicBezTo>
                  <a:cubicBezTo>
                    <a:pt x="159615" y="19349"/>
                    <a:pt x="157571" y="10952"/>
                    <a:pt x="155553" y="2547"/>
                  </a:cubicBezTo>
                  <a:cubicBezTo>
                    <a:pt x="155527" y="2483"/>
                    <a:pt x="155508" y="2422"/>
                    <a:pt x="155497" y="2358"/>
                  </a:cubicBezTo>
                  <a:cubicBezTo>
                    <a:pt x="150716" y="-849"/>
                    <a:pt x="147726" y="-784"/>
                    <a:pt x="146526" y="2547"/>
                  </a:cubicBezTo>
                  <a:cubicBezTo>
                    <a:pt x="145909" y="4251"/>
                    <a:pt x="145757" y="6807"/>
                    <a:pt x="146071" y="10214"/>
                  </a:cubicBezTo>
                  <a:cubicBezTo>
                    <a:pt x="152684" y="22064"/>
                    <a:pt x="155932" y="37219"/>
                    <a:pt x="155818" y="55683"/>
                  </a:cubicBezTo>
                  <a:cubicBezTo>
                    <a:pt x="155705" y="74146"/>
                    <a:pt x="156375" y="89207"/>
                    <a:pt x="157825" y="100867"/>
                  </a:cubicBezTo>
                  <a:cubicBezTo>
                    <a:pt x="159274" y="112516"/>
                    <a:pt x="159479" y="121898"/>
                    <a:pt x="158430" y="129015"/>
                  </a:cubicBezTo>
                  <a:cubicBezTo>
                    <a:pt x="150633" y="98690"/>
                    <a:pt x="137271" y="71557"/>
                    <a:pt x="118345" y="47619"/>
                  </a:cubicBezTo>
                  <a:cubicBezTo>
                    <a:pt x="110975" y="38279"/>
                    <a:pt x="102534" y="35269"/>
                    <a:pt x="93022" y="38589"/>
                  </a:cubicBezTo>
                  <a:lnTo>
                    <a:pt x="97810" y="48527"/>
                  </a:lnTo>
                  <a:cubicBezTo>
                    <a:pt x="118137" y="67506"/>
                    <a:pt x="131396" y="87382"/>
                    <a:pt x="137593" y="108155"/>
                  </a:cubicBezTo>
                  <a:cubicBezTo>
                    <a:pt x="143762" y="128913"/>
                    <a:pt x="146628" y="140222"/>
                    <a:pt x="146185" y="142077"/>
                  </a:cubicBezTo>
                  <a:cubicBezTo>
                    <a:pt x="127600" y="125305"/>
                    <a:pt x="105770" y="112149"/>
                    <a:pt x="80701" y="102609"/>
                  </a:cubicBezTo>
                  <a:cubicBezTo>
                    <a:pt x="64739" y="96513"/>
                    <a:pt x="49389" y="96370"/>
                    <a:pt x="34654" y="102173"/>
                  </a:cubicBezTo>
                  <a:cubicBezTo>
                    <a:pt x="33242" y="102730"/>
                    <a:pt x="32432" y="103790"/>
                    <a:pt x="32231" y="105354"/>
                  </a:cubicBezTo>
                  <a:cubicBezTo>
                    <a:pt x="68921" y="112168"/>
                    <a:pt x="94733" y="122333"/>
                    <a:pt x="109658" y="135849"/>
                  </a:cubicBezTo>
                  <a:cubicBezTo>
                    <a:pt x="122289" y="147282"/>
                    <a:pt x="129636" y="155233"/>
                    <a:pt x="131707" y="159700"/>
                  </a:cubicBezTo>
                  <a:cubicBezTo>
                    <a:pt x="132059" y="160495"/>
                    <a:pt x="132255" y="161184"/>
                    <a:pt x="132293" y="161763"/>
                  </a:cubicBezTo>
                  <a:moveTo>
                    <a:pt x="131707" y="159700"/>
                  </a:moveTo>
                  <a:cubicBezTo>
                    <a:pt x="131025" y="174325"/>
                    <a:pt x="135813" y="185210"/>
                    <a:pt x="146071" y="192354"/>
                  </a:cubicBezTo>
                  <a:cubicBezTo>
                    <a:pt x="148066" y="193754"/>
                    <a:pt x="148922" y="195856"/>
                    <a:pt x="148645" y="198657"/>
                  </a:cubicBezTo>
                  <a:cubicBezTo>
                    <a:pt x="144849" y="237879"/>
                    <a:pt x="144190" y="277056"/>
                    <a:pt x="146677" y="316190"/>
                  </a:cubicBezTo>
                  <a:cubicBezTo>
                    <a:pt x="147801" y="334124"/>
                    <a:pt x="147404" y="354731"/>
                    <a:pt x="145485" y="378014"/>
                  </a:cubicBezTo>
                  <a:cubicBezTo>
                    <a:pt x="143554" y="401286"/>
                    <a:pt x="138217" y="431585"/>
                    <a:pt x="129473" y="468914"/>
                  </a:cubicBezTo>
                  <a:cubicBezTo>
                    <a:pt x="120718" y="506216"/>
                    <a:pt x="124942" y="540543"/>
                    <a:pt x="142154" y="571890"/>
                  </a:cubicBezTo>
                  <a:cubicBezTo>
                    <a:pt x="159365" y="603226"/>
                    <a:pt x="168510" y="635929"/>
                    <a:pt x="169597" y="670002"/>
                  </a:cubicBezTo>
                  <a:cubicBezTo>
                    <a:pt x="170706" y="704063"/>
                    <a:pt x="166746" y="736509"/>
                    <a:pt x="157711" y="767337"/>
                  </a:cubicBezTo>
                  <a:cubicBezTo>
                    <a:pt x="148702" y="798154"/>
                    <a:pt x="137188" y="826821"/>
                    <a:pt x="123171" y="853334"/>
                  </a:cubicBezTo>
                  <a:cubicBezTo>
                    <a:pt x="109139" y="879847"/>
                    <a:pt x="88127" y="906072"/>
                    <a:pt x="60128" y="932005"/>
                  </a:cubicBezTo>
                  <a:cubicBezTo>
                    <a:pt x="59534" y="933493"/>
                    <a:pt x="57335" y="937362"/>
                    <a:pt x="53523" y="943609"/>
                  </a:cubicBezTo>
                  <a:cubicBezTo>
                    <a:pt x="49700" y="949844"/>
                    <a:pt x="31860" y="967706"/>
                    <a:pt x="0" y="997198"/>
                  </a:cubicBezTo>
                  <a:moveTo>
                    <a:pt x="213467" y="514534"/>
                  </a:moveTo>
                  <a:cubicBezTo>
                    <a:pt x="213467" y="532895"/>
                    <a:pt x="211393" y="548588"/>
                    <a:pt x="207240" y="561611"/>
                  </a:cubicBezTo>
                  <a:cubicBezTo>
                    <a:pt x="203103" y="574608"/>
                    <a:pt x="198099" y="581109"/>
                    <a:pt x="192232" y="581109"/>
                  </a:cubicBezTo>
                  <a:cubicBezTo>
                    <a:pt x="186365" y="581109"/>
                    <a:pt x="181380" y="574608"/>
                    <a:pt x="177243" y="561611"/>
                  </a:cubicBezTo>
                  <a:cubicBezTo>
                    <a:pt x="173090" y="548588"/>
                    <a:pt x="171016" y="532895"/>
                    <a:pt x="171016" y="514534"/>
                  </a:cubicBezTo>
                  <a:cubicBezTo>
                    <a:pt x="171016" y="496172"/>
                    <a:pt x="173090" y="480442"/>
                    <a:pt x="177243" y="467418"/>
                  </a:cubicBezTo>
                  <a:cubicBezTo>
                    <a:pt x="181380" y="454421"/>
                    <a:pt x="186376" y="447921"/>
                    <a:pt x="192232" y="447921"/>
                  </a:cubicBezTo>
                  <a:cubicBezTo>
                    <a:pt x="198099" y="447921"/>
                    <a:pt x="203103" y="454421"/>
                    <a:pt x="207240" y="467418"/>
                  </a:cubicBezTo>
                  <a:cubicBezTo>
                    <a:pt x="211393" y="480442"/>
                    <a:pt x="213467" y="496146"/>
                    <a:pt x="213467" y="514534"/>
                  </a:cubicBezTo>
                  <a:close/>
                </a:path>
              </a:pathLst>
            </a:custGeom>
            <a:noFill/>
            <a:ln w="2965" cap="rnd">
              <a:solidFill>
                <a:schemeClr val="accent3">
                  <a:lumMod val="75000"/>
                </a:schemeClr>
              </a:solidFill>
              <a:prstDash val="solid"/>
              <a:round/>
            </a:ln>
          </p:spPr>
          <p:txBody>
            <a:bodyPr/>
            <a:lstStyle/>
            <a:p>
              <a:endParaRPr lang="en-US"/>
            </a:p>
          </p:txBody>
        </p:sp>
      </p:grpSp>
      <p:cxnSp>
        <p:nvCxnSpPr>
          <p:cNvPr id="1243" name="Straight Connector 1242">
            <a:extLst>
              <a:ext uri="{FF2B5EF4-FFF2-40B4-BE49-F238E27FC236}">
                <a16:creationId xmlns:a16="http://schemas.microsoft.com/office/drawing/2014/main" id="{CA24A5AA-2C16-8D3A-9BD6-8D98737D756D}"/>
              </a:ext>
            </a:extLst>
          </p:cNvPr>
          <p:cNvCxnSpPr>
            <a:cxnSpLocks/>
          </p:cNvCxnSpPr>
          <p:nvPr/>
        </p:nvCxnSpPr>
        <p:spPr>
          <a:xfrm flipH="1">
            <a:off x="9615000" y="2052849"/>
            <a:ext cx="923247" cy="26685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1244" name="Straight Connector 1243">
            <a:extLst>
              <a:ext uri="{FF2B5EF4-FFF2-40B4-BE49-F238E27FC236}">
                <a16:creationId xmlns:a16="http://schemas.microsoft.com/office/drawing/2014/main" id="{F750E4F5-688B-E299-83D6-831A19FB05A6}"/>
              </a:ext>
            </a:extLst>
          </p:cNvPr>
          <p:cNvCxnSpPr>
            <a:cxnSpLocks/>
          </p:cNvCxnSpPr>
          <p:nvPr/>
        </p:nvCxnSpPr>
        <p:spPr>
          <a:xfrm flipH="1" flipV="1">
            <a:off x="9615000" y="2494383"/>
            <a:ext cx="919203" cy="432062"/>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1245" name="Straight Connector 1244">
            <a:extLst>
              <a:ext uri="{FF2B5EF4-FFF2-40B4-BE49-F238E27FC236}">
                <a16:creationId xmlns:a16="http://schemas.microsoft.com/office/drawing/2014/main" id="{C396DA53-F559-EAF2-92DA-524EA37470E7}"/>
              </a:ext>
            </a:extLst>
          </p:cNvPr>
          <p:cNvCxnSpPr>
            <a:cxnSpLocks/>
            <a:stCxn id="1247" idx="4"/>
          </p:cNvCxnSpPr>
          <p:nvPr/>
        </p:nvCxnSpPr>
        <p:spPr>
          <a:xfrm flipH="1" flipV="1">
            <a:off x="7127944" y="2865262"/>
            <a:ext cx="1095108" cy="132876"/>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1246" name="Straight Connector 1245">
            <a:extLst>
              <a:ext uri="{FF2B5EF4-FFF2-40B4-BE49-F238E27FC236}">
                <a16:creationId xmlns:a16="http://schemas.microsoft.com/office/drawing/2014/main" id="{FAF5069C-CF11-B4A8-B76C-F873B51372C5}"/>
              </a:ext>
            </a:extLst>
          </p:cNvPr>
          <p:cNvCxnSpPr>
            <a:cxnSpLocks/>
          </p:cNvCxnSpPr>
          <p:nvPr/>
        </p:nvCxnSpPr>
        <p:spPr>
          <a:xfrm flipH="1">
            <a:off x="7129663" y="2119995"/>
            <a:ext cx="858190" cy="569767"/>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1247" name="Oval 1246">
            <a:extLst>
              <a:ext uri="{FF2B5EF4-FFF2-40B4-BE49-F238E27FC236}">
                <a16:creationId xmlns:a16="http://schemas.microsoft.com/office/drawing/2014/main" id="{6120A6EE-48AB-F4FF-6DB0-B8C4B656275C}"/>
              </a:ext>
            </a:extLst>
          </p:cNvPr>
          <p:cNvSpPr/>
          <p:nvPr/>
        </p:nvSpPr>
        <p:spPr>
          <a:xfrm>
            <a:off x="7753316" y="2058666"/>
            <a:ext cx="939472" cy="939472"/>
          </a:xfrm>
          <a:prstGeom prst="ellipse">
            <a:avLst/>
          </a:prstGeom>
          <a:solidFill>
            <a:schemeClr val="bg1"/>
          </a:solidFill>
          <a:ln w="9525">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48" name="Group 1247">
            <a:extLst>
              <a:ext uri="{FF2B5EF4-FFF2-40B4-BE49-F238E27FC236}">
                <a16:creationId xmlns:a16="http://schemas.microsoft.com/office/drawing/2014/main" id="{7F1A6539-EE67-6E53-69A0-80505332CBD9}"/>
              </a:ext>
            </a:extLst>
          </p:cNvPr>
          <p:cNvGrpSpPr/>
          <p:nvPr/>
        </p:nvGrpSpPr>
        <p:grpSpPr>
          <a:xfrm>
            <a:off x="8074654" y="2109690"/>
            <a:ext cx="296796" cy="837424"/>
            <a:chOff x="7791821" y="1876995"/>
            <a:chExt cx="356513" cy="1005920"/>
          </a:xfrm>
        </p:grpSpPr>
        <p:sp>
          <p:nvSpPr>
            <p:cNvPr id="1249" name="Freeform 320">
              <a:extLst>
                <a:ext uri="{FF2B5EF4-FFF2-40B4-BE49-F238E27FC236}">
                  <a16:creationId xmlns:a16="http://schemas.microsoft.com/office/drawing/2014/main" id="{87BCE7F0-9031-4D12-2FAD-4CA4E209C2CB}"/>
                </a:ext>
              </a:extLst>
            </p:cNvPr>
            <p:cNvSpPr/>
            <p:nvPr/>
          </p:nvSpPr>
          <p:spPr>
            <a:xfrm>
              <a:off x="7875893" y="2140570"/>
              <a:ext cx="3509" cy="19008"/>
            </a:xfrm>
            <a:custGeom>
              <a:avLst/>
              <a:gdLst>
                <a:gd name="csX0" fmla="*/ 3510 w 3509"/>
                <a:gd name="csY0" fmla="*/ 18752 h 19008"/>
                <a:gd name="csX1" fmla="*/ 2547 w 3509"/>
                <a:gd name="csY1" fmla="*/ 19009 h 19008"/>
                <a:gd name="csX2" fmla="*/ 3510 w 3509"/>
                <a:gd name="csY2" fmla="*/ 18837 h 19008"/>
                <a:gd name="csX3" fmla="*/ 3510 w 3509"/>
                <a:gd name="csY3" fmla="*/ 18752 h 19008"/>
                <a:gd name="csX4" fmla="*/ 1755 w 3509"/>
                <a:gd name="csY4" fmla="*/ 8991 h 19008"/>
                <a:gd name="csX5" fmla="*/ 1733 w 3509"/>
                <a:gd name="csY5" fmla="*/ 8841 h 19008"/>
                <a:gd name="csX6" fmla="*/ 877 w 3509"/>
                <a:gd name="csY6" fmla="*/ 9140 h 19008"/>
                <a:gd name="csX7" fmla="*/ 1755 w 3509"/>
                <a:gd name="csY7" fmla="*/ 8991 h 19008"/>
                <a:gd name="csX8" fmla="*/ 0 w 3509"/>
                <a:gd name="csY8" fmla="*/ 171 h 19008"/>
                <a:gd name="csX9" fmla="*/ 342 w 3509"/>
                <a:gd name="csY9" fmla="*/ 107 h 19008"/>
                <a:gd name="csX10" fmla="*/ 342 w 3509"/>
                <a:gd name="csY10" fmla="*/ 0 h 19008"/>
                <a:gd name="csX11" fmla="*/ 0 w 3509"/>
                <a:gd name="csY11" fmla="*/ 171 h 19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509" h="19008">
                  <a:moveTo>
                    <a:pt x="3510" y="18752"/>
                  </a:moveTo>
                  <a:lnTo>
                    <a:pt x="2547" y="19009"/>
                  </a:lnTo>
                  <a:lnTo>
                    <a:pt x="3510" y="18837"/>
                  </a:lnTo>
                  <a:lnTo>
                    <a:pt x="3510" y="18752"/>
                  </a:lnTo>
                  <a:moveTo>
                    <a:pt x="1755" y="8991"/>
                  </a:moveTo>
                  <a:lnTo>
                    <a:pt x="1733" y="8841"/>
                  </a:lnTo>
                  <a:lnTo>
                    <a:pt x="877" y="9140"/>
                  </a:lnTo>
                  <a:lnTo>
                    <a:pt x="1755" y="8991"/>
                  </a:lnTo>
                  <a:moveTo>
                    <a:pt x="0" y="171"/>
                  </a:moveTo>
                  <a:lnTo>
                    <a:pt x="342" y="107"/>
                  </a:lnTo>
                  <a:lnTo>
                    <a:pt x="342" y="0"/>
                  </a:lnTo>
                  <a:lnTo>
                    <a:pt x="0" y="171"/>
                  </a:lnTo>
                  <a:close/>
                </a:path>
              </a:pathLst>
            </a:custGeom>
            <a:solidFill>
              <a:srgbClr val="CC66FF"/>
            </a:solidFill>
            <a:ln w="3175" cap="flat">
              <a:solidFill>
                <a:schemeClr val="accent4">
                  <a:lumMod val="75000"/>
                </a:schemeClr>
              </a:solidFill>
              <a:prstDash val="solid"/>
              <a:miter/>
            </a:ln>
          </p:spPr>
          <p:txBody>
            <a:bodyPr/>
            <a:lstStyle/>
            <a:p>
              <a:endParaRPr lang="en-US"/>
            </a:p>
          </p:txBody>
        </p:sp>
        <p:sp>
          <p:nvSpPr>
            <p:cNvPr id="1250" name="Freeform 321">
              <a:extLst>
                <a:ext uri="{FF2B5EF4-FFF2-40B4-BE49-F238E27FC236}">
                  <a16:creationId xmlns:a16="http://schemas.microsoft.com/office/drawing/2014/main" id="{67A2A981-08A4-B754-2A3E-B55A1F5C3937}"/>
                </a:ext>
              </a:extLst>
            </p:cNvPr>
            <p:cNvSpPr/>
            <p:nvPr/>
          </p:nvSpPr>
          <p:spPr>
            <a:xfrm>
              <a:off x="7791821" y="2113330"/>
              <a:ext cx="132756" cy="690125"/>
            </a:xfrm>
            <a:custGeom>
              <a:avLst/>
              <a:gdLst>
                <a:gd name="csX0" fmla="*/ 20664 w 132756"/>
                <a:gd name="csY0" fmla="*/ 111922 h 690125"/>
                <a:gd name="csX1" fmla="*/ 37420 w 132756"/>
                <a:gd name="csY1" fmla="*/ 147842 h 690125"/>
                <a:gd name="csX2" fmla="*/ 633 w 132756"/>
                <a:gd name="csY2" fmla="*/ 233103 h 690125"/>
                <a:gd name="csX3" fmla="*/ 3415 w 132756"/>
                <a:gd name="csY3" fmla="*/ 262600 h 690125"/>
                <a:gd name="csX4" fmla="*/ 19850 w 132756"/>
                <a:gd name="csY4" fmla="*/ 312284 h 690125"/>
                <a:gd name="csX5" fmla="*/ 37762 w 132756"/>
                <a:gd name="csY5" fmla="*/ 334311 h 690125"/>
                <a:gd name="csX6" fmla="*/ 38768 w 132756"/>
                <a:gd name="csY6" fmla="*/ 368540 h 690125"/>
                <a:gd name="csX7" fmla="*/ 13409 w 132756"/>
                <a:gd name="csY7" fmla="*/ 443205 h 690125"/>
                <a:gd name="csX8" fmla="*/ 36778 w 132756"/>
                <a:gd name="csY8" fmla="*/ 482656 h 690125"/>
                <a:gd name="csX9" fmla="*/ 52228 w 132756"/>
                <a:gd name="csY9" fmla="*/ 513738 h 690125"/>
                <a:gd name="csX10" fmla="*/ 38554 w 132756"/>
                <a:gd name="csY10" fmla="*/ 625029 h 690125"/>
                <a:gd name="csX11" fmla="*/ 26463 w 132756"/>
                <a:gd name="csY11" fmla="*/ 636760 h 690125"/>
                <a:gd name="csX12" fmla="*/ 21306 w 132756"/>
                <a:gd name="csY12" fmla="*/ 637530 h 690125"/>
                <a:gd name="csX13" fmla="*/ 17625 w 132756"/>
                <a:gd name="csY13" fmla="*/ 640827 h 690125"/>
                <a:gd name="csX14" fmla="*/ 17561 w 132756"/>
                <a:gd name="csY14" fmla="*/ 640998 h 690125"/>
                <a:gd name="csX15" fmla="*/ 17176 w 132756"/>
                <a:gd name="csY15" fmla="*/ 642646 h 690125"/>
                <a:gd name="csX16" fmla="*/ 22932 w 132756"/>
                <a:gd name="csY16" fmla="*/ 655212 h 690125"/>
                <a:gd name="csX17" fmla="*/ 18502 w 132756"/>
                <a:gd name="csY17" fmla="*/ 660114 h 690125"/>
                <a:gd name="csX18" fmla="*/ 16469 w 132756"/>
                <a:gd name="csY18" fmla="*/ 662447 h 690125"/>
                <a:gd name="csX19" fmla="*/ 27747 w 132756"/>
                <a:gd name="csY19" fmla="*/ 665786 h 690125"/>
                <a:gd name="csX20" fmla="*/ 34873 w 132756"/>
                <a:gd name="csY20" fmla="*/ 662533 h 690125"/>
                <a:gd name="csX21" fmla="*/ 33118 w 132756"/>
                <a:gd name="csY21" fmla="*/ 676211 h 690125"/>
                <a:gd name="csX22" fmla="*/ 29545 w 132756"/>
                <a:gd name="csY22" fmla="*/ 682098 h 690125"/>
                <a:gd name="csX23" fmla="*/ 28774 w 132756"/>
                <a:gd name="csY23" fmla="*/ 683190 h 690125"/>
                <a:gd name="csX24" fmla="*/ 28774 w 132756"/>
                <a:gd name="csY24" fmla="*/ 685480 h 690125"/>
                <a:gd name="csX25" fmla="*/ 34103 w 132756"/>
                <a:gd name="csY25" fmla="*/ 685480 h 690125"/>
                <a:gd name="csX26" fmla="*/ 50945 w 132756"/>
                <a:gd name="csY26" fmla="*/ 667863 h 690125"/>
                <a:gd name="csX27" fmla="*/ 51865 w 132756"/>
                <a:gd name="csY27" fmla="*/ 683211 h 690125"/>
                <a:gd name="csX28" fmla="*/ 53384 w 132756"/>
                <a:gd name="csY28" fmla="*/ 683404 h 690125"/>
                <a:gd name="csX29" fmla="*/ 61281 w 132756"/>
                <a:gd name="csY29" fmla="*/ 677324 h 690125"/>
                <a:gd name="csX30" fmla="*/ 61195 w 132756"/>
                <a:gd name="csY30" fmla="*/ 669318 h 690125"/>
                <a:gd name="csX31" fmla="*/ 75212 w 132756"/>
                <a:gd name="csY31" fmla="*/ 680921 h 690125"/>
                <a:gd name="csX32" fmla="*/ 79685 w 132756"/>
                <a:gd name="csY32" fmla="*/ 689248 h 690125"/>
                <a:gd name="csX33" fmla="*/ 81054 w 132756"/>
                <a:gd name="csY33" fmla="*/ 690125 h 690125"/>
                <a:gd name="csX34" fmla="*/ 81140 w 132756"/>
                <a:gd name="csY34" fmla="*/ 672016 h 690125"/>
                <a:gd name="csX35" fmla="*/ 81183 w 132756"/>
                <a:gd name="csY35" fmla="*/ 671823 h 690125"/>
                <a:gd name="csX36" fmla="*/ 96719 w 132756"/>
                <a:gd name="csY36" fmla="*/ 677646 h 690125"/>
                <a:gd name="csX37" fmla="*/ 98367 w 132756"/>
                <a:gd name="csY37" fmla="*/ 678459 h 690125"/>
                <a:gd name="csX38" fmla="*/ 98516 w 132756"/>
                <a:gd name="csY38" fmla="*/ 677988 h 690125"/>
                <a:gd name="csX39" fmla="*/ 96205 w 132756"/>
                <a:gd name="csY39" fmla="*/ 667799 h 690125"/>
                <a:gd name="csX40" fmla="*/ 94515 w 132756"/>
                <a:gd name="csY40" fmla="*/ 665594 h 690125"/>
                <a:gd name="csX41" fmla="*/ 106306 w 132756"/>
                <a:gd name="csY41" fmla="*/ 663410 h 690125"/>
                <a:gd name="csX42" fmla="*/ 110244 w 132756"/>
                <a:gd name="csY42" fmla="*/ 666215 h 690125"/>
                <a:gd name="csX43" fmla="*/ 111121 w 132756"/>
                <a:gd name="csY43" fmla="*/ 666215 h 690125"/>
                <a:gd name="csX44" fmla="*/ 115187 w 132756"/>
                <a:gd name="csY44" fmla="*/ 666236 h 690125"/>
                <a:gd name="csX45" fmla="*/ 113218 w 132756"/>
                <a:gd name="csY45" fmla="*/ 660092 h 690125"/>
                <a:gd name="csX46" fmla="*/ 107504 w 132756"/>
                <a:gd name="csY46" fmla="*/ 656411 h 690125"/>
                <a:gd name="csX47" fmla="*/ 130488 w 132756"/>
                <a:gd name="csY47" fmla="*/ 652151 h 690125"/>
                <a:gd name="csX48" fmla="*/ 132756 w 132756"/>
                <a:gd name="csY48" fmla="*/ 652579 h 690125"/>
                <a:gd name="csX49" fmla="*/ 128947 w 132756"/>
                <a:gd name="csY49" fmla="*/ 648704 h 690125"/>
                <a:gd name="csX50" fmla="*/ 102390 w 132756"/>
                <a:gd name="csY50" fmla="*/ 634640 h 690125"/>
                <a:gd name="csX51" fmla="*/ 87110 w 132756"/>
                <a:gd name="csY51" fmla="*/ 625393 h 690125"/>
                <a:gd name="csX52" fmla="*/ 73500 w 132756"/>
                <a:gd name="csY52" fmla="*/ 596452 h 690125"/>
                <a:gd name="csX53" fmla="*/ 82574 w 132756"/>
                <a:gd name="csY53" fmla="*/ 510805 h 690125"/>
                <a:gd name="csX54" fmla="*/ 98602 w 132756"/>
                <a:gd name="csY54" fmla="*/ 485867 h 690125"/>
                <a:gd name="csX55" fmla="*/ 126978 w 132756"/>
                <a:gd name="csY55" fmla="*/ 445345 h 690125"/>
                <a:gd name="csX56" fmla="*/ 130488 w 132756"/>
                <a:gd name="csY56" fmla="*/ 429633 h 690125"/>
                <a:gd name="csX57" fmla="*/ 122891 w 132756"/>
                <a:gd name="csY57" fmla="*/ 394634 h 690125"/>
                <a:gd name="csX58" fmla="*/ 100956 w 132756"/>
                <a:gd name="csY58" fmla="*/ 372157 h 690125"/>
                <a:gd name="csX59" fmla="*/ 96526 w 132756"/>
                <a:gd name="csY59" fmla="*/ 369567 h 690125"/>
                <a:gd name="csX60" fmla="*/ 97297 w 132756"/>
                <a:gd name="csY60" fmla="*/ 335146 h 690125"/>
                <a:gd name="csX61" fmla="*/ 125994 w 132756"/>
                <a:gd name="csY61" fmla="*/ 223705 h 690125"/>
                <a:gd name="csX62" fmla="*/ 116342 w 132756"/>
                <a:gd name="csY62" fmla="*/ 173080 h 690125"/>
                <a:gd name="csX63" fmla="*/ 97639 w 132756"/>
                <a:gd name="csY63" fmla="*/ 148677 h 690125"/>
                <a:gd name="csX64" fmla="*/ 114823 w 132756"/>
                <a:gd name="csY64" fmla="*/ 117573 h 690125"/>
                <a:gd name="csX65" fmla="*/ 114502 w 132756"/>
                <a:gd name="csY65" fmla="*/ 113977 h 690125"/>
                <a:gd name="csX66" fmla="*/ 113240 w 132756"/>
                <a:gd name="csY66" fmla="*/ 114812 h 690125"/>
                <a:gd name="csX67" fmla="*/ 59997 w 132756"/>
                <a:gd name="csY67" fmla="*/ 124059 h 690125"/>
                <a:gd name="csX68" fmla="*/ 113240 w 132756"/>
                <a:gd name="csY68" fmla="*/ 114812 h 690125"/>
                <a:gd name="csX69" fmla="*/ 114502 w 132756"/>
                <a:gd name="csY69" fmla="*/ 113977 h 690125"/>
                <a:gd name="csX70" fmla="*/ 114395 w 132756"/>
                <a:gd name="csY70" fmla="*/ 112757 h 690125"/>
                <a:gd name="csX71" fmla="*/ 105108 w 132756"/>
                <a:gd name="csY71" fmla="*/ 99849 h 690125"/>
                <a:gd name="csX72" fmla="*/ 103246 w 132756"/>
                <a:gd name="csY72" fmla="*/ 100534 h 690125"/>
                <a:gd name="csX73" fmla="*/ 57621 w 132756"/>
                <a:gd name="csY73" fmla="*/ 102696 h 690125"/>
                <a:gd name="csX74" fmla="*/ 103246 w 132756"/>
                <a:gd name="csY74" fmla="*/ 100534 h 690125"/>
                <a:gd name="csX75" fmla="*/ 105108 w 132756"/>
                <a:gd name="csY75" fmla="*/ 99849 h 690125"/>
                <a:gd name="csX76" fmla="*/ 96997 w 132756"/>
                <a:gd name="csY76" fmla="*/ 81825 h 690125"/>
                <a:gd name="csX77" fmla="*/ 94921 w 132756"/>
                <a:gd name="csY77" fmla="*/ 82531 h 690125"/>
                <a:gd name="csX78" fmla="*/ 59997 w 132756"/>
                <a:gd name="csY78" fmla="*/ 83752 h 690125"/>
                <a:gd name="csX79" fmla="*/ 94921 w 132756"/>
                <a:gd name="csY79" fmla="*/ 82531 h 690125"/>
                <a:gd name="csX80" fmla="*/ 96997 w 132756"/>
                <a:gd name="csY80" fmla="*/ 81825 h 690125"/>
                <a:gd name="csX81" fmla="*/ 91797 w 132756"/>
                <a:gd name="csY81" fmla="*/ 64786 h 690125"/>
                <a:gd name="csX82" fmla="*/ 89764 w 132756"/>
                <a:gd name="csY82" fmla="*/ 65364 h 690125"/>
                <a:gd name="csX83" fmla="*/ 63185 w 132756"/>
                <a:gd name="csY83" fmla="*/ 63994 h 690125"/>
                <a:gd name="csX84" fmla="*/ 89764 w 132756"/>
                <a:gd name="csY84" fmla="*/ 65364 h 690125"/>
                <a:gd name="csX85" fmla="*/ 91797 w 132756"/>
                <a:gd name="csY85" fmla="*/ 64786 h 690125"/>
                <a:gd name="csX86" fmla="*/ 87581 w 132756"/>
                <a:gd name="csY86" fmla="*/ 46077 h 690125"/>
                <a:gd name="csX87" fmla="*/ 86618 w 132756"/>
                <a:gd name="csY87" fmla="*/ 46248 h 690125"/>
                <a:gd name="csX88" fmla="*/ 85248 w 132756"/>
                <a:gd name="csY88" fmla="*/ 46676 h 690125"/>
                <a:gd name="csX89" fmla="*/ 64662 w 132756"/>
                <a:gd name="csY89" fmla="*/ 46612 h 690125"/>
                <a:gd name="csX90" fmla="*/ 85248 w 132756"/>
                <a:gd name="csY90" fmla="*/ 46676 h 690125"/>
                <a:gd name="csX91" fmla="*/ 86618 w 132756"/>
                <a:gd name="csY91" fmla="*/ 46248 h 690125"/>
                <a:gd name="csX92" fmla="*/ 87581 w 132756"/>
                <a:gd name="csY92" fmla="*/ 45991 h 690125"/>
                <a:gd name="csX93" fmla="*/ 85826 w 132756"/>
                <a:gd name="csY93" fmla="*/ 36230 h 690125"/>
                <a:gd name="csX94" fmla="*/ 84949 w 132756"/>
                <a:gd name="csY94" fmla="*/ 36380 h 690125"/>
                <a:gd name="csX95" fmla="*/ 82445 w 132756"/>
                <a:gd name="csY95" fmla="*/ 36744 h 690125"/>
                <a:gd name="csX96" fmla="*/ 64662 w 132756"/>
                <a:gd name="csY96" fmla="*/ 35588 h 690125"/>
                <a:gd name="csX97" fmla="*/ 82445 w 132756"/>
                <a:gd name="csY97" fmla="*/ 36744 h 690125"/>
                <a:gd name="csX98" fmla="*/ 84949 w 132756"/>
                <a:gd name="csY98" fmla="*/ 36380 h 690125"/>
                <a:gd name="csX99" fmla="*/ 85805 w 132756"/>
                <a:gd name="csY99" fmla="*/ 36080 h 690125"/>
                <a:gd name="csX100" fmla="*/ 84414 w 132756"/>
                <a:gd name="csY100" fmla="*/ 27346 h 690125"/>
                <a:gd name="csX101" fmla="*/ 84071 w 132756"/>
                <a:gd name="csY101" fmla="*/ 27410 h 690125"/>
                <a:gd name="csX102" fmla="*/ 83515 w 132756"/>
                <a:gd name="csY102" fmla="*/ 27689 h 690125"/>
                <a:gd name="csX103" fmla="*/ 65454 w 132756"/>
                <a:gd name="csY103" fmla="*/ 26854 h 690125"/>
                <a:gd name="csX104" fmla="*/ 83515 w 132756"/>
                <a:gd name="csY104" fmla="*/ 27689 h 690125"/>
                <a:gd name="csX105" fmla="*/ 84071 w 132756"/>
                <a:gd name="csY105" fmla="*/ 27410 h 690125"/>
                <a:gd name="csX106" fmla="*/ 84414 w 132756"/>
                <a:gd name="csY106" fmla="*/ 27239 h 690125"/>
                <a:gd name="csX107" fmla="*/ 83044 w 132756"/>
                <a:gd name="csY107" fmla="*/ 17050 h 690125"/>
                <a:gd name="csX108" fmla="*/ 66245 w 132756"/>
                <a:gd name="csY108" fmla="*/ 17414 h 690125"/>
                <a:gd name="csX109" fmla="*/ 83044 w 132756"/>
                <a:gd name="csY109" fmla="*/ 17050 h 690125"/>
                <a:gd name="csX110" fmla="*/ 58948 w 132756"/>
                <a:gd name="csY110" fmla="*/ 4377 h 690125"/>
                <a:gd name="csX111" fmla="*/ 54475 w 132756"/>
                <a:gd name="csY111" fmla="*/ 11185 h 690125"/>
                <a:gd name="csX112" fmla="*/ 40651 w 132756"/>
                <a:gd name="csY112" fmla="*/ 71058 h 690125"/>
                <a:gd name="csX113" fmla="*/ 20664 w 132756"/>
                <a:gd name="csY113" fmla="*/ 111922 h 690125"/>
                <a:gd name="csX114" fmla="*/ 46750 w 132756"/>
                <a:gd name="csY114" fmla="*/ 404117 h 690125"/>
                <a:gd name="csX115" fmla="*/ 66631 w 132756"/>
                <a:gd name="csY115" fmla="*/ 393200 h 690125"/>
                <a:gd name="csX116" fmla="*/ 86532 w 132756"/>
                <a:gd name="csY116" fmla="*/ 404117 h 690125"/>
                <a:gd name="csX117" fmla="*/ 94750 w 132756"/>
                <a:gd name="csY117" fmla="*/ 430468 h 690125"/>
                <a:gd name="csX118" fmla="*/ 86532 w 132756"/>
                <a:gd name="csY118" fmla="*/ 456798 h 690125"/>
                <a:gd name="csX119" fmla="*/ 66631 w 132756"/>
                <a:gd name="csY119" fmla="*/ 467693 h 690125"/>
                <a:gd name="csX120" fmla="*/ 46750 w 132756"/>
                <a:gd name="csY120" fmla="*/ 456798 h 690125"/>
                <a:gd name="csX121" fmla="*/ 38511 w 132756"/>
                <a:gd name="csY121" fmla="*/ 430468 h 690125"/>
                <a:gd name="csX122" fmla="*/ 46750 w 132756"/>
                <a:gd name="csY122" fmla="*/ 404117 h 690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Lst>
              <a:rect l="l" t="t" r="r" b="b"/>
              <a:pathLst>
                <a:path w="132756" h="690125">
                  <a:moveTo>
                    <a:pt x="20664" y="111922"/>
                  </a:moveTo>
                  <a:cubicBezTo>
                    <a:pt x="18494" y="127604"/>
                    <a:pt x="24079" y="139579"/>
                    <a:pt x="37420" y="147842"/>
                  </a:cubicBezTo>
                  <a:cubicBezTo>
                    <a:pt x="9228" y="167137"/>
                    <a:pt x="-3035" y="195556"/>
                    <a:pt x="633" y="233103"/>
                  </a:cubicBezTo>
                  <a:cubicBezTo>
                    <a:pt x="1588" y="242894"/>
                    <a:pt x="2517" y="252724"/>
                    <a:pt x="3415" y="262600"/>
                  </a:cubicBezTo>
                  <a:cubicBezTo>
                    <a:pt x="4999" y="280466"/>
                    <a:pt x="10477" y="297030"/>
                    <a:pt x="19850" y="312284"/>
                  </a:cubicBezTo>
                  <a:cubicBezTo>
                    <a:pt x="24845" y="320406"/>
                    <a:pt x="30816" y="327748"/>
                    <a:pt x="37762" y="334311"/>
                  </a:cubicBezTo>
                  <a:lnTo>
                    <a:pt x="38768" y="368540"/>
                  </a:lnTo>
                  <a:cubicBezTo>
                    <a:pt x="14659" y="387977"/>
                    <a:pt x="6206" y="412864"/>
                    <a:pt x="13409" y="443205"/>
                  </a:cubicBezTo>
                  <a:cubicBezTo>
                    <a:pt x="17060" y="458660"/>
                    <a:pt x="24850" y="471812"/>
                    <a:pt x="36778" y="482656"/>
                  </a:cubicBezTo>
                  <a:cubicBezTo>
                    <a:pt x="45881" y="490962"/>
                    <a:pt x="51030" y="501323"/>
                    <a:pt x="52228" y="513738"/>
                  </a:cubicBezTo>
                  <a:cubicBezTo>
                    <a:pt x="55909" y="551670"/>
                    <a:pt x="51351" y="588767"/>
                    <a:pt x="38554" y="625029"/>
                  </a:cubicBezTo>
                  <a:cubicBezTo>
                    <a:pt x="36487" y="630907"/>
                    <a:pt x="32455" y="634820"/>
                    <a:pt x="26463" y="636760"/>
                  </a:cubicBezTo>
                  <a:cubicBezTo>
                    <a:pt x="24781" y="637329"/>
                    <a:pt x="23060" y="637586"/>
                    <a:pt x="21306" y="637530"/>
                  </a:cubicBezTo>
                  <a:lnTo>
                    <a:pt x="17625" y="640827"/>
                  </a:lnTo>
                  <a:lnTo>
                    <a:pt x="17561" y="640998"/>
                  </a:lnTo>
                  <a:lnTo>
                    <a:pt x="17176" y="642646"/>
                  </a:lnTo>
                  <a:cubicBezTo>
                    <a:pt x="27306" y="644230"/>
                    <a:pt x="29224" y="648417"/>
                    <a:pt x="22932" y="655212"/>
                  </a:cubicBezTo>
                  <a:cubicBezTo>
                    <a:pt x="21464" y="656783"/>
                    <a:pt x="19987" y="658414"/>
                    <a:pt x="18502" y="660114"/>
                  </a:cubicBezTo>
                  <a:cubicBezTo>
                    <a:pt x="17818" y="660884"/>
                    <a:pt x="17141" y="661664"/>
                    <a:pt x="16469" y="662447"/>
                  </a:cubicBezTo>
                  <a:cubicBezTo>
                    <a:pt x="18952" y="666129"/>
                    <a:pt x="22710" y="667242"/>
                    <a:pt x="27747" y="665786"/>
                  </a:cubicBezTo>
                  <a:cubicBezTo>
                    <a:pt x="30199" y="665089"/>
                    <a:pt x="32575" y="664001"/>
                    <a:pt x="34873" y="662533"/>
                  </a:cubicBezTo>
                  <a:cubicBezTo>
                    <a:pt x="35515" y="667426"/>
                    <a:pt x="34929" y="671986"/>
                    <a:pt x="33118" y="676211"/>
                  </a:cubicBezTo>
                  <a:cubicBezTo>
                    <a:pt x="32220" y="678266"/>
                    <a:pt x="31030" y="680227"/>
                    <a:pt x="29545" y="682098"/>
                  </a:cubicBezTo>
                  <a:cubicBezTo>
                    <a:pt x="29275" y="682441"/>
                    <a:pt x="29018" y="682804"/>
                    <a:pt x="28774" y="683190"/>
                  </a:cubicBezTo>
                  <a:lnTo>
                    <a:pt x="28774" y="685480"/>
                  </a:lnTo>
                  <a:lnTo>
                    <a:pt x="34103" y="685480"/>
                  </a:lnTo>
                  <a:cubicBezTo>
                    <a:pt x="38468" y="678288"/>
                    <a:pt x="44084" y="672414"/>
                    <a:pt x="50945" y="667863"/>
                  </a:cubicBezTo>
                  <a:lnTo>
                    <a:pt x="51865" y="683211"/>
                  </a:lnTo>
                  <a:cubicBezTo>
                    <a:pt x="52391" y="683284"/>
                    <a:pt x="52900" y="683348"/>
                    <a:pt x="53384" y="683404"/>
                  </a:cubicBezTo>
                  <a:cubicBezTo>
                    <a:pt x="57737" y="683648"/>
                    <a:pt x="60369" y="681618"/>
                    <a:pt x="61281" y="677324"/>
                  </a:cubicBezTo>
                  <a:cubicBezTo>
                    <a:pt x="61850" y="674640"/>
                    <a:pt x="61824" y="671973"/>
                    <a:pt x="61195" y="669318"/>
                  </a:cubicBezTo>
                  <a:cubicBezTo>
                    <a:pt x="66661" y="671301"/>
                    <a:pt x="71330" y="675171"/>
                    <a:pt x="75212" y="680921"/>
                  </a:cubicBezTo>
                  <a:cubicBezTo>
                    <a:pt x="76838" y="683361"/>
                    <a:pt x="78328" y="686135"/>
                    <a:pt x="79685" y="689248"/>
                  </a:cubicBezTo>
                  <a:cubicBezTo>
                    <a:pt x="79928" y="689761"/>
                    <a:pt x="80382" y="690053"/>
                    <a:pt x="81054" y="690125"/>
                  </a:cubicBezTo>
                  <a:cubicBezTo>
                    <a:pt x="82625" y="684603"/>
                    <a:pt x="82651" y="678566"/>
                    <a:pt x="81140" y="672016"/>
                  </a:cubicBezTo>
                  <a:cubicBezTo>
                    <a:pt x="81110" y="671943"/>
                    <a:pt x="81127" y="671879"/>
                    <a:pt x="81183" y="671823"/>
                  </a:cubicBezTo>
                  <a:cubicBezTo>
                    <a:pt x="86931" y="671622"/>
                    <a:pt x="92109" y="673565"/>
                    <a:pt x="96719" y="677646"/>
                  </a:cubicBezTo>
                  <a:cubicBezTo>
                    <a:pt x="97245" y="678116"/>
                    <a:pt x="97797" y="678386"/>
                    <a:pt x="98367" y="678459"/>
                  </a:cubicBezTo>
                  <a:cubicBezTo>
                    <a:pt x="98409" y="678300"/>
                    <a:pt x="98461" y="678146"/>
                    <a:pt x="98516" y="677988"/>
                  </a:cubicBezTo>
                  <a:cubicBezTo>
                    <a:pt x="99488" y="674263"/>
                    <a:pt x="98718" y="670868"/>
                    <a:pt x="96205" y="667799"/>
                  </a:cubicBezTo>
                  <a:cubicBezTo>
                    <a:pt x="95606" y="667058"/>
                    <a:pt x="95041" y="666322"/>
                    <a:pt x="94515" y="665594"/>
                  </a:cubicBezTo>
                  <a:cubicBezTo>
                    <a:pt x="97669" y="662139"/>
                    <a:pt x="101598" y="661411"/>
                    <a:pt x="106306" y="663410"/>
                  </a:cubicBezTo>
                  <a:cubicBezTo>
                    <a:pt x="107945" y="664082"/>
                    <a:pt x="109259" y="665016"/>
                    <a:pt x="110244" y="666215"/>
                  </a:cubicBezTo>
                  <a:lnTo>
                    <a:pt x="111121" y="666215"/>
                  </a:lnTo>
                  <a:lnTo>
                    <a:pt x="115187" y="666236"/>
                  </a:lnTo>
                  <a:cubicBezTo>
                    <a:pt x="116501" y="663809"/>
                    <a:pt x="115842" y="661762"/>
                    <a:pt x="113218" y="660092"/>
                  </a:cubicBezTo>
                  <a:cubicBezTo>
                    <a:pt x="111236" y="658851"/>
                    <a:pt x="109332" y="657622"/>
                    <a:pt x="107504" y="656411"/>
                  </a:cubicBezTo>
                  <a:cubicBezTo>
                    <a:pt x="113680" y="649989"/>
                    <a:pt x="121342" y="648567"/>
                    <a:pt x="130488" y="652151"/>
                  </a:cubicBezTo>
                  <a:cubicBezTo>
                    <a:pt x="131185" y="652420"/>
                    <a:pt x="131943" y="652566"/>
                    <a:pt x="132756" y="652579"/>
                  </a:cubicBezTo>
                  <a:cubicBezTo>
                    <a:pt x="131558" y="651222"/>
                    <a:pt x="130287" y="649933"/>
                    <a:pt x="128947" y="648704"/>
                  </a:cubicBezTo>
                  <a:cubicBezTo>
                    <a:pt x="121898" y="642197"/>
                    <a:pt x="113047" y="637509"/>
                    <a:pt x="102390" y="634640"/>
                  </a:cubicBezTo>
                  <a:cubicBezTo>
                    <a:pt x="96642" y="633099"/>
                    <a:pt x="91549" y="630017"/>
                    <a:pt x="87110" y="625393"/>
                  </a:cubicBezTo>
                  <a:cubicBezTo>
                    <a:pt x="79265" y="617216"/>
                    <a:pt x="74728" y="607570"/>
                    <a:pt x="73500" y="596452"/>
                  </a:cubicBezTo>
                  <a:cubicBezTo>
                    <a:pt x="70217" y="566941"/>
                    <a:pt x="73243" y="538390"/>
                    <a:pt x="82574" y="510805"/>
                  </a:cubicBezTo>
                  <a:cubicBezTo>
                    <a:pt x="85813" y="501215"/>
                    <a:pt x="91155" y="492901"/>
                    <a:pt x="98602" y="485867"/>
                  </a:cubicBezTo>
                  <a:cubicBezTo>
                    <a:pt x="111014" y="474179"/>
                    <a:pt x="120473" y="460672"/>
                    <a:pt x="126978" y="445345"/>
                  </a:cubicBezTo>
                  <a:cubicBezTo>
                    <a:pt x="129118" y="440336"/>
                    <a:pt x="130287" y="435100"/>
                    <a:pt x="130488" y="429633"/>
                  </a:cubicBezTo>
                  <a:cubicBezTo>
                    <a:pt x="130929" y="417346"/>
                    <a:pt x="128399" y="405680"/>
                    <a:pt x="122891" y="394634"/>
                  </a:cubicBezTo>
                  <a:cubicBezTo>
                    <a:pt x="118025" y="384886"/>
                    <a:pt x="110714" y="377393"/>
                    <a:pt x="100956" y="372157"/>
                  </a:cubicBezTo>
                  <a:cubicBezTo>
                    <a:pt x="99445" y="371314"/>
                    <a:pt x="97969" y="370454"/>
                    <a:pt x="96526" y="369567"/>
                  </a:cubicBezTo>
                  <a:lnTo>
                    <a:pt x="97297" y="335146"/>
                  </a:lnTo>
                  <a:cubicBezTo>
                    <a:pt x="122048" y="302266"/>
                    <a:pt x="131613" y="265118"/>
                    <a:pt x="125994" y="223705"/>
                  </a:cubicBezTo>
                  <a:cubicBezTo>
                    <a:pt x="123683" y="206679"/>
                    <a:pt x="120464" y="189807"/>
                    <a:pt x="116342" y="173080"/>
                  </a:cubicBezTo>
                  <a:cubicBezTo>
                    <a:pt x="113633" y="162120"/>
                    <a:pt x="107397" y="153985"/>
                    <a:pt x="97639" y="148677"/>
                  </a:cubicBezTo>
                  <a:cubicBezTo>
                    <a:pt x="110107" y="142028"/>
                    <a:pt x="115837" y="131659"/>
                    <a:pt x="114823" y="117573"/>
                  </a:cubicBezTo>
                  <a:cubicBezTo>
                    <a:pt x="114750" y="116375"/>
                    <a:pt x="114643" y="115176"/>
                    <a:pt x="114502" y="113977"/>
                  </a:cubicBezTo>
                  <a:cubicBezTo>
                    <a:pt x="114087" y="114277"/>
                    <a:pt x="113668" y="114555"/>
                    <a:pt x="113240" y="114812"/>
                  </a:cubicBezTo>
                  <a:cubicBezTo>
                    <a:pt x="96834" y="125772"/>
                    <a:pt x="79085" y="128854"/>
                    <a:pt x="59997" y="124059"/>
                  </a:cubicBezTo>
                  <a:cubicBezTo>
                    <a:pt x="79085" y="128854"/>
                    <a:pt x="96834" y="125772"/>
                    <a:pt x="113240" y="114812"/>
                  </a:cubicBezTo>
                  <a:cubicBezTo>
                    <a:pt x="113668" y="114555"/>
                    <a:pt x="114087" y="114277"/>
                    <a:pt x="114502" y="113977"/>
                  </a:cubicBezTo>
                  <a:lnTo>
                    <a:pt x="114395" y="112757"/>
                  </a:lnTo>
                  <a:lnTo>
                    <a:pt x="105108" y="99849"/>
                  </a:lnTo>
                  <a:cubicBezTo>
                    <a:pt x="104478" y="100076"/>
                    <a:pt x="103858" y="100307"/>
                    <a:pt x="103246" y="100534"/>
                  </a:cubicBezTo>
                  <a:cubicBezTo>
                    <a:pt x="88167" y="106100"/>
                    <a:pt x="72956" y="106819"/>
                    <a:pt x="57621" y="102696"/>
                  </a:cubicBezTo>
                  <a:cubicBezTo>
                    <a:pt x="72956" y="106819"/>
                    <a:pt x="88167" y="106100"/>
                    <a:pt x="103246" y="100534"/>
                  </a:cubicBezTo>
                  <a:cubicBezTo>
                    <a:pt x="103858" y="100307"/>
                    <a:pt x="104478" y="100076"/>
                    <a:pt x="105108" y="99849"/>
                  </a:cubicBezTo>
                  <a:lnTo>
                    <a:pt x="96997" y="81825"/>
                  </a:lnTo>
                  <a:cubicBezTo>
                    <a:pt x="96312" y="82052"/>
                    <a:pt x="95619" y="82287"/>
                    <a:pt x="94921" y="82531"/>
                  </a:cubicBezTo>
                  <a:cubicBezTo>
                    <a:pt x="83395" y="86757"/>
                    <a:pt x="71754" y="87164"/>
                    <a:pt x="59997" y="83752"/>
                  </a:cubicBezTo>
                  <a:cubicBezTo>
                    <a:pt x="71754" y="87164"/>
                    <a:pt x="83395" y="86757"/>
                    <a:pt x="94921" y="82531"/>
                  </a:cubicBezTo>
                  <a:cubicBezTo>
                    <a:pt x="95619" y="82287"/>
                    <a:pt x="96312" y="82052"/>
                    <a:pt x="96997" y="81825"/>
                  </a:cubicBezTo>
                  <a:lnTo>
                    <a:pt x="91797" y="64786"/>
                  </a:lnTo>
                  <a:cubicBezTo>
                    <a:pt x="91099" y="64970"/>
                    <a:pt x="90419" y="65162"/>
                    <a:pt x="89764" y="65364"/>
                  </a:cubicBezTo>
                  <a:cubicBezTo>
                    <a:pt x="80776" y="67504"/>
                    <a:pt x="71916" y="67046"/>
                    <a:pt x="63185" y="63994"/>
                  </a:cubicBezTo>
                  <a:cubicBezTo>
                    <a:pt x="71916" y="67046"/>
                    <a:pt x="80776" y="67504"/>
                    <a:pt x="89764" y="65364"/>
                  </a:cubicBezTo>
                  <a:cubicBezTo>
                    <a:pt x="90419" y="65162"/>
                    <a:pt x="91099" y="64970"/>
                    <a:pt x="91797" y="64786"/>
                  </a:cubicBezTo>
                  <a:lnTo>
                    <a:pt x="87581" y="46077"/>
                  </a:lnTo>
                  <a:lnTo>
                    <a:pt x="86618" y="46248"/>
                  </a:lnTo>
                  <a:cubicBezTo>
                    <a:pt x="86147" y="46389"/>
                    <a:pt x="85689" y="46535"/>
                    <a:pt x="85248" y="46676"/>
                  </a:cubicBezTo>
                  <a:cubicBezTo>
                    <a:pt x="78242" y="48774"/>
                    <a:pt x="71381" y="48752"/>
                    <a:pt x="64662" y="46612"/>
                  </a:cubicBezTo>
                  <a:cubicBezTo>
                    <a:pt x="71381" y="48752"/>
                    <a:pt x="78242" y="48774"/>
                    <a:pt x="85248" y="46676"/>
                  </a:cubicBezTo>
                  <a:cubicBezTo>
                    <a:pt x="85689" y="46535"/>
                    <a:pt x="86147" y="46389"/>
                    <a:pt x="86618" y="46248"/>
                  </a:cubicBezTo>
                  <a:lnTo>
                    <a:pt x="87581" y="45991"/>
                  </a:lnTo>
                  <a:lnTo>
                    <a:pt x="85826" y="36230"/>
                  </a:lnTo>
                  <a:lnTo>
                    <a:pt x="84949" y="36380"/>
                  </a:lnTo>
                  <a:cubicBezTo>
                    <a:pt x="84106" y="36495"/>
                    <a:pt x="83271" y="36615"/>
                    <a:pt x="82445" y="36744"/>
                  </a:cubicBezTo>
                  <a:cubicBezTo>
                    <a:pt x="76483" y="37527"/>
                    <a:pt x="70555" y="37142"/>
                    <a:pt x="64662" y="35588"/>
                  </a:cubicBezTo>
                  <a:cubicBezTo>
                    <a:pt x="70555" y="37142"/>
                    <a:pt x="76483" y="37527"/>
                    <a:pt x="82445" y="36744"/>
                  </a:cubicBezTo>
                  <a:cubicBezTo>
                    <a:pt x="83271" y="36615"/>
                    <a:pt x="84106" y="36495"/>
                    <a:pt x="84949" y="36380"/>
                  </a:cubicBezTo>
                  <a:lnTo>
                    <a:pt x="85805" y="36080"/>
                  </a:lnTo>
                  <a:lnTo>
                    <a:pt x="84414" y="27346"/>
                  </a:lnTo>
                  <a:lnTo>
                    <a:pt x="84071" y="27410"/>
                  </a:lnTo>
                  <a:cubicBezTo>
                    <a:pt x="83870" y="27483"/>
                    <a:pt x="83686" y="27573"/>
                    <a:pt x="83515" y="27689"/>
                  </a:cubicBezTo>
                  <a:cubicBezTo>
                    <a:pt x="77352" y="30245"/>
                    <a:pt x="71330" y="29966"/>
                    <a:pt x="65454" y="26854"/>
                  </a:cubicBezTo>
                  <a:cubicBezTo>
                    <a:pt x="71330" y="29966"/>
                    <a:pt x="77352" y="30245"/>
                    <a:pt x="83515" y="27689"/>
                  </a:cubicBezTo>
                  <a:cubicBezTo>
                    <a:pt x="83686" y="27573"/>
                    <a:pt x="83870" y="27483"/>
                    <a:pt x="84071" y="27410"/>
                  </a:cubicBezTo>
                  <a:lnTo>
                    <a:pt x="84414" y="27239"/>
                  </a:lnTo>
                  <a:lnTo>
                    <a:pt x="83044" y="17050"/>
                  </a:lnTo>
                  <a:lnTo>
                    <a:pt x="66245" y="17414"/>
                  </a:lnTo>
                  <a:lnTo>
                    <a:pt x="83044" y="17050"/>
                  </a:lnTo>
                  <a:cubicBezTo>
                    <a:pt x="80275" y="-75"/>
                    <a:pt x="72246" y="-4301"/>
                    <a:pt x="58948" y="4377"/>
                  </a:cubicBezTo>
                  <a:cubicBezTo>
                    <a:pt x="56722" y="5803"/>
                    <a:pt x="55233" y="8072"/>
                    <a:pt x="54475" y="11185"/>
                  </a:cubicBezTo>
                  <a:cubicBezTo>
                    <a:pt x="49566" y="31020"/>
                    <a:pt x="44961" y="50979"/>
                    <a:pt x="40651" y="71058"/>
                  </a:cubicBezTo>
                  <a:cubicBezTo>
                    <a:pt x="37398" y="86440"/>
                    <a:pt x="30734" y="100063"/>
                    <a:pt x="20664" y="111922"/>
                  </a:cubicBezTo>
                  <a:moveTo>
                    <a:pt x="46750" y="404117"/>
                  </a:moveTo>
                  <a:cubicBezTo>
                    <a:pt x="52241" y="396839"/>
                    <a:pt x="58871" y="393200"/>
                    <a:pt x="66631" y="393200"/>
                  </a:cubicBezTo>
                  <a:cubicBezTo>
                    <a:pt x="74390" y="393200"/>
                    <a:pt x="81024" y="396839"/>
                    <a:pt x="86532" y="404117"/>
                  </a:cubicBezTo>
                  <a:cubicBezTo>
                    <a:pt x="92011" y="411395"/>
                    <a:pt x="94750" y="420180"/>
                    <a:pt x="94750" y="430468"/>
                  </a:cubicBezTo>
                  <a:cubicBezTo>
                    <a:pt x="94750" y="440756"/>
                    <a:pt x="92011" y="449507"/>
                    <a:pt x="86532" y="456798"/>
                  </a:cubicBezTo>
                  <a:cubicBezTo>
                    <a:pt x="81024" y="464063"/>
                    <a:pt x="74390" y="467693"/>
                    <a:pt x="66631" y="467693"/>
                  </a:cubicBezTo>
                  <a:cubicBezTo>
                    <a:pt x="58871" y="467693"/>
                    <a:pt x="52241" y="464063"/>
                    <a:pt x="46750" y="456798"/>
                  </a:cubicBezTo>
                  <a:cubicBezTo>
                    <a:pt x="41259" y="449507"/>
                    <a:pt x="38511" y="440730"/>
                    <a:pt x="38511" y="430468"/>
                  </a:cubicBezTo>
                  <a:cubicBezTo>
                    <a:pt x="38511" y="420206"/>
                    <a:pt x="41259" y="411395"/>
                    <a:pt x="46750" y="404117"/>
                  </a:cubicBezTo>
                  <a:close/>
                </a:path>
              </a:pathLst>
            </a:custGeom>
            <a:solidFill>
              <a:schemeClr val="accent4">
                <a:lumMod val="40000"/>
                <a:lumOff val="60000"/>
              </a:schemeClr>
            </a:solidFill>
            <a:ln w="3175" cap="flat">
              <a:solidFill>
                <a:schemeClr val="accent4">
                  <a:lumMod val="75000"/>
                </a:schemeClr>
              </a:solidFill>
              <a:prstDash val="solid"/>
              <a:miter/>
            </a:ln>
          </p:spPr>
          <p:txBody>
            <a:bodyPr/>
            <a:lstStyle/>
            <a:p>
              <a:endParaRPr lang="en-US"/>
            </a:p>
          </p:txBody>
        </p:sp>
        <p:sp>
          <p:nvSpPr>
            <p:cNvPr id="1251" name="Freeform 322">
              <a:extLst>
                <a:ext uri="{FF2B5EF4-FFF2-40B4-BE49-F238E27FC236}">
                  <a16:creationId xmlns:a16="http://schemas.microsoft.com/office/drawing/2014/main" id="{32CFD142-1766-060B-1BFC-65E0A2300808}"/>
                </a:ext>
              </a:extLst>
            </p:cNvPr>
            <p:cNvSpPr/>
            <p:nvPr/>
          </p:nvSpPr>
          <p:spPr>
            <a:xfrm>
              <a:off x="7830332" y="2506530"/>
              <a:ext cx="254893" cy="180411"/>
            </a:xfrm>
            <a:custGeom>
              <a:avLst/>
              <a:gdLst>
                <a:gd name="csX0" fmla="*/ 28119 w 254893"/>
                <a:gd name="csY0" fmla="*/ 0 h 180411"/>
                <a:gd name="csX1" fmla="*/ 8239 w 254893"/>
                <a:gd name="csY1" fmla="*/ 10917 h 180411"/>
                <a:gd name="csX2" fmla="*/ 0 w 254893"/>
                <a:gd name="csY2" fmla="*/ 37268 h 180411"/>
                <a:gd name="csX3" fmla="*/ 8239 w 254893"/>
                <a:gd name="csY3" fmla="*/ 63598 h 180411"/>
                <a:gd name="csX4" fmla="*/ 28119 w 254893"/>
                <a:gd name="csY4" fmla="*/ 74494 h 180411"/>
                <a:gd name="csX5" fmla="*/ 48021 w 254893"/>
                <a:gd name="csY5" fmla="*/ 63598 h 180411"/>
                <a:gd name="csX6" fmla="*/ 56239 w 254893"/>
                <a:gd name="csY6" fmla="*/ 37268 h 180411"/>
                <a:gd name="csX7" fmla="*/ 48021 w 254893"/>
                <a:gd name="csY7" fmla="*/ 10917 h 180411"/>
                <a:gd name="csX8" fmla="*/ 28119 w 254893"/>
                <a:gd name="csY8" fmla="*/ 0 h 180411"/>
                <a:gd name="csX9" fmla="*/ 236704 w 254893"/>
                <a:gd name="csY9" fmla="*/ 127431 h 180411"/>
                <a:gd name="csX10" fmla="*/ 223843 w 254893"/>
                <a:gd name="csY10" fmla="*/ 135223 h 180411"/>
                <a:gd name="csX11" fmla="*/ 218493 w 254893"/>
                <a:gd name="csY11" fmla="*/ 153932 h 180411"/>
                <a:gd name="csX12" fmla="*/ 223843 w 254893"/>
                <a:gd name="csY12" fmla="*/ 172663 h 180411"/>
                <a:gd name="csX13" fmla="*/ 236704 w 254893"/>
                <a:gd name="csY13" fmla="*/ 180412 h 180411"/>
                <a:gd name="csX14" fmla="*/ 249587 w 254893"/>
                <a:gd name="csY14" fmla="*/ 172663 h 180411"/>
                <a:gd name="csX15" fmla="*/ 254894 w 254893"/>
                <a:gd name="csY15" fmla="*/ 153932 h 180411"/>
                <a:gd name="csX16" fmla="*/ 249587 w 254893"/>
                <a:gd name="csY16" fmla="*/ 135223 h 180411"/>
                <a:gd name="csX17" fmla="*/ 236704 w 254893"/>
                <a:gd name="csY17" fmla="*/ 127431 h 1804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54893" h="180411">
                  <a:moveTo>
                    <a:pt x="28119" y="0"/>
                  </a:moveTo>
                  <a:cubicBezTo>
                    <a:pt x="20360" y="0"/>
                    <a:pt x="13730" y="3639"/>
                    <a:pt x="8239" y="10917"/>
                  </a:cubicBezTo>
                  <a:cubicBezTo>
                    <a:pt x="2748" y="18195"/>
                    <a:pt x="0" y="26980"/>
                    <a:pt x="0" y="37268"/>
                  </a:cubicBezTo>
                  <a:cubicBezTo>
                    <a:pt x="0" y="47556"/>
                    <a:pt x="2748" y="56307"/>
                    <a:pt x="8239" y="63598"/>
                  </a:cubicBezTo>
                  <a:cubicBezTo>
                    <a:pt x="13730" y="70863"/>
                    <a:pt x="20360" y="74494"/>
                    <a:pt x="28119" y="74494"/>
                  </a:cubicBezTo>
                  <a:cubicBezTo>
                    <a:pt x="35879" y="74494"/>
                    <a:pt x="42513" y="70863"/>
                    <a:pt x="48021" y="63598"/>
                  </a:cubicBezTo>
                  <a:cubicBezTo>
                    <a:pt x="53500" y="56307"/>
                    <a:pt x="56239" y="47530"/>
                    <a:pt x="56239" y="37268"/>
                  </a:cubicBezTo>
                  <a:cubicBezTo>
                    <a:pt x="56239" y="27006"/>
                    <a:pt x="53500" y="18195"/>
                    <a:pt x="48021" y="10917"/>
                  </a:cubicBezTo>
                  <a:cubicBezTo>
                    <a:pt x="42513" y="3639"/>
                    <a:pt x="35879" y="0"/>
                    <a:pt x="28119" y="0"/>
                  </a:cubicBezTo>
                  <a:moveTo>
                    <a:pt x="236704" y="127431"/>
                  </a:moveTo>
                  <a:cubicBezTo>
                    <a:pt x="231684" y="127431"/>
                    <a:pt x="227395" y="130030"/>
                    <a:pt x="223843" y="135223"/>
                  </a:cubicBezTo>
                  <a:cubicBezTo>
                    <a:pt x="220277" y="140391"/>
                    <a:pt x="218493" y="146624"/>
                    <a:pt x="218493" y="153932"/>
                  </a:cubicBezTo>
                  <a:cubicBezTo>
                    <a:pt x="218493" y="161240"/>
                    <a:pt x="220277" y="167495"/>
                    <a:pt x="223843" y="172663"/>
                  </a:cubicBezTo>
                  <a:cubicBezTo>
                    <a:pt x="227395" y="177830"/>
                    <a:pt x="231684" y="180412"/>
                    <a:pt x="236704" y="180412"/>
                  </a:cubicBezTo>
                  <a:cubicBezTo>
                    <a:pt x="241724" y="180412"/>
                    <a:pt x="246021" y="177830"/>
                    <a:pt x="249587" y="172663"/>
                  </a:cubicBezTo>
                  <a:cubicBezTo>
                    <a:pt x="253126" y="167495"/>
                    <a:pt x="254894" y="161253"/>
                    <a:pt x="254894" y="153932"/>
                  </a:cubicBezTo>
                  <a:cubicBezTo>
                    <a:pt x="254894" y="146624"/>
                    <a:pt x="253126" y="140391"/>
                    <a:pt x="249587" y="135223"/>
                  </a:cubicBezTo>
                  <a:cubicBezTo>
                    <a:pt x="246021" y="130030"/>
                    <a:pt x="241724" y="127431"/>
                    <a:pt x="236704" y="127431"/>
                  </a:cubicBezTo>
                  <a:close/>
                </a:path>
              </a:pathLst>
            </a:custGeom>
            <a:solidFill>
              <a:schemeClr val="accent4"/>
            </a:solidFill>
            <a:ln w="3175" cap="flat">
              <a:solidFill>
                <a:schemeClr val="accent4">
                  <a:lumMod val="75000"/>
                </a:schemeClr>
              </a:solidFill>
              <a:prstDash val="solid"/>
              <a:miter/>
            </a:ln>
          </p:spPr>
          <p:txBody>
            <a:bodyPr/>
            <a:lstStyle/>
            <a:p>
              <a:endParaRPr lang="en-US"/>
            </a:p>
          </p:txBody>
        </p:sp>
        <p:sp>
          <p:nvSpPr>
            <p:cNvPr id="1252" name="Freeform 323">
              <a:extLst>
                <a:ext uri="{FF2B5EF4-FFF2-40B4-BE49-F238E27FC236}">
                  <a16:creationId xmlns:a16="http://schemas.microsoft.com/office/drawing/2014/main" id="{A53BF130-D749-F88E-EAF5-F4C0F775BB1E}"/>
                </a:ext>
              </a:extLst>
            </p:cNvPr>
            <p:cNvSpPr/>
            <p:nvPr/>
          </p:nvSpPr>
          <p:spPr>
            <a:xfrm>
              <a:off x="8079534" y="2079990"/>
              <a:ext cx="10186" cy="690692"/>
            </a:xfrm>
            <a:custGeom>
              <a:avLst/>
              <a:gdLst>
                <a:gd name="csX0" fmla="*/ 321 w 10186"/>
                <a:gd name="csY0" fmla="*/ 690693 h 690692"/>
                <a:gd name="csX1" fmla="*/ 321 w 10186"/>
                <a:gd name="csY1" fmla="*/ 690629 h 690692"/>
                <a:gd name="csX2" fmla="*/ 0 w 10186"/>
                <a:gd name="csY2" fmla="*/ 690693 h 690692"/>
                <a:gd name="csX3" fmla="*/ 321 w 10186"/>
                <a:gd name="csY3" fmla="*/ 690693 h 690692"/>
                <a:gd name="csX4" fmla="*/ 9651 w 10186"/>
                <a:gd name="csY4" fmla="*/ 171 h 690692"/>
                <a:gd name="csX5" fmla="*/ 10186 w 10186"/>
                <a:gd name="csY5" fmla="*/ 107 h 690692"/>
                <a:gd name="csX6" fmla="*/ 10165 w 10186"/>
                <a:gd name="csY6" fmla="*/ 0 h 690692"/>
                <a:gd name="csX7" fmla="*/ 9651 w 10186"/>
                <a:gd name="csY7" fmla="*/ 171 h 6906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186" h="690692">
                  <a:moveTo>
                    <a:pt x="321" y="690693"/>
                  </a:moveTo>
                  <a:lnTo>
                    <a:pt x="321" y="690629"/>
                  </a:lnTo>
                  <a:lnTo>
                    <a:pt x="0" y="690693"/>
                  </a:lnTo>
                  <a:lnTo>
                    <a:pt x="321" y="690693"/>
                  </a:lnTo>
                  <a:moveTo>
                    <a:pt x="9651" y="171"/>
                  </a:moveTo>
                  <a:lnTo>
                    <a:pt x="10186" y="107"/>
                  </a:lnTo>
                  <a:lnTo>
                    <a:pt x="10165" y="0"/>
                  </a:lnTo>
                  <a:lnTo>
                    <a:pt x="9651" y="171"/>
                  </a:lnTo>
                  <a:close/>
                </a:path>
              </a:pathLst>
            </a:custGeom>
            <a:solidFill>
              <a:srgbClr val="CC9966"/>
            </a:solidFill>
            <a:ln w="3175" cap="flat">
              <a:solidFill>
                <a:schemeClr val="accent4">
                  <a:lumMod val="75000"/>
                </a:schemeClr>
              </a:solidFill>
              <a:prstDash val="solid"/>
              <a:miter/>
            </a:ln>
          </p:spPr>
          <p:txBody>
            <a:bodyPr/>
            <a:lstStyle/>
            <a:p>
              <a:endParaRPr lang="en-US"/>
            </a:p>
          </p:txBody>
        </p:sp>
        <p:sp>
          <p:nvSpPr>
            <p:cNvPr id="1253" name="Freeform 324">
              <a:extLst>
                <a:ext uri="{FF2B5EF4-FFF2-40B4-BE49-F238E27FC236}">
                  <a16:creationId xmlns:a16="http://schemas.microsoft.com/office/drawing/2014/main" id="{786864DD-E7AE-CAFA-2057-113F6C5C6312}"/>
                </a:ext>
              </a:extLst>
            </p:cNvPr>
            <p:cNvSpPr/>
            <p:nvPr/>
          </p:nvSpPr>
          <p:spPr>
            <a:xfrm>
              <a:off x="8005683" y="1876995"/>
              <a:ext cx="142651" cy="1005920"/>
            </a:xfrm>
            <a:custGeom>
              <a:avLst/>
              <a:gdLst>
                <a:gd name="csX0" fmla="*/ 34432 w 142651"/>
                <a:gd name="csY0" fmla="*/ 22819 h 1005920"/>
                <a:gd name="csX1" fmla="*/ 28783 w 142651"/>
                <a:gd name="csY1" fmla="*/ 41378 h 1005920"/>
                <a:gd name="csX2" fmla="*/ 25616 w 142651"/>
                <a:gd name="csY2" fmla="*/ 106004 h 1005920"/>
                <a:gd name="csX3" fmla="*/ 26001 w 142651"/>
                <a:gd name="csY3" fmla="*/ 118184 h 1005920"/>
                <a:gd name="csX4" fmla="*/ 24653 w 142651"/>
                <a:gd name="csY4" fmla="*/ 206827 h 1005920"/>
                <a:gd name="csX5" fmla="*/ 21207 w 142651"/>
                <a:gd name="csY5" fmla="*/ 247841 h 1005920"/>
                <a:gd name="csX6" fmla="*/ 15622 w 142651"/>
                <a:gd name="csY6" fmla="*/ 298445 h 1005920"/>
                <a:gd name="csX7" fmla="*/ 11556 w 142651"/>
                <a:gd name="csY7" fmla="*/ 351918 h 1005920"/>
                <a:gd name="csX8" fmla="*/ 12883 w 142651"/>
                <a:gd name="csY8" fmla="*/ 369236 h 1005920"/>
                <a:gd name="csX9" fmla="*/ 21764 w 142651"/>
                <a:gd name="csY9" fmla="*/ 402158 h 1005920"/>
                <a:gd name="csX10" fmla="*/ 20266 w 142651"/>
                <a:gd name="csY10" fmla="*/ 419562 h 1005920"/>
                <a:gd name="csX11" fmla="*/ 11171 w 142651"/>
                <a:gd name="csY11" fmla="*/ 460811 h 1005920"/>
                <a:gd name="csX12" fmla="*/ 36080 w 142651"/>
                <a:gd name="csY12" fmla="*/ 616456 h 1005920"/>
                <a:gd name="csX13" fmla="*/ 45667 w 142651"/>
                <a:gd name="csY13" fmla="*/ 654324 h 1005920"/>
                <a:gd name="csX14" fmla="*/ 49990 w 142651"/>
                <a:gd name="csY14" fmla="*/ 679476 h 1005920"/>
                <a:gd name="csX15" fmla="*/ 49562 w 142651"/>
                <a:gd name="csY15" fmla="*/ 694739 h 1005920"/>
                <a:gd name="csX16" fmla="*/ 43185 w 142651"/>
                <a:gd name="csY16" fmla="*/ 711435 h 1005920"/>
                <a:gd name="csX17" fmla="*/ 26643 w 142651"/>
                <a:gd name="csY17" fmla="*/ 767712 h 1005920"/>
                <a:gd name="csX18" fmla="*/ 31565 w 142651"/>
                <a:gd name="csY18" fmla="*/ 799415 h 1005920"/>
                <a:gd name="csX19" fmla="*/ 53371 w 142651"/>
                <a:gd name="csY19" fmla="*/ 879966 h 1005920"/>
                <a:gd name="csX20" fmla="*/ 56132 w 142651"/>
                <a:gd name="csY20" fmla="*/ 913232 h 1005920"/>
                <a:gd name="csX21" fmla="*/ 47957 w 142651"/>
                <a:gd name="csY21" fmla="*/ 935002 h 1005920"/>
                <a:gd name="csX22" fmla="*/ 6078 w 142651"/>
                <a:gd name="csY22" fmla="*/ 957585 h 1005920"/>
                <a:gd name="csX23" fmla="*/ 0 w 142651"/>
                <a:gd name="csY23" fmla="*/ 957735 h 1005920"/>
                <a:gd name="csX24" fmla="*/ 0 w 142651"/>
                <a:gd name="csY24" fmla="*/ 961417 h 1005920"/>
                <a:gd name="csX25" fmla="*/ 22234 w 142651"/>
                <a:gd name="csY25" fmla="*/ 961417 h 1005920"/>
                <a:gd name="csX26" fmla="*/ 11406 w 142651"/>
                <a:gd name="csY26" fmla="*/ 981518 h 1005920"/>
                <a:gd name="csX27" fmla="*/ 9245 w 142651"/>
                <a:gd name="csY27" fmla="*/ 985520 h 1005920"/>
                <a:gd name="csX28" fmla="*/ 29211 w 142651"/>
                <a:gd name="csY28" fmla="*/ 983294 h 1005920"/>
                <a:gd name="csX29" fmla="*/ 35203 w 142651"/>
                <a:gd name="csY29" fmla="*/ 974411 h 1005920"/>
                <a:gd name="csX30" fmla="*/ 40745 w 142651"/>
                <a:gd name="csY30" fmla="*/ 974411 h 1005920"/>
                <a:gd name="csX31" fmla="*/ 49519 w 142651"/>
                <a:gd name="csY31" fmla="*/ 997765 h 1005920"/>
                <a:gd name="csX32" fmla="*/ 53735 w 142651"/>
                <a:gd name="csY32" fmla="*/ 1004058 h 1005920"/>
                <a:gd name="csX33" fmla="*/ 70406 w 142651"/>
                <a:gd name="csY33" fmla="*/ 987383 h 1005920"/>
                <a:gd name="csX34" fmla="*/ 72246 w 142651"/>
                <a:gd name="csY34" fmla="*/ 989245 h 1005920"/>
                <a:gd name="csX35" fmla="*/ 66703 w 142651"/>
                <a:gd name="csY35" fmla="*/ 1000355 h 1005920"/>
                <a:gd name="csX36" fmla="*/ 76376 w 142651"/>
                <a:gd name="csY36" fmla="*/ 1005257 h 1005920"/>
                <a:gd name="csX37" fmla="*/ 79715 w 142651"/>
                <a:gd name="csY37" fmla="*/ 1005835 h 1005920"/>
                <a:gd name="csX38" fmla="*/ 81533 w 142651"/>
                <a:gd name="csY38" fmla="*/ 1005921 h 1005920"/>
                <a:gd name="csX39" fmla="*/ 99317 w 142651"/>
                <a:gd name="csY39" fmla="*/ 982331 h 1005920"/>
                <a:gd name="csX40" fmla="*/ 106850 w 142651"/>
                <a:gd name="csY40" fmla="*/ 984557 h 1005920"/>
                <a:gd name="csX41" fmla="*/ 117250 w 142651"/>
                <a:gd name="csY41" fmla="*/ 993419 h 1005920"/>
                <a:gd name="csX42" fmla="*/ 117678 w 142651"/>
                <a:gd name="csY42" fmla="*/ 992156 h 1005920"/>
                <a:gd name="csX43" fmla="*/ 115367 w 142651"/>
                <a:gd name="csY43" fmla="*/ 980083 h 1005920"/>
                <a:gd name="csX44" fmla="*/ 105608 w 142651"/>
                <a:gd name="csY44" fmla="*/ 968845 h 1005920"/>
                <a:gd name="csX45" fmla="*/ 142652 w 142651"/>
                <a:gd name="csY45" fmla="*/ 966983 h 1005920"/>
                <a:gd name="csX46" fmla="*/ 140961 w 142651"/>
                <a:gd name="csY46" fmla="*/ 966191 h 1005920"/>
                <a:gd name="csX47" fmla="*/ 76012 w 142651"/>
                <a:gd name="csY47" fmla="*/ 903385 h 1005920"/>
                <a:gd name="csX48" fmla="*/ 74172 w 142651"/>
                <a:gd name="csY48" fmla="*/ 893688 h 1005920"/>
                <a:gd name="csX49" fmla="*/ 73851 w 142651"/>
                <a:gd name="csY49" fmla="*/ 893688 h 1005920"/>
                <a:gd name="csX50" fmla="*/ 72888 w 142651"/>
                <a:gd name="csY50" fmla="*/ 893966 h 1005920"/>
                <a:gd name="csX51" fmla="*/ 72931 w 142651"/>
                <a:gd name="csY51" fmla="*/ 893624 h 1005920"/>
                <a:gd name="csX52" fmla="*/ 78003 w 142651"/>
                <a:gd name="csY52" fmla="*/ 858432 h 1005920"/>
                <a:gd name="csX53" fmla="*/ 99616 w 142651"/>
                <a:gd name="csY53" fmla="*/ 786079 h 1005920"/>
                <a:gd name="csX54" fmla="*/ 93475 w 142651"/>
                <a:gd name="csY54" fmla="*/ 744144 h 1005920"/>
                <a:gd name="csX55" fmla="*/ 82860 w 142651"/>
                <a:gd name="csY55" fmla="*/ 727019 h 1005920"/>
                <a:gd name="csX56" fmla="*/ 72738 w 142651"/>
                <a:gd name="csY56" fmla="*/ 693240 h 1005920"/>
                <a:gd name="csX57" fmla="*/ 74365 w 142651"/>
                <a:gd name="csY57" fmla="*/ 650642 h 1005920"/>
                <a:gd name="csX58" fmla="*/ 84016 w 142651"/>
                <a:gd name="csY58" fmla="*/ 612689 h 1005920"/>
                <a:gd name="csX59" fmla="*/ 92726 w 142651"/>
                <a:gd name="csY59" fmla="*/ 571289 h 1005920"/>
                <a:gd name="csX60" fmla="*/ 103640 w 142651"/>
                <a:gd name="csY60" fmla="*/ 487377 h 1005920"/>
                <a:gd name="csX61" fmla="*/ 91228 w 142651"/>
                <a:gd name="csY61" fmla="*/ 405583 h 1005920"/>
                <a:gd name="csX62" fmla="*/ 92405 w 142651"/>
                <a:gd name="csY62" fmla="*/ 403143 h 1005920"/>
                <a:gd name="csX63" fmla="*/ 104431 w 142651"/>
                <a:gd name="csY63" fmla="*/ 364162 h 1005920"/>
                <a:gd name="csX64" fmla="*/ 103533 w 142651"/>
                <a:gd name="csY64" fmla="*/ 364826 h 1005920"/>
                <a:gd name="csX65" fmla="*/ 68843 w 142651"/>
                <a:gd name="csY65" fmla="*/ 367438 h 1005920"/>
                <a:gd name="csX66" fmla="*/ 103533 w 142651"/>
                <a:gd name="csY66" fmla="*/ 364826 h 1005920"/>
                <a:gd name="csX67" fmla="*/ 104431 w 142651"/>
                <a:gd name="csY67" fmla="*/ 364162 h 1005920"/>
                <a:gd name="csX68" fmla="*/ 104003 w 142651"/>
                <a:gd name="csY68" fmla="*/ 342606 h 1005920"/>
                <a:gd name="csX69" fmla="*/ 101007 w 142651"/>
                <a:gd name="csY69" fmla="*/ 344747 h 1005920"/>
                <a:gd name="csX70" fmla="*/ 64884 w 142651"/>
                <a:gd name="csY70" fmla="*/ 349242 h 1005920"/>
                <a:gd name="csX71" fmla="*/ 101007 w 142651"/>
                <a:gd name="csY71" fmla="*/ 344747 h 1005920"/>
                <a:gd name="csX72" fmla="*/ 104003 w 142651"/>
                <a:gd name="csY72" fmla="*/ 342606 h 1005920"/>
                <a:gd name="csX73" fmla="*/ 101521 w 142651"/>
                <a:gd name="csY73" fmla="*/ 317925 h 1005920"/>
                <a:gd name="csX74" fmla="*/ 99937 w 142651"/>
                <a:gd name="csY74" fmla="*/ 319081 h 1005920"/>
                <a:gd name="csX75" fmla="*/ 63279 w 142651"/>
                <a:gd name="csY75" fmla="*/ 326423 h 1005920"/>
                <a:gd name="csX76" fmla="*/ 99937 w 142651"/>
                <a:gd name="csY76" fmla="*/ 319081 h 1005920"/>
                <a:gd name="csX77" fmla="*/ 101521 w 142651"/>
                <a:gd name="csY77" fmla="*/ 317925 h 1005920"/>
                <a:gd name="csX78" fmla="*/ 98268 w 142651"/>
                <a:gd name="csY78" fmla="*/ 293415 h 1005920"/>
                <a:gd name="csX79" fmla="*/ 97048 w 142651"/>
                <a:gd name="csY79" fmla="*/ 294699 h 1005920"/>
                <a:gd name="csX80" fmla="*/ 65676 w 142651"/>
                <a:gd name="csY80" fmla="*/ 301913 h 1005920"/>
                <a:gd name="csX81" fmla="*/ 97048 w 142651"/>
                <a:gd name="csY81" fmla="*/ 294699 h 1005920"/>
                <a:gd name="csX82" fmla="*/ 98268 w 142651"/>
                <a:gd name="csY82" fmla="*/ 293415 h 1005920"/>
                <a:gd name="csX83" fmla="*/ 95550 w 142651"/>
                <a:gd name="csY83" fmla="*/ 276418 h 1005920"/>
                <a:gd name="csX84" fmla="*/ 94759 w 142651"/>
                <a:gd name="csY84" fmla="*/ 276868 h 1005920"/>
                <a:gd name="csX85" fmla="*/ 65676 w 142651"/>
                <a:gd name="csY85" fmla="*/ 278987 h 1005920"/>
                <a:gd name="csX86" fmla="*/ 94759 w 142651"/>
                <a:gd name="csY86" fmla="*/ 276868 h 1005920"/>
                <a:gd name="csX87" fmla="*/ 95550 w 142651"/>
                <a:gd name="csY87" fmla="*/ 276418 h 1005920"/>
                <a:gd name="csX88" fmla="*/ 91249 w 142651"/>
                <a:gd name="csY88" fmla="*/ 251116 h 1005920"/>
                <a:gd name="csX89" fmla="*/ 90714 w 142651"/>
                <a:gd name="csY89" fmla="*/ 251694 h 1005920"/>
                <a:gd name="csX90" fmla="*/ 59427 w 142651"/>
                <a:gd name="csY90" fmla="*/ 256832 h 1005920"/>
                <a:gd name="csX91" fmla="*/ 90714 w 142651"/>
                <a:gd name="csY91" fmla="*/ 251694 h 1005920"/>
                <a:gd name="csX92" fmla="*/ 91249 w 142651"/>
                <a:gd name="csY92" fmla="*/ 251116 h 1005920"/>
                <a:gd name="csX93" fmla="*/ 88167 w 142651"/>
                <a:gd name="csY93" fmla="*/ 231615 h 1005920"/>
                <a:gd name="csX94" fmla="*/ 87440 w 142651"/>
                <a:gd name="csY94" fmla="*/ 232129 h 1005920"/>
                <a:gd name="csX95" fmla="*/ 60091 w 142651"/>
                <a:gd name="csY95" fmla="*/ 238765 h 1005920"/>
                <a:gd name="csX96" fmla="*/ 87440 w 142651"/>
                <a:gd name="csY96" fmla="*/ 232129 h 1005920"/>
                <a:gd name="csX97" fmla="*/ 88167 w 142651"/>
                <a:gd name="csY97" fmla="*/ 231615 h 1005920"/>
                <a:gd name="csX98" fmla="*/ 85985 w 142651"/>
                <a:gd name="csY98" fmla="*/ 217038 h 1005920"/>
                <a:gd name="csX99" fmla="*/ 84915 w 142651"/>
                <a:gd name="csY99" fmla="*/ 217701 h 1005920"/>
                <a:gd name="csX100" fmla="*/ 55468 w 142651"/>
                <a:gd name="csY100" fmla="*/ 221383 h 1005920"/>
                <a:gd name="csX101" fmla="*/ 84915 w 142651"/>
                <a:gd name="csY101" fmla="*/ 217701 h 1005920"/>
                <a:gd name="csX102" fmla="*/ 85985 w 142651"/>
                <a:gd name="csY102" fmla="*/ 217038 h 1005920"/>
                <a:gd name="csX103" fmla="*/ 84037 w 142651"/>
                <a:gd name="csY103" fmla="*/ 203102 h 1005920"/>
                <a:gd name="csX104" fmla="*/ 83502 w 142651"/>
                <a:gd name="csY104" fmla="*/ 203166 h 1005920"/>
                <a:gd name="csX105" fmla="*/ 81063 w 142651"/>
                <a:gd name="csY105" fmla="*/ 204023 h 1005920"/>
                <a:gd name="csX106" fmla="*/ 56260 w 142651"/>
                <a:gd name="csY106" fmla="*/ 204686 h 1005920"/>
                <a:gd name="csX107" fmla="*/ 81063 w 142651"/>
                <a:gd name="csY107" fmla="*/ 204023 h 1005920"/>
                <a:gd name="csX108" fmla="*/ 83502 w 142651"/>
                <a:gd name="csY108" fmla="*/ 203166 h 1005920"/>
                <a:gd name="csX109" fmla="*/ 84016 w 142651"/>
                <a:gd name="csY109" fmla="*/ 202995 h 1005920"/>
                <a:gd name="csX110" fmla="*/ 82133 w 142651"/>
                <a:gd name="csY110" fmla="*/ 184607 h 1005920"/>
                <a:gd name="csX111" fmla="*/ 60904 w 142651"/>
                <a:gd name="csY111" fmla="*/ 186641 h 1005920"/>
                <a:gd name="csX112" fmla="*/ 82133 w 142651"/>
                <a:gd name="csY112" fmla="*/ 184607 h 1005920"/>
                <a:gd name="csX113" fmla="*/ 81533 w 142651"/>
                <a:gd name="csY113" fmla="*/ 167696 h 1005920"/>
                <a:gd name="csX114" fmla="*/ 79565 w 142651"/>
                <a:gd name="csY114" fmla="*/ 167932 h 1005920"/>
                <a:gd name="csX115" fmla="*/ 57052 w 142651"/>
                <a:gd name="csY115" fmla="*/ 164528 h 1005920"/>
                <a:gd name="csX116" fmla="*/ 79565 w 142651"/>
                <a:gd name="csY116" fmla="*/ 167932 h 1005920"/>
                <a:gd name="csX117" fmla="*/ 81533 w 142651"/>
                <a:gd name="csY117" fmla="*/ 167696 h 1005920"/>
                <a:gd name="csX118" fmla="*/ 83138 w 142651"/>
                <a:gd name="csY118" fmla="*/ 137578 h 1005920"/>
                <a:gd name="csX119" fmla="*/ 79757 w 142651"/>
                <a:gd name="csY119" fmla="*/ 139333 h 1005920"/>
                <a:gd name="csX120" fmla="*/ 60091 w 142651"/>
                <a:gd name="csY120" fmla="*/ 144749 h 1005920"/>
                <a:gd name="csX121" fmla="*/ 79757 w 142651"/>
                <a:gd name="csY121" fmla="*/ 139333 h 1005920"/>
                <a:gd name="csX122" fmla="*/ 83138 w 142651"/>
                <a:gd name="csY122" fmla="*/ 137578 h 1005920"/>
                <a:gd name="csX123" fmla="*/ 84551 w 142651"/>
                <a:gd name="csY123" fmla="*/ 125933 h 1005920"/>
                <a:gd name="csX124" fmla="*/ 60091 w 142651"/>
                <a:gd name="csY124" fmla="*/ 128951 h 1005920"/>
                <a:gd name="csX125" fmla="*/ 84551 w 142651"/>
                <a:gd name="csY125" fmla="*/ 125933 h 1005920"/>
                <a:gd name="csX126" fmla="*/ 85771 w 142651"/>
                <a:gd name="csY126" fmla="*/ 109065 h 1005920"/>
                <a:gd name="csX127" fmla="*/ 85086 w 142651"/>
                <a:gd name="csY127" fmla="*/ 109386 h 1005920"/>
                <a:gd name="csX128" fmla="*/ 73680 w 142651"/>
                <a:gd name="csY128" fmla="*/ 110906 h 1005920"/>
                <a:gd name="csX129" fmla="*/ 73616 w 142651"/>
                <a:gd name="csY129" fmla="*/ 110884 h 1005920"/>
                <a:gd name="csX130" fmla="*/ 73616 w 142651"/>
                <a:gd name="csY130" fmla="*/ 110799 h 1005920"/>
                <a:gd name="csX131" fmla="*/ 61696 w 142651"/>
                <a:gd name="csY131" fmla="*/ 108422 h 1005920"/>
                <a:gd name="csX132" fmla="*/ 73616 w 142651"/>
                <a:gd name="csY132" fmla="*/ 110799 h 1005920"/>
                <a:gd name="csX133" fmla="*/ 73680 w 142651"/>
                <a:gd name="csY133" fmla="*/ 110884 h 1005920"/>
                <a:gd name="csX134" fmla="*/ 73680 w 142651"/>
                <a:gd name="csY134" fmla="*/ 110906 h 1005920"/>
                <a:gd name="csX135" fmla="*/ 85086 w 142651"/>
                <a:gd name="csY135" fmla="*/ 109386 h 1005920"/>
                <a:gd name="csX136" fmla="*/ 85771 w 142651"/>
                <a:gd name="csY136" fmla="*/ 109065 h 1005920"/>
                <a:gd name="csX137" fmla="*/ 85749 w 142651"/>
                <a:gd name="csY137" fmla="*/ 88386 h 1005920"/>
                <a:gd name="csX138" fmla="*/ 85022 w 142651"/>
                <a:gd name="csY138" fmla="*/ 88943 h 1005920"/>
                <a:gd name="csX139" fmla="*/ 62466 w 142651"/>
                <a:gd name="csY139" fmla="*/ 92603 h 1005920"/>
                <a:gd name="csX140" fmla="*/ 85022 w 142651"/>
                <a:gd name="csY140" fmla="*/ 88943 h 1005920"/>
                <a:gd name="csX141" fmla="*/ 85749 w 142651"/>
                <a:gd name="csY141" fmla="*/ 88386 h 1005920"/>
                <a:gd name="csX142" fmla="*/ 83673 w 142651"/>
                <a:gd name="csY142" fmla="*/ 64433 h 1005920"/>
                <a:gd name="csX143" fmla="*/ 80934 w 142651"/>
                <a:gd name="csY143" fmla="*/ 67044 h 1005920"/>
                <a:gd name="csX144" fmla="*/ 60091 w 142651"/>
                <a:gd name="csY144" fmla="*/ 69677 h 1005920"/>
                <a:gd name="csX145" fmla="*/ 80934 w 142651"/>
                <a:gd name="csY145" fmla="*/ 67044 h 1005920"/>
                <a:gd name="csX146" fmla="*/ 83673 w 142651"/>
                <a:gd name="csY146" fmla="*/ 64433 h 1005920"/>
                <a:gd name="csX147" fmla="*/ 82240 w 142651"/>
                <a:gd name="csY147" fmla="*/ 38724 h 1005920"/>
                <a:gd name="csX148" fmla="*/ 80464 w 142651"/>
                <a:gd name="csY148" fmla="*/ 39794 h 1005920"/>
                <a:gd name="csX149" fmla="*/ 59427 w 142651"/>
                <a:gd name="csY149" fmla="*/ 46837 h 1005920"/>
                <a:gd name="csX150" fmla="*/ 80464 w 142651"/>
                <a:gd name="csY150" fmla="*/ 39794 h 1005920"/>
                <a:gd name="csX151" fmla="*/ 82240 w 142651"/>
                <a:gd name="csY151" fmla="*/ 38724 h 1005920"/>
                <a:gd name="csX152" fmla="*/ 79950 w 142651"/>
                <a:gd name="csY152" fmla="*/ 24960 h 1005920"/>
                <a:gd name="csX153" fmla="*/ 78409 w 142651"/>
                <a:gd name="csY153" fmla="*/ 25794 h 1005920"/>
                <a:gd name="csX154" fmla="*/ 56217 w 142651"/>
                <a:gd name="csY154" fmla="*/ 30247 h 1005920"/>
                <a:gd name="csX155" fmla="*/ 78409 w 142651"/>
                <a:gd name="csY155" fmla="*/ 25794 h 1005920"/>
                <a:gd name="csX156" fmla="*/ 79950 w 142651"/>
                <a:gd name="csY156" fmla="*/ 24960 h 1005920"/>
                <a:gd name="csX157" fmla="*/ 59962 w 142651"/>
                <a:gd name="csY157" fmla="*/ 771 h 1005920"/>
                <a:gd name="csX158" fmla="*/ 58486 w 142651"/>
                <a:gd name="csY158" fmla="*/ 0 h 1005920"/>
                <a:gd name="csX159" fmla="*/ 54484 w 142651"/>
                <a:gd name="csY159" fmla="*/ 2141 h 1005920"/>
                <a:gd name="csX160" fmla="*/ 47080 w 142651"/>
                <a:gd name="csY160" fmla="*/ 7278 h 1005920"/>
                <a:gd name="csX161" fmla="*/ 34432 w 142651"/>
                <a:gd name="csY161" fmla="*/ 22819 h 1005920"/>
                <a:gd name="csX162" fmla="*/ 48492 w 142651"/>
                <a:gd name="csY162" fmla="*/ 764758 h 1005920"/>
                <a:gd name="csX163" fmla="*/ 61353 w 142651"/>
                <a:gd name="csY163" fmla="*/ 756966 h 1005920"/>
                <a:gd name="csX164" fmla="*/ 74236 w 142651"/>
                <a:gd name="csY164" fmla="*/ 764758 h 1005920"/>
                <a:gd name="csX165" fmla="*/ 79543 w 142651"/>
                <a:gd name="csY165" fmla="*/ 783467 h 1005920"/>
                <a:gd name="csX166" fmla="*/ 74236 w 142651"/>
                <a:gd name="csY166" fmla="*/ 802198 h 1005920"/>
                <a:gd name="csX167" fmla="*/ 61353 w 142651"/>
                <a:gd name="csY167" fmla="*/ 809947 h 1005920"/>
                <a:gd name="csX168" fmla="*/ 48492 w 142651"/>
                <a:gd name="csY168" fmla="*/ 802198 h 1005920"/>
                <a:gd name="csX169" fmla="*/ 43142 w 142651"/>
                <a:gd name="csY169" fmla="*/ 783467 h 1005920"/>
                <a:gd name="csX170" fmla="*/ 48492 w 142651"/>
                <a:gd name="csY170" fmla="*/ 764758 h 1005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Lst>
              <a:rect l="l" t="t" r="r" b="b"/>
              <a:pathLst>
                <a:path w="142651" h="1005920">
                  <a:moveTo>
                    <a:pt x="34432" y="22819"/>
                  </a:moveTo>
                  <a:cubicBezTo>
                    <a:pt x="31578" y="28312"/>
                    <a:pt x="29694" y="34498"/>
                    <a:pt x="28783" y="41378"/>
                  </a:cubicBezTo>
                  <a:cubicBezTo>
                    <a:pt x="25928" y="62754"/>
                    <a:pt x="24875" y="84298"/>
                    <a:pt x="25616" y="106004"/>
                  </a:cubicBezTo>
                  <a:cubicBezTo>
                    <a:pt x="25757" y="110058"/>
                    <a:pt x="25885" y="114117"/>
                    <a:pt x="26001" y="118184"/>
                  </a:cubicBezTo>
                  <a:cubicBezTo>
                    <a:pt x="26686" y="147737"/>
                    <a:pt x="26236" y="177286"/>
                    <a:pt x="24653" y="206827"/>
                  </a:cubicBezTo>
                  <a:cubicBezTo>
                    <a:pt x="23912" y="220527"/>
                    <a:pt x="22761" y="234197"/>
                    <a:pt x="21207" y="247841"/>
                  </a:cubicBezTo>
                  <a:cubicBezTo>
                    <a:pt x="19251" y="264696"/>
                    <a:pt x="17390" y="281564"/>
                    <a:pt x="15622" y="298445"/>
                  </a:cubicBezTo>
                  <a:cubicBezTo>
                    <a:pt x="13769" y="316225"/>
                    <a:pt x="12412" y="334052"/>
                    <a:pt x="11556" y="351918"/>
                  </a:cubicBezTo>
                  <a:cubicBezTo>
                    <a:pt x="11286" y="357728"/>
                    <a:pt x="11727" y="363499"/>
                    <a:pt x="12883" y="369236"/>
                  </a:cubicBezTo>
                  <a:cubicBezTo>
                    <a:pt x="15151" y="380397"/>
                    <a:pt x="18113" y="391370"/>
                    <a:pt x="21764" y="402158"/>
                  </a:cubicBezTo>
                  <a:cubicBezTo>
                    <a:pt x="23788" y="408109"/>
                    <a:pt x="23292" y="413910"/>
                    <a:pt x="20266" y="419562"/>
                  </a:cubicBezTo>
                  <a:cubicBezTo>
                    <a:pt x="13319" y="432461"/>
                    <a:pt x="10285" y="446212"/>
                    <a:pt x="11171" y="460811"/>
                  </a:cubicBezTo>
                  <a:cubicBezTo>
                    <a:pt x="14368" y="513514"/>
                    <a:pt x="22671" y="565394"/>
                    <a:pt x="36080" y="616456"/>
                  </a:cubicBezTo>
                  <a:cubicBezTo>
                    <a:pt x="39389" y="629086"/>
                    <a:pt x="42586" y="641707"/>
                    <a:pt x="45667" y="654324"/>
                  </a:cubicBezTo>
                  <a:cubicBezTo>
                    <a:pt x="47722" y="662629"/>
                    <a:pt x="49164" y="671012"/>
                    <a:pt x="49990" y="679476"/>
                  </a:cubicBezTo>
                  <a:cubicBezTo>
                    <a:pt x="50491" y="684601"/>
                    <a:pt x="50345" y="689687"/>
                    <a:pt x="49562" y="694739"/>
                  </a:cubicBezTo>
                  <a:cubicBezTo>
                    <a:pt x="48633" y="700719"/>
                    <a:pt x="46510" y="706285"/>
                    <a:pt x="43185" y="711435"/>
                  </a:cubicBezTo>
                  <a:cubicBezTo>
                    <a:pt x="31873" y="728988"/>
                    <a:pt x="26356" y="747749"/>
                    <a:pt x="26643" y="767712"/>
                  </a:cubicBezTo>
                  <a:cubicBezTo>
                    <a:pt x="26801" y="778403"/>
                    <a:pt x="28440" y="788969"/>
                    <a:pt x="31565" y="799415"/>
                  </a:cubicBezTo>
                  <a:cubicBezTo>
                    <a:pt x="39513" y="826087"/>
                    <a:pt x="46780" y="852939"/>
                    <a:pt x="53371" y="879966"/>
                  </a:cubicBezTo>
                  <a:cubicBezTo>
                    <a:pt x="56055" y="890926"/>
                    <a:pt x="56975" y="902015"/>
                    <a:pt x="56132" y="913232"/>
                  </a:cubicBezTo>
                  <a:cubicBezTo>
                    <a:pt x="55533" y="921336"/>
                    <a:pt x="52806" y="928593"/>
                    <a:pt x="47957" y="935002"/>
                  </a:cubicBezTo>
                  <a:cubicBezTo>
                    <a:pt x="37471" y="948787"/>
                    <a:pt x="23510" y="956314"/>
                    <a:pt x="6078" y="957585"/>
                  </a:cubicBezTo>
                  <a:cubicBezTo>
                    <a:pt x="4036" y="957615"/>
                    <a:pt x="2012" y="957662"/>
                    <a:pt x="0" y="957735"/>
                  </a:cubicBezTo>
                  <a:lnTo>
                    <a:pt x="0" y="961417"/>
                  </a:lnTo>
                  <a:cubicBezTo>
                    <a:pt x="7417" y="962731"/>
                    <a:pt x="14830" y="962731"/>
                    <a:pt x="22234" y="961417"/>
                  </a:cubicBezTo>
                  <a:lnTo>
                    <a:pt x="11406" y="981518"/>
                  </a:lnTo>
                  <a:lnTo>
                    <a:pt x="9245" y="985520"/>
                  </a:lnTo>
                  <a:cubicBezTo>
                    <a:pt x="16405" y="988445"/>
                    <a:pt x="23060" y="987704"/>
                    <a:pt x="29211" y="983294"/>
                  </a:cubicBezTo>
                  <a:cubicBezTo>
                    <a:pt x="32280" y="981081"/>
                    <a:pt x="34274" y="978122"/>
                    <a:pt x="35203" y="974411"/>
                  </a:cubicBezTo>
                  <a:lnTo>
                    <a:pt x="40745" y="974411"/>
                  </a:lnTo>
                  <a:cubicBezTo>
                    <a:pt x="42342" y="982789"/>
                    <a:pt x="45269" y="990572"/>
                    <a:pt x="49519" y="997765"/>
                  </a:cubicBezTo>
                  <a:cubicBezTo>
                    <a:pt x="50803" y="999918"/>
                    <a:pt x="52207" y="1002016"/>
                    <a:pt x="53735" y="1004058"/>
                  </a:cubicBezTo>
                  <a:cubicBezTo>
                    <a:pt x="57416" y="996536"/>
                    <a:pt x="62971" y="990979"/>
                    <a:pt x="70406" y="987383"/>
                  </a:cubicBezTo>
                  <a:lnTo>
                    <a:pt x="72246" y="989245"/>
                  </a:lnTo>
                  <a:lnTo>
                    <a:pt x="66703" y="1000355"/>
                  </a:lnTo>
                  <a:cubicBezTo>
                    <a:pt x="69601" y="1002740"/>
                    <a:pt x="72824" y="1004371"/>
                    <a:pt x="76376" y="1005257"/>
                  </a:cubicBezTo>
                  <a:cubicBezTo>
                    <a:pt x="77459" y="1005527"/>
                    <a:pt x="78572" y="1005719"/>
                    <a:pt x="79715" y="1005835"/>
                  </a:cubicBezTo>
                  <a:cubicBezTo>
                    <a:pt x="80314" y="1005878"/>
                    <a:pt x="80921" y="1005908"/>
                    <a:pt x="81533" y="1005921"/>
                  </a:cubicBezTo>
                  <a:cubicBezTo>
                    <a:pt x="78636" y="989652"/>
                    <a:pt x="84564" y="981787"/>
                    <a:pt x="99317" y="982331"/>
                  </a:cubicBezTo>
                  <a:cubicBezTo>
                    <a:pt x="101585" y="982502"/>
                    <a:pt x="104098" y="983243"/>
                    <a:pt x="106850" y="984557"/>
                  </a:cubicBezTo>
                  <a:cubicBezTo>
                    <a:pt x="111528" y="986813"/>
                    <a:pt x="114994" y="989768"/>
                    <a:pt x="117250" y="993419"/>
                  </a:cubicBezTo>
                  <a:cubicBezTo>
                    <a:pt x="117408" y="992991"/>
                    <a:pt x="117549" y="992572"/>
                    <a:pt x="117678" y="992156"/>
                  </a:cubicBezTo>
                  <a:cubicBezTo>
                    <a:pt x="118906" y="987845"/>
                    <a:pt x="118136" y="983821"/>
                    <a:pt x="115367" y="980083"/>
                  </a:cubicBezTo>
                  <a:cubicBezTo>
                    <a:pt x="112426" y="976102"/>
                    <a:pt x="109174" y="972356"/>
                    <a:pt x="105608" y="968845"/>
                  </a:cubicBezTo>
                  <a:lnTo>
                    <a:pt x="142652" y="966983"/>
                  </a:lnTo>
                  <a:cubicBezTo>
                    <a:pt x="142082" y="966726"/>
                    <a:pt x="141517" y="966460"/>
                    <a:pt x="140961" y="966191"/>
                  </a:cubicBezTo>
                  <a:cubicBezTo>
                    <a:pt x="111373" y="951836"/>
                    <a:pt x="89721" y="930900"/>
                    <a:pt x="76012" y="903385"/>
                  </a:cubicBezTo>
                  <a:cubicBezTo>
                    <a:pt x="74527" y="900388"/>
                    <a:pt x="73915" y="897156"/>
                    <a:pt x="74172" y="893688"/>
                  </a:cubicBezTo>
                  <a:lnTo>
                    <a:pt x="73851" y="893688"/>
                  </a:lnTo>
                  <a:lnTo>
                    <a:pt x="72888" y="893966"/>
                  </a:lnTo>
                  <a:cubicBezTo>
                    <a:pt x="72888" y="893868"/>
                    <a:pt x="72901" y="893752"/>
                    <a:pt x="72931" y="893624"/>
                  </a:cubicBezTo>
                  <a:cubicBezTo>
                    <a:pt x="73560" y="881709"/>
                    <a:pt x="75250" y="869978"/>
                    <a:pt x="78003" y="858432"/>
                  </a:cubicBezTo>
                  <a:cubicBezTo>
                    <a:pt x="83768" y="833887"/>
                    <a:pt x="90971" y="809767"/>
                    <a:pt x="99616" y="786079"/>
                  </a:cubicBezTo>
                  <a:cubicBezTo>
                    <a:pt x="105082" y="771039"/>
                    <a:pt x="103032" y="757061"/>
                    <a:pt x="93475" y="744144"/>
                  </a:cubicBezTo>
                  <a:cubicBezTo>
                    <a:pt x="89396" y="738664"/>
                    <a:pt x="85856" y="732957"/>
                    <a:pt x="82860" y="727019"/>
                  </a:cubicBezTo>
                  <a:cubicBezTo>
                    <a:pt x="77553" y="716372"/>
                    <a:pt x="74181" y="705112"/>
                    <a:pt x="72738" y="693240"/>
                  </a:cubicBezTo>
                  <a:cubicBezTo>
                    <a:pt x="71013" y="678984"/>
                    <a:pt x="71553" y="664783"/>
                    <a:pt x="74365" y="650642"/>
                  </a:cubicBezTo>
                  <a:cubicBezTo>
                    <a:pt x="76945" y="637785"/>
                    <a:pt x="80164" y="625134"/>
                    <a:pt x="84016" y="612689"/>
                  </a:cubicBezTo>
                  <a:cubicBezTo>
                    <a:pt x="88197" y="599203"/>
                    <a:pt x="91099" y="585404"/>
                    <a:pt x="92726" y="571289"/>
                  </a:cubicBezTo>
                  <a:cubicBezTo>
                    <a:pt x="95978" y="543260"/>
                    <a:pt x="99616" y="515290"/>
                    <a:pt x="103640" y="487377"/>
                  </a:cubicBezTo>
                  <a:cubicBezTo>
                    <a:pt x="107778" y="458705"/>
                    <a:pt x="103640" y="431442"/>
                    <a:pt x="91228" y="405583"/>
                  </a:cubicBezTo>
                  <a:cubicBezTo>
                    <a:pt x="91613" y="404770"/>
                    <a:pt x="92007" y="403957"/>
                    <a:pt x="92405" y="403143"/>
                  </a:cubicBezTo>
                  <a:cubicBezTo>
                    <a:pt x="98397" y="390770"/>
                    <a:pt x="102407" y="377777"/>
                    <a:pt x="104431" y="364162"/>
                  </a:cubicBezTo>
                  <a:cubicBezTo>
                    <a:pt x="104119" y="364377"/>
                    <a:pt x="103819" y="364599"/>
                    <a:pt x="103533" y="364826"/>
                  </a:cubicBezTo>
                  <a:cubicBezTo>
                    <a:pt x="92589" y="373573"/>
                    <a:pt x="81028" y="374446"/>
                    <a:pt x="68843" y="367438"/>
                  </a:cubicBezTo>
                  <a:cubicBezTo>
                    <a:pt x="81028" y="374446"/>
                    <a:pt x="92589" y="373573"/>
                    <a:pt x="103533" y="364826"/>
                  </a:cubicBezTo>
                  <a:cubicBezTo>
                    <a:pt x="103819" y="364599"/>
                    <a:pt x="104119" y="364377"/>
                    <a:pt x="104431" y="364162"/>
                  </a:cubicBezTo>
                  <a:lnTo>
                    <a:pt x="104003" y="342606"/>
                  </a:lnTo>
                  <a:cubicBezTo>
                    <a:pt x="103006" y="343304"/>
                    <a:pt x="102005" y="344019"/>
                    <a:pt x="101007" y="344747"/>
                  </a:cubicBezTo>
                  <a:cubicBezTo>
                    <a:pt x="89764" y="352911"/>
                    <a:pt x="77724" y="354410"/>
                    <a:pt x="64884" y="349242"/>
                  </a:cubicBezTo>
                  <a:cubicBezTo>
                    <a:pt x="77724" y="354410"/>
                    <a:pt x="89764" y="352911"/>
                    <a:pt x="101007" y="344747"/>
                  </a:cubicBezTo>
                  <a:cubicBezTo>
                    <a:pt x="102005" y="344019"/>
                    <a:pt x="103006" y="343304"/>
                    <a:pt x="104003" y="342606"/>
                  </a:cubicBezTo>
                  <a:lnTo>
                    <a:pt x="101521" y="317925"/>
                  </a:lnTo>
                  <a:cubicBezTo>
                    <a:pt x="100995" y="318297"/>
                    <a:pt x="100464" y="318683"/>
                    <a:pt x="99937" y="319081"/>
                  </a:cubicBezTo>
                  <a:cubicBezTo>
                    <a:pt x="88925" y="327215"/>
                    <a:pt x="76706" y="329664"/>
                    <a:pt x="63279" y="326423"/>
                  </a:cubicBezTo>
                  <a:cubicBezTo>
                    <a:pt x="76706" y="329664"/>
                    <a:pt x="88925" y="327215"/>
                    <a:pt x="99937" y="319081"/>
                  </a:cubicBezTo>
                  <a:cubicBezTo>
                    <a:pt x="100464" y="318683"/>
                    <a:pt x="100995" y="318297"/>
                    <a:pt x="101521" y="317925"/>
                  </a:cubicBezTo>
                  <a:lnTo>
                    <a:pt x="98268" y="293415"/>
                  </a:lnTo>
                  <a:cubicBezTo>
                    <a:pt x="97870" y="293830"/>
                    <a:pt x="97464" y="294258"/>
                    <a:pt x="97048" y="294699"/>
                  </a:cubicBezTo>
                  <a:cubicBezTo>
                    <a:pt x="88304" y="303861"/>
                    <a:pt x="77844" y="306267"/>
                    <a:pt x="65676" y="301913"/>
                  </a:cubicBezTo>
                  <a:cubicBezTo>
                    <a:pt x="77844" y="306267"/>
                    <a:pt x="88304" y="303861"/>
                    <a:pt x="97048" y="294699"/>
                  </a:cubicBezTo>
                  <a:cubicBezTo>
                    <a:pt x="97464" y="294258"/>
                    <a:pt x="97870" y="293830"/>
                    <a:pt x="98268" y="293415"/>
                  </a:cubicBezTo>
                  <a:lnTo>
                    <a:pt x="95550" y="276418"/>
                  </a:lnTo>
                  <a:cubicBezTo>
                    <a:pt x="95264" y="276560"/>
                    <a:pt x="95003" y="276710"/>
                    <a:pt x="94759" y="276868"/>
                  </a:cubicBezTo>
                  <a:cubicBezTo>
                    <a:pt x="85398" y="282147"/>
                    <a:pt x="75704" y="282853"/>
                    <a:pt x="65676" y="278987"/>
                  </a:cubicBezTo>
                  <a:cubicBezTo>
                    <a:pt x="75704" y="282853"/>
                    <a:pt x="85398" y="282147"/>
                    <a:pt x="94759" y="276868"/>
                  </a:cubicBezTo>
                  <a:cubicBezTo>
                    <a:pt x="95003" y="276710"/>
                    <a:pt x="95264" y="276560"/>
                    <a:pt x="95550" y="276418"/>
                  </a:cubicBezTo>
                  <a:lnTo>
                    <a:pt x="91249" y="251116"/>
                  </a:lnTo>
                  <a:cubicBezTo>
                    <a:pt x="91078" y="251317"/>
                    <a:pt x="90898" y="251510"/>
                    <a:pt x="90714" y="251694"/>
                  </a:cubicBezTo>
                  <a:cubicBezTo>
                    <a:pt x="81482" y="261126"/>
                    <a:pt x="71056" y="262838"/>
                    <a:pt x="59427" y="256832"/>
                  </a:cubicBezTo>
                  <a:cubicBezTo>
                    <a:pt x="71056" y="262838"/>
                    <a:pt x="81482" y="261126"/>
                    <a:pt x="90714" y="251694"/>
                  </a:cubicBezTo>
                  <a:cubicBezTo>
                    <a:pt x="90898" y="251510"/>
                    <a:pt x="91078" y="251317"/>
                    <a:pt x="91249" y="251116"/>
                  </a:cubicBezTo>
                  <a:lnTo>
                    <a:pt x="88167" y="231615"/>
                  </a:lnTo>
                  <a:cubicBezTo>
                    <a:pt x="87911" y="231774"/>
                    <a:pt x="87667" y="231945"/>
                    <a:pt x="87440" y="232129"/>
                  </a:cubicBezTo>
                  <a:cubicBezTo>
                    <a:pt x="79436" y="238906"/>
                    <a:pt x="70320" y="241120"/>
                    <a:pt x="60091" y="238765"/>
                  </a:cubicBezTo>
                  <a:cubicBezTo>
                    <a:pt x="70320" y="241120"/>
                    <a:pt x="79436" y="238906"/>
                    <a:pt x="87440" y="232129"/>
                  </a:cubicBezTo>
                  <a:cubicBezTo>
                    <a:pt x="87667" y="231945"/>
                    <a:pt x="87911" y="231774"/>
                    <a:pt x="88167" y="231615"/>
                  </a:cubicBezTo>
                  <a:lnTo>
                    <a:pt x="85985" y="217038"/>
                  </a:lnTo>
                  <a:cubicBezTo>
                    <a:pt x="85612" y="217239"/>
                    <a:pt x="85257" y="217457"/>
                    <a:pt x="84915" y="217701"/>
                  </a:cubicBezTo>
                  <a:cubicBezTo>
                    <a:pt x="75871" y="224466"/>
                    <a:pt x="66053" y="225694"/>
                    <a:pt x="55468" y="221383"/>
                  </a:cubicBezTo>
                  <a:cubicBezTo>
                    <a:pt x="66053" y="225694"/>
                    <a:pt x="75871" y="224466"/>
                    <a:pt x="84915" y="217701"/>
                  </a:cubicBezTo>
                  <a:cubicBezTo>
                    <a:pt x="85257" y="217457"/>
                    <a:pt x="85612" y="217239"/>
                    <a:pt x="85985" y="217038"/>
                  </a:cubicBezTo>
                  <a:lnTo>
                    <a:pt x="84037" y="203102"/>
                  </a:lnTo>
                  <a:lnTo>
                    <a:pt x="83502" y="203166"/>
                  </a:lnTo>
                  <a:cubicBezTo>
                    <a:pt x="82689" y="203453"/>
                    <a:pt x="81876" y="203736"/>
                    <a:pt x="81063" y="204023"/>
                  </a:cubicBezTo>
                  <a:cubicBezTo>
                    <a:pt x="72888" y="206891"/>
                    <a:pt x="64619" y="207114"/>
                    <a:pt x="56260" y="204686"/>
                  </a:cubicBezTo>
                  <a:cubicBezTo>
                    <a:pt x="64619" y="207114"/>
                    <a:pt x="72888" y="206891"/>
                    <a:pt x="81063" y="204023"/>
                  </a:cubicBezTo>
                  <a:cubicBezTo>
                    <a:pt x="81876" y="203736"/>
                    <a:pt x="82689" y="203453"/>
                    <a:pt x="83502" y="203166"/>
                  </a:cubicBezTo>
                  <a:lnTo>
                    <a:pt x="84016" y="202995"/>
                  </a:lnTo>
                  <a:lnTo>
                    <a:pt x="82133" y="184607"/>
                  </a:lnTo>
                  <a:lnTo>
                    <a:pt x="60904" y="186641"/>
                  </a:lnTo>
                  <a:lnTo>
                    <a:pt x="82133" y="184607"/>
                  </a:lnTo>
                  <a:lnTo>
                    <a:pt x="81533" y="167696"/>
                  </a:lnTo>
                  <a:cubicBezTo>
                    <a:pt x="80892" y="167769"/>
                    <a:pt x="80237" y="167846"/>
                    <a:pt x="79565" y="167932"/>
                  </a:cubicBezTo>
                  <a:cubicBezTo>
                    <a:pt x="71702" y="168972"/>
                    <a:pt x="64200" y="167838"/>
                    <a:pt x="57052" y="164528"/>
                  </a:cubicBezTo>
                  <a:cubicBezTo>
                    <a:pt x="64200" y="167838"/>
                    <a:pt x="71702" y="168972"/>
                    <a:pt x="79565" y="167932"/>
                  </a:cubicBezTo>
                  <a:cubicBezTo>
                    <a:pt x="80237" y="167846"/>
                    <a:pt x="80892" y="167769"/>
                    <a:pt x="81533" y="167696"/>
                  </a:cubicBezTo>
                  <a:lnTo>
                    <a:pt x="83138" y="137578"/>
                  </a:lnTo>
                  <a:cubicBezTo>
                    <a:pt x="82013" y="138164"/>
                    <a:pt x="80883" y="138746"/>
                    <a:pt x="79757" y="139333"/>
                  </a:cubicBezTo>
                  <a:cubicBezTo>
                    <a:pt x="73564" y="142574"/>
                    <a:pt x="67012" y="144376"/>
                    <a:pt x="60091" y="144749"/>
                  </a:cubicBezTo>
                  <a:cubicBezTo>
                    <a:pt x="67012" y="144376"/>
                    <a:pt x="73564" y="142574"/>
                    <a:pt x="79757" y="139333"/>
                  </a:cubicBezTo>
                  <a:cubicBezTo>
                    <a:pt x="80883" y="138746"/>
                    <a:pt x="82013" y="138164"/>
                    <a:pt x="83138" y="137578"/>
                  </a:cubicBezTo>
                  <a:lnTo>
                    <a:pt x="84551" y="125933"/>
                  </a:lnTo>
                  <a:lnTo>
                    <a:pt x="60091" y="128951"/>
                  </a:lnTo>
                  <a:lnTo>
                    <a:pt x="84551" y="125933"/>
                  </a:lnTo>
                  <a:lnTo>
                    <a:pt x="85771" y="109065"/>
                  </a:lnTo>
                  <a:cubicBezTo>
                    <a:pt x="85544" y="109163"/>
                    <a:pt x="85313" y="109270"/>
                    <a:pt x="85086" y="109386"/>
                  </a:cubicBezTo>
                  <a:cubicBezTo>
                    <a:pt x="81533" y="111556"/>
                    <a:pt x="77733" y="112062"/>
                    <a:pt x="73680" y="110906"/>
                  </a:cubicBezTo>
                  <a:lnTo>
                    <a:pt x="73616" y="110884"/>
                  </a:lnTo>
                  <a:lnTo>
                    <a:pt x="73616" y="110799"/>
                  </a:lnTo>
                  <a:lnTo>
                    <a:pt x="61696" y="108422"/>
                  </a:lnTo>
                  <a:lnTo>
                    <a:pt x="73616" y="110799"/>
                  </a:lnTo>
                  <a:lnTo>
                    <a:pt x="73680" y="110884"/>
                  </a:lnTo>
                  <a:lnTo>
                    <a:pt x="73680" y="110906"/>
                  </a:lnTo>
                  <a:cubicBezTo>
                    <a:pt x="77733" y="112062"/>
                    <a:pt x="81533" y="111556"/>
                    <a:pt x="85086" y="109386"/>
                  </a:cubicBezTo>
                  <a:cubicBezTo>
                    <a:pt x="85313" y="109270"/>
                    <a:pt x="85544" y="109163"/>
                    <a:pt x="85771" y="109065"/>
                  </a:cubicBezTo>
                  <a:lnTo>
                    <a:pt x="85749" y="88386"/>
                  </a:lnTo>
                  <a:cubicBezTo>
                    <a:pt x="85492" y="88557"/>
                    <a:pt x="85249" y="88742"/>
                    <a:pt x="85022" y="88943"/>
                  </a:cubicBezTo>
                  <a:cubicBezTo>
                    <a:pt x="78075" y="94478"/>
                    <a:pt x="70555" y="95699"/>
                    <a:pt x="62466" y="92603"/>
                  </a:cubicBezTo>
                  <a:cubicBezTo>
                    <a:pt x="70555" y="95699"/>
                    <a:pt x="78075" y="94478"/>
                    <a:pt x="85022" y="88943"/>
                  </a:cubicBezTo>
                  <a:cubicBezTo>
                    <a:pt x="85249" y="88742"/>
                    <a:pt x="85492" y="88557"/>
                    <a:pt x="85749" y="88386"/>
                  </a:cubicBezTo>
                  <a:lnTo>
                    <a:pt x="83673" y="64433"/>
                  </a:lnTo>
                  <a:cubicBezTo>
                    <a:pt x="82775" y="65319"/>
                    <a:pt x="81863" y="66188"/>
                    <a:pt x="80934" y="67044"/>
                  </a:cubicBezTo>
                  <a:cubicBezTo>
                    <a:pt x="74673" y="72897"/>
                    <a:pt x="67722" y="73774"/>
                    <a:pt x="60091" y="69677"/>
                  </a:cubicBezTo>
                  <a:cubicBezTo>
                    <a:pt x="67722" y="73774"/>
                    <a:pt x="74673" y="72897"/>
                    <a:pt x="80934" y="67044"/>
                  </a:cubicBezTo>
                  <a:cubicBezTo>
                    <a:pt x="81863" y="66188"/>
                    <a:pt x="82775" y="65319"/>
                    <a:pt x="83673" y="64433"/>
                  </a:cubicBezTo>
                  <a:lnTo>
                    <a:pt x="82240" y="38724"/>
                  </a:lnTo>
                  <a:cubicBezTo>
                    <a:pt x="81640" y="39079"/>
                    <a:pt x="81050" y="39439"/>
                    <a:pt x="80464" y="39794"/>
                  </a:cubicBezTo>
                  <a:cubicBezTo>
                    <a:pt x="73988" y="43763"/>
                    <a:pt x="66973" y="46109"/>
                    <a:pt x="59427" y="46837"/>
                  </a:cubicBezTo>
                  <a:cubicBezTo>
                    <a:pt x="66973" y="46109"/>
                    <a:pt x="73988" y="43763"/>
                    <a:pt x="80464" y="39794"/>
                  </a:cubicBezTo>
                  <a:cubicBezTo>
                    <a:pt x="81050" y="39439"/>
                    <a:pt x="81640" y="39079"/>
                    <a:pt x="82240" y="38724"/>
                  </a:cubicBezTo>
                  <a:lnTo>
                    <a:pt x="79950" y="24960"/>
                  </a:lnTo>
                  <a:cubicBezTo>
                    <a:pt x="79436" y="25204"/>
                    <a:pt x="78923" y="25482"/>
                    <a:pt x="78409" y="25794"/>
                  </a:cubicBezTo>
                  <a:cubicBezTo>
                    <a:pt x="71488" y="29635"/>
                    <a:pt x="64093" y="31116"/>
                    <a:pt x="56217" y="30247"/>
                  </a:cubicBezTo>
                  <a:cubicBezTo>
                    <a:pt x="64093" y="31116"/>
                    <a:pt x="71488" y="29635"/>
                    <a:pt x="78409" y="25794"/>
                  </a:cubicBezTo>
                  <a:cubicBezTo>
                    <a:pt x="78923" y="25482"/>
                    <a:pt x="79436" y="25204"/>
                    <a:pt x="79950" y="24960"/>
                  </a:cubicBezTo>
                  <a:cubicBezTo>
                    <a:pt x="76154" y="14586"/>
                    <a:pt x="69494" y="6520"/>
                    <a:pt x="59962" y="771"/>
                  </a:cubicBezTo>
                  <a:cubicBezTo>
                    <a:pt x="59462" y="501"/>
                    <a:pt x="58969" y="244"/>
                    <a:pt x="58486" y="0"/>
                  </a:cubicBezTo>
                  <a:cubicBezTo>
                    <a:pt x="57103" y="672"/>
                    <a:pt x="55768" y="1383"/>
                    <a:pt x="54484" y="2141"/>
                  </a:cubicBezTo>
                  <a:cubicBezTo>
                    <a:pt x="51801" y="3695"/>
                    <a:pt x="49335" y="5407"/>
                    <a:pt x="47080" y="7278"/>
                  </a:cubicBezTo>
                  <a:cubicBezTo>
                    <a:pt x="41717" y="11645"/>
                    <a:pt x="37501" y="16825"/>
                    <a:pt x="34432" y="22819"/>
                  </a:cubicBezTo>
                  <a:moveTo>
                    <a:pt x="48492" y="764758"/>
                  </a:moveTo>
                  <a:cubicBezTo>
                    <a:pt x="52044" y="759565"/>
                    <a:pt x="56333" y="756966"/>
                    <a:pt x="61353" y="756966"/>
                  </a:cubicBezTo>
                  <a:cubicBezTo>
                    <a:pt x="66374" y="756966"/>
                    <a:pt x="70671" y="759565"/>
                    <a:pt x="74236" y="764758"/>
                  </a:cubicBezTo>
                  <a:cubicBezTo>
                    <a:pt x="77776" y="769926"/>
                    <a:pt x="79543" y="776159"/>
                    <a:pt x="79543" y="783467"/>
                  </a:cubicBezTo>
                  <a:cubicBezTo>
                    <a:pt x="79543" y="790788"/>
                    <a:pt x="77776" y="797030"/>
                    <a:pt x="74236" y="802198"/>
                  </a:cubicBezTo>
                  <a:cubicBezTo>
                    <a:pt x="70671" y="807365"/>
                    <a:pt x="66374" y="809947"/>
                    <a:pt x="61353" y="809947"/>
                  </a:cubicBezTo>
                  <a:cubicBezTo>
                    <a:pt x="56333" y="809947"/>
                    <a:pt x="52044" y="807365"/>
                    <a:pt x="48492" y="802198"/>
                  </a:cubicBezTo>
                  <a:cubicBezTo>
                    <a:pt x="44927" y="797030"/>
                    <a:pt x="43142" y="790788"/>
                    <a:pt x="43142" y="783467"/>
                  </a:cubicBezTo>
                  <a:cubicBezTo>
                    <a:pt x="43142" y="776146"/>
                    <a:pt x="44927" y="769926"/>
                    <a:pt x="48492" y="764758"/>
                  </a:cubicBezTo>
                  <a:close/>
                </a:path>
              </a:pathLst>
            </a:custGeom>
            <a:solidFill>
              <a:schemeClr val="accent4">
                <a:lumMod val="40000"/>
                <a:lumOff val="60000"/>
              </a:schemeClr>
            </a:solidFill>
            <a:ln w="3175" cap="flat">
              <a:solidFill>
                <a:schemeClr val="accent4">
                  <a:lumMod val="75000"/>
                </a:schemeClr>
              </a:solidFill>
              <a:prstDash val="solid"/>
              <a:miter/>
            </a:ln>
          </p:spPr>
          <p:txBody>
            <a:bodyPr/>
            <a:lstStyle/>
            <a:p>
              <a:endParaRPr lang="en-US"/>
            </a:p>
          </p:txBody>
        </p:sp>
        <p:sp>
          <p:nvSpPr>
            <p:cNvPr id="1254" name="Freeform 327">
              <a:extLst>
                <a:ext uri="{FF2B5EF4-FFF2-40B4-BE49-F238E27FC236}">
                  <a16:creationId xmlns:a16="http://schemas.microsoft.com/office/drawing/2014/main" id="{B162F52E-A694-6878-8096-D4A44A7CCCBD}"/>
                </a:ext>
              </a:extLst>
            </p:cNvPr>
            <p:cNvSpPr/>
            <p:nvPr/>
          </p:nvSpPr>
          <p:spPr>
            <a:xfrm>
              <a:off x="7791821" y="1876995"/>
              <a:ext cx="356513" cy="1005920"/>
            </a:xfrm>
            <a:custGeom>
              <a:avLst/>
              <a:gdLst>
                <a:gd name="csX0" fmla="*/ 293812 w 356513"/>
                <a:gd name="csY0" fmla="*/ 24960 h 1005920"/>
                <a:gd name="csX1" fmla="*/ 273824 w 356513"/>
                <a:gd name="csY1" fmla="*/ 771 h 1005920"/>
                <a:gd name="csX2" fmla="*/ 272348 w 356513"/>
                <a:gd name="csY2" fmla="*/ 0 h 1005920"/>
                <a:gd name="csX3" fmla="*/ 268346 w 356513"/>
                <a:gd name="csY3" fmla="*/ 2141 h 1005920"/>
                <a:gd name="csX4" fmla="*/ 260941 w 356513"/>
                <a:gd name="csY4" fmla="*/ 7278 h 1005920"/>
                <a:gd name="csX5" fmla="*/ 248294 w 356513"/>
                <a:gd name="csY5" fmla="*/ 22819 h 1005920"/>
                <a:gd name="csX6" fmla="*/ 242645 w 356513"/>
                <a:gd name="csY6" fmla="*/ 41378 h 1005920"/>
                <a:gd name="csX7" fmla="*/ 239477 w 356513"/>
                <a:gd name="csY7" fmla="*/ 106004 h 1005920"/>
                <a:gd name="csX8" fmla="*/ 239863 w 356513"/>
                <a:gd name="csY8" fmla="*/ 118184 h 1005920"/>
                <a:gd name="csX9" fmla="*/ 238514 w 356513"/>
                <a:gd name="csY9" fmla="*/ 206827 h 1005920"/>
                <a:gd name="csX10" fmla="*/ 235069 w 356513"/>
                <a:gd name="csY10" fmla="*/ 247841 h 1005920"/>
                <a:gd name="csX11" fmla="*/ 229484 w 356513"/>
                <a:gd name="csY11" fmla="*/ 298445 h 1005920"/>
                <a:gd name="csX12" fmla="*/ 225418 w 356513"/>
                <a:gd name="csY12" fmla="*/ 351918 h 1005920"/>
                <a:gd name="csX13" fmla="*/ 226744 w 356513"/>
                <a:gd name="csY13" fmla="*/ 369236 h 1005920"/>
                <a:gd name="csX14" fmla="*/ 235625 w 356513"/>
                <a:gd name="csY14" fmla="*/ 402158 h 1005920"/>
                <a:gd name="csX15" fmla="*/ 234127 w 356513"/>
                <a:gd name="csY15" fmla="*/ 419562 h 1005920"/>
                <a:gd name="csX16" fmla="*/ 225032 w 356513"/>
                <a:gd name="csY16" fmla="*/ 460811 h 1005920"/>
                <a:gd name="csX17" fmla="*/ 249942 w 356513"/>
                <a:gd name="csY17" fmla="*/ 616456 h 1005920"/>
                <a:gd name="csX18" fmla="*/ 259529 w 356513"/>
                <a:gd name="csY18" fmla="*/ 654324 h 1005920"/>
                <a:gd name="csX19" fmla="*/ 263852 w 356513"/>
                <a:gd name="csY19" fmla="*/ 679476 h 1005920"/>
                <a:gd name="csX20" fmla="*/ 263424 w 356513"/>
                <a:gd name="csY20" fmla="*/ 694739 h 1005920"/>
                <a:gd name="csX21" fmla="*/ 257047 w 356513"/>
                <a:gd name="csY21" fmla="*/ 711435 h 1005920"/>
                <a:gd name="csX22" fmla="*/ 240505 w 356513"/>
                <a:gd name="csY22" fmla="*/ 767712 h 1005920"/>
                <a:gd name="csX23" fmla="*/ 245426 w 356513"/>
                <a:gd name="csY23" fmla="*/ 799415 h 1005920"/>
                <a:gd name="csX24" fmla="*/ 267233 w 356513"/>
                <a:gd name="csY24" fmla="*/ 879966 h 1005920"/>
                <a:gd name="csX25" fmla="*/ 269994 w 356513"/>
                <a:gd name="csY25" fmla="*/ 913232 h 1005920"/>
                <a:gd name="csX26" fmla="*/ 261819 w 356513"/>
                <a:gd name="csY26" fmla="*/ 935002 h 1005920"/>
                <a:gd name="csX27" fmla="*/ 219939 w 356513"/>
                <a:gd name="csY27" fmla="*/ 957585 h 1005920"/>
                <a:gd name="csX28" fmla="*/ 213862 w 356513"/>
                <a:gd name="csY28" fmla="*/ 957735 h 1005920"/>
                <a:gd name="csX29" fmla="*/ 213862 w 356513"/>
                <a:gd name="csY29" fmla="*/ 961417 h 1005920"/>
                <a:gd name="csX30" fmla="*/ 236096 w 356513"/>
                <a:gd name="csY30" fmla="*/ 961417 h 1005920"/>
                <a:gd name="csX31" fmla="*/ 225268 w 356513"/>
                <a:gd name="csY31" fmla="*/ 981518 h 1005920"/>
                <a:gd name="csX32" fmla="*/ 223106 w 356513"/>
                <a:gd name="csY32" fmla="*/ 985520 h 1005920"/>
                <a:gd name="csX33" fmla="*/ 243073 w 356513"/>
                <a:gd name="csY33" fmla="*/ 983294 h 1005920"/>
                <a:gd name="csX34" fmla="*/ 249064 w 356513"/>
                <a:gd name="csY34" fmla="*/ 974411 h 1005920"/>
                <a:gd name="csX35" fmla="*/ 254607 w 356513"/>
                <a:gd name="csY35" fmla="*/ 974411 h 1005920"/>
                <a:gd name="csX36" fmla="*/ 263381 w 356513"/>
                <a:gd name="csY36" fmla="*/ 997765 h 1005920"/>
                <a:gd name="csX37" fmla="*/ 267597 w 356513"/>
                <a:gd name="csY37" fmla="*/ 1004058 h 1005920"/>
                <a:gd name="csX38" fmla="*/ 284267 w 356513"/>
                <a:gd name="csY38" fmla="*/ 987383 h 1005920"/>
                <a:gd name="csX39" fmla="*/ 286108 w 356513"/>
                <a:gd name="csY39" fmla="*/ 989245 h 1005920"/>
                <a:gd name="csX40" fmla="*/ 280565 w 356513"/>
                <a:gd name="csY40" fmla="*/ 1000355 h 1005920"/>
                <a:gd name="csX41" fmla="*/ 290238 w 356513"/>
                <a:gd name="csY41" fmla="*/ 1005257 h 1005920"/>
                <a:gd name="csX42" fmla="*/ 293576 w 356513"/>
                <a:gd name="csY42" fmla="*/ 1005835 h 1005920"/>
                <a:gd name="csX43" fmla="*/ 295395 w 356513"/>
                <a:gd name="csY43" fmla="*/ 1005921 h 1005920"/>
                <a:gd name="csX44" fmla="*/ 313178 w 356513"/>
                <a:gd name="csY44" fmla="*/ 982331 h 1005920"/>
                <a:gd name="csX45" fmla="*/ 320711 w 356513"/>
                <a:gd name="csY45" fmla="*/ 984557 h 1005920"/>
                <a:gd name="csX46" fmla="*/ 331112 w 356513"/>
                <a:gd name="csY46" fmla="*/ 993419 h 1005920"/>
                <a:gd name="csX47" fmla="*/ 331540 w 356513"/>
                <a:gd name="csY47" fmla="*/ 992156 h 1005920"/>
                <a:gd name="csX48" fmla="*/ 329228 w 356513"/>
                <a:gd name="csY48" fmla="*/ 980083 h 1005920"/>
                <a:gd name="csX49" fmla="*/ 319470 w 356513"/>
                <a:gd name="csY49" fmla="*/ 968845 h 1005920"/>
                <a:gd name="csX50" fmla="*/ 356513 w 356513"/>
                <a:gd name="csY50" fmla="*/ 966983 h 1005920"/>
                <a:gd name="csX51" fmla="*/ 354823 w 356513"/>
                <a:gd name="csY51" fmla="*/ 966191 h 1005920"/>
                <a:gd name="csX52" fmla="*/ 289874 w 356513"/>
                <a:gd name="csY52" fmla="*/ 903385 h 1005920"/>
                <a:gd name="csX53" fmla="*/ 288034 w 356513"/>
                <a:gd name="csY53" fmla="*/ 893688 h 1005920"/>
                <a:gd name="csX54" fmla="*/ 287713 w 356513"/>
                <a:gd name="csY54" fmla="*/ 893688 h 1005920"/>
                <a:gd name="csX55" fmla="*/ 286750 w 356513"/>
                <a:gd name="csY55" fmla="*/ 893966 h 1005920"/>
                <a:gd name="csX56" fmla="*/ 286792 w 356513"/>
                <a:gd name="csY56" fmla="*/ 893624 h 1005920"/>
                <a:gd name="csX57" fmla="*/ 291864 w 356513"/>
                <a:gd name="csY57" fmla="*/ 858432 h 1005920"/>
                <a:gd name="csX58" fmla="*/ 313478 w 356513"/>
                <a:gd name="csY58" fmla="*/ 786079 h 1005920"/>
                <a:gd name="csX59" fmla="*/ 307336 w 356513"/>
                <a:gd name="csY59" fmla="*/ 744144 h 1005920"/>
                <a:gd name="csX60" fmla="*/ 296722 w 356513"/>
                <a:gd name="csY60" fmla="*/ 727019 h 1005920"/>
                <a:gd name="csX61" fmla="*/ 286600 w 356513"/>
                <a:gd name="csY61" fmla="*/ 693240 h 1005920"/>
                <a:gd name="csX62" fmla="*/ 288226 w 356513"/>
                <a:gd name="csY62" fmla="*/ 650642 h 1005920"/>
                <a:gd name="csX63" fmla="*/ 297878 w 356513"/>
                <a:gd name="csY63" fmla="*/ 612689 h 1005920"/>
                <a:gd name="csX64" fmla="*/ 306587 w 356513"/>
                <a:gd name="csY64" fmla="*/ 571289 h 1005920"/>
                <a:gd name="csX65" fmla="*/ 317501 w 356513"/>
                <a:gd name="csY65" fmla="*/ 487377 h 1005920"/>
                <a:gd name="csX66" fmla="*/ 305089 w 356513"/>
                <a:gd name="csY66" fmla="*/ 405583 h 1005920"/>
                <a:gd name="csX67" fmla="*/ 306266 w 356513"/>
                <a:gd name="csY67" fmla="*/ 403143 h 1005920"/>
                <a:gd name="csX68" fmla="*/ 318293 w 356513"/>
                <a:gd name="csY68" fmla="*/ 364162 h 1005920"/>
                <a:gd name="csX69" fmla="*/ 317394 w 356513"/>
                <a:gd name="csY69" fmla="*/ 364826 h 1005920"/>
                <a:gd name="csX70" fmla="*/ 282705 w 356513"/>
                <a:gd name="csY70" fmla="*/ 367438 h 1005920"/>
                <a:gd name="csX71" fmla="*/ 270079 w 356513"/>
                <a:gd name="csY71" fmla="*/ 30247 h 1005920"/>
                <a:gd name="csX72" fmla="*/ 292271 w 356513"/>
                <a:gd name="csY72" fmla="*/ 25794 h 1005920"/>
                <a:gd name="csX73" fmla="*/ 293812 w 356513"/>
                <a:gd name="csY73" fmla="*/ 24960 h 1005920"/>
                <a:gd name="csX74" fmla="*/ 296101 w 356513"/>
                <a:gd name="csY74" fmla="*/ 38724 h 1005920"/>
                <a:gd name="csX75" fmla="*/ 297535 w 356513"/>
                <a:gd name="csY75" fmla="*/ 64433 h 1005920"/>
                <a:gd name="csX76" fmla="*/ 299611 w 356513"/>
                <a:gd name="csY76" fmla="*/ 88386 h 1005920"/>
                <a:gd name="csX77" fmla="*/ 299632 w 356513"/>
                <a:gd name="csY77" fmla="*/ 109065 h 1005920"/>
                <a:gd name="csX78" fmla="*/ 298413 w 356513"/>
                <a:gd name="csY78" fmla="*/ 125933 h 1005920"/>
                <a:gd name="csX79" fmla="*/ 297000 w 356513"/>
                <a:gd name="csY79" fmla="*/ 137578 h 1005920"/>
                <a:gd name="csX80" fmla="*/ 295395 w 356513"/>
                <a:gd name="csY80" fmla="*/ 167696 h 1005920"/>
                <a:gd name="csX81" fmla="*/ 295994 w 356513"/>
                <a:gd name="csY81" fmla="*/ 184607 h 1005920"/>
                <a:gd name="csX82" fmla="*/ 297878 w 356513"/>
                <a:gd name="csY82" fmla="*/ 202995 h 1005920"/>
                <a:gd name="csX83" fmla="*/ 297899 w 356513"/>
                <a:gd name="csY83" fmla="*/ 203102 h 1005920"/>
                <a:gd name="csX84" fmla="*/ 299846 w 356513"/>
                <a:gd name="csY84" fmla="*/ 217038 h 1005920"/>
                <a:gd name="csX85" fmla="*/ 302029 w 356513"/>
                <a:gd name="csY85" fmla="*/ 231615 h 1005920"/>
                <a:gd name="csX86" fmla="*/ 305111 w 356513"/>
                <a:gd name="csY86" fmla="*/ 251116 h 1005920"/>
                <a:gd name="csX87" fmla="*/ 309412 w 356513"/>
                <a:gd name="csY87" fmla="*/ 276418 h 1005920"/>
                <a:gd name="csX88" fmla="*/ 312130 w 356513"/>
                <a:gd name="csY88" fmla="*/ 293415 h 1005920"/>
                <a:gd name="csX89" fmla="*/ 315383 w 356513"/>
                <a:gd name="csY89" fmla="*/ 317925 h 1005920"/>
                <a:gd name="csX90" fmla="*/ 317865 w 356513"/>
                <a:gd name="csY90" fmla="*/ 342606 h 1005920"/>
                <a:gd name="csX91" fmla="*/ 318293 w 356513"/>
                <a:gd name="csY91" fmla="*/ 364162 h 1005920"/>
                <a:gd name="csX92" fmla="*/ 273289 w 356513"/>
                <a:gd name="csY92" fmla="*/ 46837 h 1005920"/>
                <a:gd name="csX93" fmla="*/ 294325 w 356513"/>
                <a:gd name="csY93" fmla="*/ 39794 h 1005920"/>
                <a:gd name="csX94" fmla="*/ 296101 w 356513"/>
                <a:gd name="csY94" fmla="*/ 38724 h 1005920"/>
                <a:gd name="csX95" fmla="*/ 83044 w 356513"/>
                <a:gd name="csY95" fmla="*/ 253385 h 1005920"/>
                <a:gd name="csX96" fmla="*/ 58948 w 356513"/>
                <a:gd name="csY96" fmla="*/ 240713 h 1005920"/>
                <a:gd name="csX97" fmla="*/ 54475 w 356513"/>
                <a:gd name="csY97" fmla="*/ 247520 h 1005920"/>
                <a:gd name="csX98" fmla="*/ 40651 w 356513"/>
                <a:gd name="csY98" fmla="*/ 307393 h 1005920"/>
                <a:gd name="csX99" fmla="*/ 20664 w 356513"/>
                <a:gd name="csY99" fmla="*/ 348258 h 1005920"/>
                <a:gd name="csX100" fmla="*/ 37420 w 356513"/>
                <a:gd name="csY100" fmla="*/ 384177 h 1005920"/>
                <a:gd name="csX101" fmla="*/ 633 w 356513"/>
                <a:gd name="csY101" fmla="*/ 469438 h 1005920"/>
                <a:gd name="csX102" fmla="*/ 3415 w 356513"/>
                <a:gd name="csY102" fmla="*/ 498936 h 1005920"/>
                <a:gd name="csX103" fmla="*/ 19850 w 356513"/>
                <a:gd name="csY103" fmla="*/ 548620 h 1005920"/>
                <a:gd name="csX104" fmla="*/ 37762 w 356513"/>
                <a:gd name="csY104" fmla="*/ 570647 h 1005920"/>
                <a:gd name="csX105" fmla="*/ 38768 w 356513"/>
                <a:gd name="csY105" fmla="*/ 604875 h 1005920"/>
                <a:gd name="csX106" fmla="*/ 13409 w 356513"/>
                <a:gd name="csY106" fmla="*/ 679540 h 1005920"/>
                <a:gd name="csX107" fmla="*/ 36778 w 356513"/>
                <a:gd name="csY107" fmla="*/ 718992 h 1005920"/>
                <a:gd name="csX108" fmla="*/ 52228 w 356513"/>
                <a:gd name="csY108" fmla="*/ 750074 h 1005920"/>
                <a:gd name="csX109" fmla="*/ 38554 w 356513"/>
                <a:gd name="csY109" fmla="*/ 861364 h 1005920"/>
                <a:gd name="csX110" fmla="*/ 26463 w 356513"/>
                <a:gd name="csY110" fmla="*/ 873095 h 1005920"/>
                <a:gd name="csX111" fmla="*/ 21306 w 356513"/>
                <a:gd name="csY111" fmla="*/ 873866 h 1005920"/>
                <a:gd name="csX112" fmla="*/ 17625 w 356513"/>
                <a:gd name="csY112" fmla="*/ 877162 h 1005920"/>
                <a:gd name="csX113" fmla="*/ 17561 w 356513"/>
                <a:gd name="csY113" fmla="*/ 877334 h 1005920"/>
                <a:gd name="csX114" fmla="*/ 17176 w 356513"/>
                <a:gd name="csY114" fmla="*/ 878982 h 1005920"/>
                <a:gd name="csX115" fmla="*/ 22932 w 356513"/>
                <a:gd name="csY115" fmla="*/ 891547 h 1005920"/>
                <a:gd name="csX116" fmla="*/ 18502 w 356513"/>
                <a:gd name="csY116" fmla="*/ 896449 h 1005920"/>
                <a:gd name="csX117" fmla="*/ 16469 w 356513"/>
                <a:gd name="csY117" fmla="*/ 898783 h 1005920"/>
                <a:gd name="csX118" fmla="*/ 27747 w 356513"/>
                <a:gd name="csY118" fmla="*/ 902122 h 1005920"/>
                <a:gd name="csX119" fmla="*/ 34873 w 356513"/>
                <a:gd name="csY119" fmla="*/ 898868 h 1005920"/>
                <a:gd name="csX120" fmla="*/ 33118 w 356513"/>
                <a:gd name="csY120" fmla="*/ 912547 h 1005920"/>
                <a:gd name="csX121" fmla="*/ 29545 w 356513"/>
                <a:gd name="csY121" fmla="*/ 918433 h 1005920"/>
                <a:gd name="csX122" fmla="*/ 28774 w 356513"/>
                <a:gd name="csY122" fmla="*/ 919525 h 1005920"/>
                <a:gd name="csX123" fmla="*/ 28774 w 356513"/>
                <a:gd name="csY123" fmla="*/ 921816 h 1005920"/>
                <a:gd name="csX124" fmla="*/ 34103 w 356513"/>
                <a:gd name="csY124" fmla="*/ 921816 h 1005920"/>
                <a:gd name="csX125" fmla="*/ 50945 w 356513"/>
                <a:gd name="csY125" fmla="*/ 904198 h 1005920"/>
                <a:gd name="csX126" fmla="*/ 51865 w 356513"/>
                <a:gd name="csY126" fmla="*/ 919547 h 1005920"/>
                <a:gd name="csX127" fmla="*/ 53384 w 356513"/>
                <a:gd name="csY127" fmla="*/ 919739 h 1005920"/>
                <a:gd name="csX128" fmla="*/ 61281 w 356513"/>
                <a:gd name="csY128" fmla="*/ 913660 h 1005920"/>
                <a:gd name="csX129" fmla="*/ 61195 w 356513"/>
                <a:gd name="csY129" fmla="*/ 905654 h 1005920"/>
                <a:gd name="csX130" fmla="*/ 75212 w 356513"/>
                <a:gd name="csY130" fmla="*/ 917256 h 1005920"/>
                <a:gd name="csX131" fmla="*/ 79685 w 356513"/>
                <a:gd name="csY131" fmla="*/ 925583 h 1005920"/>
                <a:gd name="csX132" fmla="*/ 81054 w 356513"/>
                <a:gd name="csY132" fmla="*/ 926461 h 1005920"/>
                <a:gd name="csX133" fmla="*/ 81140 w 356513"/>
                <a:gd name="csY133" fmla="*/ 908351 h 1005920"/>
                <a:gd name="csX134" fmla="*/ 81183 w 356513"/>
                <a:gd name="csY134" fmla="*/ 908158 h 1005920"/>
                <a:gd name="csX135" fmla="*/ 96719 w 356513"/>
                <a:gd name="csY135" fmla="*/ 913981 h 1005920"/>
                <a:gd name="csX136" fmla="*/ 98367 w 356513"/>
                <a:gd name="csY136" fmla="*/ 914794 h 1005920"/>
                <a:gd name="csX137" fmla="*/ 98516 w 356513"/>
                <a:gd name="csY137" fmla="*/ 914323 h 1005920"/>
                <a:gd name="csX138" fmla="*/ 96205 w 356513"/>
                <a:gd name="csY138" fmla="*/ 904134 h 1005920"/>
                <a:gd name="csX139" fmla="*/ 94515 w 356513"/>
                <a:gd name="csY139" fmla="*/ 901929 h 1005920"/>
                <a:gd name="csX140" fmla="*/ 106306 w 356513"/>
                <a:gd name="csY140" fmla="*/ 899746 h 1005920"/>
                <a:gd name="csX141" fmla="*/ 110244 w 356513"/>
                <a:gd name="csY141" fmla="*/ 902550 h 1005920"/>
                <a:gd name="csX142" fmla="*/ 111121 w 356513"/>
                <a:gd name="csY142" fmla="*/ 902550 h 1005920"/>
                <a:gd name="csX143" fmla="*/ 115187 w 356513"/>
                <a:gd name="csY143" fmla="*/ 902571 h 1005920"/>
                <a:gd name="csX144" fmla="*/ 113218 w 356513"/>
                <a:gd name="csY144" fmla="*/ 896428 h 1005920"/>
                <a:gd name="csX145" fmla="*/ 107504 w 356513"/>
                <a:gd name="csY145" fmla="*/ 892746 h 1005920"/>
                <a:gd name="csX146" fmla="*/ 130488 w 356513"/>
                <a:gd name="csY146" fmla="*/ 888486 h 1005920"/>
                <a:gd name="csX147" fmla="*/ 132756 w 356513"/>
                <a:gd name="csY147" fmla="*/ 888914 h 1005920"/>
                <a:gd name="csX148" fmla="*/ 128947 w 356513"/>
                <a:gd name="csY148" fmla="*/ 885040 h 1005920"/>
                <a:gd name="csX149" fmla="*/ 102390 w 356513"/>
                <a:gd name="csY149" fmla="*/ 870976 h 1005920"/>
                <a:gd name="csX150" fmla="*/ 87110 w 356513"/>
                <a:gd name="csY150" fmla="*/ 861728 h 1005920"/>
                <a:gd name="csX151" fmla="*/ 73500 w 356513"/>
                <a:gd name="csY151" fmla="*/ 832787 h 1005920"/>
                <a:gd name="csX152" fmla="*/ 82574 w 356513"/>
                <a:gd name="csY152" fmla="*/ 747141 h 1005920"/>
                <a:gd name="csX153" fmla="*/ 98602 w 356513"/>
                <a:gd name="csY153" fmla="*/ 722203 h 1005920"/>
                <a:gd name="csX154" fmla="*/ 126978 w 356513"/>
                <a:gd name="csY154" fmla="*/ 681681 h 1005920"/>
                <a:gd name="csX155" fmla="*/ 130488 w 356513"/>
                <a:gd name="csY155" fmla="*/ 665969 h 1005920"/>
                <a:gd name="csX156" fmla="*/ 122891 w 356513"/>
                <a:gd name="csY156" fmla="*/ 630969 h 1005920"/>
                <a:gd name="csX157" fmla="*/ 100956 w 356513"/>
                <a:gd name="csY157" fmla="*/ 608493 h 1005920"/>
                <a:gd name="csX158" fmla="*/ 96526 w 356513"/>
                <a:gd name="csY158" fmla="*/ 605903 h 1005920"/>
                <a:gd name="csX159" fmla="*/ 97297 w 356513"/>
                <a:gd name="csY159" fmla="*/ 571482 h 1005920"/>
                <a:gd name="csX160" fmla="*/ 125994 w 356513"/>
                <a:gd name="csY160" fmla="*/ 460041 h 1005920"/>
                <a:gd name="csX161" fmla="*/ 116342 w 356513"/>
                <a:gd name="csY161" fmla="*/ 409415 h 1005920"/>
                <a:gd name="csX162" fmla="*/ 97639 w 356513"/>
                <a:gd name="csY162" fmla="*/ 385012 h 1005920"/>
                <a:gd name="csX163" fmla="*/ 114823 w 356513"/>
                <a:gd name="csY163" fmla="*/ 353909 h 1005920"/>
                <a:gd name="csX164" fmla="*/ 114502 w 356513"/>
                <a:gd name="csY164" fmla="*/ 350313 h 1005920"/>
                <a:gd name="csX165" fmla="*/ 113240 w 356513"/>
                <a:gd name="csY165" fmla="*/ 351147 h 1005920"/>
                <a:gd name="csX166" fmla="*/ 59997 w 356513"/>
                <a:gd name="csY166" fmla="*/ 360395 h 1005920"/>
                <a:gd name="csX167" fmla="*/ 65454 w 356513"/>
                <a:gd name="csY167" fmla="*/ 263189 h 1005920"/>
                <a:gd name="csX168" fmla="*/ 83515 w 356513"/>
                <a:gd name="csY168" fmla="*/ 264024 h 1005920"/>
                <a:gd name="csX169" fmla="*/ 84071 w 356513"/>
                <a:gd name="csY169" fmla="*/ 263746 h 1005920"/>
                <a:gd name="csX170" fmla="*/ 84414 w 356513"/>
                <a:gd name="csY170" fmla="*/ 263575 h 1005920"/>
                <a:gd name="csX171" fmla="*/ 83044 w 356513"/>
                <a:gd name="csY171" fmla="*/ 253385 h 1005920"/>
                <a:gd name="csX172" fmla="*/ 66245 w 356513"/>
                <a:gd name="csY172" fmla="*/ 253749 h 1005920"/>
                <a:gd name="csX173" fmla="*/ 84414 w 356513"/>
                <a:gd name="csY173" fmla="*/ 263682 h 1005920"/>
                <a:gd name="csX174" fmla="*/ 84414 w 356513"/>
                <a:gd name="csY174" fmla="*/ 263575 h 1005920"/>
                <a:gd name="csX175" fmla="*/ 85826 w 356513"/>
                <a:gd name="csY175" fmla="*/ 272565 h 1005920"/>
                <a:gd name="csX176" fmla="*/ 85805 w 356513"/>
                <a:gd name="csY176" fmla="*/ 272415 h 1005920"/>
                <a:gd name="csX177" fmla="*/ 84949 w 356513"/>
                <a:gd name="csY177" fmla="*/ 272715 h 1005920"/>
                <a:gd name="csX178" fmla="*/ 85826 w 356513"/>
                <a:gd name="csY178" fmla="*/ 272565 h 1005920"/>
                <a:gd name="csX179" fmla="*/ 87581 w 356513"/>
                <a:gd name="csY179" fmla="*/ 282327 h 1005920"/>
                <a:gd name="csX180" fmla="*/ 87581 w 356513"/>
                <a:gd name="csY180" fmla="*/ 282412 h 1005920"/>
                <a:gd name="csX181" fmla="*/ 91797 w 356513"/>
                <a:gd name="csY181" fmla="*/ 301121 h 1005920"/>
                <a:gd name="csX182" fmla="*/ 96997 w 356513"/>
                <a:gd name="csY182" fmla="*/ 318161 h 1005920"/>
                <a:gd name="csX183" fmla="*/ 105108 w 356513"/>
                <a:gd name="csY183" fmla="*/ 336185 h 1005920"/>
                <a:gd name="csX184" fmla="*/ 114395 w 356513"/>
                <a:gd name="csY184" fmla="*/ 349092 h 1005920"/>
                <a:gd name="csX185" fmla="*/ 114502 w 356513"/>
                <a:gd name="csY185" fmla="*/ 350313 h 1005920"/>
                <a:gd name="csX186" fmla="*/ 64662 w 356513"/>
                <a:gd name="csY186" fmla="*/ 271923 h 1005920"/>
                <a:gd name="csX187" fmla="*/ 82445 w 356513"/>
                <a:gd name="csY187" fmla="*/ 273079 h 1005920"/>
                <a:gd name="csX188" fmla="*/ 84949 w 356513"/>
                <a:gd name="csY188" fmla="*/ 272715 h 1005920"/>
                <a:gd name="csX189" fmla="*/ 85805 w 356513"/>
                <a:gd name="csY189" fmla="*/ 272415 h 1005920"/>
                <a:gd name="csX190" fmla="*/ 84414 w 356513"/>
                <a:gd name="csY190" fmla="*/ 263682 h 1005920"/>
                <a:gd name="csX191" fmla="*/ 86618 w 356513"/>
                <a:gd name="csY191" fmla="*/ 282583 h 1005920"/>
                <a:gd name="csX192" fmla="*/ 87581 w 356513"/>
                <a:gd name="csY192" fmla="*/ 282327 h 1005920"/>
                <a:gd name="csX193" fmla="*/ 64662 w 356513"/>
                <a:gd name="csY193" fmla="*/ 282947 h 1005920"/>
                <a:gd name="csX194" fmla="*/ 85248 w 356513"/>
                <a:gd name="csY194" fmla="*/ 283012 h 1005920"/>
                <a:gd name="csX195" fmla="*/ 86618 w 356513"/>
                <a:gd name="csY195" fmla="*/ 282583 h 1005920"/>
                <a:gd name="csX196" fmla="*/ 63185 w 356513"/>
                <a:gd name="csY196" fmla="*/ 300329 h 1005920"/>
                <a:gd name="csX197" fmla="*/ 89764 w 356513"/>
                <a:gd name="csY197" fmla="*/ 301699 h 1005920"/>
                <a:gd name="csX198" fmla="*/ 91797 w 356513"/>
                <a:gd name="csY198" fmla="*/ 301121 h 1005920"/>
                <a:gd name="csX199" fmla="*/ 59997 w 356513"/>
                <a:gd name="csY199" fmla="*/ 320087 h 1005920"/>
                <a:gd name="csX200" fmla="*/ 94921 w 356513"/>
                <a:gd name="csY200" fmla="*/ 318867 h 1005920"/>
                <a:gd name="csX201" fmla="*/ 96997 w 356513"/>
                <a:gd name="csY201" fmla="*/ 318161 h 1005920"/>
                <a:gd name="csX202" fmla="*/ 57621 w 356513"/>
                <a:gd name="csY202" fmla="*/ 339032 h 1005920"/>
                <a:gd name="csX203" fmla="*/ 103246 w 356513"/>
                <a:gd name="csY203" fmla="*/ 336870 h 1005920"/>
                <a:gd name="csX204" fmla="*/ 105108 w 356513"/>
                <a:gd name="csY204" fmla="*/ 336185 h 1005920"/>
                <a:gd name="csX205" fmla="*/ 273953 w 356513"/>
                <a:gd name="csY205" fmla="*/ 69677 h 1005920"/>
                <a:gd name="csX206" fmla="*/ 294796 w 356513"/>
                <a:gd name="csY206" fmla="*/ 67044 h 1005920"/>
                <a:gd name="csX207" fmla="*/ 297535 w 356513"/>
                <a:gd name="csY207" fmla="*/ 64433 h 1005920"/>
                <a:gd name="csX208" fmla="*/ 276328 w 356513"/>
                <a:gd name="csY208" fmla="*/ 92603 h 1005920"/>
                <a:gd name="csX209" fmla="*/ 298883 w 356513"/>
                <a:gd name="csY209" fmla="*/ 88943 h 1005920"/>
                <a:gd name="csX210" fmla="*/ 299611 w 356513"/>
                <a:gd name="csY210" fmla="*/ 88386 h 1005920"/>
                <a:gd name="csX211" fmla="*/ 287541 w 356513"/>
                <a:gd name="csY211" fmla="*/ 110884 h 1005920"/>
                <a:gd name="csX212" fmla="*/ 287477 w 356513"/>
                <a:gd name="csY212" fmla="*/ 110884 h 1005920"/>
                <a:gd name="csX213" fmla="*/ 287541 w 356513"/>
                <a:gd name="csY213" fmla="*/ 110906 h 1005920"/>
                <a:gd name="csX214" fmla="*/ 298948 w 356513"/>
                <a:gd name="csY214" fmla="*/ 109386 h 1005920"/>
                <a:gd name="csX215" fmla="*/ 299632 w 356513"/>
                <a:gd name="csY215" fmla="*/ 109065 h 1005920"/>
                <a:gd name="csX216" fmla="*/ 287541 w 356513"/>
                <a:gd name="csY216" fmla="*/ 110884 h 1005920"/>
                <a:gd name="csX217" fmla="*/ 287477 w 356513"/>
                <a:gd name="csY217" fmla="*/ 110799 h 1005920"/>
                <a:gd name="csX218" fmla="*/ 287477 w 356513"/>
                <a:gd name="csY218" fmla="*/ 110884 h 1005920"/>
                <a:gd name="csX219" fmla="*/ 275558 w 356513"/>
                <a:gd name="csY219" fmla="*/ 108422 h 1005920"/>
                <a:gd name="csX220" fmla="*/ 287477 w 356513"/>
                <a:gd name="csY220" fmla="*/ 110799 h 1005920"/>
                <a:gd name="csX221" fmla="*/ 273953 w 356513"/>
                <a:gd name="csY221" fmla="*/ 128951 h 1005920"/>
                <a:gd name="csX222" fmla="*/ 298413 w 356513"/>
                <a:gd name="csY222" fmla="*/ 125933 h 1005920"/>
                <a:gd name="csX223" fmla="*/ 273953 w 356513"/>
                <a:gd name="csY223" fmla="*/ 144749 h 1005920"/>
                <a:gd name="csX224" fmla="*/ 293619 w 356513"/>
                <a:gd name="csY224" fmla="*/ 139333 h 1005920"/>
                <a:gd name="csX225" fmla="*/ 297000 w 356513"/>
                <a:gd name="csY225" fmla="*/ 137578 h 1005920"/>
                <a:gd name="csX226" fmla="*/ 270914 w 356513"/>
                <a:gd name="csY226" fmla="*/ 164528 h 1005920"/>
                <a:gd name="csX227" fmla="*/ 293426 w 356513"/>
                <a:gd name="csY227" fmla="*/ 167932 h 1005920"/>
                <a:gd name="csX228" fmla="*/ 295395 w 356513"/>
                <a:gd name="csY228" fmla="*/ 167696 h 1005920"/>
                <a:gd name="csX229" fmla="*/ 297364 w 356513"/>
                <a:gd name="csY229" fmla="*/ 203166 h 1005920"/>
                <a:gd name="csX230" fmla="*/ 294924 w 356513"/>
                <a:gd name="csY230" fmla="*/ 204023 h 1005920"/>
                <a:gd name="csX231" fmla="*/ 270122 w 356513"/>
                <a:gd name="csY231" fmla="*/ 204686 h 1005920"/>
                <a:gd name="csX232" fmla="*/ 297364 w 356513"/>
                <a:gd name="csY232" fmla="*/ 203166 h 1005920"/>
                <a:gd name="csX233" fmla="*/ 297878 w 356513"/>
                <a:gd name="csY233" fmla="*/ 202995 h 1005920"/>
                <a:gd name="csX234" fmla="*/ 269330 w 356513"/>
                <a:gd name="csY234" fmla="*/ 221383 h 1005920"/>
                <a:gd name="csX235" fmla="*/ 298776 w 356513"/>
                <a:gd name="csY235" fmla="*/ 217701 h 1005920"/>
                <a:gd name="csX236" fmla="*/ 299846 w 356513"/>
                <a:gd name="csY236" fmla="*/ 217038 h 1005920"/>
                <a:gd name="csX237" fmla="*/ 274766 w 356513"/>
                <a:gd name="csY237" fmla="*/ 186641 h 1005920"/>
                <a:gd name="csX238" fmla="*/ 295994 w 356513"/>
                <a:gd name="csY238" fmla="*/ 184607 h 1005920"/>
                <a:gd name="csX239" fmla="*/ 273289 w 356513"/>
                <a:gd name="csY239" fmla="*/ 256832 h 1005920"/>
                <a:gd name="csX240" fmla="*/ 304576 w 356513"/>
                <a:gd name="csY240" fmla="*/ 251694 h 1005920"/>
                <a:gd name="csX241" fmla="*/ 305111 w 356513"/>
                <a:gd name="csY241" fmla="*/ 251116 h 1005920"/>
                <a:gd name="csX242" fmla="*/ 273953 w 356513"/>
                <a:gd name="csY242" fmla="*/ 238765 h 1005920"/>
                <a:gd name="csX243" fmla="*/ 301302 w 356513"/>
                <a:gd name="csY243" fmla="*/ 232129 h 1005920"/>
                <a:gd name="csX244" fmla="*/ 302029 w 356513"/>
                <a:gd name="csY244" fmla="*/ 231615 h 1005920"/>
                <a:gd name="csX245" fmla="*/ 279538 w 356513"/>
                <a:gd name="csY245" fmla="*/ 278987 h 1005920"/>
                <a:gd name="csX246" fmla="*/ 308620 w 356513"/>
                <a:gd name="csY246" fmla="*/ 276868 h 1005920"/>
                <a:gd name="csX247" fmla="*/ 309412 w 356513"/>
                <a:gd name="csY247" fmla="*/ 276418 h 1005920"/>
                <a:gd name="csX248" fmla="*/ 279538 w 356513"/>
                <a:gd name="csY248" fmla="*/ 301913 h 1005920"/>
                <a:gd name="csX249" fmla="*/ 310910 w 356513"/>
                <a:gd name="csY249" fmla="*/ 294699 h 1005920"/>
                <a:gd name="csX250" fmla="*/ 312130 w 356513"/>
                <a:gd name="csY250" fmla="*/ 293415 h 1005920"/>
                <a:gd name="csX251" fmla="*/ 277141 w 356513"/>
                <a:gd name="csY251" fmla="*/ 326423 h 1005920"/>
                <a:gd name="csX252" fmla="*/ 313799 w 356513"/>
                <a:gd name="csY252" fmla="*/ 319081 h 1005920"/>
                <a:gd name="csX253" fmla="*/ 315383 w 356513"/>
                <a:gd name="csY253" fmla="*/ 317925 h 1005920"/>
                <a:gd name="csX254" fmla="*/ 278746 w 356513"/>
                <a:gd name="csY254" fmla="*/ 349242 h 1005920"/>
                <a:gd name="csX255" fmla="*/ 314869 w 356513"/>
                <a:gd name="csY255" fmla="*/ 344747 h 1005920"/>
                <a:gd name="csX256" fmla="*/ 317865 w 356513"/>
                <a:gd name="csY256" fmla="*/ 342606 h 1005920"/>
                <a:gd name="csX257" fmla="*/ 94750 w 356513"/>
                <a:gd name="csY257" fmla="*/ 666803 h 1005920"/>
                <a:gd name="csX258" fmla="*/ 86532 w 356513"/>
                <a:gd name="csY258" fmla="*/ 693133 h 1005920"/>
                <a:gd name="csX259" fmla="*/ 66631 w 356513"/>
                <a:gd name="csY259" fmla="*/ 704029 h 1005920"/>
                <a:gd name="csX260" fmla="*/ 46750 w 356513"/>
                <a:gd name="csY260" fmla="*/ 693133 h 1005920"/>
                <a:gd name="csX261" fmla="*/ 38511 w 356513"/>
                <a:gd name="csY261" fmla="*/ 666803 h 1005920"/>
                <a:gd name="csX262" fmla="*/ 46750 w 356513"/>
                <a:gd name="csY262" fmla="*/ 640452 h 1005920"/>
                <a:gd name="csX263" fmla="*/ 66631 w 356513"/>
                <a:gd name="csY263" fmla="*/ 629535 h 1005920"/>
                <a:gd name="csX264" fmla="*/ 86532 w 356513"/>
                <a:gd name="csY264" fmla="*/ 640452 h 1005920"/>
                <a:gd name="csX265" fmla="*/ 94750 w 356513"/>
                <a:gd name="csY265" fmla="*/ 666803 h 1005920"/>
                <a:gd name="csX266" fmla="*/ 293405 w 356513"/>
                <a:gd name="csY266" fmla="*/ 783467 h 1005920"/>
                <a:gd name="csX267" fmla="*/ 288098 w 356513"/>
                <a:gd name="csY267" fmla="*/ 802198 h 1005920"/>
                <a:gd name="csX268" fmla="*/ 275215 w 356513"/>
                <a:gd name="csY268" fmla="*/ 809947 h 1005920"/>
                <a:gd name="csX269" fmla="*/ 262354 w 356513"/>
                <a:gd name="csY269" fmla="*/ 802198 h 1005920"/>
                <a:gd name="csX270" fmla="*/ 257004 w 356513"/>
                <a:gd name="csY270" fmla="*/ 783467 h 1005920"/>
                <a:gd name="csX271" fmla="*/ 262354 w 356513"/>
                <a:gd name="csY271" fmla="*/ 764758 h 1005920"/>
                <a:gd name="csX272" fmla="*/ 275215 w 356513"/>
                <a:gd name="csY272" fmla="*/ 756966 h 1005920"/>
                <a:gd name="csX273" fmla="*/ 288098 w 356513"/>
                <a:gd name="csY273" fmla="*/ 764758 h 1005920"/>
                <a:gd name="csX274" fmla="*/ 293405 w 356513"/>
                <a:gd name="csY274" fmla="*/ 783467 h 1005920"/>
                <a:gd name="csX275" fmla="*/ 288034 w 356513"/>
                <a:gd name="csY275" fmla="*/ 893688 h 1005920"/>
                <a:gd name="csX276" fmla="*/ 288034 w 356513"/>
                <a:gd name="csY276" fmla="*/ 893624 h 1005920"/>
                <a:gd name="csX277" fmla="*/ 287713 w 356513"/>
                <a:gd name="csY277" fmla="*/ 893688 h 1005920"/>
                <a:gd name="csX278" fmla="*/ 287820 w 356513"/>
                <a:gd name="csY278" fmla="*/ 892767 h 1005920"/>
                <a:gd name="csX279" fmla="*/ 288034 w 356513"/>
                <a:gd name="csY279" fmla="*/ 893602 h 1005920"/>
                <a:gd name="csX280" fmla="*/ 288034 w 356513"/>
                <a:gd name="csY280" fmla="*/ 893624 h 1005920"/>
                <a:gd name="csX281" fmla="*/ 287713 w 356513"/>
                <a:gd name="csY281" fmla="*/ 893688 h 1005920"/>
                <a:gd name="csX282" fmla="*/ 288034 w 356513"/>
                <a:gd name="csY282" fmla="*/ 893602 h 1005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Lst>
              <a:rect l="l" t="t" r="r" b="b"/>
              <a:pathLst>
                <a:path w="356513" h="1005920">
                  <a:moveTo>
                    <a:pt x="293812" y="24960"/>
                  </a:moveTo>
                  <a:cubicBezTo>
                    <a:pt x="290015" y="14586"/>
                    <a:pt x="283356" y="6520"/>
                    <a:pt x="273824" y="771"/>
                  </a:cubicBezTo>
                  <a:cubicBezTo>
                    <a:pt x="273323" y="501"/>
                    <a:pt x="272831" y="244"/>
                    <a:pt x="272348" y="0"/>
                  </a:cubicBezTo>
                  <a:cubicBezTo>
                    <a:pt x="270965" y="672"/>
                    <a:pt x="269630" y="1383"/>
                    <a:pt x="268346" y="2141"/>
                  </a:cubicBezTo>
                  <a:cubicBezTo>
                    <a:pt x="265662" y="3695"/>
                    <a:pt x="263197" y="5407"/>
                    <a:pt x="260941" y="7278"/>
                  </a:cubicBezTo>
                  <a:cubicBezTo>
                    <a:pt x="255579" y="11645"/>
                    <a:pt x="251363" y="16825"/>
                    <a:pt x="248294" y="22819"/>
                  </a:cubicBezTo>
                  <a:cubicBezTo>
                    <a:pt x="245439" y="28312"/>
                    <a:pt x="243556" y="34498"/>
                    <a:pt x="242645" y="41378"/>
                  </a:cubicBezTo>
                  <a:cubicBezTo>
                    <a:pt x="239790" y="62754"/>
                    <a:pt x="238737" y="84298"/>
                    <a:pt x="239477" y="106004"/>
                  </a:cubicBezTo>
                  <a:cubicBezTo>
                    <a:pt x="239619" y="110058"/>
                    <a:pt x="239747" y="114117"/>
                    <a:pt x="239863" y="118184"/>
                  </a:cubicBezTo>
                  <a:cubicBezTo>
                    <a:pt x="240547" y="147737"/>
                    <a:pt x="240098" y="177286"/>
                    <a:pt x="238514" y="206827"/>
                  </a:cubicBezTo>
                  <a:cubicBezTo>
                    <a:pt x="237774" y="220527"/>
                    <a:pt x="236623" y="234197"/>
                    <a:pt x="235069" y="247841"/>
                  </a:cubicBezTo>
                  <a:cubicBezTo>
                    <a:pt x="233113" y="264696"/>
                    <a:pt x="231251" y="281564"/>
                    <a:pt x="229484" y="298445"/>
                  </a:cubicBezTo>
                  <a:cubicBezTo>
                    <a:pt x="227630" y="316225"/>
                    <a:pt x="226274" y="334052"/>
                    <a:pt x="225418" y="351918"/>
                  </a:cubicBezTo>
                  <a:cubicBezTo>
                    <a:pt x="225148" y="357728"/>
                    <a:pt x="225589" y="363499"/>
                    <a:pt x="226744" y="369236"/>
                  </a:cubicBezTo>
                  <a:cubicBezTo>
                    <a:pt x="229013" y="380397"/>
                    <a:pt x="231975" y="391370"/>
                    <a:pt x="235625" y="402158"/>
                  </a:cubicBezTo>
                  <a:cubicBezTo>
                    <a:pt x="237650" y="408109"/>
                    <a:pt x="237153" y="413910"/>
                    <a:pt x="234127" y="419562"/>
                  </a:cubicBezTo>
                  <a:cubicBezTo>
                    <a:pt x="227181" y="432461"/>
                    <a:pt x="224146" y="446212"/>
                    <a:pt x="225032" y="460811"/>
                  </a:cubicBezTo>
                  <a:cubicBezTo>
                    <a:pt x="228230" y="513514"/>
                    <a:pt x="236533" y="565394"/>
                    <a:pt x="249942" y="616456"/>
                  </a:cubicBezTo>
                  <a:cubicBezTo>
                    <a:pt x="253250" y="629086"/>
                    <a:pt x="256447" y="641707"/>
                    <a:pt x="259529" y="654324"/>
                  </a:cubicBezTo>
                  <a:cubicBezTo>
                    <a:pt x="261583" y="662629"/>
                    <a:pt x="263026" y="671012"/>
                    <a:pt x="263852" y="679476"/>
                  </a:cubicBezTo>
                  <a:cubicBezTo>
                    <a:pt x="264353" y="684601"/>
                    <a:pt x="264207" y="689687"/>
                    <a:pt x="263424" y="694739"/>
                  </a:cubicBezTo>
                  <a:cubicBezTo>
                    <a:pt x="262495" y="700719"/>
                    <a:pt x="260372" y="706285"/>
                    <a:pt x="257047" y="711435"/>
                  </a:cubicBezTo>
                  <a:cubicBezTo>
                    <a:pt x="245735" y="728988"/>
                    <a:pt x="240218" y="747749"/>
                    <a:pt x="240505" y="767712"/>
                  </a:cubicBezTo>
                  <a:cubicBezTo>
                    <a:pt x="240663" y="778403"/>
                    <a:pt x="242302" y="788969"/>
                    <a:pt x="245426" y="799415"/>
                  </a:cubicBezTo>
                  <a:cubicBezTo>
                    <a:pt x="253374" y="826087"/>
                    <a:pt x="260642" y="852939"/>
                    <a:pt x="267233" y="879966"/>
                  </a:cubicBezTo>
                  <a:cubicBezTo>
                    <a:pt x="269917" y="890926"/>
                    <a:pt x="270837" y="902015"/>
                    <a:pt x="269994" y="913232"/>
                  </a:cubicBezTo>
                  <a:cubicBezTo>
                    <a:pt x="269394" y="921336"/>
                    <a:pt x="266668" y="928593"/>
                    <a:pt x="261819" y="935002"/>
                  </a:cubicBezTo>
                  <a:cubicBezTo>
                    <a:pt x="251333" y="948787"/>
                    <a:pt x="237372" y="956314"/>
                    <a:pt x="219939" y="957585"/>
                  </a:cubicBezTo>
                  <a:cubicBezTo>
                    <a:pt x="217898" y="957615"/>
                    <a:pt x="215873" y="957662"/>
                    <a:pt x="213862" y="957735"/>
                  </a:cubicBezTo>
                  <a:lnTo>
                    <a:pt x="213862" y="961417"/>
                  </a:lnTo>
                  <a:cubicBezTo>
                    <a:pt x="221279" y="962731"/>
                    <a:pt x="228692" y="962731"/>
                    <a:pt x="236096" y="961417"/>
                  </a:cubicBezTo>
                  <a:lnTo>
                    <a:pt x="225268" y="981518"/>
                  </a:lnTo>
                  <a:lnTo>
                    <a:pt x="223106" y="985520"/>
                  </a:lnTo>
                  <a:cubicBezTo>
                    <a:pt x="230267" y="988445"/>
                    <a:pt x="236922" y="987704"/>
                    <a:pt x="243073" y="983294"/>
                  </a:cubicBezTo>
                  <a:cubicBezTo>
                    <a:pt x="246141" y="981081"/>
                    <a:pt x="248136" y="978122"/>
                    <a:pt x="249064" y="974411"/>
                  </a:cubicBezTo>
                  <a:lnTo>
                    <a:pt x="254607" y="974411"/>
                  </a:lnTo>
                  <a:cubicBezTo>
                    <a:pt x="256203" y="982789"/>
                    <a:pt x="259131" y="990572"/>
                    <a:pt x="263381" y="997765"/>
                  </a:cubicBezTo>
                  <a:cubicBezTo>
                    <a:pt x="264665" y="999918"/>
                    <a:pt x="266069" y="1002016"/>
                    <a:pt x="267597" y="1004058"/>
                  </a:cubicBezTo>
                  <a:cubicBezTo>
                    <a:pt x="271278" y="996536"/>
                    <a:pt x="276833" y="990979"/>
                    <a:pt x="284267" y="987383"/>
                  </a:cubicBezTo>
                  <a:lnTo>
                    <a:pt x="286108" y="989245"/>
                  </a:lnTo>
                  <a:lnTo>
                    <a:pt x="280565" y="1000355"/>
                  </a:lnTo>
                  <a:cubicBezTo>
                    <a:pt x="283463" y="1002740"/>
                    <a:pt x="286685" y="1004371"/>
                    <a:pt x="290238" y="1005257"/>
                  </a:cubicBezTo>
                  <a:cubicBezTo>
                    <a:pt x="291321" y="1005527"/>
                    <a:pt x="292433" y="1005719"/>
                    <a:pt x="293576" y="1005835"/>
                  </a:cubicBezTo>
                  <a:cubicBezTo>
                    <a:pt x="294175" y="1005878"/>
                    <a:pt x="294783" y="1005908"/>
                    <a:pt x="295395" y="1005921"/>
                  </a:cubicBezTo>
                  <a:cubicBezTo>
                    <a:pt x="292498" y="989652"/>
                    <a:pt x="298425" y="981787"/>
                    <a:pt x="313178" y="982331"/>
                  </a:cubicBezTo>
                  <a:cubicBezTo>
                    <a:pt x="315447" y="982502"/>
                    <a:pt x="317959" y="983243"/>
                    <a:pt x="320711" y="984557"/>
                  </a:cubicBezTo>
                  <a:cubicBezTo>
                    <a:pt x="325389" y="986813"/>
                    <a:pt x="328856" y="989768"/>
                    <a:pt x="331112" y="993419"/>
                  </a:cubicBezTo>
                  <a:cubicBezTo>
                    <a:pt x="331270" y="992991"/>
                    <a:pt x="331411" y="992572"/>
                    <a:pt x="331540" y="992156"/>
                  </a:cubicBezTo>
                  <a:cubicBezTo>
                    <a:pt x="332768" y="987845"/>
                    <a:pt x="331998" y="983821"/>
                    <a:pt x="329228" y="980083"/>
                  </a:cubicBezTo>
                  <a:cubicBezTo>
                    <a:pt x="326288" y="976102"/>
                    <a:pt x="323035" y="972356"/>
                    <a:pt x="319470" y="968845"/>
                  </a:cubicBezTo>
                  <a:lnTo>
                    <a:pt x="356513" y="966983"/>
                  </a:lnTo>
                  <a:cubicBezTo>
                    <a:pt x="355944" y="966726"/>
                    <a:pt x="355379" y="966460"/>
                    <a:pt x="354823" y="966191"/>
                  </a:cubicBezTo>
                  <a:cubicBezTo>
                    <a:pt x="325235" y="951836"/>
                    <a:pt x="303583" y="930900"/>
                    <a:pt x="289874" y="903385"/>
                  </a:cubicBezTo>
                  <a:cubicBezTo>
                    <a:pt x="288389" y="900388"/>
                    <a:pt x="287777" y="897156"/>
                    <a:pt x="288034" y="893688"/>
                  </a:cubicBezTo>
                  <a:moveTo>
                    <a:pt x="287713" y="893688"/>
                  </a:moveTo>
                  <a:lnTo>
                    <a:pt x="286750" y="893966"/>
                  </a:lnTo>
                  <a:cubicBezTo>
                    <a:pt x="286750" y="893868"/>
                    <a:pt x="286762" y="893752"/>
                    <a:pt x="286792" y="893624"/>
                  </a:cubicBezTo>
                  <a:cubicBezTo>
                    <a:pt x="287422" y="881709"/>
                    <a:pt x="289112" y="869978"/>
                    <a:pt x="291864" y="858432"/>
                  </a:cubicBezTo>
                  <a:cubicBezTo>
                    <a:pt x="297629" y="833887"/>
                    <a:pt x="304833" y="809767"/>
                    <a:pt x="313478" y="786079"/>
                  </a:cubicBezTo>
                  <a:cubicBezTo>
                    <a:pt x="318944" y="771039"/>
                    <a:pt x="316893" y="757061"/>
                    <a:pt x="307336" y="744144"/>
                  </a:cubicBezTo>
                  <a:cubicBezTo>
                    <a:pt x="303258" y="738664"/>
                    <a:pt x="299718" y="732957"/>
                    <a:pt x="296722" y="727019"/>
                  </a:cubicBezTo>
                  <a:cubicBezTo>
                    <a:pt x="291415" y="716372"/>
                    <a:pt x="288042" y="705112"/>
                    <a:pt x="286600" y="693240"/>
                  </a:cubicBezTo>
                  <a:cubicBezTo>
                    <a:pt x="284875" y="678984"/>
                    <a:pt x="285414" y="664783"/>
                    <a:pt x="288226" y="650642"/>
                  </a:cubicBezTo>
                  <a:cubicBezTo>
                    <a:pt x="290807" y="637785"/>
                    <a:pt x="294026" y="625134"/>
                    <a:pt x="297878" y="612689"/>
                  </a:cubicBezTo>
                  <a:cubicBezTo>
                    <a:pt x="302059" y="599203"/>
                    <a:pt x="304961" y="585404"/>
                    <a:pt x="306587" y="571289"/>
                  </a:cubicBezTo>
                  <a:cubicBezTo>
                    <a:pt x="309840" y="543260"/>
                    <a:pt x="313478" y="515290"/>
                    <a:pt x="317501" y="487377"/>
                  </a:cubicBezTo>
                  <a:cubicBezTo>
                    <a:pt x="321640" y="458705"/>
                    <a:pt x="317501" y="431442"/>
                    <a:pt x="305089" y="405583"/>
                  </a:cubicBezTo>
                  <a:cubicBezTo>
                    <a:pt x="305475" y="404770"/>
                    <a:pt x="305868" y="403957"/>
                    <a:pt x="306266" y="403143"/>
                  </a:cubicBezTo>
                  <a:cubicBezTo>
                    <a:pt x="312258" y="390770"/>
                    <a:pt x="316269" y="377777"/>
                    <a:pt x="318293" y="364162"/>
                  </a:cubicBezTo>
                  <a:cubicBezTo>
                    <a:pt x="317981" y="364377"/>
                    <a:pt x="317681" y="364599"/>
                    <a:pt x="317394" y="364826"/>
                  </a:cubicBezTo>
                  <a:cubicBezTo>
                    <a:pt x="306450" y="373573"/>
                    <a:pt x="294890" y="374446"/>
                    <a:pt x="282705" y="367438"/>
                  </a:cubicBezTo>
                  <a:moveTo>
                    <a:pt x="270079" y="30247"/>
                  </a:moveTo>
                  <a:cubicBezTo>
                    <a:pt x="277954" y="31116"/>
                    <a:pt x="285350" y="29635"/>
                    <a:pt x="292271" y="25794"/>
                  </a:cubicBezTo>
                  <a:cubicBezTo>
                    <a:pt x="292784" y="25482"/>
                    <a:pt x="293298" y="25204"/>
                    <a:pt x="293812" y="24960"/>
                  </a:cubicBezTo>
                  <a:lnTo>
                    <a:pt x="296101" y="38724"/>
                  </a:lnTo>
                  <a:lnTo>
                    <a:pt x="297535" y="64433"/>
                  </a:lnTo>
                  <a:lnTo>
                    <a:pt x="299611" y="88386"/>
                  </a:lnTo>
                  <a:lnTo>
                    <a:pt x="299632" y="109065"/>
                  </a:lnTo>
                  <a:lnTo>
                    <a:pt x="298413" y="125933"/>
                  </a:lnTo>
                  <a:lnTo>
                    <a:pt x="297000" y="137578"/>
                  </a:lnTo>
                  <a:lnTo>
                    <a:pt x="295395" y="167696"/>
                  </a:lnTo>
                  <a:lnTo>
                    <a:pt x="295994" y="184607"/>
                  </a:lnTo>
                  <a:lnTo>
                    <a:pt x="297878" y="202995"/>
                  </a:lnTo>
                  <a:lnTo>
                    <a:pt x="297899" y="203102"/>
                  </a:lnTo>
                  <a:lnTo>
                    <a:pt x="299846" y="217038"/>
                  </a:lnTo>
                  <a:lnTo>
                    <a:pt x="302029" y="231615"/>
                  </a:lnTo>
                  <a:lnTo>
                    <a:pt x="305111" y="251116"/>
                  </a:lnTo>
                  <a:lnTo>
                    <a:pt x="309412" y="276418"/>
                  </a:lnTo>
                  <a:lnTo>
                    <a:pt x="312130" y="293415"/>
                  </a:lnTo>
                  <a:lnTo>
                    <a:pt x="315383" y="317925"/>
                  </a:lnTo>
                  <a:lnTo>
                    <a:pt x="317865" y="342606"/>
                  </a:lnTo>
                  <a:lnTo>
                    <a:pt x="318293" y="364162"/>
                  </a:lnTo>
                  <a:moveTo>
                    <a:pt x="273289" y="46837"/>
                  </a:moveTo>
                  <a:cubicBezTo>
                    <a:pt x="280835" y="46109"/>
                    <a:pt x="287850" y="43763"/>
                    <a:pt x="294325" y="39794"/>
                  </a:cubicBezTo>
                  <a:cubicBezTo>
                    <a:pt x="294912" y="39439"/>
                    <a:pt x="295502" y="39079"/>
                    <a:pt x="296101" y="38724"/>
                  </a:cubicBezTo>
                  <a:moveTo>
                    <a:pt x="83044" y="253385"/>
                  </a:moveTo>
                  <a:cubicBezTo>
                    <a:pt x="80275" y="236260"/>
                    <a:pt x="72246" y="232035"/>
                    <a:pt x="58948" y="240713"/>
                  </a:cubicBezTo>
                  <a:cubicBezTo>
                    <a:pt x="56722" y="242138"/>
                    <a:pt x="55233" y="244408"/>
                    <a:pt x="54475" y="247520"/>
                  </a:cubicBezTo>
                  <a:cubicBezTo>
                    <a:pt x="49566" y="267355"/>
                    <a:pt x="44961" y="287314"/>
                    <a:pt x="40651" y="307393"/>
                  </a:cubicBezTo>
                  <a:cubicBezTo>
                    <a:pt x="37398" y="322776"/>
                    <a:pt x="30734" y="336399"/>
                    <a:pt x="20664" y="348258"/>
                  </a:cubicBezTo>
                  <a:cubicBezTo>
                    <a:pt x="18494" y="363940"/>
                    <a:pt x="24079" y="375914"/>
                    <a:pt x="37420" y="384177"/>
                  </a:cubicBezTo>
                  <a:cubicBezTo>
                    <a:pt x="9228" y="403473"/>
                    <a:pt x="-3035" y="431892"/>
                    <a:pt x="633" y="469438"/>
                  </a:cubicBezTo>
                  <a:cubicBezTo>
                    <a:pt x="1588" y="479229"/>
                    <a:pt x="2517" y="489059"/>
                    <a:pt x="3415" y="498936"/>
                  </a:cubicBezTo>
                  <a:cubicBezTo>
                    <a:pt x="4999" y="516802"/>
                    <a:pt x="10477" y="533366"/>
                    <a:pt x="19850" y="548620"/>
                  </a:cubicBezTo>
                  <a:cubicBezTo>
                    <a:pt x="24845" y="556741"/>
                    <a:pt x="30816" y="564084"/>
                    <a:pt x="37762" y="570647"/>
                  </a:cubicBezTo>
                  <a:lnTo>
                    <a:pt x="38768" y="604875"/>
                  </a:lnTo>
                  <a:cubicBezTo>
                    <a:pt x="14659" y="624312"/>
                    <a:pt x="6206" y="649199"/>
                    <a:pt x="13409" y="679540"/>
                  </a:cubicBezTo>
                  <a:cubicBezTo>
                    <a:pt x="17060" y="694995"/>
                    <a:pt x="24850" y="708147"/>
                    <a:pt x="36778" y="718992"/>
                  </a:cubicBezTo>
                  <a:cubicBezTo>
                    <a:pt x="45881" y="727297"/>
                    <a:pt x="51030" y="737658"/>
                    <a:pt x="52228" y="750074"/>
                  </a:cubicBezTo>
                  <a:cubicBezTo>
                    <a:pt x="55909" y="788005"/>
                    <a:pt x="51351" y="825102"/>
                    <a:pt x="38554" y="861364"/>
                  </a:cubicBezTo>
                  <a:cubicBezTo>
                    <a:pt x="36487" y="867243"/>
                    <a:pt x="32455" y="871156"/>
                    <a:pt x="26463" y="873095"/>
                  </a:cubicBezTo>
                  <a:cubicBezTo>
                    <a:pt x="24781" y="873665"/>
                    <a:pt x="23060" y="873921"/>
                    <a:pt x="21306" y="873866"/>
                  </a:cubicBezTo>
                  <a:lnTo>
                    <a:pt x="17625" y="877162"/>
                  </a:lnTo>
                  <a:lnTo>
                    <a:pt x="17561" y="877334"/>
                  </a:lnTo>
                  <a:lnTo>
                    <a:pt x="17176" y="878982"/>
                  </a:lnTo>
                  <a:cubicBezTo>
                    <a:pt x="27306" y="880566"/>
                    <a:pt x="29224" y="884753"/>
                    <a:pt x="22932" y="891547"/>
                  </a:cubicBezTo>
                  <a:cubicBezTo>
                    <a:pt x="21464" y="893119"/>
                    <a:pt x="19987" y="894750"/>
                    <a:pt x="18502" y="896449"/>
                  </a:cubicBezTo>
                  <a:cubicBezTo>
                    <a:pt x="17818" y="897220"/>
                    <a:pt x="17141" y="897999"/>
                    <a:pt x="16469" y="898783"/>
                  </a:cubicBezTo>
                  <a:cubicBezTo>
                    <a:pt x="18952" y="902464"/>
                    <a:pt x="22710" y="903578"/>
                    <a:pt x="27747" y="902122"/>
                  </a:cubicBezTo>
                  <a:cubicBezTo>
                    <a:pt x="30199" y="901424"/>
                    <a:pt x="32575" y="900337"/>
                    <a:pt x="34873" y="898868"/>
                  </a:cubicBezTo>
                  <a:cubicBezTo>
                    <a:pt x="35515" y="903762"/>
                    <a:pt x="34929" y="908321"/>
                    <a:pt x="33118" y="912547"/>
                  </a:cubicBezTo>
                  <a:cubicBezTo>
                    <a:pt x="32220" y="914602"/>
                    <a:pt x="31030" y="916562"/>
                    <a:pt x="29545" y="918433"/>
                  </a:cubicBezTo>
                  <a:cubicBezTo>
                    <a:pt x="29275" y="918776"/>
                    <a:pt x="29018" y="919140"/>
                    <a:pt x="28774" y="919525"/>
                  </a:cubicBezTo>
                  <a:lnTo>
                    <a:pt x="28774" y="921816"/>
                  </a:lnTo>
                  <a:lnTo>
                    <a:pt x="34103" y="921816"/>
                  </a:lnTo>
                  <a:cubicBezTo>
                    <a:pt x="38468" y="914623"/>
                    <a:pt x="44084" y="908749"/>
                    <a:pt x="50945" y="904198"/>
                  </a:cubicBezTo>
                  <a:lnTo>
                    <a:pt x="51865" y="919547"/>
                  </a:lnTo>
                  <a:cubicBezTo>
                    <a:pt x="52391" y="919619"/>
                    <a:pt x="52900" y="919684"/>
                    <a:pt x="53384" y="919739"/>
                  </a:cubicBezTo>
                  <a:cubicBezTo>
                    <a:pt x="57737" y="919983"/>
                    <a:pt x="60369" y="917954"/>
                    <a:pt x="61281" y="913660"/>
                  </a:cubicBezTo>
                  <a:cubicBezTo>
                    <a:pt x="61850" y="910976"/>
                    <a:pt x="61824" y="908308"/>
                    <a:pt x="61195" y="905654"/>
                  </a:cubicBezTo>
                  <a:cubicBezTo>
                    <a:pt x="66661" y="907636"/>
                    <a:pt x="71330" y="911506"/>
                    <a:pt x="75212" y="917256"/>
                  </a:cubicBezTo>
                  <a:cubicBezTo>
                    <a:pt x="76838" y="919696"/>
                    <a:pt x="78328" y="922471"/>
                    <a:pt x="79685" y="925583"/>
                  </a:cubicBezTo>
                  <a:cubicBezTo>
                    <a:pt x="79928" y="926097"/>
                    <a:pt x="80382" y="926388"/>
                    <a:pt x="81054" y="926461"/>
                  </a:cubicBezTo>
                  <a:cubicBezTo>
                    <a:pt x="82625" y="920938"/>
                    <a:pt x="82651" y="914901"/>
                    <a:pt x="81140" y="908351"/>
                  </a:cubicBezTo>
                  <a:cubicBezTo>
                    <a:pt x="81110" y="908278"/>
                    <a:pt x="81127" y="908214"/>
                    <a:pt x="81183" y="908158"/>
                  </a:cubicBezTo>
                  <a:cubicBezTo>
                    <a:pt x="86931" y="907957"/>
                    <a:pt x="92109" y="909901"/>
                    <a:pt x="96719" y="913981"/>
                  </a:cubicBezTo>
                  <a:cubicBezTo>
                    <a:pt x="97245" y="914452"/>
                    <a:pt x="97797" y="914722"/>
                    <a:pt x="98367" y="914794"/>
                  </a:cubicBezTo>
                  <a:cubicBezTo>
                    <a:pt x="98409" y="914636"/>
                    <a:pt x="98461" y="914482"/>
                    <a:pt x="98516" y="914323"/>
                  </a:cubicBezTo>
                  <a:cubicBezTo>
                    <a:pt x="99488" y="910599"/>
                    <a:pt x="98718" y="907204"/>
                    <a:pt x="96205" y="904134"/>
                  </a:cubicBezTo>
                  <a:cubicBezTo>
                    <a:pt x="95606" y="903393"/>
                    <a:pt x="95041" y="902657"/>
                    <a:pt x="94515" y="901929"/>
                  </a:cubicBezTo>
                  <a:cubicBezTo>
                    <a:pt x="97669" y="898474"/>
                    <a:pt x="101598" y="897746"/>
                    <a:pt x="106306" y="899746"/>
                  </a:cubicBezTo>
                  <a:cubicBezTo>
                    <a:pt x="107945" y="900418"/>
                    <a:pt x="109259" y="901351"/>
                    <a:pt x="110244" y="902550"/>
                  </a:cubicBezTo>
                  <a:lnTo>
                    <a:pt x="111121" y="902550"/>
                  </a:lnTo>
                  <a:lnTo>
                    <a:pt x="115187" y="902571"/>
                  </a:lnTo>
                  <a:cubicBezTo>
                    <a:pt x="116501" y="900144"/>
                    <a:pt x="115842" y="898098"/>
                    <a:pt x="113218" y="896428"/>
                  </a:cubicBezTo>
                  <a:cubicBezTo>
                    <a:pt x="111236" y="895186"/>
                    <a:pt x="109332" y="893958"/>
                    <a:pt x="107504" y="892746"/>
                  </a:cubicBezTo>
                  <a:cubicBezTo>
                    <a:pt x="113680" y="886324"/>
                    <a:pt x="121342" y="884903"/>
                    <a:pt x="130488" y="888486"/>
                  </a:cubicBezTo>
                  <a:cubicBezTo>
                    <a:pt x="131185" y="888756"/>
                    <a:pt x="131943" y="888901"/>
                    <a:pt x="132756" y="888914"/>
                  </a:cubicBezTo>
                  <a:cubicBezTo>
                    <a:pt x="131558" y="887557"/>
                    <a:pt x="130287" y="886269"/>
                    <a:pt x="128947" y="885040"/>
                  </a:cubicBezTo>
                  <a:cubicBezTo>
                    <a:pt x="121898" y="878532"/>
                    <a:pt x="113047" y="873844"/>
                    <a:pt x="102390" y="870976"/>
                  </a:cubicBezTo>
                  <a:cubicBezTo>
                    <a:pt x="96642" y="869435"/>
                    <a:pt x="91549" y="866352"/>
                    <a:pt x="87110" y="861728"/>
                  </a:cubicBezTo>
                  <a:cubicBezTo>
                    <a:pt x="79265" y="853551"/>
                    <a:pt x="74728" y="843906"/>
                    <a:pt x="73500" y="832787"/>
                  </a:cubicBezTo>
                  <a:cubicBezTo>
                    <a:pt x="70217" y="803277"/>
                    <a:pt x="73243" y="774725"/>
                    <a:pt x="82574" y="747141"/>
                  </a:cubicBezTo>
                  <a:cubicBezTo>
                    <a:pt x="85813" y="737551"/>
                    <a:pt x="91155" y="729237"/>
                    <a:pt x="98602" y="722203"/>
                  </a:cubicBezTo>
                  <a:cubicBezTo>
                    <a:pt x="111014" y="710515"/>
                    <a:pt x="120473" y="697008"/>
                    <a:pt x="126978" y="681681"/>
                  </a:cubicBezTo>
                  <a:cubicBezTo>
                    <a:pt x="129118" y="676672"/>
                    <a:pt x="130287" y="671436"/>
                    <a:pt x="130488" y="665969"/>
                  </a:cubicBezTo>
                  <a:cubicBezTo>
                    <a:pt x="130929" y="653681"/>
                    <a:pt x="128399" y="642015"/>
                    <a:pt x="122891" y="630969"/>
                  </a:cubicBezTo>
                  <a:cubicBezTo>
                    <a:pt x="118025" y="621221"/>
                    <a:pt x="110714" y="613729"/>
                    <a:pt x="100956" y="608493"/>
                  </a:cubicBezTo>
                  <a:cubicBezTo>
                    <a:pt x="99445" y="607650"/>
                    <a:pt x="97969" y="606789"/>
                    <a:pt x="96526" y="605903"/>
                  </a:cubicBezTo>
                  <a:lnTo>
                    <a:pt x="97297" y="571482"/>
                  </a:lnTo>
                  <a:cubicBezTo>
                    <a:pt x="122048" y="538602"/>
                    <a:pt x="131613" y="501453"/>
                    <a:pt x="125994" y="460041"/>
                  </a:cubicBezTo>
                  <a:cubicBezTo>
                    <a:pt x="123683" y="443014"/>
                    <a:pt x="120464" y="426142"/>
                    <a:pt x="116342" y="409415"/>
                  </a:cubicBezTo>
                  <a:cubicBezTo>
                    <a:pt x="113633" y="398455"/>
                    <a:pt x="107397" y="390321"/>
                    <a:pt x="97639" y="385012"/>
                  </a:cubicBezTo>
                  <a:cubicBezTo>
                    <a:pt x="110107" y="378363"/>
                    <a:pt x="115837" y="367994"/>
                    <a:pt x="114823" y="353909"/>
                  </a:cubicBezTo>
                  <a:cubicBezTo>
                    <a:pt x="114750" y="352710"/>
                    <a:pt x="114643" y="351511"/>
                    <a:pt x="114502" y="350313"/>
                  </a:cubicBezTo>
                  <a:cubicBezTo>
                    <a:pt x="114087" y="350612"/>
                    <a:pt x="113668" y="350891"/>
                    <a:pt x="113240" y="351147"/>
                  </a:cubicBezTo>
                  <a:cubicBezTo>
                    <a:pt x="96834" y="362107"/>
                    <a:pt x="79085" y="365190"/>
                    <a:pt x="59997" y="360395"/>
                  </a:cubicBezTo>
                  <a:moveTo>
                    <a:pt x="65454" y="263189"/>
                  </a:moveTo>
                  <a:cubicBezTo>
                    <a:pt x="71330" y="266302"/>
                    <a:pt x="77352" y="266580"/>
                    <a:pt x="83515" y="264024"/>
                  </a:cubicBezTo>
                  <a:cubicBezTo>
                    <a:pt x="83686" y="263909"/>
                    <a:pt x="83870" y="263819"/>
                    <a:pt x="84071" y="263746"/>
                  </a:cubicBezTo>
                  <a:lnTo>
                    <a:pt x="84414" y="263575"/>
                  </a:lnTo>
                  <a:lnTo>
                    <a:pt x="83044" y="253385"/>
                  </a:lnTo>
                  <a:lnTo>
                    <a:pt x="66245" y="253749"/>
                  </a:lnTo>
                  <a:moveTo>
                    <a:pt x="84414" y="263682"/>
                  </a:moveTo>
                  <a:lnTo>
                    <a:pt x="84414" y="263575"/>
                  </a:lnTo>
                  <a:moveTo>
                    <a:pt x="85826" y="272565"/>
                  </a:moveTo>
                  <a:lnTo>
                    <a:pt x="85805" y="272415"/>
                  </a:lnTo>
                  <a:lnTo>
                    <a:pt x="84949" y="272715"/>
                  </a:lnTo>
                  <a:moveTo>
                    <a:pt x="85826" y="272565"/>
                  </a:moveTo>
                  <a:lnTo>
                    <a:pt x="87581" y="282327"/>
                  </a:lnTo>
                  <a:lnTo>
                    <a:pt x="87581" y="282412"/>
                  </a:lnTo>
                  <a:lnTo>
                    <a:pt x="91797" y="301121"/>
                  </a:lnTo>
                  <a:lnTo>
                    <a:pt x="96997" y="318161"/>
                  </a:lnTo>
                  <a:lnTo>
                    <a:pt x="105108" y="336185"/>
                  </a:lnTo>
                  <a:lnTo>
                    <a:pt x="114395" y="349092"/>
                  </a:lnTo>
                  <a:lnTo>
                    <a:pt x="114502" y="350313"/>
                  </a:lnTo>
                  <a:moveTo>
                    <a:pt x="64662" y="271923"/>
                  </a:moveTo>
                  <a:cubicBezTo>
                    <a:pt x="70555" y="273477"/>
                    <a:pt x="76483" y="273862"/>
                    <a:pt x="82445" y="273079"/>
                  </a:cubicBezTo>
                  <a:cubicBezTo>
                    <a:pt x="83271" y="272951"/>
                    <a:pt x="84106" y="272831"/>
                    <a:pt x="84949" y="272715"/>
                  </a:cubicBezTo>
                  <a:moveTo>
                    <a:pt x="85805" y="272415"/>
                  </a:moveTo>
                  <a:lnTo>
                    <a:pt x="84414" y="263682"/>
                  </a:lnTo>
                  <a:moveTo>
                    <a:pt x="86618" y="282583"/>
                  </a:moveTo>
                  <a:lnTo>
                    <a:pt x="87581" y="282327"/>
                  </a:lnTo>
                  <a:moveTo>
                    <a:pt x="64662" y="282947"/>
                  </a:moveTo>
                  <a:cubicBezTo>
                    <a:pt x="71381" y="285088"/>
                    <a:pt x="78242" y="285109"/>
                    <a:pt x="85248" y="283012"/>
                  </a:cubicBezTo>
                  <a:cubicBezTo>
                    <a:pt x="85689" y="282870"/>
                    <a:pt x="86147" y="282725"/>
                    <a:pt x="86618" y="282583"/>
                  </a:cubicBezTo>
                  <a:moveTo>
                    <a:pt x="63185" y="300329"/>
                  </a:moveTo>
                  <a:cubicBezTo>
                    <a:pt x="71916" y="303382"/>
                    <a:pt x="80776" y="303840"/>
                    <a:pt x="89764" y="301699"/>
                  </a:cubicBezTo>
                  <a:cubicBezTo>
                    <a:pt x="90419" y="301498"/>
                    <a:pt x="91099" y="301305"/>
                    <a:pt x="91797" y="301121"/>
                  </a:cubicBezTo>
                  <a:moveTo>
                    <a:pt x="59997" y="320087"/>
                  </a:moveTo>
                  <a:cubicBezTo>
                    <a:pt x="71754" y="323499"/>
                    <a:pt x="83395" y="323092"/>
                    <a:pt x="94921" y="318867"/>
                  </a:cubicBezTo>
                  <a:cubicBezTo>
                    <a:pt x="95619" y="318623"/>
                    <a:pt x="96312" y="318387"/>
                    <a:pt x="96997" y="318161"/>
                  </a:cubicBezTo>
                  <a:moveTo>
                    <a:pt x="57621" y="339032"/>
                  </a:moveTo>
                  <a:cubicBezTo>
                    <a:pt x="72956" y="343154"/>
                    <a:pt x="88167" y="342435"/>
                    <a:pt x="103246" y="336870"/>
                  </a:cubicBezTo>
                  <a:cubicBezTo>
                    <a:pt x="103858" y="336643"/>
                    <a:pt x="104478" y="336411"/>
                    <a:pt x="105108" y="336185"/>
                  </a:cubicBezTo>
                  <a:moveTo>
                    <a:pt x="273953" y="69677"/>
                  </a:moveTo>
                  <a:cubicBezTo>
                    <a:pt x="281584" y="73774"/>
                    <a:pt x="288534" y="72897"/>
                    <a:pt x="294796" y="67044"/>
                  </a:cubicBezTo>
                  <a:cubicBezTo>
                    <a:pt x="295725" y="66188"/>
                    <a:pt x="296636" y="65319"/>
                    <a:pt x="297535" y="64433"/>
                  </a:cubicBezTo>
                  <a:moveTo>
                    <a:pt x="276328" y="92603"/>
                  </a:moveTo>
                  <a:cubicBezTo>
                    <a:pt x="284417" y="95699"/>
                    <a:pt x="291937" y="94478"/>
                    <a:pt x="298883" y="88943"/>
                  </a:cubicBezTo>
                  <a:cubicBezTo>
                    <a:pt x="299110" y="88742"/>
                    <a:pt x="299354" y="88557"/>
                    <a:pt x="299611" y="88386"/>
                  </a:cubicBezTo>
                  <a:moveTo>
                    <a:pt x="287541" y="110884"/>
                  </a:moveTo>
                  <a:lnTo>
                    <a:pt x="287477" y="110884"/>
                  </a:lnTo>
                  <a:lnTo>
                    <a:pt x="287541" y="110906"/>
                  </a:lnTo>
                  <a:cubicBezTo>
                    <a:pt x="291595" y="112062"/>
                    <a:pt x="295395" y="111556"/>
                    <a:pt x="298948" y="109386"/>
                  </a:cubicBezTo>
                  <a:cubicBezTo>
                    <a:pt x="299174" y="109270"/>
                    <a:pt x="299406" y="109163"/>
                    <a:pt x="299632" y="109065"/>
                  </a:cubicBezTo>
                  <a:moveTo>
                    <a:pt x="287541" y="110884"/>
                  </a:moveTo>
                  <a:lnTo>
                    <a:pt x="287477" y="110799"/>
                  </a:lnTo>
                  <a:lnTo>
                    <a:pt x="287477" y="110884"/>
                  </a:lnTo>
                  <a:moveTo>
                    <a:pt x="275558" y="108422"/>
                  </a:moveTo>
                  <a:lnTo>
                    <a:pt x="287477" y="110799"/>
                  </a:lnTo>
                  <a:moveTo>
                    <a:pt x="273953" y="128951"/>
                  </a:moveTo>
                  <a:lnTo>
                    <a:pt x="298413" y="125933"/>
                  </a:lnTo>
                  <a:moveTo>
                    <a:pt x="273953" y="144749"/>
                  </a:moveTo>
                  <a:cubicBezTo>
                    <a:pt x="280873" y="144376"/>
                    <a:pt x="287426" y="142574"/>
                    <a:pt x="293619" y="139333"/>
                  </a:cubicBezTo>
                  <a:cubicBezTo>
                    <a:pt x="294745" y="138746"/>
                    <a:pt x="295875" y="138164"/>
                    <a:pt x="297000" y="137578"/>
                  </a:cubicBezTo>
                  <a:moveTo>
                    <a:pt x="270914" y="164528"/>
                  </a:moveTo>
                  <a:cubicBezTo>
                    <a:pt x="278061" y="167838"/>
                    <a:pt x="285564" y="168972"/>
                    <a:pt x="293426" y="167932"/>
                  </a:cubicBezTo>
                  <a:cubicBezTo>
                    <a:pt x="294098" y="167846"/>
                    <a:pt x="294753" y="167769"/>
                    <a:pt x="295395" y="167696"/>
                  </a:cubicBezTo>
                  <a:moveTo>
                    <a:pt x="297364" y="203166"/>
                  </a:moveTo>
                  <a:cubicBezTo>
                    <a:pt x="296551" y="203453"/>
                    <a:pt x="295738" y="203736"/>
                    <a:pt x="294924" y="204023"/>
                  </a:cubicBezTo>
                  <a:cubicBezTo>
                    <a:pt x="286750" y="206891"/>
                    <a:pt x="278481" y="207114"/>
                    <a:pt x="270122" y="204686"/>
                  </a:cubicBezTo>
                  <a:moveTo>
                    <a:pt x="297364" y="203166"/>
                  </a:moveTo>
                  <a:lnTo>
                    <a:pt x="297878" y="202995"/>
                  </a:lnTo>
                  <a:moveTo>
                    <a:pt x="269330" y="221383"/>
                  </a:moveTo>
                  <a:cubicBezTo>
                    <a:pt x="279915" y="225694"/>
                    <a:pt x="289733" y="224466"/>
                    <a:pt x="298776" y="217701"/>
                  </a:cubicBezTo>
                  <a:cubicBezTo>
                    <a:pt x="299119" y="217457"/>
                    <a:pt x="299474" y="217239"/>
                    <a:pt x="299846" y="217038"/>
                  </a:cubicBezTo>
                  <a:moveTo>
                    <a:pt x="274766" y="186641"/>
                  </a:moveTo>
                  <a:lnTo>
                    <a:pt x="295994" y="184607"/>
                  </a:lnTo>
                  <a:moveTo>
                    <a:pt x="273289" y="256832"/>
                  </a:moveTo>
                  <a:cubicBezTo>
                    <a:pt x="284918" y="262838"/>
                    <a:pt x="295344" y="261126"/>
                    <a:pt x="304576" y="251694"/>
                  </a:cubicBezTo>
                  <a:cubicBezTo>
                    <a:pt x="304760" y="251510"/>
                    <a:pt x="304940" y="251317"/>
                    <a:pt x="305111" y="251116"/>
                  </a:cubicBezTo>
                  <a:moveTo>
                    <a:pt x="273953" y="238765"/>
                  </a:moveTo>
                  <a:cubicBezTo>
                    <a:pt x="284182" y="241120"/>
                    <a:pt x="293298" y="238906"/>
                    <a:pt x="301302" y="232129"/>
                  </a:cubicBezTo>
                  <a:cubicBezTo>
                    <a:pt x="301528" y="231945"/>
                    <a:pt x="301772" y="231774"/>
                    <a:pt x="302029" y="231615"/>
                  </a:cubicBezTo>
                  <a:moveTo>
                    <a:pt x="279538" y="278987"/>
                  </a:moveTo>
                  <a:cubicBezTo>
                    <a:pt x="289566" y="282853"/>
                    <a:pt x="299260" y="282147"/>
                    <a:pt x="308620" y="276868"/>
                  </a:cubicBezTo>
                  <a:cubicBezTo>
                    <a:pt x="308864" y="276710"/>
                    <a:pt x="309125" y="276560"/>
                    <a:pt x="309412" y="276418"/>
                  </a:cubicBezTo>
                  <a:moveTo>
                    <a:pt x="279538" y="301913"/>
                  </a:moveTo>
                  <a:cubicBezTo>
                    <a:pt x="291706" y="306267"/>
                    <a:pt x="302166" y="303861"/>
                    <a:pt x="310910" y="294699"/>
                  </a:cubicBezTo>
                  <a:cubicBezTo>
                    <a:pt x="311325" y="294258"/>
                    <a:pt x="311732" y="293830"/>
                    <a:pt x="312130" y="293415"/>
                  </a:cubicBezTo>
                  <a:moveTo>
                    <a:pt x="277141" y="326423"/>
                  </a:moveTo>
                  <a:cubicBezTo>
                    <a:pt x="290567" y="329664"/>
                    <a:pt x="302787" y="327215"/>
                    <a:pt x="313799" y="319081"/>
                  </a:cubicBezTo>
                  <a:cubicBezTo>
                    <a:pt x="314326" y="318683"/>
                    <a:pt x="314856" y="318297"/>
                    <a:pt x="315383" y="317925"/>
                  </a:cubicBezTo>
                  <a:moveTo>
                    <a:pt x="278746" y="349242"/>
                  </a:moveTo>
                  <a:cubicBezTo>
                    <a:pt x="291586" y="354410"/>
                    <a:pt x="303626" y="352911"/>
                    <a:pt x="314869" y="344747"/>
                  </a:cubicBezTo>
                  <a:cubicBezTo>
                    <a:pt x="315866" y="344019"/>
                    <a:pt x="316868" y="343304"/>
                    <a:pt x="317865" y="342606"/>
                  </a:cubicBezTo>
                  <a:moveTo>
                    <a:pt x="94750" y="666803"/>
                  </a:moveTo>
                  <a:cubicBezTo>
                    <a:pt x="94750" y="677066"/>
                    <a:pt x="92011" y="685842"/>
                    <a:pt x="86532" y="693133"/>
                  </a:cubicBezTo>
                  <a:cubicBezTo>
                    <a:pt x="81024" y="700398"/>
                    <a:pt x="74390" y="704029"/>
                    <a:pt x="66631" y="704029"/>
                  </a:cubicBezTo>
                  <a:cubicBezTo>
                    <a:pt x="58871" y="704029"/>
                    <a:pt x="52241" y="700398"/>
                    <a:pt x="46750" y="693133"/>
                  </a:cubicBezTo>
                  <a:cubicBezTo>
                    <a:pt x="41259" y="685842"/>
                    <a:pt x="38511" y="677066"/>
                    <a:pt x="38511" y="666803"/>
                  </a:cubicBezTo>
                  <a:cubicBezTo>
                    <a:pt x="38511" y="656541"/>
                    <a:pt x="41259" y="647731"/>
                    <a:pt x="46750" y="640452"/>
                  </a:cubicBezTo>
                  <a:cubicBezTo>
                    <a:pt x="52241" y="633174"/>
                    <a:pt x="58871" y="629535"/>
                    <a:pt x="66631" y="629535"/>
                  </a:cubicBezTo>
                  <a:cubicBezTo>
                    <a:pt x="74390" y="629535"/>
                    <a:pt x="81024" y="633174"/>
                    <a:pt x="86532" y="640452"/>
                  </a:cubicBezTo>
                  <a:cubicBezTo>
                    <a:pt x="92011" y="647731"/>
                    <a:pt x="94750" y="656516"/>
                    <a:pt x="94750" y="666803"/>
                  </a:cubicBezTo>
                  <a:close/>
                  <a:moveTo>
                    <a:pt x="293405" y="783467"/>
                  </a:moveTo>
                  <a:cubicBezTo>
                    <a:pt x="293405" y="790788"/>
                    <a:pt x="291637" y="797030"/>
                    <a:pt x="288098" y="802198"/>
                  </a:cubicBezTo>
                  <a:cubicBezTo>
                    <a:pt x="284533" y="807365"/>
                    <a:pt x="280236" y="809947"/>
                    <a:pt x="275215" y="809947"/>
                  </a:cubicBezTo>
                  <a:cubicBezTo>
                    <a:pt x="270195" y="809947"/>
                    <a:pt x="265906" y="807365"/>
                    <a:pt x="262354" y="802198"/>
                  </a:cubicBezTo>
                  <a:cubicBezTo>
                    <a:pt x="258789" y="797030"/>
                    <a:pt x="257004" y="790788"/>
                    <a:pt x="257004" y="783467"/>
                  </a:cubicBezTo>
                  <a:cubicBezTo>
                    <a:pt x="257004" y="776146"/>
                    <a:pt x="258789" y="769926"/>
                    <a:pt x="262354" y="764758"/>
                  </a:cubicBezTo>
                  <a:cubicBezTo>
                    <a:pt x="265906" y="759565"/>
                    <a:pt x="270195" y="756966"/>
                    <a:pt x="275215" y="756966"/>
                  </a:cubicBezTo>
                  <a:cubicBezTo>
                    <a:pt x="280236" y="756966"/>
                    <a:pt x="284533" y="759565"/>
                    <a:pt x="288098" y="764758"/>
                  </a:cubicBezTo>
                  <a:cubicBezTo>
                    <a:pt x="291637" y="769926"/>
                    <a:pt x="293405" y="776159"/>
                    <a:pt x="293405" y="783467"/>
                  </a:cubicBezTo>
                  <a:close/>
                  <a:moveTo>
                    <a:pt x="288034" y="893688"/>
                  </a:moveTo>
                  <a:lnTo>
                    <a:pt x="288034" y="893624"/>
                  </a:lnTo>
                  <a:lnTo>
                    <a:pt x="287713" y="893688"/>
                  </a:lnTo>
                  <a:lnTo>
                    <a:pt x="287820" y="892767"/>
                  </a:lnTo>
                  <a:lnTo>
                    <a:pt x="288034" y="893602"/>
                  </a:lnTo>
                  <a:lnTo>
                    <a:pt x="288034" y="893624"/>
                  </a:lnTo>
                  <a:moveTo>
                    <a:pt x="287713" y="893688"/>
                  </a:moveTo>
                  <a:lnTo>
                    <a:pt x="288034" y="893602"/>
                  </a:lnTo>
                </a:path>
              </a:pathLst>
            </a:custGeom>
            <a:noFill/>
            <a:ln w="3175" cap="rnd">
              <a:solidFill>
                <a:schemeClr val="accent4">
                  <a:lumMod val="75000"/>
                </a:schemeClr>
              </a:solidFill>
              <a:prstDash val="solid"/>
              <a:round/>
            </a:ln>
          </p:spPr>
          <p:txBody>
            <a:bodyPr/>
            <a:lstStyle/>
            <a:p>
              <a:endParaRPr lang="en-US"/>
            </a:p>
          </p:txBody>
        </p:sp>
      </p:grpSp>
      <p:sp>
        <p:nvSpPr>
          <p:cNvPr id="1637" name="Rectangle 1636">
            <a:extLst>
              <a:ext uri="{FF2B5EF4-FFF2-40B4-BE49-F238E27FC236}">
                <a16:creationId xmlns:a16="http://schemas.microsoft.com/office/drawing/2014/main" id="{36C8FBB7-C3BC-6909-5F07-7B3B977B9537}"/>
              </a:ext>
            </a:extLst>
          </p:cNvPr>
          <p:cNvSpPr/>
          <p:nvPr/>
        </p:nvSpPr>
        <p:spPr>
          <a:xfrm>
            <a:off x="8940137" y="3248827"/>
            <a:ext cx="2432161" cy="1353600"/>
          </a:xfrm>
          <a:prstGeom prst="rect">
            <a:avLst/>
          </a:prstGeom>
          <a:solidFill>
            <a:schemeClr val="bg1"/>
          </a:solidFill>
          <a:ln w="63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 name="Rectangle 1637">
            <a:extLst>
              <a:ext uri="{FF2B5EF4-FFF2-40B4-BE49-F238E27FC236}">
                <a16:creationId xmlns:a16="http://schemas.microsoft.com/office/drawing/2014/main" id="{7DCDC079-A37E-DD01-3770-649E71BCB3D9}"/>
              </a:ext>
            </a:extLst>
          </p:cNvPr>
          <p:cNvSpPr/>
          <p:nvPr/>
        </p:nvSpPr>
        <p:spPr>
          <a:xfrm>
            <a:off x="8940137" y="4702560"/>
            <a:ext cx="2434151" cy="1560977"/>
          </a:xfrm>
          <a:prstGeom prst="rect">
            <a:avLst/>
          </a:prstGeom>
          <a:solidFill>
            <a:schemeClr val="bg1"/>
          </a:solidFill>
          <a:ln w="63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9" name="Graphic 1638">
            <a:extLst>
              <a:ext uri="{FF2B5EF4-FFF2-40B4-BE49-F238E27FC236}">
                <a16:creationId xmlns:a16="http://schemas.microsoft.com/office/drawing/2014/main" id="{73817FA4-B892-818F-7AA5-6E4D65A8DCE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80554" y="3493189"/>
            <a:ext cx="732439" cy="998780"/>
          </a:xfrm>
          <a:prstGeom prst="rect">
            <a:avLst/>
          </a:prstGeom>
        </p:spPr>
      </p:pic>
      <p:pic>
        <p:nvPicPr>
          <p:cNvPr id="1640" name="Graphic 1639">
            <a:extLst>
              <a:ext uri="{FF2B5EF4-FFF2-40B4-BE49-F238E27FC236}">
                <a16:creationId xmlns:a16="http://schemas.microsoft.com/office/drawing/2014/main" id="{02B1797C-A03C-D40D-11E0-F6FE1EC7D0B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451080" y="3532692"/>
            <a:ext cx="687434" cy="982046"/>
          </a:xfrm>
          <a:prstGeom prst="rect">
            <a:avLst/>
          </a:prstGeom>
        </p:spPr>
      </p:pic>
      <p:sp>
        <p:nvSpPr>
          <p:cNvPr id="1641" name="TextBox 1640">
            <a:extLst>
              <a:ext uri="{FF2B5EF4-FFF2-40B4-BE49-F238E27FC236}">
                <a16:creationId xmlns:a16="http://schemas.microsoft.com/office/drawing/2014/main" id="{93E86013-B30A-1D15-0876-78EDFF5079E9}"/>
              </a:ext>
            </a:extLst>
          </p:cNvPr>
          <p:cNvSpPr txBox="1"/>
          <p:nvPr/>
        </p:nvSpPr>
        <p:spPr>
          <a:xfrm>
            <a:off x="9850206" y="3260257"/>
            <a:ext cx="612027" cy="307777"/>
          </a:xfrm>
          <a:prstGeom prst="rect">
            <a:avLst/>
          </a:prstGeom>
          <a:noFill/>
        </p:spPr>
        <p:txBody>
          <a:bodyPr wrap="none" rtlCol="0">
            <a:spAutoFit/>
          </a:bodyPr>
          <a:lstStyle/>
          <a:p>
            <a:pPr algn="ctr"/>
            <a:r>
              <a:rPr lang="en-US" sz="1400">
                <a:solidFill>
                  <a:schemeClr val="accent2">
                    <a:lumMod val="50000"/>
                  </a:schemeClr>
                </a:solidFill>
              </a:rPr>
              <a:t>Taste</a:t>
            </a:r>
          </a:p>
        </p:txBody>
      </p:sp>
      <p:sp>
        <p:nvSpPr>
          <p:cNvPr id="1642" name="TextBox 1641">
            <a:extLst>
              <a:ext uri="{FF2B5EF4-FFF2-40B4-BE49-F238E27FC236}">
                <a16:creationId xmlns:a16="http://schemas.microsoft.com/office/drawing/2014/main" id="{D1C2D0DB-CFAD-6DB8-F4A0-4E6C33AAC4E9}"/>
              </a:ext>
            </a:extLst>
          </p:cNvPr>
          <p:cNvSpPr txBox="1"/>
          <p:nvPr/>
        </p:nvSpPr>
        <p:spPr>
          <a:xfrm>
            <a:off x="9741072" y="4732498"/>
            <a:ext cx="832280" cy="307777"/>
          </a:xfrm>
          <a:prstGeom prst="rect">
            <a:avLst/>
          </a:prstGeom>
          <a:noFill/>
        </p:spPr>
        <p:txBody>
          <a:bodyPr wrap="none" rtlCol="0">
            <a:spAutoFit/>
          </a:bodyPr>
          <a:lstStyle/>
          <a:p>
            <a:pPr algn="ctr"/>
            <a:r>
              <a:rPr lang="en-US" sz="1400">
                <a:solidFill>
                  <a:schemeClr val="accent2">
                    <a:lumMod val="50000"/>
                  </a:schemeClr>
                </a:solidFill>
              </a:rPr>
              <a:t>Balance</a:t>
            </a:r>
          </a:p>
        </p:txBody>
      </p:sp>
      <p:grpSp>
        <p:nvGrpSpPr>
          <p:cNvPr id="1643" name="Group 1642">
            <a:extLst>
              <a:ext uri="{FF2B5EF4-FFF2-40B4-BE49-F238E27FC236}">
                <a16:creationId xmlns:a16="http://schemas.microsoft.com/office/drawing/2014/main" id="{33FB1F1B-CB63-9218-6FBA-1491EF3DF1AE}"/>
              </a:ext>
            </a:extLst>
          </p:cNvPr>
          <p:cNvGrpSpPr/>
          <p:nvPr/>
        </p:nvGrpSpPr>
        <p:grpSpPr>
          <a:xfrm>
            <a:off x="10661990" y="5236332"/>
            <a:ext cx="532436" cy="379180"/>
            <a:chOff x="7880182" y="5263685"/>
            <a:chExt cx="658958" cy="469283"/>
          </a:xfrm>
        </p:grpSpPr>
        <p:grpSp>
          <p:nvGrpSpPr>
            <p:cNvPr id="1644" name="Group 1643">
              <a:extLst>
                <a:ext uri="{FF2B5EF4-FFF2-40B4-BE49-F238E27FC236}">
                  <a16:creationId xmlns:a16="http://schemas.microsoft.com/office/drawing/2014/main" id="{6F98D55E-8086-FFC6-D425-876E181C17F1}"/>
                </a:ext>
              </a:extLst>
            </p:cNvPr>
            <p:cNvGrpSpPr/>
            <p:nvPr/>
          </p:nvGrpSpPr>
          <p:grpSpPr>
            <a:xfrm>
              <a:off x="7880182" y="5263685"/>
              <a:ext cx="363329" cy="468674"/>
              <a:chOff x="7858126" y="4763131"/>
              <a:chExt cx="645715" cy="971522"/>
            </a:xfrm>
          </p:grpSpPr>
          <p:sp>
            <p:nvSpPr>
              <p:cNvPr id="1664" name="Freeform 1133">
                <a:extLst>
                  <a:ext uri="{FF2B5EF4-FFF2-40B4-BE49-F238E27FC236}">
                    <a16:creationId xmlns:a16="http://schemas.microsoft.com/office/drawing/2014/main" id="{B58B83E1-5FB3-581A-11B6-995AD6BE84E9}"/>
                  </a:ext>
                </a:extLst>
              </p:cNvPr>
              <p:cNvSpPr/>
              <p:nvPr/>
            </p:nvSpPr>
            <p:spPr>
              <a:xfrm>
                <a:off x="7862431" y="5016500"/>
                <a:ext cx="525317" cy="717550"/>
              </a:xfrm>
              <a:custGeom>
                <a:avLst/>
                <a:gdLst>
                  <a:gd name="csX0" fmla="*/ 0 w 525317"/>
                  <a:gd name="csY0" fmla="*/ 0 h 717550"/>
                  <a:gd name="csX1" fmla="*/ 525317 w 525317"/>
                  <a:gd name="csY1" fmla="*/ 0 h 717550"/>
                  <a:gd name="csX2" fmla="*/ 525317 w 525317"/>
                  <a:gd name="csY2" fmla="*/ 717550 h 717550"/>
                  <a:gd name="csX3" fmla="*/ 0 w 525317"/>
                  <a:gd name="csY3" fmla="*/ 717550 h 717550"/>
                </a:gdLst>
                <a:ahLst/>
                <a:cxnLst>
                  <a:cxn ang="0">
                    <a:pos x="csX0" y="csY0"/>
                  </a:cxn>
                  <a:cxn ang="0">
                    <a:pos x="csX1" y="csY1"/>
                  </a:cxn>
                  <a:cxn ang="0">
                    <a:pos x="csX2" y="csY2"/>
                  </a:cxn>
                  <a:cxn ang="0">
                    <a:pos x="csX3" y="csY3"/>
                  </a:cxn>
                </a:cxnLst>
                <a:rect l="l" t="t" r="r" b="b"/>
                <a:pathLst>
                  <a:path w="525317" h="717550">
                    <a:moveTo>
                      <a:pt x="0" y="0"/>
                    </a:moveTo>
                    <a:lnTo>
                      <a:pt x="525317" y="0"/>
                    </a:lnTo>
                    <a:lnTo>
                      <a:pt x="525317" y="717550"/>
                    </a:lnTo>
                    <a:lnTo>
                      <a:pt x="0" y="717550"/>
                    </a:lnTo>
                    <a:close/>
                  </a:path>
                </a:pathLst>
              </a:custGeom>
              <a:solidFill>
                <a:srgbClr val="DFDCCE"/>
              </a:solidFill>
              <a:ln w="3175">
                <a:noFill/>
                <a:round/>
                <a:headEnd/>
                <a:tailEnd/>
              </a:ln>
            </p:spPr>
            <p:txBody>
              <a:bodyPr wrap="square">
                <a:noAutofit/>
              </a:bodyPr>
              <a:lstStyle/>
              <a:p>
                <a:endParaRPr lang="en-US"/>
              </a:p>
            </p:txBody>
          </p:sp>
          <p:sp>
            <p:nvSpPr>
              <p:cNvPr id="1665" name="Freeform 1139">
                <a:extLst>
                  <a:ext uri="{FF2B5EF4-FFF2-40B4-BE49-F238E27FC236}">
                    <a16:creationId xmlns:a16="http://schemas.microsoft.com/office/drawing/2014/main" id="{62EB4B01-6FF7-13A5-BC20-1CD9E085ABC9}"/>
                  </a:ext>
                </a:extLst>
              </p:cNvPr>
              <p:cNvSpPr/>
              <p:nvPr/>
            </p:nvSpPr>
            <p:spPr>
              <a:xfrm>
                <a:off x="8147999" y="5015369"/>
                <a:ext cx="239749" cy="712655"/>
              </a:xfrm>
              <a:custGeom>
                <a:avLst/>
                <a:gdLst>
                  <a:gd name="csX0" fmla="*/ 0 w 239749"/>
                  <a:gd name="csY0" fmla="*/ 0 h 712655"/>
                  <a:gd name="csX1" fmla="*/ 239749 w 239749"/>
                  <a:gd name="csY1" fmla="*/ 0 h 712655"/>
                  <a:gd name="csX2" fmla="*/ 239749 w 239749"/>
                  <a:gd name="csY2" fmla="*/ 712655 h 712655"/>
                  <a:gd name="csX3" fmla="*/ 70142 w 239749"/>
                  <a:gd name="csY3" fmla="*/ 712655 h 712655"/>
                  <a:gd name="csX4" fmla="*/ 30801 w 239749"/>
                  <a:gd name="csY4" fmla="*/ 696456 h 712655"/>
                  <a:gd name="csX5" fmla="*/ 2226 w 239749"/>
                  <a:gd name="csY5" fmla="*/ 667881 h 712655"/>
                  <a:gd name="csX6" fmla="*/ 0 w 239749"/>
                  <a:gd name="csY6" fmla="*/ 666736 h 7126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9749" h="712655">
                    <a:moveTo>
                      <a:pt x="0" y="0"/>
                    </a:moveTo>
                    <a:lnTo>
                      <a:pt x="239749" y="0"/>
                    </a:lnTo>
                    <a:lnTo>
                      <a:pt x="239749" y="712655"/>
                    </a:lnTo>
                    <a:lnTo>
                      <a:pt x="70142" y="712655"/>
                    </a:lnTo>
                    <a:lnTo>
                      <a:pt x="30801" y="696456"/>
                    </a:lnTo>
                    <a:lnTo>
                      <a:pt x="2226" y="667881"/>
                    </a:lnTo>
                    <a:lnTo>
                      <a:pt x="0" y="666736"/>
                    </a:lnTo>
                    <a:close/>
                  </a:path>
                </a:pathLst>
              </a:custGeom>
              <a:solidFill>
                <a:schemeClr val="accent4"/>
              </a:solidFill>
              <a:ln w="1002" cap="flat">
                <a:noFill/>
                <a:prstDash val="solid"/>
                <a:miter/>
              </a:ln>
            </p:spPr>
            <p:txBody>
              <a:bodyPr wrap="square">
                <a:noAutofit/>
              </a:bodyPr>
              <a:lstStyle/>
              <a:p>
                <a:endParaRPr lang="en-US"/>
              </a:p>
            </p:txBody>
          </p:sp>
          <p:sp>
            <p:nvSpPr>
              <p:cNvPr id="1666" name="Freeform 1123">
                <a:extLst>
                  <a:ext uri="{FF2B5EF4-FFF2-40B4-BE49-F238E27FC236}">
                    <a16:creationId xmlns:a16="http://schemas.microsoft.com/office/drawing/2014/main" id="{D88A4B39-2FB3-EE74-267F-6001C135469A}"/>
                  </a:ext>
                </a:extLst>
              </p:cNvPr>
              <p:cNvSpPr/>
              <p:nvPr/>
            </p:nvSpPr>
            <p:spPr>
              <a:xfrm>
                <a:off x="8141382" y="5008760"/>
                <a:ext cx="246366" cy="725893"/>
              </a:xfrm>
              <a:custGeom>
                <a:avLst/>
                <a:gdLst>
                  <a:gd name="csX0" fmla="*/ 43283 w 119122"/>
                  <a:gd name="csY0" fmla="*/ 0 h 350982"/>
                  <a:gd name="csX1" fmla="*/ 119122 w 119122"/>
                  <a:gd name="csY1" fmla="*/ 0 h 350982"/>
                  <a:gd name="csX2" fmla="*/ 119122 w 119122"/>
                  <a:gd name="csY2" fmla="*/ 6401 h 350982"/>
                  <a:gd name="csX3" fmla="*/ 43273 w 119122"/>
                  <a:gd name="csY3" fmla="*/ 6401 h 350982"/>
                  <a:gd name="csX4" fmla="*/ 6407 w 119122"/>
                  <a:gd name="csY4" fmla="*/ 43233 h 350982"/>
                  <a:gd name="csX5" fmla="*/ 6407 w 119122"/>
                  <a:gd name="csY5" fmla="*/ 307729 h 350982"/>
                  <a:gd name="csX6" fmla="*/ 43273 w 119122"/>
                  <a:gd name="csY6" fmla="*/ 344561 h 350982"/>
                  <a:gd name="csX7" fmla="*/ 119122 w 119122"/>
                  <a:gd name="csY7" fmla="*/ 344561 h 350982"/>
                  <a:gd name="csX8" fmla="*/ 119122 w 119122"/>
                  <a:gd name="csY8" fmla="*/ 350982 h 350982"/>
                  <a:gd name="csX9" fmla="*/ 43283 w 119122"/>
                  <a:gd name="csY9" fmla="*/ 350982 h 350982"/>
                  <a:gd name="csX10" fmla="*/ 0 w 119122"/>
                  <a:gd name="csY10" fmla="*/ 307739 h 350982"/>
                  <a:gd name="csX11" fmla="*/ 0 w 119122"/>
                  <a:gd name="csY11" fmla="*/ 43243 h 350982"/>
                  <a:gd name="csX12" fmla="*/ 43283 w 119122"/>
                  <a:gd name="csY12" fmla="*/ 0 h 3509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9122" h="350982">
                    <a:moveTo>
                      <a:pt x="43283" y="0"/>
                    </a:moveTo>
                    <a:lnTo>
                      <a:pt x="119122" y="0"/>
                    </a:lnTo>
                    <a:lnTo>
                      <a:pt x="119122" y="6401"/>
                    </a:lnTo>
                    <a:lnTo>
                      <a:pt x="43273" y="6401"/>
                    </a:lnTo>
                    <a:cubicBezTo>
                      <a:pt x="22940" y="6401"/>
                      <a:pt x="6407" y="22929"/>
                      <a:pt x="6407" y="43233"/>
                    </a:cubicBezTo>
                    <a:lnTo>
                      <a:pt x="6407" y="307729"/>
                    </a:lnTo>
                    <a:cubicBezTo>
                      <a:pt x="6407" y="328044"/>
                      <a:pt x="22950" y="344561"/>
                      <a:pt x="43273" y="344561"/>
                    </a:cubicBezTo>
                    <a:lnTo>
                      <a:pt x="119122" y="344561"/>
                    </a:lnTo>
                    <a:lnTo>
                      <a:pt x="119122" y="350982"/>
                    </a:lnTo>
                    <a:lnTo>
                      <a:pt x="43283" y="350982"/>
                    </a:lnTo>
                    <a:cubicBezTo>
                      <a:pt x="19411" y="350982"/>
                      <a:pt x="0" y="331580"/>
                      <a:pt x="0" y="307739"/>
                    </a:cubicBezTo>
                    <a:lnTo>
                      <a:pt x="0" y="43243"/>
                    </a:lnTo>
                    <a:cubicBezTo>
                      <a:pt x="0" y="19393"/>
                      <a:pt x="19421" y="0"/>
                      <a:pt x="43283" y="0"/>
                    </a:cubicBezTo>
                    <a:close/>
                  </a:path>
                </a:pathLst>
              </a:custGeom>
              <a:solidFill>
                <a:schemeClr val="accent4">
                  <a:lumMod val="75000"/>
                </a:schemeClr>
              </a:solidFill>
              <a:ln w="1002" cap="flat">
                <a:noFill/>
                <a:prstDash val="solid"/>
                <a:miter/>
              </a:ln>
            </p:spPr>
            <p:txBody>
              <a:bodyPr wrap="square">
                <a:noAutofit/>
              </a:bodyPr>
              <a:lstStyle/>
              <a:p>
                <a:endParaRPr lang="en-US"/>
              </a:p>
            </p:txBody>
          </p:sp>
          <p:sp>
            <p:nvSpPr>
              <p:cNvPr id="1667" name="Freeform 1118">
                <a:extLst>
                  <a:ext uri="{FF2B5EF4-FFF2-40B4-BE49-F238E27FC236}">
                    <a16:creationId xmlns:a16="http://schemas.microsoft.com/office/drawing/2014/main" id="{43D57AFF-80D0-AFB4-EA4F-BA34B4F8614E}"/>
                  </a:ext>
                </a:extLst>
              </p:cNvPr>
              <p:cNvSpPr/>
              <p:nvPr/>
            </p:nvSpPr>
            <p:spPr>
              <a:xfrm>
                <a:off x="8196479" y="5065088"/>
                <a:ext cx="191269" cy="596640"/>
              </a:xfrm>
              <a:custGeom>
                <a:avLst/>
                <a:gdLst>
                  <a:gd name="csX0" fmla="*/ 0 w 92482"/>
                  <a:gd name="csY0" fmla="*/ 0 h 288486"/>
                  <a:gd name="csX1" fmla="*/ 92482 w 92482"/>
                  <a:gd name="csY1" fmla="*/ 0 h 288486"/>
                  <a:gd name="csX2" fmla="*/ 92482 w 92482"/>
                  <a:gd name="csY2" fmla="*/ 288486 h 288486"/>
                  <a:gd name="csX3" fmla="*/ 0 w 92482"/>
                  <a:gd name="csY3" fmla="*/ 288486 h 288486"/>
                </a:gdLst>
                <a:ahLst/>
                <a:cxnLst>
                  <a:cxn ang="0">
                    <a:pos x="csX0" y="csY0"/>
                  </a:cxn>
                  <a:cxn ang="0">
                    <a:pos x="csX1" y="csY1"/>
                  </a:cxn>
                  <a:cxn ang="0">
                    <a:pos x="csX2" y="csY2"/>
                  </a:cxn>
                  <a:cxn ang="0">
                    <a:pos x="csX3" y="csY3"/>
                  </a:cxn>
                </a:cxnLst>
                <a:rect l="l" t="t" r="r" b="b"/>
                <a:pathLst>
                  <a:path w="92482" h="288486">
                    <a:moveTo>
                      <a:pt x="0" y="0"/>
                    </a:moveTo>
                    <a:lnTo>
                      <a:pt x="92482" y="0"/>
                    </a:lnTo>
                    <a:lnTo>
                      <a:pt x="92482" y="288486"/>
                    </a:lnTo>
                    <a:lnTo>
                      <a:pt x="0" y="288486"/>
                    </a:lnTo>
                    <a:close/>
                  </a:path>
                </a:pathLst>
              </a:custGeom>
              <a:solidFill>
                <a:srgbClr val="FFFFFF">
                  <a:alpha val="20000"/>
                </a:srgbClr>
              </a:solidFill>
              <a:ln w="1002" cap="flat">
                <a:noFill/>
                <a:prstDash val="solid"/>
                <a:miter/>
              </a:ln>
            </p:spPr>
            <p:txBody>
              <a:bodyPr wrap="square">
                <a:noAutofit/>
              </a:bodyPr>
              <a:lstStyle/>
              <a:p>
                <a:endParaRPr lang="en-US"/>
              </a:p>
            </p:txBody>
          </p:sp>
          <p:sp>
            <p:nvSpPr>
              <p:cNvPr id="1668" name="Freeform 1119">
                <a:extLst>
                  <a:ext uri="{FF2B5EF4-FFF2-40B4-BE49-F238E27FC236}">
                    <a16:creationId xmlns:a16="http://schemas.microsoft.com/office/drawing/2014/main" id="{612514EA-C655-0F3F-F261-D71809336432}"/>
                  </a:ext>
                </a:extLst>
              </p:cNvPr>
              <p:cNvSpPr/>
              <p:nvPr/>
            </p:nvSpPr>
            <p:spPr>
              <a:xfrm>
                <a:off x="8313889" y="5425975"/>
                <a:ext cx="73861" cy="179820"/>
              </a:xfrm>
              <a:custGeom>
                <a:avLst/>
                <a:gdLst>
                  <a:gd name="csX0" fmla="*/ 33688 w 35713"/>
                  <a:gd name="csY0" fmla="*/ 0 h 86946"/>
                  <a:gd name="csX1" fmla="*/ 35713 w 35713"/>
                  <a:gd name="csY1" fmla="*/ 1083 h 86946"/>
                  <a:gd name="csX2" fmla="*/ 35713 w 35713"/>
                  <a:gd name="csY2" fmla="*/ 85864 h 86946"/>
                  <a:gd name="csX3" fmla="*/ 33688 w 35713"/>
                  <a:gd name="csY3" fmla="*/ 86946 h 86946"/>
                  <a:gd name="csX4" fmla="*/ 0 w 35713"/>
                  <a:gd name="csY4" fmla="*/ 43473 h 86946"/>
                  <a:gd name="csX5" fmla="*/ 33688 w 35713"/>
                  <a:gd name="csY5" fmla="*/ 0 h 86946"/>
                </a:gdLst>
                <a:ahLst/>
                <a:cxnLst>
                  <a:cxn ang="0">
                    <a:pos x="csX0" y="csY0"/>
                  </a:cxn>
                  <a:cxn ang="0">
                    <a:pos x="csX1" y="csY1"/>
                  </a:cxn>
                  <a:cxn ang="0">
                    <a:pos x="csX2" y="csY2"/>
                  </a:cxn>
                  <a:cxn ang="0">
                    <a:pos x="csX3" y="csY3"/>
                  </a:cxn>
                  <a:cxn ang="0">
                    <a:pos x="csX4" y="csY4"/>
                  </a:cxn>
                  <a:cxn ang="0">
                    <a:pos x="csX5" y="csY5"/>
                  </a:cxn>
                </a:cxnLst>
                <a:rect l="l" t="t" r="r" b="b"/>
                <a:pathLst>
                  <a:path w="35713" h="86946">
                    <a:moveTo>
                      <a:pt x="33688" y="0"/>
                    </a:moveTo>
                    <a:lnTo>
                      <a:pt x="35713" y="1083"/>
                    </a:lnTo>
                    <a:lnTo>
                      <a:pt x="35713" y="85864"/>
                    </a:lnTo>
                    <a:lnTo>
                      <a:pt x="33688" y="86946"/>
                    </a:lnTo>
                    <a:cubicBezTo>
                      <a:pt x="15083" y="86946"/>
                      <a:pt x="0" y="67482"/>
                      <a:pt x="0" y="43473"/>
                    </a:cubicBezTo>
                    <a:cubicBezTo>
                      <a:pt x="0" y="19464"/>
                      <a:pt x="15083" y="0"/>
                      <a:pt x="33688" y="0"/>
                    </a:cubicBezTo>
                    <a:close/>
                  </a:path>
                </a:pathLst>
              </a:custGeom>
              <a:solidFill>
                <a:srgbClr val="A3968B"/>
              </a:solidFill>
              <a:ln w="1002" cap="flat">
                <a:noFill/>
                <a:prstDash val="solid"/>
                <a:miter/>
              </a:ln>
            </p:spPr>
            <p:txBody>
              <a:bodyPr wrap="square">
                <a:noAutofit/>
              </a:bodyPr>
              <a:lstStyle/>
              <a:p>
                <a:endParaRPr lang="en-US"/>
              </a:p>
            </p:txBody>
          </p:sp>
          <p:sp>
            <p:nvSpPr>
              <p:cNvPr id="1669" name="Freeform 1136">
                <a:extLst>
                  <a:ext uri="{FF2B5EF4-FFF2-40B4-BE49-F238E27FC236}">
                    <a16:creationId xmlns:a16="http://schemas.microsoft.com/office/drawing/2014/main" id="{ACE4D825-0FEF-1E0B-1013-042A3A490C47}"/>
                  </a:ext>
                </a:extLst>
              </p:cNvPr>
              <p:cNvSpPr/>
              <p:nvPr/>
            </p:nvSpPr>
            <p:spPr>
              <a:xfrm>
                <a:off x="7862431" y="5015369"/>
                <a:ext cx="239119" cy="712655"/>
              </a:xfrm>
              <a:custGeom>
                <a:avLst/>
                <a:gdLst>
                  <a:gd name="csX0" fmla="*/ 0 w 239119"/>
                  <a:gd name="csY0" fmla="*/ 0 h 712655"/>
                  <a:gd name="csX1" fmla="*/ 239119 w 239119"/>
                  <a:gd name="csY1" fmla="*/ 0 h 712655"/>
                  <a:gd name="csX2" fmla="*/ 239119 w 239119"/>
                  <a:gd name="csY2" fmla="*/ 653406 h 712655"/>
                  <a:gd name="csX3" fmla="*/ 202069 w 239119"/>
                  <a:gd name="csY3" fmla="*/ 702806 h 712655"/>
                  <a:gd name="csX4" fmla="*/ 157619 w 239119"/>
                  <a:gd name="csY4" fmla="*/ 712331 h 712655"/>
                  <a:gd name="csX5" fmla="*/ 157156 w 239119"/>
                  <a:gd name="csY5" fmla="*/ 712655 h 712655"/>
                  <a:gd name="csX6" fmla="*/ 0 w 239119"/>
                  <a:gd name="csY6" fmla="*/ 712655 h 7126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9119" h="712655">
                    <a:moveTo>
                      <a:pt x="0" y="0"/>
                    </a:moveTo>
                    <a:lnTo>
                      <a:pt x="239119" y="0"/>
                    </a:lnTo>
                    <a:lnTo>
                      <a:pt x="239119" y="653406"/>
                    </a:lnTo>
                    <a:lnTo>
                      <a:pt x="202069" y="702806"/>
                    </a:lnTo>
                    <a:lnTo>
                      <a:pt x="157619" y="712331"/>
                    </a:lnTo>
                    <a:lnTo>
                      <a:pt x="157156" y="712655"/>
                    </a:lnTo>
                    <a:lnTo>
                      <a:pt x="0" y="712655"/>
                    </a:lnTo>
                    <a:close/>
                  </a:path>
                </a:pathLst>
              </a:custGeom>
              <a:solidFill>
                <a:schemeClr val="accent4"/>
              </a:solidFill>
              <a:ln w="1002" cap="flat">
                <a:noFill/>
                <a:prstDash val="solid"/>
                <a:miter/>
              </a:ln>
            </p:spPr>
            <p:txBody>
              <a:bodyPr wrap="square">
                <a:noAutofit/>
              </a:bodyPr>
              <a:lstStyle/>
              <a:p>
                <a:endParaRPr lang="en-US"/>
              </a:p>
            </p:txBody>
          </p:sp>
          <p:sp>
            <p:nvSpPr>
              <p:cNvPr id="1670" name="Freeform 1115">
                <a:extLst>
                  <a:ext uri="{FF2B5EF4-FFF2-40B4-BE49-F238E27FC236}">
                    <a16:creationId xmlns:a16="http://schemas.microsoft.com/office/drawing/2014/main" id="{F0012163-183E-E347-6707-BB5B64C55BB9}"/>
                  </a:ext>
                </a:extLst>
              </p:cNvPr>
              <p:cNvSpPr/>
              <p:nvPr/>
            </p:nvSpPr>
            <p:spPr>
              <a:xfrm>
                <a:off x="7862431" y="5008760"/>
                <a:ext cx="245753" cy="725893"/>
              </a:xfrm>
              <a:custGeom>
                <a:avLst/>
                <a:gdLst>
                  <a:gd name="csX0" fmla="*/ 0 w 118826"/>
                  <a:gd name="csY0" fmla="*/ 0 h 350982"/>
                  <a:gd name="csX1" fmla="*/ 75542 w 118826"/>
                  <a:gd name="csY1" fmla="*/ 0 h 350982"/>
                  <a:gd name="csX2" fmla="*/ 118826 w 118826"/>
                  <a:gd name="csY2" fmla="*/ 43243 h 350982"/>
                  <a:gd name="csX3" fmla="*/ 118826 w 118826"/>
                  <a:gd name="csY3" fmla="*/ 307739 h 350982"/>
                  <a:gd name="csX4" fmla="*/ 75542 w 118826"/>
                  <a:gd name="csY4" fmla="*/ 350982 h 350982"/>
                  <a:gd name="csX5" fmla="*/ 0 w 118826"/>
                  <a:gd name="csY5" fmla="*/ 350982 h 350982"/>
                  <a:gd name="csX6" fmla="*/ 0 w 118826"/>
                  <a:gd name="csY6" fmla="*/ 344561 h 350982"/>
                  <a:gd name="csX7" fmla="*/ 75532 w 118826"/>
                  <a:gd name="csY7" fmla="*/ 344561 h 350982"/>
                  <a:gd name="csX8" fmla="*/ 112399 w 118826"/>
                  <a:gd name="csY8" fmla="*/ 307729 h 350982"/>
                  <a:gd name="csX9" fmla="*/ 112399 w 118826"/>
                  <a:gd name="csY9" fmla="*/ 43233 h 350982"/>
                  <a:gd name="csX10" fmla="*/ 75532 w 118826"/>
                  <a:gd name="csY10" fmla="*/ 6401 h 350982"/>
                  <a:gd name="csX11" fmla="*/ 0 w 118826"/>
                  <a:gd name="csY11" fmla="*/ 6401 h 3509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8826" h="350982">
                    <a:moveTo>
                      <a:pt x="0" y="0"/>
                    </a:moveTo>
                    <a:lnTo>
                      <a:pt x="75542" y="0"/>
                    </a:lnTo>
                    <a:cubicBezTo>
                      <a:pt x="99415" y="0"/>
                      <a:pt x="118826" y="19403"/>
                      <a:pt x="118826" y="43243"/>
                    </a:cubicBezTo>
                    <a:lnTo>
                      <a:pt x="118826" y="307739"/>
                    </a:lnTo>
                    <a:cubicBezTo>
                      <a:pt x="118826" y="331590"/>
                      <a:pt x="99405" y="350982"/>
                      <a:pt x="75542" y="350982"/>
                    </a:cubicBezTo>
                    <a:lnTo>
                      <a:pt x="0" y="350982"/>
                    </a:lnTo>
                    <a:lnTo>
                      <a:pt x="0" y="344561"/>
                    </a:lnTo>
                    <a:lnTo>
                      <a:pt x="75532" y="344561"/>
                    </a:lnTo>
                    <a:cubicBezTo>
                      <a:pt x="95866" y="344561"/>
                      <a:pt x="112399" y="328034"/>
                      <a:pt x="112399" y="307729"/>
                    </a:cubicBezTo>
                    <a:lnTo>
                      <a:pt x="112399" y="43233"/>
                    </a:lnTo>
                    <a:cubicBezTo>
                      <a:pt x="112399" y="22919"/>
                      <a:pt x="95856" y="6401"/>
                      <a:pt x="75532" y="6401"/>
                    </a:cubicBezTo>
                    <a:lnTo>
                      <a:pt x="0" y="6401"/>
                    </a:lnTo>
                    <a:close/>
                  </a:path>
                </a:pathLst>
              </a:custGeom>
              <a:solidFill>
                <a:schemeClr val="accent4">
                  <a:lumMod val="75000"/>
                </a:schemeClr>
              </a:solidFill>
              <a:ln w="1002" cap="flat">
                <a:noFill/>
                <a:prstDash val="solid"/>
                <a:miter/>
              </a:ln>
            </p:spPr>
            <p:txBody>
              <a:bodyPr wrap="square">
                <a:noAutofit/>
              </a:bodyPr>
              <a:lstStyle/>
              <a:p>
                <a:endParaRPr lang="en-US"/>
              </a:p>
            </p:txBody>
          </p:sp>
          <p:sp>
            <p:nvSpPr>
              <p:cNvPr id="1671" name="Freeform 1141">
                <a:extLst>
                  <a:ext uri="{FF2B5EF4-FFF2-40B4-BE49-F238E27FC236}">
                    <a16:creationId xmlns:a16="http://schemas.microsoft.com/office/drawing/2014/main" id="{A1AD520C-F040-EE1F-BCAB-D17CA396F4D3}"/>
                  </a:ext>
                </a:extLst>
              </p:cNvPr>
              <p:cNvSpPr/>
              <p:nvPr/>
            </p:nvSpPr>
            <p:spPr>
              <a:xfrm>
                <a:off x="7858126" y="5065088"/>
                <a:ext cx="198239" cy="596640"/>
              </a:xfrm>
              <a:custGeom>
                <a:avLst/>
                <a:gdLst>
                  <a:gd name="csX0" fmla="*/ 0 w 198239"/>
                  <a:gd name="csY0" fmla="*/ 0 h 596640"/>
                  <a:gd name="csX1" fmla="*/ 198239 w 198239"/>
                  <a:gd name="csY1" fmla="*/ 0 h 596640"/>
                  <a:gd name="csX2" fmla="*/ 198239 w 198239"/>
                  <a:gd name="csY2" fmla="*/ 596640 h 596640"/>
                  <a:gd name="csX3" fmla="*/ 0 w 198239"/>
                  <a:gd name="csY3" fmla="*/ 596640 h 596640"/>
                </a:gdLst>
                <a:ahLst/>
                <a:cxnLst>
                  <a:cxn ang="0">
                    <a:pos x="csX0" y="csY0"/>
                  </a:cxn>
                  <a:cxn ang="0">
                    <a:pos x="csX1" y="csY1"/>
                  </a:cxn>
                  <a:cxn ang="0">
                    <a:pos x="csX2" y="csY2"/>
                  </a:cxn>
                  <a:cxn ang="0">
                    <a:pos x="csX3" y="csY3"/>
                  </a:cxn>
                </a:cxnLst>
                <a:rect l="l" t="t" r="r" b="b"/>
                <a:pathLst>
                  <a:path w="198239" h="596640">
                    <a:moveTo>
                      <a:pt x="0" y="0"/>
                    </a:moveTo>
                    <a:lnTo>
                      <a:pt x="198239" y="0"/>
                    </a:lnTo>
                    <a:lnTo>
                      <a:pt x="198239" y="596640"/>
                    </a:lnTo>
                    <a:lnTo>
                      <a:pt x="0" y="596640"/>
                    </a:lnTo>
                    <a:close/>
                  </a:path>
                </a:pathLst>
              </a:custGeom>
              <a:solidFill>
                <a:srgbClr val="FFFFFF">
                  <a:alpha val="20000"/>
                </a:srgbClr>
              </a:solidFill>
              <a:ln w="1002" cap="flat">
                <a:noFill/>
                <a:prstDash val="solid"/>
                <a:miter/>
              </a:ln>
            </p:spPr>
            <p:txBody>
              <a:bodyPr wrap="square">
                <a:noAutofit/>
              </a:bodyPr>
              <a:lstStyle/>
              <a:p>
                <a:endParaRPr lang="en-US"/>
              </a:p>
            </p:txBody>
          </p:sp>
          <p:grpSp>
            <p:nvGrpSpPr>
              <p:cNvPr id="1672" name="Group 1671">
                <a:extLst>
                  <a:ext uri="{FF2B5EF4-FFF2-40B4-BE49-F238E27FC236}">
                    <a16:creationId xmlns:a16="http://schemas.microsoft.com/office/drawing/2014/main" id="{CBA7B7E7-5ED9-AAE2-5236-53DC068D461D}"/>
                  </a:ext>
                </a:extLst>
              </p:cNvPr>
              <p:cNvGrpSpPr/>
              <p:nvPr/>
            </p:nvGrpSpPr>
            <p:grpSpPr>
              <a:xfrm>
                <a:off x="7985427" y="4763131"/>
                <a:ext cx="518414" cy="619050"/>
                <a:chOff x="7985427" y="4737731"/>
                <a:chExt cx="518414" cy="619050"/>
              </a:xfrm>
            </p:grpSpPr>
            <p:grpSp>
              <p:nvGrpSpPr>
                <p:cNvPr id="1675" name="Graphic 1163">
                  <a:extLst>
                    <a:ext uri="{FF2B5EF4-FFF2-40B4-BE49-F238E27FC236}">
                      <a16:creationId xmlns:a16="http://schemas.microsoft.com/office/drawing/2014/main" id="{016A0E77-5AC3-AF51-CE1E-0B8E3F5FCFF4}"/>
                    </a:ext>
                  </a:extLst>
                </p:cNvPr>
                <p:cNvGrpSpPr/>
                <p:nvPr/>
              </p:nvGrpSpPr>
              <p:grpSpPr>
                <a:xfrm>
                  <a:off x="8057460" y="4737731"/>
                  <a:ext cx="446381" cy="314806"/>
                  <a:chOff x="10021566" y="5093394"/>
                  <a:chExt cx="215833" cy="152214"/>
                </a:xfrm>
                <a:solidFill>
                  <a:schemeClr val="accent3"/>
                </a:solidFill>
              </p:grpSpPr>
              <p:sp>
                <p:nvSpPr>
                  <p:cNvPr id="1678" name="Freeform 1093">
                    <a:extLst>
                      <a:ext uri="{FF2B5EF4-FFF2-40B4-BE49-F238E27FC236}">
                        <a16:creationId xmlns:a16="http://schemas.microsoft.com/office/drawing/2014/main" id="{1601AB7B-BE00-BFFF-D191-7C38DC035B59}"/>
                      </a:ext>
                    </a:extLst>
                  </p:cNvPr>
                  <p:cNvSpPr/>
                  <p:nvPr/>
                </p:nvSpPr>
                <p:spPr>
                  <a:xfrm>
                    <a:off x="10070194" y="5093394"/>
                    <a:ext cx="167205" cy="152214"/>
                  </a:xfrm>
                  <a:custGeom>
                    <a:avLst/>
                    <a:gdLst>
                      <a:gd name="csX0" fmla="*/ 232 w 167205"/>
                      <a:gd name="csY0" fmla="*/ 145872 h 152214"/>
                      <a:gd name="csX1" fmla="*/ 5125 w 167205"/>
                      <a:gd name="csY1" fmla="*/ 133110 h 152214"/>
                      <a:gd name="csX2" fmla="*/ 10700 w 167205"/>
                      <a:gd name="csY2" fmla="*/ 120870 h 152214"/>
                      <a:gd name="csX3" fmla="*/ 23684 w 167205"/>
                      <a:gd name="csY3" fmla="*/ 97350 h 152214"/>
                      <a:gd name="csX4" fmla="*/ 39104 w 167205"/>
                      <a:gd name="csY4" fmla="*/ 75293 h 152214"/>
                      <a:gd name="csX5" fmla="*/ 57041 w 167205"/>
                      <a:gd name="csY5" fmla="*/ 55059 h 152214"/>
                      <a:gd name="csX6" fmla="*/ 77545 w 167205"/>
                      <a:gd name="csY6" fmla="*/ 37188 h 152214"/>
                      <a:gd name="csX7" fmla="*/ 100415 w 167205"/>
                      <a:gd name="csY7" fmla="*/ 22103 h 152214"/>
                      <a:gd name="csX8" fmla="*/ 151629 w 167205"/>
                      <a:gd name="csY8" fmla="*/ 537 h 152214"/>
                      <a:gd name="csX9" fmla="*/ 166668 w 167205"/>
                      <a:gd name="csY9" fmla="*/ 8470 h 152214"/>
                      <a:gd name="csX10" fmla="*/ 158728 w 167205"/>
                      <a:gd name="csY10" fmla="*/ 23495 h 152214"/>
                      <a:gd name="csX11" fmla="*/ 155960 w 167205"/>
                      <a:gd name="csY11" fmla="*/ 24006 h 152214"/>
                      <a:gd name="csX12" fmla="*/ 155780 w 167205"/>
                      <a:gd name="csY12" fmla="*/ 24006 h 152214"/>
                      <a:gd name="csX13" fmla="*/ 131055 w 167205"/>
                      <a:gd name="csY13" fmla="*/ 27512 h 152214"/>
                      <a:gd name="csX14" fmla="*/ 107193 w 167205"/>
                      <a:gd name="csY14" fmla="*/ 35466 h 152214"/>
                      <a:gd name="csX15" fmla="*/ 101427 w 167205"/>
                      <a:gd name="csY15" fmla="*/ 38090 h 152214"/>
                      <a:gd name="csX16" fmla="*/ 95833 w 167205"/>
                      <a:gd name="csY16" fmla="*/ 41055 h 152214"/>
                      <a:gd name="csX17" fmla="*/ 93035 w 167205"/>
                      <a:gd name="csY17" fmla="*/ 42558 h 152214"/>
                      <a:gd name="csX18" fmla="*/ 90318 w 167205"/>
                      <a:gd name="csY18" fmla="*/ 44200 h 152214"/>
                      <a:gd name="csX19" fmla="*/ 84914 w 167205"/>
                      <a:gd name="csY19" fmla="*/ 47556 h 152214"/>
                      <a:gd name="csX20" fmla="*/ 64721 w 167205"/>
                      <a:gd name="csY20" fmla="*/ 63162 h 152214"/>
                      <a:gd name="csX21" fmla="*/ 31514 w 167205"/>
                      <a:gd name="csY21" fmla="*/ 102308 h 152214"/>
                      <a:gd name="csX22" fmla="*/ 18881 w 167205"/>
                      <a:gd name="csY22" fmla="*/ 124836 h 152214"/>
                      <a:gd name="csX23" fmla="*/ 13667 w 167205"/>
                      <a:gd name="csY23" fmla="*/ 136636 h 152214"/>
                      <a:gd name="csX24" fmla="*/ 9486 w 167205"/>
                      <a:gd name="csY24" fmla="*/ 148606 h 152214"/>
                      <a:gd name="csX25" fmla="*/ 9446 w 167205"/>
                      <a:gd name="csY25" fmla="*/ 148737 h 152214"/>
                      <a:gd name="csX26" fmla="*/ 3481 w 167205"/>
                      <a:gd name="csY26" fmla="*/ 152022 h 152214"/>
                      <a:gd name="csX27" fmla="*/ 192 w 167205"/>
                      <a:gd name="csY27" fmla="*/ 146062 h 152214"/>
                      <a:gd name="csX28" fmla="*/ 242 w 167205"/>
                      <a:gd name="csY28" fmla="*/ 145902 h 1522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67205" h="152214">
                        <a:moveTo>
                          <a:pt x="232" y="145872"/>
                        </a:moveTo>
                        <a:cubicBezTo>
                          <a:pt x="1726" y="141334"/>
                          <a:pt x="3390" y="137297"/>
                          <a:pt x="5125" y="133110"/>
                        </a:cubicBezTo>
                        <a:cubicBezTo>
                          <a:pt x="6880" y="128973"/>
                          <a:pt x="8734" y="124896"/>
                          <a:pt x="10700" y="120870"/>
                        </a:cubicBezTo>
                        <a:cubicBezTo>
                          <a:pt x="14660" y="112836"/>
                          <a:pt x="18921" y="104943"/>
                          <a:pt x="23684" y="97350"/>
                        </a:cubicBezTo>
                        <a:cubicBezTo>
                          <a:pt x="28386" y="89717"/>
                          <a:pt x="33549" y="82355"/>
                          <a:pt x="39104" y="75293"/>
                        </a:cubicBezTo>
                        <a:cubicBezTo>
                          <a:pt x="44649" y="68211"/>
                          <a:pt x="50584" y="61399"/>
                          <a:pt x="57041" y="55059"/>
                        </a:cubicBezTo>
                        <a:cubicBezTo>
                          <a:pt x="63458" y="48688"/>
                          <a:pt x="70276" y="42678"/>
                          <a:pt x="77545" y="37188"/>
                        </a:cubicBezTo>
                        <a:cubicBezTo>
                          <a:pt x="84834" y="31739"/>
                          <a:pt x="92444" y="26651"/>
                          <a:pt x="100415" y="22103"/>
                        </a:cubicBezTo>
                        <a:cubicBezTo>
                          <a:pt x="116347" y="12938"/>
                          <a:pt x="133652" y="6076"/>
                          <a:pt x="151629" y="537"/>
                        </a:cubicBezTo>
                        <a:cubicBezTo>
                          <a:pt x="157976" y="-1417"/>
                          <a:pt x="164703" y="2129"/>
                          <a:pt x="166668" y="8470"/>
                        </a:cubicBezTo>
                        <a:cubicBezTo>
                          <a:pt x="168624" y="14811"/>
                          <a:pt x="165074" y="21532"/>
                          <a:pt x="158728" y="23495"/>
                        </a:cubicBezTo>
                        <a:cubicBezTo>
                          <a:pt x="157805" y="23776"/>
                          <a:pt x="156883" y="23946"/>
                          <a:pt x="155960" y="24006"/>
                        </a:cubicBezTo>
                        <a:lnTo>
                          <a:pt x="155780" y="24006"/>
                        </a:lnTo>
                        <a:cubicBezTo>
                          <a:pt x="147508" y="24507"/>
                          <a:pt x="139146" y="25449"/>
                          <a:pt x="131055" y="27512"/>
                        </a:cubicBezTo>
                        <a:cubicBezTo>
                          <a:pt x="122874" y="29335"/>
                          <a:pt x="114933" y="32140"/>
                          <a:pt x="107193" y="35466"/>
                        </a:cubicBezTo>
                        <a:lnTo>
                          <a:pt x="101427" y="38090"/>
                        </a:lnTo>
                        <a:cubicBezTo>
                          <a:pt x="99522" y="39012"/>
                          <a:pt x="97698" y="40073"/>
                          <a:pt x="95833" y="41055"/>
                        </a:cubicBezTo>
                        <a:lnTo>
                          <a:pt x="93035" y="42558"/>
                        </a:lnTo>
                        <a:lnTo>
                          <a:pt x="90318" y="44200"/>
                        </a:lnTo>
                        <a:cubicBezTo>
                          <a:pt x="88514" y="45312"/>
                          <a:pt x="86669" y="46364"/>
                          <a:pt x="84914" y="47556"/>
                        </a:cubicBezTo>
                        <a:cubicBezTo>
                          <a:pt x="77856" y="52264"/>
                          <a:pt x="71138" y="57513"/>
                          <a:pt x="64721" y="63162"/>
                        </a:cubicBezTo>
                        <a:cubicBezTo>
                          <a:pt x="52028" y="74592"/>
                          <a:pt x="40889" y="87864"/>
                          <a:pt x="31514" y="102308"/>
                        </a:cubicBezTo>
                        <a:cubicBezTo>
                          <a:pt x="26872" y="109561"/>
                          <a:pt x="22601" y="117063"/>
                          <a:pt x="18881" y="124836"/>
                        </a:cubicBezTo>
                        <a:cubicBezTo>
                          <a:pt x="16996" y="128703"/>
                          <a:pt x="15251" y="132650"/>
                          <a:pt x="13667" y="136636"/>
                        </a:cubicBezTo>
                        <a:cubicBezTo>
                          <a:pt x="12073" y="140573"/>
                          <a:pt x="10599" y="144750"/>
                          <a:pt x="9486" y="148606"/>
                        </a:cubicBezTo>
                        <a:lnTo>
                          <a:pt x="9446" y="148737"/>
                        </a:lnTo>
                        <a:cubicBezTo>
                          <a:pt x="8704" y="151291"/>
                          <a:pt x="6037" y="152764"/>
                          <a:pt x="3481" y="152022"/>
                        </a:cubicBezTo>
                        <a:cubicBezTo>
                          <a:pt x="924" y="151281"/>
                          <a:pt x="-550" y="148616"/>
                          <a:pt x="192" y="146062"/>
                        </a:cubicBezTo>
                        <a:cubicBezTo>
                          <a:pt x="202" y="146012"/>
                          <a:pt x="232" y="145942"/>
                          <a:pt x="242" y="145902"/>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679" name="Freeform 1094">
                    <a:extLst>
                      <a:ext uri="{FF2B5EF4-FFF2-40B4-BE49-F238E27FC236}">
                        <a16:creationId xmlns:a16="http://schemas.microsoft.com/office/drawing/2014/main" id="{85F34323-F1CC-D002-EB05-66BD024ACAAD}"/>
                      </a:ext>
                    </a:extLst>
                  </p:cNvPr>
                  <p:cNvSpPr/>
                  <p:nvPr/>
                </p:nvSpPr>
                <p:spPr>
                  <a:xfrm>
                    <a:off x="10054004" y="5104534"/>
                    <a:ext cx="109670" cy="133980"/>
                  </a:xfrm>
                  <a:custGeom>
                    <a:avLst/>
                    <a:gdLst>
                      <a:gd name="csX0" fmla="*/ 209 w 109670"/>
                      <a:gd name="csY0" fmla="*/ 127770 h 133980"/>
                      <a:gd name="csX1" fmla="*/ 3578 w 109670"/>
                      <a:gd name="csY1" fmla="*/ 118184 h 133980"/>
                      <a:gd name="csX2" fmla="*/ 7368 w 109670"/>
                      <a:gd name="csY2" fmla="*/ 108959 h 133980"/>
                      <a:gd name="csX3" fmla="*/ 15980 w 109670"/>
                      <a:gd name="csY3" fmla="*/ 91008 h 133980"/>
                      <a:gd name="csX4" fmla="*/ 25957 w 109670"/>
                      <a:gd name="csY4" fmla="*/ 73769 h 133980"/>
                      <a:gd name="csX5" fmla="*/ 37196 w 109670"/>
                      <a:gd name="csY5" fmla="*/ 57251 h 133980"/>
                      <a:gd name="csX6" fmla="*/ 49849 w 109670"/>
                      <a:gd name="csY6" fmla="*/ 41705 h 133980"/>
                      <a:gd name="csX7" fmla="*/ 63806 w 109670"/>
                      <a:gd name="csY7" fmla="*/ 27191 h 133980"/>
                      <a:gd name="csX8" fmla="*/ 95349 w 109670"/>
                      <a:gd name="csY8" fmla="*/ 1618 h 133980"/>
                      <a:gd name="csX9" fmla="*/ 108052 w 109670"/>
                      <a:gd name="csY9" fmla="*/ 3942 h 133980"/>
                      <a:gd name="csX10" fmla="*/ 105726 w 109670"/>
                      <a:gd name="csY10" fmla="*/ 16633 h 133980"/>
                      <a:gd name="csX11" fmla="*/ 104783 w 109670"/>
                      <a:gd name="csY11" fmla="*/ 17204 h 133980"/>
                      <a:gd name="csX12" fmla="*/ 104543 w 109670"/>
                      <a:gd name="csY12" fmla="*/ 17324 h 133980"/>
                      <a:gd name="csX13" fmla="*/ 96301 w 109670"/>
                      <a:gd name="csY13" fmla="*/ 21681 h 133980"/>
                      <a:gd name="csX14" fmla="*/ 92250 w 109670"/>
                      <a:gd name="csY14" fmla="*/ 24025 h 133980"/>
                      <a:gd name="csX15" fmla="*/ 88310 w 109670"/>
                      <a:gd name="csY15" fmla="*/ 26560 h 133980"/>
                      <a:gd name="csX16" fmla="*/ 73140 w 109670"/>
                      <a:gd name="csY16" fmla="*/ 37648 h 133980"/>
                      <a:gd name="csX17" fmla="*/ 69531 w 109670"/>
                      <a:gd name="csY17" fmla="*/ 40684 h 133980"/>
                      <a:gd name="csX18" fmla="*/ 66032 w 109670"/>
                      <a:gd name="csY18" fmla="*/ 43849 h 133980"/>
                      <a:gd name="csX19" fmla="*/ 59204 w 109670"/>
                      <a:gd name="csY19" fmla="*/ 50400 h 133980"/>
                      <a:gd name="csX20" fmla="*/ 46551 w 109670"/>
                      <a:gd name="csY20" fmla="*/ 64534 h 133980"/>
                      <a:gd name="csX21" fmla="*/ 35121 w 109670"/>
                      <a:gd name="csY21" fmla="*/ 79749 h 133980"/>
                      <a:gd name="csX22" fmla="*/ 25044 w 109670"/>
                      <a:gd name="csY22" fmla="*/ 95947 h 133980"/>
                      <a:gd name="csX23" fmla="*/ 16351 w 109670"/>
                      <a:gd name="csY23" fmla="*/ 112935 h 133980"/>
                      <a:gd name="csX24" fmla="*/ 12612 w 109670"/>
                      <a:gd name="csY24" fmla="*/ 121690 h 133980"/>
                      <a:gd name="csX25" fmla="*/ 9453 w 109670"/>
                      <a:gd name="csY25" fmla="*/ 130475 h 133980"/>
                      <a:gd name="csX26" fmla="*/ 9413 w 109670"/>
                      <a:gd name="csY26" fmla="*/ 130605 h 133980"/>
                      <a:gd name="csX27" fmla="*/ 3387 w 109670"/>
                      <a:gd name="csY27" fmla="*/ 133761 h 133980"/>
                      <a:gd name="csX28" fmla="*/ 219 w 109670"/>
                      <a:gd name="csY28" fmla="*/ 127750 h 1339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09670" h="133980">
                        <a:moveTo>
                          <a:pt x="209" y="127770"/>
                        </a:moveTo>
                        <a:cubicBezTo>
                          <a:pt x="1262" y="124365"/>
                          <a:pt x="2395" y="121340"/>
                          <a:pt x="3578" y="118184"/>
                        </a:cubicBezTo>
                        <a:cubicBezTo>
                          <a:pt x="4781" y="115079"/>
                          <a:pt x="6024" y="111994"/>
                          <a:pt x="7368" y="108959"/>
                        </a:cubicBezTo>
                        <a:cubicBezTo>
                          <a:pt x="10035" y="102878"/>
                          <a:pt x="12872" y="96878"/>
                          <a:pt x="15980" y="91008"/>
                        </a:cubicBezTo>
                        <a:cubicBezTo>
                          <a:pt x="19069" y="85129"/>
                          <a:pt x="22407" y="79389"/>
                          <a:pt x="25957" y="73769"/>
                        </a:cubicBezTo>
                        <a:cubicBezTo>
                          <a:pt x="29476" y="68130"/>
                          <a:pt x="33236" y="62621"/>
                          <a:pt x="37196" y="57251"/>
                        </a:cubicBezTo>
                        <a:cubicBezTo>
                          <a:pt x="41197" y="51912"/>
                          <a:pt x="45428" y="46734"/>
                          <a:pt x="49849" y="41705"/>
                        </a:cubicBezTo>
                        <a:cubicBezTo>
                          <a:pt x="54321" y="36717"/>
                          <a:pt x="58933" y="31849"/>
                          <a:pt x="63806" y="27191"/>
                        </a:cubicBezTo>
                        <a:cubicBezTo>
                          <a:pt x="73491" y="17835"/>
                          <a:pt x="84109" y="9371"/>
                          <a:pt x="95349" y="1618"/>
                        </a:cubicBezTo>
                        <a:cubicBezTo>
                          <a:pt x="99499" y="-1247"/>
                          <a:pt x="105194" y="-206"/>
                          <a:pt x="108052" y="3942"/>
                        </a:cubicBezTo>
                        <a:cubicBezTo>
                          <a:pt x="110919" y="8088"/>
                          <a:pt x="109877" y="13778"/>
                          <a:pt x="105726" y="16633"/>
                        </a:cubicBezTo>
                        <a:cubicBezTo>
                          <a:pt x="105415" y="16843"/>
                          <a:pt x="105104" y="17034"/>
                          <a:pt x="104783" y="17204"/>
                        </a:cubicBezTo>
                        <a:lnTo>
                          <a:pt x="104543" y="17324"/>
                        </a:lnTo>
                        <a:cubicBezTo>
                          <a:pt x="101785" y="18746"/>
                          <a:pt x="98978" y="20109"/>
                          <a:pt x="96301" y="21681"/>
                        </a:cubicBezTo>
                        <a:lnTo>
                          <a:pt x="92250" y="24025"/>
                        </a:lnTo>
                        <a:cubicBezTo>
                          <a:pt x="90907" y="24827"/>
                          <a:pt x="89634" y="25718"/>
                          <a:pt x="88310" y="26560"/>
                        </a:cubicBezTo>
                        <a:cubicBezTo>
                          <a:pt x="83056" y="29945"/>
                          <a:pt x="77993" y="33662"/>
                          <a:pt x="73140" y="37648"/>
                        </a:cubicBezTo>
                        <a:lnTo>
                          <a:pt x="69531" y="40684"/>
                        </a:lnTo>
                        <a:cubicBezTo>
                          <a:pt x="68338" y="41705"/>
                          <a:pt x="67195" y="42797"/>
                          <a:pt x="66032" y="43849"/>
                        </a:cubicBezTo>
                        <a:cubicBezTo>
                          <a:pt x="63675" y="45942"/>
                          <a:pt x="61460" y="48186"/>
                          <a:pt x="59204" y="50400"/>
                        </a:cubicBezTo>
                        <a:cubicBezTo>
                          <a:pt x="54812" y="54938"/>
                          <a:pt x="50591" y="59646"/>
                          <a:pt x="46551" y="64534"/>
                        </a:cubicBezTo>
                        <a:cubicBezTo>
                          <a:pt x="42550" y="69452"/>
                          <a:pt x="38730" y="74521"/>
                          <a:pt x="35121" y="79749"/>
                        </a:cubicBezTo>
                        <a:cubicBezTo>
                          <a:pt x="31521" y="84988"/>
                          <a:pt x="28182" y="90417"/>
                          <a:pt x="25044" y="95947"/>
                        </a:cubicBezTo>
                        <a:cubicBezTo>
                          <a:pt x="21916" y="101486"/>
                          <a:pt x="18948" y="107136"/>
                          <a:pt x="16351" y="112935"/>
                        </a:cubicBezTo>
                        <a:cubicBezTo>
                          <a:pt x="15028" y="115830"/>
                          <a:pt x="13795" y="118755"/>
                          <a:pt x="12612" y="121690"/>
                        </a:cubicBezTo>
                        <a:cubicBezTo>
                          <a:pt x="11439" y="124595"/>
                          <a:pt x="10326" y="127670"/>
                          <a:pt x="9453" y="130475"/>
                        </a:cubicBezTo>
                        <a:lnTo>
                          <a:pt x="9413" y="130605"/>
                        </a:lnTo>
                        <a:cubicBezTo>
                          <a:pt x="8621" y="133140"/>
                          <a:pt x="5924" y="134552"/>
                          <a:pt x="3387" y="133761"/>
                        </a:cubicBezTo>
                        <a:cubicBezTo>
                          <a:pt x="851" y="132969"/>
                          <a:pt x="-573" y="130285"/>
                          <a:pt x="219" y="127750"/>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680" name="Freeform 1095">
                    <a:extLst>
                      <a:ext uri="{FF2B5EF4-FFF2-40B4-BE49-F238E27FC236}">
                        <a16:creationId xmlns:a16="http://schemas.microsoft.com/office/drawing/2014/main" id="{38E14F50-65EF-61D3-2D5A-D56A3227BF2D}"/>
                      </a:ext>
                    </a:extLst>
                  </p:cNvPr>
                  <p:cNvSpPr/>
                  <p:nvPr/>
                </p:nvSpPr>
                <p:spPr>
                  <a:xfrm>
                    <a:off x="10037796" y="5112101"/>
                    <a:ext cx="87945" cy="119493"/>
                  </a:xfrm>
                  <a:custGeom>
                    <a:avLst/>
                    <a:gdLst>
                      <a:gd name="csX0" fmla="*/ 104 w 87945"/>
                      <a:gd name="csY0" fmla="*/ 113653 h 119493"/>
                      <a:gd name="csX1" fmla="*/ 1167 w 87945"/>
                      <a:gd name="csY1" fmla="*/ 109395 h 119493"/>
                      <a:gd name="csX2" fmla="*/ 2330 w 87945"/>
                      <a:gd name="csY2" fmla="*/ 105329 h 119493"/>
                      <a:gd name="csX3" fmla="*/ 4947 w 87945"/>
                      <a:gd name="csY3" fmla="*/ 97345 h 119493"/>
                      <a:gd name="csX4" fmla="*/ 11244 w 87945"/>
                      <a:gd name="csY4" fmla="*/ 81859 h 119493"/>
                      <a:gd name="csX5" fmla="*/ 18763 w 87945"/>
                      <a:gd name="csY5" fmla="*/ 66924 h 119493"/>
                      <a:gd name="csX6" fmla="*/ 22924 w 87945"/>
                      <a:gd name="csY6" fmla="*/ 59662 h 119493"/>
                      <a:gd name="csX7" fmla="*/ 27436 w 87945"/>
                      <a:gd name="csY7" fmla="*/ 52600 h 119493"/>
                      <a:gd name="csX8" fmla="*/ 48160 w 87945"/>
                      <a:gd name="csY8" fmla="*/ 26145 h 119493"/>
                      <a:gd name="csX9" fmla="*/ 59911 w 87945"/>
                      <a:gd name="csY9" fmla="*/ 13964 h 119493"/>
                      <a:gd name="csX10" fmla="*/ 72484 w 87945"/>
                      <a:gd name="csY10" fmla="*/ 2485 h 119493"/>
                      <a:gd name="csX11" fmla="*/ 85458 w 87945"/>
                      <a:gd name="csY11" fmla="*/ 2896 h 119493"/>
                      <a:gd name="csX12" fmla="*/ 85047 w 87945"/>
                      <a:gd name="csY12" fmla="*/ 15858 h 119493"/>
                      <a:gd name="csX13" fmla="*/ 83684 w 87945"/>
                      <a:gd name="csY13" fmla="*/ 16919 h 119493"/>
                      <a:gd name="csX14" fmla="*/ 83132 w 87945"/>
                      <a:gd name="csY14" fmla="*/ 17260 h 119493"/>
                      <a:gd name="csX15" fmla="*/ 76595 w 87945"/>
                      <a:gd name="csY15" fmla="*/ 21497 h 119493"/>
                      <a:gd name="csX16" fmla="*/ 70188 w 87945"/>
                      <a:gd name="csY16" fmla="*/ 25975 h 119493"/>
                      <a:gd name="csX17" fmla="*/ 58147 w 87945"/>
                      <a:gd name="csY17" fmla="*/ 36002 h 119493"/>
                      <a:gd name="csX18" fmla="*/ 37152 w 87945"/>
                      <a:gd name="csY18" fmla="*/ 59401 h 119493"/>
                      <a:gd name="csX19" fmla="*/ 20568 w 87945"/>
                      <a:gd name="csY19" fmla="*/ 86276 h 119493"/>
                      <a:gd name="csX20" fmla="*/ 14161 w 87945"/>
                      <a:gd name="csY20" fmla="*/ 100731 h 119493"/>
                      <a:gd name="csX21" fmla="*/ 11584 w 87945"/>
                      <a:gd name="csY21" fmla="*/ 108173 h 119493"/>
                      <a:gd name="csX22" fmla="*/ 10462 w 87945"/>
                      <a:gd name="csY22" fmla="*/ 111910 h 119493"/>
                      <a:gd name="csX23" fmla="*/ 9549 w 87945"/>
                      <a:gd name="csY23" fmla="*/ 115546 h 119493"/>
                      <a:gd name="csX24" fmla="*/ 9509 w 87945"/>
                      <a:gd name="csY24" fmla="*/ 115746 h 119493"/>
                      <a:gd name="csX25" fmla="*/ 3754 w 87945"/>
                      <a:gd name="csY25" fmla="*/ 119372 h 119493"/>
                      <a:gd name="csX26" fmla="*/ 114 w 87945"/>
                      <a:gd name="csY26" fmla="*/ 113653 h 1194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7945" h="119493">
                        <a:moveTo>
                          <a:pt x="104" y="113653"/>
                        </a:moveTo>
                        <a:cubicBezTo>
                          <a:pt x="445" y="112090"/>
                          <a:pt x="776" y="110778"/>
                          <a:pt x="1167" y="109395"/>
                        </a:cubicBezTo>
                        <a:cubicBezTo>
                          <a:pt x="1538" y="108023"/>
                          <a:pt x="1909" y="106671"/>
                          <a:pt x="2330" y="105329"/>
                        </a:cubicBezTo>
                        <a:cubicBezTo>
                          <a:pt x="3102" y="102624"/>
                          <a:pt x="4055" y="100000"/>
                          <a:pt x="4947" y="97345"/>
                        </a:cubicBezTo>
                        <a:cubicBezTo>
                          <a:pt x="6902" y="92126"/>
                          <a:pt x="8907" y="86917"/>
                          <a:pt x="11244" y="81859"/>
                        </a:cubicBezTo>
                        <a:cubicBezTo>
                          <a:pt x="13520" y="76770"/>
                          <a:pt x="16116" y="71832"/>
                          <a:pt x="18763" y="66924"/>
                        </a:cubicBezTo>
                        <a:lnTo>
                          <a:pt x="22924" y="59662"/>
                        </a:lnTo>
                        <a:cubicBezTo>
                          <a:pt x="24378" y="57277"/>
                          <a:pt x="25932" y="54954"/>
                          <a:pt x="27436" y="52600"/>
                        </a:cubicBezTo>
                        <a:cubicBezTo>
                          <a:pt x="33672" y="43334"/>
                          <a:pt x="40510" y="34399"/>
                          <a:pt x="48160" y="26145"/>
                        </a:cubicBezTo>
                        <a:cubicBezTo>
                          <a:pt x="51840" y="21878"/>
                          <a:pt x="55901" y="17971"/>
                          <a:pt x="59911" y="13964"/>
                        </a:cubicBezTo>
                        <a:cubicBezTo>
                          <a:pt x="63952" y="9998"/>
                          <a:pt x="68313" y="6392"/>
                          <a:pt x="72484" y="2485"/>
                        </a:cubicBezTo>
                        <a:cubicBezTo>
                          <a:pt x="76184" y="-981"/>
                          <a:pt x="81989" y="-801"/>
                          <a:pt x="85458" y="2896"/>
                        </a:cubicBezTo>
                        <a:cubicBezTo>
                          <a:pt x="88927" y="6592"/>
                          <a:pt x="88747" y="12392"/>
                          <a:pt x="85047" y="15858"/>
                        </a:cubicBezTo>
                        <a:cubicBezTo>
                          <a:pt x="84616" y="16258"/>
                          <a:pt x="84165" y="16609"/>
                          <a:pt x="83684" y="16919"/>
                        </a:cubicBezTo>
                        <a:lnTo>
                          <a:pt x="83132" y="17260"/>
                        </a:lnTo>
                        <a:cubicBezTo>
                          <a:pt x="80936" y="18632"/>
                          <a:pt x="78771" y="20075"/>
                          <a:pt x="76595" y="21497"/>
                        </a:cubicBezTo>
                        <a:cubicBezTo>
                          <a:pt x="74419" y="22930"/>
                          <a:pt x="72173" y="24292"/>
                          <a:pt x="70188" y="25975"/>
                        </a:cubicBezTo>
                        <a:cubicBezTo>
                          <a:pt x="66107" y="29210"/>
                          <a:pt x="61866" y="32315"/>
                          <a:pt x="58147" y="36002"/>
                        </a:cubicBezTo>
                        <a:cubicBezTo>
                          <a:pt x="50316" y="42973"/>
                          <a:pt x="43498" y="51027"/>
                          <a:pt x="37152" y="59401"/>
                        </a:cubicBezTo>
                        <a:cubicBezTo>
                          <a:pt x="30755" y="67765"/>
                          <a:pt x="25270" y="76830"/>
                          <a:pt x="20568" y="86276"/>
                        </a:cubicBezTo>
                        <a:cubicBezTo>
                          <a:pt x="18192" y="90994"/>
                          <a:pt x="16066" y="95823"/>
                          <a:pt x="14161" y="100731"/>
                        </a:cubicBezTo>
                        <a:cubicBezTo>
                          <a:pt x="13289" y="103205"/>
                          <a:pt x="12336" y="105669"/>
                          <a:pt x="11584" y="108173"/>
                        </a:cubicBezTo>
                        <a:cubicBezTo>
                          <a:pt x="11173" y="109415"/>
                          <a:pt x="10792" y="110668"/>
                          <a:pt x="10462" y="111910"/>
                        </a:cubicBezTo>
                        <a:cubicBezTo>
                          <a:pt x="10111" y="113132"/>
                          <a:pt x="9790" y="114464"/>
                          <a:pt x="9549" y="115546"/>
                        </a:cubicBezTo>
                        <a:lnTo>
                          <a:pt x="9509" y="115746"/>
                        </a:lnTo>
                        <a:cubicBezTo>
                          <a:pt x="8928" y="118341"/>
                          <a:pt x="6351" y="119963"/>
                          <a:pt x="3754" y="119372"/>
                        </a:cubicBezTo>
                        <a:cubicBezTo>
                          <a:pt x="1167" y="118791"/>
                          <a:pt x="-457" y="116227"/>
                          <a:pt x="114" y="113653"/>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681" name="Freeform 1096">
                    <a:extLst>
                      <a:ext uri="{FF2B5EF4-FFF2-40B4-BE49-F238E27FC236}">
                        <a16:creationId xmlns:a16="http://schemas.microsoft.com/office/drawing/2014/main" id="{5248DEB2-8865-B829-4369-C4F443C51270}"/>
                      </a:ext>
                    </a:extLst>
                  </p:cNvPr>
                  <p:cNvSpPr/>
                  <p:nvPr/>
                </p:nvSpPr>
                <p:spPr>
                  <a:xfrm>
                    <a:off x="10021566" y="5129261"/>
                    <a:ext cx="63618" cy="95328"/>
                  </a:xfrm>
                  <a:custGeom>
                    <a:avLst/>
                    <a:gdLst>
                      <a:gd name="csX0" fmla="*/ 42 w 63618"/>
                      <a:gd name="csY0" fmla="*/ 90011 h 95328"/>
                      <a:gd name="csX1" fmla="*/ 553 w 63618"/>
                      <a:gd name="csY1" fmla="*/ 86666 h 95328"/>
                      <a:gd name="csX2" fmla="*/ 1165 w 63618"/>
                      <a:gd name="csY2" fmla="*/ 83541 h 95328"/>
                      <a:gd name="csX3" fmla="*/ 2659 w 63618"/>
                      <a:gd name="csY3" fmla="*/ 77430 h 95328"/>
                      <a:gd name="csX4" fmla="*/ 4463 w 63618"/>
                      <a:gd name="csY4" fmla="*/ 71450 h 95328"/>
                      <a:gd name="csX5" fmla="*/ 5426 w 63618"/>
                      <a:gd name="csY5" fmla="*/ 68485 h 95328"/>
                      <a:gd name="csX6" fmla="*/ 6519 w 63618"/>
                      <a:gd name="csY6" fmla="*/ 65570 h 95328"/>
                      <a:gd name="csX7" fmla="*/ 7612 w 63618"/>
                      <a:gd name="csY7" fmla="*/ 62655 h 95328"/>
                      <a:gd name="csX8" fmla="*/ 8845 w 63618"/>
                      <a:gd name="csY8" fmla="*/ 59800 h 95328"/>
                      <a:gd name="csX9" fmla="*/ 11422 w 63618"/>
                      <a:gd name="csY9" fmla="*/ 54131 h 95328"/>
                      <a:gd name="csX10" fmla="*/ 14189 w 63618"/>
                      <a:gd name="csY10" fmla="*/ 48551 h 95328"/>
                      <a:gd name="csX11" fmla="*/ 17177 w 63618"/>
                      <a:gd name="csY11" fmla="*/ 43082 h 95328"/>
                      <a:gd name="csX12" fmla="*/ 20405 w 63618"/>
                      <a:gd name="csY12" fmla="*/ 37753 h 95328"/>
                      <a:gd name="csX13" fmla="*/ 22050 w 63618"/>
                      <a:gd name="csY13" fmla="*/ 35099 h 95328"/>
                      <a:gd name="csX14" fmla="*/ 23824 w 63618"/>
                      <a:gd name="csY14" fmla="*/ 32534 h 95328"/>
                      <a:gd name="csX15" fmla="*/ 27374 w 63618"/>
                      <a:gd name="csY15" fmla="*/ 27396 h 95328"/>
                      <a:gd name="csX16" fmla="*/ 31163 w 63618"/>
                      <a:gd name="csY16" fmla="*/ 22427 h 95328"/>
                      <a:gd name="csX17" fmla="*/ 33048 w 63618"/>
                      <a:gd name="csY17" fmla="*/ 19923 h 95328"/>
                      <a:gd name="csX18" fmla="*/ 35054 w 63618"/>
                      <a:gd name="csY18" fmla="*/ 17519 h 95328"/>
                      <a:gd name="csX19" fmla="*/ 39054 w 63618"/>
                      <a:gd name="csY19" fmla="*/ 12681 h 95328"/>
                      <a:gd name="csX20" fmla="*/ 47406 w 63618"/>
                      <a:gd name="csY20" fmla="*/ 3225 h 95328"/>
                      <a:gd name="csX21" fmla="*/ 60390 w 63618"/>
                      <a:gd name="csY21" fmla="*/ 2203 h 95328"/>
                      <a:gd name="csX22" fmla="*/ 61413 w 63618"/>
                      <a:gd name="csY22" fmla="*/ 15175 h 95328"/>
                      <a:gd name="csX23" fmla="*/ 59708 w 63618"/>
                      <a:gd name="csY23" fmla="*/ 16728 h 95328"/>
                      <a:gd name="csX24" fmla="*/ 59327 w 63618"/>
                      <a:gd name="csY24" fmla="*/ 16988 h 95328"/>
                      <a:gd name="csX25" fmla="*/ 54705 w 63618"/>
                      <a:gd name="csY25" fmla="*/ 20344 h 95328"/>
                      <a:gd name="csX26" fmla="*/ 50163 w 63618"/>
                      <a:gd name="csY26" fmla="*/ 23850 h 95328"/>
                      <a:gd name="csX27" fmla="*/ 45872 w 63618"/>
                      <a:gd name="csY27" fmla="*/ 27636 h 95328"/>
                      <a:gd name="csX28" fmla="*/ 43736 w 63618"/>
                      <a:gd name="csY28" fmla="*/ 29559 h 95328"/>
                      <a:gd name="csX29" fmla="*/ 41741 w 63618"/>
                      <a:gd name="csY29" fmla="*/ 31613 h 95328"/>
                      <a:gd name="csX30" fmla="*/ 37761 w 63618"/>
                      <a:gd name="csY30" fmla="*/ 35750 h 95328"/>
                      <a:gd name="csX31" fmla="*/ 34061 w 63618"/>
                      <a:gd name="csY31" fmla="*/ 40127 h 95328"/>
                      <a:gd name="csX32" fmla="*/ 32226 w 63618"/>
                      <a:gd name="csY32" fmla="*/ 42341 h 95328"/>
                      <a:gd name="csX33" fmla="*/ 30522 w 63618"/>
                      <a:gd name="csY33" fmla="*/ 44645 h 95328"/>
                      <a:gd name="csX34" fmla="*/ 27143 w 63618"/>
                      <a:gd name="csY34" fmla="*/ 49293 h 95328"/>
                      <a:gd name="csX35" fmla="*/ 16074 w 63618"/>
                      <a:gd name="csY35" fmla="*/ 69397 h 95328"/>
                      <a:gd name="csX36" fmla="*/ 14931 w 63618"/>
                      <a:gd name="csY36" fmla="*/ 72031 h 95328"/>
                      <a:gd name="csX37" fmla="*/ 13918 w 63618"/>
                      <a:gd name="csY37" fmla="*/ 74706 h 95328"/>
                      <a:gd name="csX38" fmla="*/ 12073 w 63618"/>
                      <a:gd name="csY38" fmla="*/ 80115 h 95328"/>
                      <a:gd name="csX39" fmla="*/ 10600 w 63618"/>
                      <a:gd name="csY39" fmla="*/ 85594 h 95328"/>
                      <a:gd name="csX40" fmla="*/ 10018 w 63618"/>
                      <a:gd name="csY40" fmla="*/ 88329 h 95328"/>
                      <a:gd name="csX41" fmla="*/ 9617 w 63618"/>
                      <a:gd name="csY41" fmla="*/ 90893 h 95328"/>
                      <a:gd name="csX42" fmla="*/ 9587 w 63618"/>
                      <a:gd name="csY42" fmla="*/ 91113 h 95328"/>
                      <a:gd name="csX43" fmla="*/ 4223 w 63618"/>
                      <a:gd name="csY43" fmla="*/ 95290 h 95328"/>
                      <a:gd name="csX44" fmla="*/ 32 w 63618"/>
                      <a:gd name="csY44" fmla="*/ 89971 h 953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63618" h="95328">
                        <a:moveTo>
                          <a:pt x="42" y="90011"/>
                        </a:moveTo>
                        <a:cubicBezTo>
                          <a:pt x="192" y="88719"/>
                          <a:pt x="353" y="87748"/>
                          <a:pt x="553" y="86666"/>
                        </a:cubicBezTo>
                        <a:cubicBezTo>
                          <a:pt x="734" y="85604"/>
                          <a:pt x="944" y="84572"/>
                          <a:pt x="1165" y="83541"/>
                        </a:cubicBezTo>
                        <a:cubicBezTo>
                          <a:pt x="1586" y="81467"/>
                          <a:pt x="2107" y="79454"/>
                          <a:pt x="2659" y="77430"/>
                        </a:cubicBezTo>
                        <a:cubicBezTo>
                          <a:pt x="3240" y="75427"/>
                          <a:pt x="3802" y="73423"/>
                          <a:pt x="4463" y="71450"/>
                        </a:cubicBezTo>
                        <a:lnTo>
                          <a:pt x="5426" y="68485"/>
                        </a:lnTo>
                        <a:lnTo>
                          <a:pt x="6519" y="65570"/>
                        </a:lnTo>
                        <a:lnTo>
                          <a:pt x="7612" y="62655"/>
                        </a:lnTo>
                        <a:lnTo>
                          <a:pt x="8845" y="59800"/>
                        </a:lnTo>
                        <a:cubicBezTo>
                          <a:pt x="9657" y="57887"/>
                          <a:pt x="10489" y="55984"/>
                          <a:pt x="11422" y="54131"/>
                        </a:cubicBezTo>
                        <a:cubicBezTo>
                          <a:pt x="12344" y="52278"/>
                          <a:pt x="13166" y="50355"/>
                          <a:pt x="14189" y="48551"/>
                        </a:cubicBezTo>
                        <a:lnTo>
                          <a:pt x="17177" y="43082"/>
                        </a:lnTo>
                        <a:cubicBezTo>
                          <a:pt x="18220" y="41289"/>
                          <a:pt x="19332" y="39536"/>
                          <a:pt x="20405" y="37753"/>
                        </a:cubicBezTo>
                        <a:lnTo>
                          <a:pt x="22050" y="35099"/>
                        </a:lnTo>
                        <a:lnTo>
                          <a:pt x="23824" y="32534"/>
                        </a:lnTo>
                        <a:lnTo>
                          <a:pt x="27374" y="27396"/>
                        </a:lnTo>
                        <a:lnTo>
                          <a:pt x="31163" y="22427"/>
                        </a:lnTo>
                        <a:lnTo>
                          <a:pt x="33048" y="19923"/>
                        </a:lnTo>
                        <a:lnTo>
                          <a:pt x="35054" y="17519"/>
                        </a:lnTo>
                        <a:lnTo>
                          <a:pt x="39054" y="12681"/>
                        </a:lnTo>
                        <a:cubicBezTo>
                          <a:pt x="41781" y="9506"/>
                          <a:pt x="44649" y="6450"/>
                          <a:pt x="47406" y="3225"/>
                        </a:cubicBezTo>
                        <a:cubicBezTo>
                          <a:pt x="50715" y="-642"/>
                          <a:pt x="56520" y="-1092"/>
                          <a:pt x="60390" y="2203"/>
                        </a:cubicBezTo>
                        <a:cubicBezTo>
                          <a:pt x="64260" y="5509"/>
                          <a:pt x="64711" y="11309"/>
                          <a:pt x="61413" y="15175"/>
                        </a:cubicBezTo>
                        <a:cubicBezTo>
                          <a:pt x="60901" y="15776"/>
                          <a:pt x="60330" y="16287"/>
                          <a:pt x="59708" y="16728"/>
                        </a:cubicBezTo>
                        <a:lnTo>
                          <a:pt x="59327" y="16988"/>
                        </a:lnTo>
                        <a:cubicBezTo>
                          <a:pt x="57763" y="18070"/>
                          <a:pt x="56239" y="19212"/>
                          <a:pt x="54705" y="20344"/>
                        </a:cubicBezTo>
                        <a:cubicBezTo>
                          <a:pt x="53181" y="21496"/>
                          <a:pt x="51577" y="22568"/>
                          <a:pt x="50163" y="23850"/>
                        </a:cubicBezTo>
                        <a:lnTo>
                          <a:pt x="45872" y="27636"/>
                        </a:lnTo>
                        <a:cubicBezTo>
                          <a:pt x="45160" y="28277"/>
                          <a:pt x="44428" y="28898"/>
                          <a:pt x="43736" y="29559"/>
                        </a:cubicBezTo>
                        <a:lnTo>
                          <a:pt x="41741" y="31613"/>
                        </a:lnTo>
                        <a:cubicBezTo>
                          <a:pt x="40408" y="32975"/>
                          <a:pt x="39084" y="34358"/>
                          <a:pt x="37761" y="35750"/>
                        </a:cubicBezTo>
                        <a:cubicBezTo>
                          <a:pt x="36507" y="37192"/>
                          <a:pt x="35284" y="38655"/>
                          <a:pt x="34061" y="40127"/>
                        </a:cubicBezTo>
                        <a:lnTo>
                          <a:pt x="32226" y="42341"/>
                        </a:lnTo>
                        <a:lnTo>
                          <a:pt x="30522" y="44645"/>
                        </a:lnTo>
                        <a:cubicBezTo>
                          <a:pt x="29399" y="46198"/>
                          <a:pt x="28236" y="47720"/>
                          <a:pt x="27143" y="49293"/>
                        </a:cubicBezTo>
                        <a:cubicBezTo>
                          <a:pt x="22852" y="55643"/>
                          <a:pt x="19112" y="62365"/>
                          <a:pt x="16074" y="69397"/>
                        </a:cubicBezTo>
                        <a:lnTo>
                          <a:pt x="14931" y="72031"/>
                        </a:lnTo>
                        <a:lnTo>
                          <a:pt x="13918" y="74706"/>
                        </a:lnTo>
                        <a:cubicBezTo>
                          <a:pt x="13196" y="76479"/>
                          <a:pt x="12655" y="78302"/>
                          <a:pt x="12073" y="80115"/>
                        </a:cubicBezTo>
                        <a:cubicBezTo>
                          <a:pt x="11532" y="81938"/>
                          <a:pt x="11011" y="83771"/>
                          <a:pt x="10600" y="85594"/>
                        </a:cubicBezTo>
                        <a:cubicBezTo>
                          <a:pt x="10389" y="86506"/>
                          <a:pt x="10158" y="87427"/>
                          <a:pt x="10018" y="88329"/>
                        </a:cubicBezTo>
                        <a:cubicBezTo>
                          <a:pt x="9848" y="89210"/>
                          <a:pt x="9697" y="90212"/>
                          <a:pt x="9617" y="90893"/>
                        </a:cubicBezTo>
                        <a:lnTo>
                          <a:pt x="9587" y="91113"/>
                        </a:lnTo>
                        <a:cubicBezTo>
                          <a:pt x="9256" y="93748"/>
                          <a:pt x="6860" y="95621"/>
                          <a:pt x="4223" y="95290"/>
                        </a:cubicBezTo>
                        <a:cubicBezTo>
                          <a:pt x="1596" y="94970"/>
                          <a:pt x="-269" y="92586"/>
                          <a:pt x="32" y="89971"/>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grpSp>
            <p:sp>
              <p:nvSpPr>
                <p:cNvPr id="1676" name="Freeform 1071">
                  <a:extLst>
                    <a:ext uri="{FF2B5EF4-FFF2-40B4-BE49-F238E27FC236}">
                      <a16:creationId xmlns:a16="http://schemas.microsoft.com/office/drawing/2014/main" id="{A9FFE7FB-E629-6B2E-21DD-2A3441F578B8}"/>
                    </a:ext>
                  </a:extLst>
                </p:cNvPr>
                <p:cNvSpPr/>
                <p:nvPr/>
              </p:nvSpPr>
              <p:spPr>
                <a:xfrm>
                  <a:off x="7985427" y="4992167"/>
                  <a:ext cx="278693" cy="364614"/>
                </a:xfrm>
                <a:custGeom>
                  <a:avLst/>
                  <a:gdLst>
                    <a:gd name="csX0" fmla="*/ 99772 w 134753"/>
                    <a:gd name="csY0" fmla="*/ 36421 h 176297"/>
                    <a:gd name="csX1" fmla="*/ 104865 w 134753"/>
                    <a:gd name="csY1" fmla="*/ 12361 h 176297"/>
                    <a:gd name="csX2" fmla="*/ 94839 w 134753"/>
                    <a:gd name="csY2" fmla="*/ 0 h 176297"/>
                    <a:gd name="csX3" fmla="*/ 41519 w 134753"/>
                    <a:gd name="csY3" fmla="*/ 0 h 176297"/>
                    <a:gd name="csX4" fmla="*/ 31493 w 134753"/>
                    <a:gd name="csY4" fmla="*/ 12361 h 176297"/>
                    <a:gd name="csX5" fmla="*/ 36405 w 134753"/>
                    <a:gd name="csY5" fmla="*/ 35590 h 176297"/>
                    <a:gd name="csX6" fmla="*/ 0 w 134753"/>
                    <a:gd name="csY6" fmla="*/ 101772 h 176297"/>
                    <a:gd name="csX7" fmla="*/ 67377 w 134753"/>
                    <a:gd name="csY7" fmla="*/ 176298 h 176297"/>
                    <a:gd name="csX8" fmla="*/ 134753 w 134753"/>
                    <a:gd name="csY8" fmla="*/ 101772 h 176297"/>
                    <a:gd name="csX9" fmla="*/ 99772 w 134753"/>
                    <a:gd name="csY9" fmla="*/ 36421 h 176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4753" h="176297">
                      <a:moveTo>
                        <a:pt x="99772" y="36421"/>
                      </a:moveTo>
                      <a:lnTo>
                        <a:pt x="104865" y="12361"/>
                      </a:lnTo>
                      <a:cubicBezTo>
                        <a:pt x="106208" y="5990"/>
                        <a:pt x="101346" y="0"/>
                        <a:pt x="94839" y="0"/>
                      </a:cubicBezTo>
                      <a:lnTo>
                        <a:pt x="41519" y="0"/>
                      </a:lnTo>
                      <a:cubicBezTo>
                        <a:pt x="35002" y="0"/>
                        <a:pt x="30139" y="5990"/>
                        <a:pt x="31493" y="12361"/>
                      </a:cubicBezTo>
                      <a:lnTo>
                        <a:pt x="36405" y="35590"/>
                      </a:lnTo>
                      <a:cubicBezTo>
                        <a:pt x="14779" y="47991"/>
                        <a:pt x="0" y="72963"/>
                        <a:pt x="0" y="101772"/>
                      </a:cubicBezTo>
                      <a:cubicBezTo>
                        <a:pt x="0" y="142931"/>
                        <a:pt x="30169" y="176298"/>
                        <a:pt x="67377" y="176298"/>
                      </a:cubicBezTo>
                      <a:cubicBezTo>
                        <a:pt x="104584" y="176298"/>
                        <a:pt x="134753" y="142931"/>
                        <a:pt x="134753" y="101772"/>
                      </a:cubicBezTo>
                      <a:cubicBezTo>
                        <a:pt x="134753" y="73604"/>
                        <a:pt x="120616" y="49093"/>
                        <a:pt x="99772" y="36421"/>
                      </a:cubicBezTo>
                      <a:close/>
                    </a:path>
                  </a:pathLst>
                </a:custGeom>
                <a:solidFill>
                  <a:srgbClr val="A9BBB2"/>
                </a:solidFill>
                <a:ln w="3175" cap="flat">
                  <a:solidFill>
                    <a:schemeClr val="accent3">
                      <a:lumMod val="75000"/>
                    </a:schemeClr>
                  </a:solidFill>
                  <a:prstDash val="solid"/>
                  <a:miter/>
                </a:ln>
              </p:spPr>
              <p:txBody>
                <a:bodyPr/>
                <a:lstStyle/>
                <a:p>
                  <a:endParaRPr lang="en-US"/>
                </a:p>
              </p:txBody>
            </p:sp>
            <p:sp>
              <p:nvSpPr>
                <p:cNvPr id="1677" name="Oval 1676">
                  <a:extLst>
                    <a:ext uri="{FF2B5EF4-FFF2-40B4-BE49-F238E27FC236}">
                      <a16:creationId xmlns:a16="http://schemas.microsoft.com/office/drawing/2014/main" id="{ED72DDF0-95FD-EE82-A04D-B49647697CD1}"/>
                    </a:ext>
                  </a:extLst>
                </p:cNvPr>
                <p:cNvSpPr/>
                <p:nvPr/>
              </p:nvSpPr>
              <p:spPr>
                <a:xfrm>
                  <a:off x="8071689" y="5128069"/>
                  <a:ext cx="106168" cy="139215"/>
                </a:xfrm>
                <a:prstGeom prst="ellipse">
                  <a:avLst/>
                </a:prstGeom>
                <a:solidFill>
                  <a:srgbClr val="879E94"/>
                </a:solidFill>
                <a:ln w="1002" cap="flat">
                  <a:noFill/>
                  <a:prstDash val="solid"/>
                  <a:miter/>
                </a:ln>
              </p:spPr>
              <p:txBody>
                <a:bodyPr/>
                <a:lstStyle/>
                <a:p>
                  <a:endParaRPr lang="en-US"/>
                </a:p>
              </p:txBody>
            </p:sp>
          </p:grpSp>
          <p:sp>
            <p:nvSpPr>
              <p:cNvPr id="1673" name="Freeform 1113">
                <a:extLst>
                  <a:ext uri="{FF2B5EF4-FFF2-40B4-BE49-F238E27FC236}">
                    <a16:creationId xmlns:a16="http://schemas.microsoft.com/office/drawing/2014/main" id="{410735AE-4658-19BF-EB1F-0788BA1E47DD}"/>
                  </a:ext>
                </a:extLst>
              </p:cNvPr>
              <p:cNvSpPr/>
              <p:nvPr/>
            </p:nvSpPr>
            <p:spPr>
              <a:xfrm>
                <a:off x="7862433" y="5425975"/>
                <a:ext cx="76545" cy="179820"/>
              </a:xfrm>
              <a:custGeom>
                <a:avLst/>
                <a:gdLst>
                  <a:gd name="csX0" fmla="*/ 3323 w 37011"/>
                  <a:gd name="csY0" fmla="*/ 0 h 86946"/>
                  <a:gd name="csX1" fmla="*/ 37011 w 37011"/>
                  <a:gd name="csY1" fmla="*/ 43473 h 86946"/>
                  <a:gd name="csX2" fmla="*/ 3323 w 37011"/>
                  <a:gd name="csY2" fmla="*/ 86946 h 86946"/>
                  <a:gd name="csX3" fmla="*/ 0 w 37011"/>
                  <a:gd name="csY3" fmla="*/ 85170 h 86946"/>
                  <a:gd name="csX4" fmla="*/ 0 w 37011"/>
                  <a:gd name="csY4" fmla="*/ 1777 h 86946"/>
                </a:gdLst>
                <a:ahLst/>
                <a:cxnLst>
                  <a:cxn ang="0">
                    <a:pos x="csX0" y="csY0"/>
                  </a:cxn>
                  <a:cxn ang="0">
                    <a:pos x="csX1" y="csY1"/>
                  </a:cxn>
                  <a:cxn ang="0">
                    <a:pos x="csX2" y="csY2"/>
                  </a:cxn>
                  <a:cxn ang="0">
                    <a:pos x="csX3" y="csY3"/>
                  </a:cxn>
                  <a:cxn ang="0">
                    <a:pos x="csX4" y="csY4"/>
                  </a:cxn>
                </a:cxnLst>
                <a:rect l="l" t="t" r="r" b="b"/>
                <a:pathLst>
                  <a:path w="37011" h="86946">
                    <a:moveTo>
                      <a:pt x="3323" y="0"/>
                    </a:moveTo>
                    <a:cubicBezTo>
                      <a:pt x="21928" y="0"/>
                      <a:pt x="37011" y="19464"/>
                      <a:pt x="37011" y="43473"/>
                    </a:cubicBezTo>
                    <a:cubicBezTo>
                      <a:pt x="37011" y="67482"/>
                      <a:pt x="21928" y="86946"/>
                      <a:pt x="3323" y="86946"/>
                    </a:cubicBezTo>
                    <a:lnTo>
                      <a:pt x="0" y="85170"/>
                    </a:lnTo>
                    <a:lnTo>
                      <a:pt x="0" y="1777"/>
                    </a:lnTo>
                    <a:close/>
                  </a:path>
                </a:pathLst>
              </a:custGeom>
              <a:solidFill>
                <a:srgbClr val="A3968B"/>
              </a:solidFill>
              <a:ln w="1002" cap="flat">
                <a:noFill/>
                <a:prstDash val="solid"/>
                <a:miter/>
              </a:ln>
            </p:spPr>
            <p:txBody>
              <a:bodyPr wrap="square">
                <a:noAutofit/>
              </a:bodyPr>
              <a:lstStyle/>
              <a:p>
                <a:endParaRPr lang="en-US"/>
              </a:p>
            </p:txBody>
          </p:sp>
          <p:sp>
            <p:nvSpPr>
              <p:cNvPr id="1674" name="Freeform 1134">
                <a:extLst>
                  <a:ext uri="{FF2B5EF4-FFF2-40B4-BE49-F238E27FC236}">
                    <a16:creationId xmlns:a16="http://schemas.microsoft.com/office/drawing/2014/main" id="{F9DAD6E1-5DE4-2E4B-1E40-2F385048D368}"/>
                  </a:ext>
                </a:extLst>
              </p:cNvPr>
              <p:cNvSpPr/>
              <p:nvPr/>
            </p:nvSpPr>
            <p:spPr>
              <a:xfrm>
                <a:off x="7946902" y="5201695"/>
                <a:ext cx="355749" cy="532355"/>
              </a:xfrm>
              <a:custGeom>
                <a:avLst/>
                <a:gdLst>
                  <a:gd name="csX0" fmla="*/ 19056 w 355749"/>
                  <a:gd name="csY0" fmla="*/ 17 h 532355"/>
                  <a:gd name="csX1" fmla="*/ 36598 w 355749"/>
                  <a:gd name="csY1" fmla="*/ 18953 h 532355"/>
                  <a:gd name="csX2" fmla="*/ 36495 w 355749"/>
                  <a:gd name="csY2" fmla="*/ 23489 h 532355"/>
                  <a:gd name="csX3" fmla="*/ 177873 w 355749"/>
                  <a:gd name="csY3" fmla="*/ 179009 h 532355"/>
                  <a:gd name="csX4" fmla="*/ 319252 w 355749"/>
                  <a:gd name="csY4" fmla="*/ 23489 h 532355"/>
                  <a:gd name="csX5" fmla="*/ 319148 w 355749"/>
                  <a:gd name="csY5" fmla="*/ 18953 h 532355"/>
                  <a:gd name="csX6" fmla="*/ 336693 w 355749"/>
                  <a:gd name="csY6" fmla="*/ 17 h 532355"/>
                  <a:gd name="csX7" fmla="*/ 355646 w 355749"/>
                  <a:gd name="csY7" fmla="*/ 17545 h 532355"/>
                  <a:gd name="csX8" fmla="*/ 355749 w 355749"/>
                  <a:gd name="csY8" fmla="*/ 23468 h 532355"/>
                  <a:gd name="csX9" fmla="*/ 211051 w 355749"/>
                  <a:gd name="csY9" fmla="*/ 212032 h 532355"/>
                  <a:gd name="csX10" fmla="*/ 211051 w 355749"/>
                  <a:gd name="csY10" fmla="*/ 532355 h 532355"/>
                  <a:gd name="csX11" fmla="*/ 148013 w 355749"/>
                  <a:gd name="csY11" fmla="*/ 532355 h 532355"/>
                  <a:gd name="csX12" fmla="*/ 148013 w 355749"/>
                  <a:gd name="csY12" fmla="*/ 212696 h 532355"/>
                  <a:gd name="csX13" fmla="*/ 0 w 355749"/>
                  <a:gd name="csY13" fmla="*/ 23468 h 532355"/>
                  <a:gd name="csX14" fmla="*/ 103 w 355749"/>
                  <a:gd name="csY14" fmla="*/ 17545 h 532355"/>
                  <a:gd name="csX15" fmla="*/ 19056 w 355749"/>
                  <a:gd name="csY15" fmla="*/ 17 h 5323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55749" h="532355">
                    <a:moveTo>
                      <a:pt x="19056" y="17"/>
                    </a:moveTo>
                    <a:cubicBezTo>
                      <a:pt x="29134" y="412"/>
                      <a:pt x="36973" y="8906"/>
                      <a:pt x="36598" y="18953"/>
                    </a:cubicBezTo>
                    <a:cubicBezTo>
                      <a:pt x="36536" y="20444"/>
                      <a:pt x="36495" y="21977"/>
                      <a:pt x="36495" y="23489"/>
                    </a:cubicBezTo>
                    <a:cubicBezTo>
                      <a:pt x="36495" y="109235"/>
                      <a:pt x="99905" y="179009"/>
                      <a:pt x="177873" y="179009"/>
                    </a:cubicBezTo>
                    <a:cubicBezTo>
                      <a:pt x="255842" y="179009"/>
                      <a:pt x="319252" y="109235"/>
                      <a:pt x="319252" y="23489"/>
                    </a:cubicBezTo>
                    <a:cubicBezTo>
                      <a:pt x="319252" y="21956"/>
                      <a:pt x="319211" y="20444"/>
                      <a:pt x="319148" y="18953"/>
                    </a:cubicBezTo>
                    <a:cubicBezTo>
                      <a:pt x="318776" y="8906"/>
                      <a:pt x="326615" y="432"/>
                      <a:pt x="336693" y="17"/>
                    </a:cubicBezTo>
                    <a:cubicBezTo>
                      <a:pt x="346748" y="-418"/>
                      <a:pt x="355230" y="7475"/>
                      <a:pt x="355646" y="17545"/>
                    </a:cubicBezTo>
                    <a:cubicBezTo>
                      <a:pt x="355708" y="19491"/>
                      <a:pt x="355749" y="21480"/>
                      <a:pt x="355749" y="23468"/>
                    </a:cubicBezTo>
                    <a:cubicBezTo>
                      <a:pt x="355749" y="117067"/>
                      <a:pt x="293333" y="195232"/>
                      <a:pt x="211051" y="212032"/>
                    </a:cubicBezTo>
                    <a:lnTo>
                      <a:pt x="211051" y="532355"/>
                    </a:lnTo>
                    <a:lnTo>
                      <a:pt x="148013" y="532355"/>
                    </a:lnTo>
                    <a:lnTo>
                      <a:pt x="148013" y="212696"/>
                    </a:lnTo>
                    <a:cubicBezTo>
                      <a:pt x="64115" y="197323"/>
                      <a:pt x="0" y="118331"/>
                      <a:pt x="0" y="23468"/>
                    </a:cubicBezTo>
                    <a:cubicBezTo>
                      <a:pt x="0" y="21480"/>
                      <a:pt x="41" y="19491"/>
                      <a:pt x="103" y="17545"/>
                    </a:cubicBezTo>
                    <a:cubicBezTo>
                      <a:pt x="496" y="7475"/>
                      <a:pt x="9019" y="-418"/>
                      <a:pt x="19056" y="17"/>
                    </a:cubicBezTo>
                    <a:close/>
                  </a:path>
                </a:pathLst>
              </a:custGeom>
              <a:solidFill>
                <a:srgbClr val="A9BBB2"/>
              </a:solidFill>
              <a:ln w="3175" cap="flat">
                <a:solidFill>
                  <a:schemeClr val="accent3">
                    <a:lumMod val="75000"/>
                  </a:schemeClr>
                </a:solidFill>
                <a:prstDash val="solid"/>
                <a:miter/>
              </a:ln>
            </p:spPr>
            <p:txBody>
              <a:bodyPr wrap="square">
                <a:noAutofit/>
              </a:bodyPr>
              <a:lstStyle/>
              <a:p>
                <a:endParaRPr lang="en-US"/>
              </a:p>
            </p:txBody>
          </p:sp>
        </p:grpSp>
        <p:grpSp>
          <p:nvGrpSpPr>
            <p:cNvPr id="1645" name="Group 1644">
              <a:extLst>
                <a:ext uri="{FF2B5EF4-FFF2-40B4-BE49-F238E27FC236}">
                  <a16:creationId xmlns:a16="http://schemas.microsoft.com/office/drawing/2014/main" id="{6FAB05C3-1CDE-1B26-DACA-190BA6F658A8}"/>
                </a:ext>
              </a:extLst>
            </p:cNvPr>
            <p:cNvGrpSpPr/>
            <p:nvPr/>
          </p:nvGrpSpPr>
          <p:grpSpPr>
            <a:xfrm>
              <a:off x="8175811" y="5264294"/>
              <a:ext cx="363329" cy="468674"/>
              <a:chOff x="7858126" y="4763131"/>
              <a:chExt cx="645715" cy="971522"/>
            </a:xfrm>
          </p:grpSpPr>
          <p:sp>
            <p:nvSpPr>
              <p:cNvPr id="1646" name="Freeform 1133">
                <a:extLst>
                  <a:ext uri="{FF2B5EF4-FFF2-40B4-BE49-F238E27FC236}">
                    <a16:creationId xmlns:a16="http://schemas.microsoft.com/office/drawing/2014/main" id="{72A1A47A-F05B-B62F-47E5-AADF4CB68E94}"/>
                  </a:ext>
                </a:extLst>
              </p:cNvPr>
              <p:cNvSpPr/>
              <p:nvPr/>
            </p:nvSpPr>
            <p:spPr>
              <a:xfrm>
                <a:off x="7862431" y="5016500"/>
                <a:ext cx="525317" cy="717550"/>
              </a:xfrm>
              <a:custGeom>
                <a:avLst/>
                <a:gdLst>
                  <a:gd name="csX0" fmla="*/ 0 w 525317"/>
                  <a:gd name="csY0" fmla="*/ 0 h 717550"/>
                  <a:gd name="csX1" fmla="*/ 525317 w 525317"/>
                  <a:gd name="csY1" fmla="*/ 0 h 717550"/>
                  <a:gd name="csX2" fmla="*/ 525317 w 525317"/>
                  <a:gd name="csY2" fmla="*/ 717550 h 717550"/>
                  <a:gd name="csX3" fmla="*/ 0 w 525317"/>
                  <a:gd name="csY3" fmla="*/ 717550 h 717550"/>
                </a:gdLst>
                <a:ahLst/>
                <a:cxnLst>
                  <a:cxn ang="0">
                    <a:pos x="csX0" y="csY0"/>
                  </a:cxn>
                  <a:cxn ang="0">
                    <a:pos x="csX1" y="csY1"/>
                  </a:cxn>
                  <a:cxn ang="0">
                    <a:pos x="csX2" y="csY2"/>
                  </a:cxn>
                  <a:cxn ang="0">
                    <a:pos x="csX3" y="csY3"/>
                  </a:cxn>
                </a:cxnLst>
                <a:rect l="l" t="t" r="r" b="b"/>
                <a:pathLst>
                  <a:path w="525317" h="717550">
                    <a:moveTo>
                      <a:pt x="0" y="0"/>
                    </a:moveTo>
                    <a:lnTo>
                      <a:pt x="525317" y="0"/>
                    </a:lnTo>
                    <a:lnTo>
                      <a:pt x="525317" y="717550"/>
                    </a:lnTo>
                    <a:lnTo>
                      <a:pt x="0" y="717550"/>
                    </a:lnTo>
                    <a:close/>
                  </a:path>
                </a:pathLst>
              </a:custGeom>
              <a:solidFill>
                <a:srgbClr val="DFDCCE"/>
              </a:solidFill>
              <a:ln w="3175">
                <a:noFill/>
                <a:round/>
                <a:headEnd/>
                <a:tailEnd/>
              </a:ln>
            </p:spPr>
            <p:txBody>
              <a:bodyPr wrap="square">
                <a:noAutofit/>
              </a:bodyPr>
              <a:lstStyle/>
              <a:p>
                <a:endParaRPr lang="en-US"/>
              </a:p>
            </p:txBody>
          </p:sp>
          <p:sp>
            <p:nvSpPr>
              <p:cNvPr id="1647" name="Freeform 1139">
                <a:extLst>
                  <a:ext uri="{FF2B5EF4-FFF2-40B4-BE49-F238E27FC236}">
                    <a16:creationId xmlns:a16="http://schemas.microsoft.com/office/drawing/2014/main" id="{27F51ABC-7F20-7FF0-3C34-59D42CD7849A}"/>
                  </a:ext>
                </a:extLst>
              </p:cNvPr>
              <p:cNvSpPr/>
              <p:nvPr/>
            </p:nvSpPr>
            <p:spPr>
              <a:xfrm>
                <a:off x="8147999" y="5015369"/>
                <a:ext cx="239749" cy="712655"/>
              </a:xfrm>
              <a:custGeom>
                <a:avLst/>
                <a:gdLst>
                  <a:gd name="csX0" fmla="*/ 0 w 239749"/>
                  <a:gd name="csY0" fmla="*/ 0 h 712655"/>
                  <a:gd name="csX1" fmla="*/ 239749 w 239749"/>
                  <a:gd name="csY1" fmla="*/ 0 h 712655"/>
                  <a:gd name="csX2" fmla="*/ 239749 w 239749"/>
                  <a:gd name="csY2" fmla="*/ 712655 h 712655"/>
                  <a:gd name="csX3" fmla="*/ 70142 w 239749"/>
                  <a:gd name="csY3" fmla="*/ 712655 h 712655"/>
                  <a:gd name="csX4" fmla="*/ 30801 w 239749"/>
                  <a:gd name="csY4" fmla="*/ 696456 h 712655"/>
                  <a:gd name="csX5" fmla="*/ 2226 w 239749"/>
                  <a:gd name="csY5" fmla="*/ 667881 h 712655"/>
                  <a:gd name="csX6" fmla="*/ 0 w 239749"/>
                  <a:gd name="csY6" fmla="*/ 666736 h 7126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9749" h="712655">
                    <a:moveTo>
                      <a:pt x="0" y="0"/>
                    </a:moveTo>
                    <a:lnTo>
                      <a:pt x="239749" y="0"/>
                    </a:lnTo>
                    <a:lnTo>
                      <a:pt x="239749" y="712655"/>
                    </a:lnTo>
                    <a:lnTo>
                      <a:pt x="70142" y="712655"/>
                    </a:lnTo>
                    <a:lnTo>
                      <a:pt x="30801" y="696456"/>
                    </a:lnTo>
                    <a:lnTo>
                      <a:pt x="2226" y="667881"/>
                    </a:lnTo>
                    <a:lnTo>
                      <a:pt x="0" y="666736"/>
                    </a:lnTo>
                    <a:close/>
                  </a:path>
                </a:pathLst>
              </a:custGeom>
              <a:solidFill>
                <a:schemeClr val="accent4"/>
              </a:solidFill>
              <a:ln w="1002" cap="flat">
                <a:noFill/>
                <a:prstDash val="solid"/>
                <a:miter/>
              </a:ln>
            </p:spPr>
            <p:txBody>
              <a:bodyPr wrap="square">
                <a:noAutofit/>
              </a:bodyPr>
              <a:lstStyle/>
              <a:p>
                <a:endParaRPr lang="en-US"/>
              </a:p>
            </p:txBody>
          </p:sp>
          <p:sp>
            <p:nvSpPr>
              <p:cNvPr id="1648" name="Freeform 1123">
                <a:extLst>
                  <a:ext uri="{FF2B5EF4-FFF2-40B4-BE49-F238E27FC236}">
                    <a16:creationId xmlns:a16="http://schemas.microsoft.com/office/drawing/2014/main" id="{448E4EFA-C11E-87AD-593A-A6BE6AC0BD9C}"/>
                  </a:ext>
                </a:extLst>
              </p:cNvPr>
              <p:cNvSpPr/>
              <p:nvPr/>
            </p:nvSpPr>
            <p:spPr>
              <a:xfrm>
                <a:off x="8141382" y="5008760"/>
                <a:ext cx="246366" cy="725893"/>
              </a:xfrm>
              <a:custGeom>
                <a:avLst/>
                <a:gdLst>
                  <a:gd name="csX0" fmla="*/ 43283 w 119122"/>
                  <a:gd name="csY0" fmla="*/ 0 h 350982"/>
                  <a:gd name="csX1" fmla="*/ 119122 w 119122"/>
                  <a:gd name="csY1" fmla="*/ 0 h 350982"/>
                  <a:gd name="csX2" fmla="*/ 119122 w 119122"/>
                  <a:gd name="csY2" fmla="*/ 6401 h 350982"/>
                  <a:gd name="csX3" fmla="*/ 43273 w 119122"/>
                  <a:gd name="csY3" fmla="*/ 6401 h 350982"/>
                  <a:gd name="csX4" fmla="*/ 6407 w 119122"/>
                  <a:gd name="csY4" fmla="*/ 43233 h 350982"/>
                  <a:gd name="csX5" fmla="*/ 6407 w 119122"/>
                  <a:gd name="csY5" fmla="*/ 307729 h 350982"/>
                  <a:gd name="csX6" fmla="*/ 43273 w 119122"/>
                  <a:gd name="csY6" fmla="*/ 344561 h 350982"/>
                  <a:gd name="csX7" fmla="*/ 119122 w 119122"/>
                  <a:gd name="csY7" fmla="*/ 344561 h 350982"/>
                  <a:gd name="csX8" fmla="*/ 119122 w 119122"/>
                  <a:gd name="csY8" fmla="*/ 350982 h 350982"/>
                  <a:gd name="csX9" fmla="*/ 43283 w 119122"/>
                  <a:gd name="csY9" fmla="*/ 350982 h 350982"/>
                  <a:gd name="csX10" fmla="*/ 0 w 119122"/>
                  <a:gd name="csY10" fmla="*/ 307739 h 350982"/>
                  <a:gd name="csX11" fmla="*/ 0 w 119122"/>
                  <a:gd name="csY11" fmla="*/ 43243 h 350982"/>
                  <a:gd name="csX12" fmla="*/ 43283 w 119122"/>
                  <a:gd name="csY12" fmla="*/ 0 h 3509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9122" h="350982">
                    <a:moveTo>
                      <a:pt x="43283" y="0"/>
                    </a:moveTo>
                    <a:lnTo>
                      <a:pt x="119122" y="0"/>
                    </a:lnTo>
                    <a:lnTo>
                      <a:pt x="119122" y="6401"/>
                    </a:lnTo>
                    <a:lnTo>
                      <a:pt x="43273" y="6401"/>
                    </a:lnTo>
                    <a:cubicBezTo>
                      <a:pt x="22940" y="6401"/>
                      <a:pt x="6407" y="22929"/>
                      <a:pt x="6407" y="43233"/>
                    </a:cubicBezTo>
                    <a:lnTo>
                      <a:pt x="6407" y="307729"/>
                    </a:lnTo>
                    <a:cubicBezTo>
                      <a:pt x="6407" y="328044"/>
                      <a:pt x="22950" y="344561"/>
                      <a:pt x="43273" y="344561"/>
                    </a:cubicBezTo>
                    <a:lnTo>
                      <a:pt x="119122" y="344561"/>
                    </a:lnTo>
                    <a:lnTo>
                      <a:pt x="119122" y="350982"/>
                    </a:lnTo>
                    <a:lnTo>
                      <a:pt x="43283" y="350982"/>
                    </a:lnTo>
                    <a:cubicBezTo>
                      <a:pt x="19411" y="350982"/>
                      <a:pt x="0" y="331580"/>
                      <a:pt x="0" y="307739"/>
                    </a:cubicBezTo>
                    <a:lnTo>
                      <a:pt x="0" y="43243"/>
                    </a:lnTo>
                    <a:cubicBezTo>
                      <a:pt x="0" y="19393"/>
                      <a:pt x="19421" y="0"/>
                      <a:pt x="43283" y="0"/>
                    </a:cubicBezTo>
                    <a:close/>
                  </a:path>
                </a:pathLst>
              </a:custGeom>
              <a:solidFill>
                <a:schemeClr val="accent4">
                  <a:lumMod val="75000"/>
                </a:schemeClr>
              </a:solidFill>
              <a:ln w="1002" cap="flat">
                <a:noFill/>
                <a:prstDash val="solid"/>
                <a:miter/>
              </a:ln>
            </p:spPr>
            <p:txBody>
              <a:bodyPr wrap="square">
                <a:noAutofit/>
              </a:bodyPr>
              <a:lstStyle/>
              <a:p>
                <a:endParaRPr lang="en-US"/>
              </a:p>
            </p:txBody>
          </p:sp>
          <p:sp>
            <p:nvSpPr>
              <p:cNvPr id="1649" name="Freeform 1118">
                <a:extLst>
                  <a:ext uri="{FF2B5EF4-FFF2-40B4-BE49-F238E27FC236}">
                    <a16:creationId xmlns:a16="http://schemas.microsoft.com/office/drawing/2014/main" id="{C9B6C314-B4D1-5796-93A5-38CDB233D1CF}"/>
                  </a:ext>
                </a:extLst>
              </p:cNvPr>
              <p:cNvSpPr/>
              <p:nvPr/>
            </p:nvSpPr>
            <p:spPr>
              <a:xfrm>
                <a:off x="8196479" y="5065088"/>
                <a:ext cx="191269" cy="596640"/>
              </a:xfrm>
              <a:custGeom>
                <a:avLst/>
                <a:gdLst>
                  <a:gd name="csX0" fmla="*/ 0 w 92482"/>
                  <a:gd name="csY0" fmla="*/ 0 h 288486"/>
                  <a:gd name="csX1" fmla="*/ 92482 w 92482"/>
                  <a:gd name="csY1" fmla="*/ 0 h 288486"/>
                  <a:gd name="csX2" fmla="*/ 92482 w 92482"/>
                  <a:gd name="csY2" fmla="*/ 288486 h 288486"/>
                  <a:gd name="csX3" fmla="*/ 0 w 92482"/>
                  <a:gd name="csY3" fmla="*/ 288486 h 288486"/>
                </a:gdLst>
                <a:ahLst/>
                <a:cxnLst>
                  <a:cxn ang="0">
                    <a:pos x="csX0" y="csY0"/>
                  </a:cxn>
                  <a:cxn ang="0">
                    <a:pos x="csX1" y="csY1"/>
                  </a:cxn>
                  <a:cxn ang="0">
                    <a:pos x="csX2" y="csY2"/>
                  </a:cxn>
                  <a:cxn ang="0">
                    <a:pos x="csX3" y="csY3"/>
                  </a:cxn>
                </a:cxnLst>
                <a:rect l="l" t="t" r="r" b="b"/>
                <a:pathLst>
                  <a:path w="92482" h="288486">
                    <a:moveTo>
                      <a:pt x="0" y="0"/>
                    </a:moveTo>
                    <a:lnTo>
                      <a:pt x="92482" y="0"/>
                    </a:lnTo>
                    <a:lnTo>
                      <a:pt x="92482" y="288486"/>
                    </a:lnTo>
                    <a:lnTo>
                      <a:pt x="0" y="288486"/>
                    </a:lnTo>
                    <a:close/>
                  </a:path>
                </a:pathLst>
              </a:custGeom>
              <a:solidFill>
                <a:srgbClr val="FFFFFF">
                  <a:alpha val="20000"/>
                </a:srgbClr>
              </a:solidFill>
              <a:ln w="1002" cap="flat">
                <a:noFill/>
                <a:prstDash val="solid"/>
                <a:miter/>
              </a:ln>
            </p:spPr>
            <p:txBody>
              <a:bodyPr wrap="square">
                <a:noAutofit/>
              </a:bodyPr>
              <a:lstStyle/>
              <a:p>
                <a:endParaRPr lang="en-US"/>
              </a:p>
            </p:txBody>
          </p:sp>
          <p:sp>
            <p:nvSpPr>
              <p:cNvPr id="1650" name="Freeform 1119">
                <a:extLst>
                  <a:ext uri="{FF2B5EF4-FFF2-40B4-BE49-F238E27FC236}">
                    <a16:creationId xmlns:a16="http://schemas.microsoft.com/office/drawing/2014/main" id="{7934EDAD-4AB2-CA89-FB4E-D3540248B421}"/>
                  </a:ext>
                </a:extLst>
              </p:cNvPr>
              <p:cNvSpPr/>
              <p:nvPr/>
            </p:nvSpPr>
            <p:spPr>
              <a:xfrm>
                <a:off x="8313889" y="5425975"/>
                <a:ext cx="73861" cy="179820"/>
              </a:xfrm>
              <a:custGeom>
                <a:avLst/>
                <a:gdLst>
                  <a:gd name="csX0" fmla="*/ 33688 w 35713"/>
                  <a:gd name="csY0" fmla="*/ 0 h 86946"/>
                  <a:gd name="csX1" fmla="*/ 35713 w 35713"/>
                  <a:gd name="csY1" fmla="*/ 1083 h 86946"/>
                  <a:gd name="csX2" fmla="*/ 35713 w 35713"/>
                  <a:gd name="csY2" fmla="*/ 85864 h 86946"/>
                  <a:gd name="csX3" fmla="*/ 33688 w 35713"/>
                  <a:gd name="csY3" fmla="*/ 86946 h 86946"/>
                  <a:gd name="csX4" fmla="*/ 0 w 35713"/>
                  <a:gd name="csY4" fmla="*/ 43473 h 86946"/>
                  <a:gd name="csX5" fmla="*/ 33688 w 35713"/>
                  <a:gd name="csY5" fmla="*/ 0 h 86946"/>
                </a:gdLst>
                <a:ahLst/>
                <a:cxnLst>
                  <a:cxn ang="0">
                    <a:pos x="csX0" y="csY0"/>
                  </a:cxn>
                  <a:cxn ang="0">
                    <a:pos x="csX1" y="csY1"/>
                  </a:cxn>
                  <a:cxn ang="0">
                    <a:pos x="csX2" y="csY2"/>
                  </a:cxn>
                  <a:cxn ang="0">
                    <a:pos x="csX3" y="csY3"/>
                  </a:cxn>
                  <a:cxn ang="0">
                    <a:pos x="csX4" y="csY4"/>
                  </a:cxn>
                  <a:cxn ang="0">
                    <a:pos x="csX5" y="csY5"/>
                  </a:cxn>
                </a:cxnLst>
                <a:rect l="l" t="t" r="r" b="b"/>
                <a:pathLst>
                  <a:path w="35713" h="86946">
                    <a:moveTo>
                      <a:pt x="33688" y="0"/>
                    </a:moveTo>
                    <a:lnTo>
                      <a:pt x="35713" y="1083"/>
                    </a:lnTo>
                    <a:lnTo>
                      <a:pt x="35713" y="85864"/>
                    </a:lnTo>
                    <a:lnTo>
                      <a:pt x="33688" y="86946"/>
                    </a:lnTo>
                    <a:cubicBezTo>
                      <a:pt x="15083" y="86946"/>
                      <a:pt x="0" y="67482"/>
                      <a:pt x="0" y="43473"/>
                    </a:cubicBezTo>
                    <a:cubicBezTo>
                      <a:pt x="0" y="19464"/>
                      <a:pt x="15083" y="0"/>
                      <a:pt x="33688" y="0"/>
                    </a:cubicBezTo>
                    <a:close/>
                  </a:path>
                </a:pathLst>
              </a:custGeom>
              <a:solidFill>
                <a:srgbClr val="A3968B"/>
              </a:solidFill>
              <a:ln w="1002" cap="flat">
                <a:noFill/>
                <a:prstDash val="solid"/>
                <a:miter/>
              </a:ln>
            </p:spPr>
            <p:txBody>
              <a:bodyPr wrap="square">
                <a:noAutofit/>
              </a:bodyPr>
              <a:lstStyle/>
              <a:p>
                <a:endParaRPr lang="en-US"/>
              </a:p>
            </p:txBody>
          </p:sp>
          <p:sp>
            <p:nvSpPr>
              <p:cNvPr id="1651" name="Freeform 1136">
                <a:extLst>
                  <a:ext uri="{FF2B5EF4-FFF2-40B4-BE49-F238E27FC236}">
                    <a16:creationId xmlns:a16="http://schemas.microsoft.com/office/drawing/2014/main" id="{C2A8894B-692B-95C1-AB2F-D5B86A6E6BDF}"/>
                  </a:ext>
                </a:extLst>
              </p:cNvPr>
              <p:cNvSpPr/>
              <p:nvPr/>
            </p:nvSpPr>
            <p:spPr>
              <a:xfrm>
                <a:off x="7862431" y="5015369"/>
                <a:ext cx="239119" cy="712655"/>
              </a:xfrm>
              <a:custGeom>
                <a:avLst/>
                <a:gdLst>
                  <a:gd name="csX0" fmla="*/ 0 w 239119"/>
                  <a:gd name="csY0" fmla="*/ 0 h 712655"/>
                  <a:gd name="csX1" fmla="*/ 239119 w 239119"/>
                  <a:gd name="csY1" fmla="*/ 0 h 712655"/>
                  <a:gd name="csX2" fmla="*/ 239119 w 239119"/>
                  <a:gd name="csY2" fmla="*/ 653406 h 712655"/>
                  <a:gd name="csX3" fmla="*/ 202069 w 239119"/>
                  <a:gd name="csY3" fmla="*/ 702806 h 712655"/>
                  <a:gd name="csX4" fmla="*/ 157619 w 239119"/>
                  <a:gd name="csY4" fmla="*/ 712331 h 712655"/>
                  <a:gd name="csX5" fmla="*/ 157156 w 239119"/>
                  <a:gd name="csY5" fmla="*/ 712655 h 712655"/>
                  <a:gd name="csX6" fmla="*/ 0 w 239119"/>
                  <a:gd name="csY6" fmla="*/ 712655 h 7126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9119" h="712655">
                    <a:moveTo>
                      <a:pt x="0" y="0"/>
                    </a:moveTo>
                    <a:lnTo>
                      <a:pt x="239119" y="0"/>
                    </a:lnTo>
                    <a:lnTo>
                      <a:pt x="239119" y="653406"/>
                    </a:lnTo>
                    <a:lnTo>
                      <a:pt x="202069" y="702806"/>
                    </a:lnTo>
                    <a:lnTo>
                      <a:pt x="157619" y="712331"/>
                    </a:lnTo>
                    <a:lnTo>
                      <a:pt x="157156" y="712655"/>
                    </a:lnTo>
                    <a:lnTo>
                      <a:pt x="0" y="712655"/>
                    </a:lnTo>
                    <a:close/>
                  </a:path>
                </a:pathLst>
              </a:custGeom>
              <a:solidFill>
                <a:schemeClr val="accent4"/>
              </a:solidFill>
              <a:ln w="1002" cap="flat">
                <a:noFill/>
                <a:prstDash val="solid"/>
                <a:miter/>
              </a:ln>
            </p:spPr>
            <p:txBody>
              <a:bodyPr wrap="square">
                <a:noAutofit/>
              </a:bodyPr>
              <a:lstStyle/>
              <a:p>
                <a:endParaRPr lang="en-US"/>
              </a:p>
            </p:txBody>
          </p:sp>
          <p:sp>
            <p:nvSpPr>
              <p:cNvPr id="1652" name="Freeform 1115">
                <a:extLst>
                  <a:ext uri="{FF2B5EF4-FFF2-40B4-BE49-F238E27FC236}">
                    <a16:creationId xmlns:a16="http://schemas.microsoft.com/office/drawing/2014/main" id="{3284D4F0-B088-2F58-E05D-659D88C88297}"/>
                  </a:ext>
                </a:extLst>
              </p:cNvPr>
              <p:cNvSpPr/>
              <p:nvPr/>
            </p:nvSpPr>
            <p:spPr>
              <a:xfrm>
                <a:off x="7862431" y="5008760"/>
                <a:ext cx="245753" cy="725893"/>
              </a:xfrm>
              <a:custGeom>
                <a:avLst/>
                <a:gdLst>
                  <a:gd name="csX0" fmla="*/ 0 w 118826"/>
                  <a:gd name="csY0" fmla="*/ 0 h 350982"/>
                  <a:gd name="csX1" fmla="*/ 75542 w 118826"/>
                  <a:gd name="csY1" fmla="*/ 0 h 350982"/>
                  <a:gd name="csX2" fmla="*/ 118826 w 118826"/>
                  <a:gd name="csY2" fmla="*/ 43243 h 350982"/>
                  <a:gd name="csX3" fmla="*/ 118826 w 118826"/>
                  <a:gd name="csY3" fmla="*/ 307739 h 350982"/>
                  <a:gd name="csX4" fmla="*/ 75542 w 118826"/>
                  <a:gd name="csY4" fmla="*/ 350982 h 350982"/>
                  <a:gd name="csX5" fmla="*/ 0 w 118826"/>
                  <a:gd name="csY5" fmla="*/ 350982 h 350982"/>
                  <a:gd name="csX6" fmla="*/ 0 w 118826"/>
                  <a:gd name="csY6" fmla="*/ 344561 h 350982"/>
                  <a:gd name="csX7" fmla="*/ 75532 w 118826"/>
                  <a:gd name="csY7" fmla="*/ 344561 h 350982"/>
                  <a:gd name="csX8" fmla="*/ 112399 w 118826"/>
                  <a:gd name="csY8" fmla="*/ 307729 h 350982"/>
                  <a:gd name="csX9" fmla="*/ 112399 w 118826"/>
                  <a:gd name="csY9" fmla="*/ 43233 h 350982"/>
                  <a:gd name="csX10" fmla="*/ 75532 w 118826"/>
                  <a:gd name="csY10" fmla="*/ 6401 h 350982"/>
                  <a:gd name="csX11" fmla="*/ 0 w 118826"/>
                  <a:gd name="csY11" fmla="*/ 6401 h 3509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8826" h="350982">
                    <a:moveTo>
                      <a:pt x="0" y="0"/>
                    </a:moveTo>
                    <a:lnTo>
                      <a:pt x="75542" y="0"/>
                    </a:lnTo>
                    <a:cubicBezTo>
                      <a:pt x="99415" y="0"/>
                      <a:pt x="118826" y="19403"/>
                      <a:pt x="118826" y="43243"/>
                    </a:cubicBezTo>
                    <a:lnTo>
                      <a:pt x="118826" y="307739"/>
                    </a:lnTo>
                    <a:cubicBezTo>
                      <a:pt x="118826" y="331590"/>
                      <a:pt x="99405" y="350982"/>
                      <a:pt x="75542" y="350982"/>
                    </a:cubicBezTo>
                    <a:lnTo>
                      <a:pt x="0" y="350982"/>
                    </a:lnTo>
                    <a:lnTo>
                      <a:pt x="0" y="344561"/>
                    </a:lnTo>
                    <a:lnTo>
                      <a:pt x="75532" y="344561"/>
                    </a:lnTo>
                    <a:cubicBezTo>
                      <a:pt x="95866" y="344561"/>
                      <a:pt x="112399" y="328034"/>
                      <a:pt x="112399" y="307729"/>
                    </a:cubicBezTo>
                    <a:lnTo>
                      <a:pt x="112399" y="43233"/>
                    </a:lnTo>
                    <a:cubicBezTo>
                      <a:pt x="112399" y="22919"/>
                      <a:pt x="95856" y="6401"/>
                      <a:pt x="75532" y="6401"/>
                    </a:cubicBezTo>
                    <a:lnTo>
                      <a:pt x="0" y="6401"/>
                    </a:lnTo>
                    <a:close/>
                  </a:path>
                </a:pathLst>
              </a:custGeom>
              <a:solidFill>
                <a:schemeClr val="accent4">
                  <a:lumMod val="75000"/>
                </a:schemeClr>
              </a:solidFill>
              <a:ln w="1002" cap="flat">
                <a:noFill/>
                <a:prstDash val="solid"/>
                <a:miter/>
              </a:ln>
            </p:spPr>
            <p:txBody>
              <a:bodyPr wrap="square">
                <a:noAutofit/>
              </a:bodyPr>
              <a:lstStyle/>
              <a:p>
                <a:endParaRPr lang="en-US"/>
              </a:p>
            </p:txBody>
          </p:sp>
          <p:sp>
            <p:nvSpPr>
              <p:cNvPr id="1653" name="Freeform 1141">
                <a:extLst>
                  <a:ext uri="{FF2B5EF4-FFF2-40B4-BE49-F238E27FC236}">
                    <a16:creationId xmlns:a16="http://schemas.microsoft.com/office/drawing/2014/main" id="{810CF660-02B9-18DE-23E5-7FF6040DDD06}"/>
                  </a:ext>
                </a:extLst>
              </p:cNvPr>
              <p:cNvSpPr/>
              <p:nvPr/>
            </p:nvSpPr>
            <p:spPr>
              <a:xfrm>
                <a:off x="7858126" y="5065088"/>
                <a:ext cx="198239" cy="596640"/>
              </a:xfrm>
              <a:custGeom>
                <a:avLst/>
                <a:gdLst>
                  <a:gd name="csX0" fmla="*/ 0 w 198239"/>
                  <a:gd name="csY0" fmla="*/ 0 h 596640"/>
                  <a:gd name="csX1" fmla="*/ 198239 w 198239"/>
                  <a:gd name="csY1" fmla="*/ 0 h 596640"/>
                  <a:gd name="csX2" fmla="*/ 198239 w 198239"/>
                  <a:gd name="csY2" fmla="*/ 596640 h 596640"/>
                  <a:gd name="csX3" fmla="*/ 0 w 198239"/>
                  <a:gd name="csY3" fmla="*/ 596640 h 596640"/>
                </a:gdLst>
                <a:ahLst/>
                <a:cxnLst>
                  <a:cxn ang="0">
                    <a:pos x="csX0" y="csY0"/>
                  </a:cxn>
                  <a:cxn ang="0">
                    <a:pos x="csX1" y="csY1"/>
                  </a:cxn>
                  <a:cxn ang="0">
                    <a:pos x="csX2" y="csY2"/>
                  </a:cxn>
                  <a:cxn ang="0">
                    <a:pos x="csX3" y="csY3"/>
                  </a:cxn>
                </a:cxnLst>
                <a:rect l="l" t="t" r="r" b="b"/>
                <a:pathLst>
                  <a:path w="198239" h="596640">
                    <a:moveTo>
                      <a:pt x="0" y="0"/>
                    </a:moveTo>
                    <a:lnTo>
                      <a:pt x="198239" y="0"/>
                    </a:lnTo>
                    <a:lnTo>
                      <a:pt x="198239" y="596640"/>
                    </a:lnTo>
                    <a:lnTo>
                      <a:pt x="0" y="596640"/>
                    </a:lnTo>
                    <a:close/>
                  </a:path>
                </a:pathLst>
              </a:custGeom>
              <a:solidFill>
                <a:srgbClr val="FFFFFF">
                  <a:alpha val="20000"/>
                </a:srgbClr>
              </a:solidFill>
              <a:ln w="1002" cap="flat">
                <a:noFill/>
                <a:prstDash val="solid"/>
                <a:miter/>
              </a:ln>
            </p:spPr>
            <p:txBody>
              <a:bodyPr wrap="square">
                <a:noAutofit/>
              </a:bodyPr>
              <a:lstStyle/>
              <a:p>
                <a:endParaRPr lang="en-US"/>
              </a:p>
            </p:txBody>
          </p:sp>
          <p:grpSp>
            <p:nvGrpSpPr>
              <p:cNvPr id="1654" name="Group 1653">
                <a:extLst>
                  <a:ext uri="{FF2B5EF4-FFF2-40B4-BE49-F238E27FC236}">
                    <a16:creationId xmlns:a16="http://schemas.microsoft.com/office/drawing/2014/main" id="{3BD52AC2-0C71-365C-A151-7686C836D9F3}"/>
                  </a:ext>
                </a:extLst>
              </p:cNvPr>
              <p:cNvGrpSpPr/>
              <p:nvPr/>
            </p:nvGrpSpPr>
            <p:grpSpPr>
              <a:xfrm>
                <a:off x="7985427" y="4763131"/>
                <a:ext cx="518414" cy="619050"/>
                <a:chOff x="7985427" y="4737731"/>
                <a:chExt cx="518414" cy="619050"/>
              </a:xfrm>
            </p:grpSpPr>
            <p:grpSp>
              <p:nvGrpSpPr>
                <p:cNvPr id="1657" name="Graphic 1163">
                  <a:extLst>
                    <a:ext uri="{FF2B5EF4-FFF2-40B4-BE49-F238E27FC236}">
                      <a16:creationId xmlns:a16="http://schemas.microsoft.com/office/drawing/2014/main" id="{AE4ECEB7-83C2-8623-43E0-14EC29CBF8CB}"/>
                    </a:ext>
                  </a:extLst>
                </p:cNvPr>
                <p:cNvGrpSpPr/>
                <p:nvPr/>
              </p:nvGrpSpPr>
              <p:grpSpPr>
                <a:xfrm>
                  <a:off x="8057460" y="4737731"/>
                  <a:ext cx="446381" cy="314806"/>
                  <a:chOff x="10021566" y="5093394"/>
                  <a:chExt cx="215833" cy="152214"/>
                </a:xfrm>
                <a:solidFill>
                  <a:schemeClr val="accent3"/>
                </a:solidFill>
              </p:grpSpPr>
              <p:sp>
                <p:nvSpPr>
                  <p:cNvPr id="1660" name="Freeform 1093">
                    <a:extLst>
                      <a:ext uri="{FF2B5EF4-FFF2-40B4-BE49-F238E27FC236}">
                        <a16:creationId xmlns:a16="http://schemas.microsoft.com/office/drawing/2014/main" id="{A7F70BDF-F95D-07BD-2069-B5C88B86BF45}"/>
                      </a:ext>
                    </a:extLst>
                  </p:cNvPr>
                  <p:cNvSpPr/>
                  <p:nvPr/>
                </p:nvSpPr>
                <p:spPr>
                  <a:xfrm>
                    <a:off x="10070194" y="5093394"/>
                    <a:ext cx="167205" cy="152214"/>
                  </a:xfrm>
                  <a:custGeom>
                    <a:avLst/>
                    <a:gdLst>
                      <a:gd name="csX0" fmla="*/ 232 w 167205"/>
                      <a:gd name="csY0" fmla="*/ 145872 h 152214"/>
                      <a:gd name="csX1" fmla="*/ 5125 w 167205"/>
                      <a:gd name="csY1" fmla="*/ 133110 h 152214"/>
                      <a:gd name="csX2" fmla="*/ 10700 w 167205"/>
                      <a:gd name="csY2" fmla="*/ 120870 h 152214"/>
                      <a:gd name="csX3" fmla="*/ 23684 w 167205"/>
                      <a:gd name="csY3" fmla="*/ 97350 h 152214"/>
                      <a:gd name="csX4" fmla="*/ 39104 w 167205"/>
                      <a:gd name="csY4" fmla="*/ 75293 h 152214"/>
                      <a:gd name="csX5" fmla="*/ 57041 w 167205"/>
                      <a:gd name="csY5" fmla="*/ 55059 h 152214"/>
                      <a:gd name="csX6" fmla="*/ 77545 w 167205"/>
                      <a:gd name="csY6" fmla="*/ 37188 h 152214"/>
                      <a:gd name="csX7" fmla="*/ 100415 w 167205"/>
                      <a:gd name="csY7" fmla="*/ 22103 h 152214"/>
                      <a:gd name="csX8" fmla="*/ 151629 w 167205"/>
                      <a:gd name="csY8" fmla="*/ 537 h 152214"/>
                      <a:gd name="csX9" fmla="*/ 166668 w 167205"/>
                      <a:gd name="csY9" fmla="*/ 8470 h 152214"/>
                      <a:gd name="csX10" fmla="*/ 158728 w 167205"/>
                      <a:gd name="csY10" fmla="*/ 23495 h 152214"/>
                      <a:gd name="csX11" fmla="*/ 155960 w 167205"/>
                      <a:gd name="csY11" fmla="*/ 24006 h 152214"/>
                      <a:gd name="csX12" fmla="*/ 155780 w 167205"/>
                      <a:gd name="csY12" fmla="*/ 24006 h 152214"/>
                      <a:gd name="csX13" fmla="*/ 131055 w 167205"/>
                      <a:gd name="csY13" fmla="*/ 27512 h 152214"/>
                      <a:gd name="csX14" fmla="*/ 107193 w 167205"/>
                      <a:gd name="csY14" fmla="*/ 35466 h 152214"/>
                      <a:gd name="csX15" fmla="*/ 101427 w 167205"/>
                      <a:gd name="csY15" fmla="*/ 38090 h 152214"/>
                      <a:gd name="csX16" fmla="*/ 95833 w 167205"/>
                      <a:gd name="csY16" fmla="*/ 41055 h 152214"/>
                      <a:gd name="csX17" fmla="*/ 93035 w 167205"/>
                      <a:gd name="csY17" fmla="*/ 42558 h 152214"/>
                      <a:gd name="csX18" fmla="*/ 90318 w 167205"/>
                      <a:gd name="csY18" fmla="*/ 44200 h 152214"/>
                      <a:gd name="csX19" fmla="*/ 84914 w 167205"/>
                      <a:gd name="csY19" fmla="*/ 47556 h 152214"/>
                      <a:gd name="csX20" fmla="*/ 64721 w 167205"/>
                      <a:gd name="csY20" fmla="*/ 63162 h 152214"/>
                      <a:gd name="csX21" fmla="*/ 31514 w 167205"/>
                      <a:gd name="csY21" fmla="*/ 102308 h 152214"/>
                      <a:gd name="csX22" fmla="*/ 18881 w 167205"/>
                      <a:gd name="csY22" fmla="*/ 124836 h 152214"/>
                      <a:gd name="csX23" fmla="*/ 13667 w 167205"/>
                      <a:gd name="csY23" fmla="*/ 136636 h 152214"/>
                      <a:gd name="csX24" fmla="*/ 9486 w 167205"/>
                      <a:gd name="csY24" fmla="*/ 148606 h 152214"/>
                      <a:gd name="csX25" fmla="*/ 9446 w 167205"/>
                      <a:gd name="csY25" fmla="*/ 148737 h 152214"/>
                      <a:gd name="csX26" fmla="*/ 3481 w 167205"/>
                      <a:gd name="csY26" fmla="*/ 152022 h 152214"/>
                      <a:gd name="csX27" fmla="*/ 192 w 167205"/>
                      <a:gd name="csY27" fmla="*/ 146062 h 152214"/>
                      <a:gd name="csX28" fmla="*/ 242 w 167205"/>
                      <a:gd name="csY28" fmla="*/ 145902 h 1522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67205" h="152214">
                        <a:moveTo>
                          <a:pt x="232" y="145872"/>
                        </a:moveTo>
                        <a:cubicBezTo>
                          <a:pt x="1726" y="141334"/>
                          <a:pt x="3390" y="137297"/>
                          <a:pt x="5125" y="133110"/>
                        </a:cubicBezTo>
                        <a:cubicBezTo>
                          <a:pt x="6880" y="128973"/>
                          <a:pt x="8734" y="124896"/>
                          <a:pt x="10700" y="120870"/>
                        </a:cubicBezTo>
                        <a:cubicBezTo>
                          <a:pt x="14660" y="112836"/>
                          <a:pt x="18921" y="104943"/>
                          <a:pt x="23684" y="97350"/>
                        </a:cubicBezTo>
                        <a:cubicBezTo>
                          <a:pt x="28386" y="89717"/>
                          <a:pt x="33549" y="82355"/>
                          <a:pt x="39104" y="75293"/>
                        </a:cubicBezTo>
                        <a:cubicBezTo>
                          <a:pt x="44649" y="68211"/>
                          <a:pt x="50584" y="61399"/>
                          <a:pt x="57041" y="55059"/>
                        </a:cubicBezTo>
                        <a:cubicBezTo>
                          <a:pt x="63458" y="48688"/>
                          <a:pt x="70276" y="42678"/>
                          <a:pt x="77545" y="37188"/>
                        </a:cubicBezTo>
                        <a:cubicBezTo>
                          <a:pt x="84834" y="31739"/>
                          <a:pt x="92444" y="26651"/>
                          <a:pt x="100415" y="22103"/>
                        </a:cubicBezTo>
                        <a:cubicBezTo>
                          <a:pt x="116347" y="12938"/>
                          <a:pt x="133652" y="6076"/>
                          <a:pt x="151629" y="537"/>
                        </a:cubicBezTo>
                        <a:cubicBezTo>
                          <a:pt x="157976" y="-1417"/>
                          <a:pt x="164703" y="2129"/>
                          <a:pt x="166668" y="8470"/>
                        </a:cubicBezTo>
                        <a:cubicBezTo>
                          <a:pt x="168624" y="14811"/>
                          <a:pt x="165074" y="21532"/>
                          <a:pt x="158728" y="23495"/>
                        </a:cubicBezTo>
                        <a:cubicBezTo>
                          <a:pt x="157805" y="23776"/>
                          <a:pt x="156883" y="23946"/>
                          <a:pt x="155960" y="24006"/>
                        </a:cubicBezTo>
                        <a:lnTo>
                          <a:pt x="155780" y="24006"/>
                        </a:lnTo>
                        <a:cubicBezTo>
                          <a:pt x="147508" y="24507"/>
                          <a:pt x="139146" y="25449"/>
                          <a:pt x="131055" y="27512"/>
                        </a:cubicBezTo>
                        <a:cubicBezTo>
                          <a:pt x="122874" y="29335"/>
                          <a:pt x="114933" y="32140"/>
                          <a:pt x="107193" y="35466"/>
                        </a:cubicBezTo>
                        <a:lnTo>
                          <a:pt x="101427" y="38090"/>
                        </a:lnTo>
                        <a:cubicBezTo>
                          <a:pt x="99522" y="39012"/>
                          <a:pt x="97698" y="40073"/>
                          <a:pt x="95833" y="41055"/>
                        </a:cubicBezTo>
                        <a:lnTo>
                          <a:pt x="93035" y="42558"/>
                        </a:lnTo>
                        <a:lnTo>
                          <a:pt x="90318" y="44200"/>
                        </a:lnTo>
                        <a:cubicBezTo>
                          <a:pt x="88514" y="45312"/>
                          <a:pt x="86669" y="46364"/>
                          <a:pt x="84914" y="47556"/>
                        </a:cubicBezTo>
                        <a:cubicBezTo>
                          <a:pt x="77856" y="52264"/>
                          <a:pt x="71138" y="57513"/>
                          <a:pt x="64721" y="63162"/>
                        </a:cubicBezTo>
                        <a:cubicBezTo>
                          <a:pt x="52028" y="74592"/>
                          <a:pt x="40889" y="87864"/>
                          <a:pt x="31514" y="102308"/>
                        </a:cubicBezTo>
                        <a:cubicBezTo>
                          <a:pt x="26872" y="109561"/>
                          <a:pt x="22601" y="117063"/>
                          <a:pt x="18881" y="124836"/>
                        </a:cubicBezTo>
                        <a:cubicBezTo>
                          <a:pt x="16996" y="128703"/>
                          <a:pt x="15251" y="132650"/>
                          <a:pt x="13667" y="136636"/>
                        </a:cubicBezTo>
                        <a:cubicBezTo>
                          <a:pt x="12073" y="140573"/>
                          <a:pt x="10599" y="144750"/>
                          <a:pt x="9486" y="148606"/>
                        </a:cubicBezTo>
                        <a:lnTo>
                          <a:pt x="9446" y="148737"/>
                        </a:lnTo>
                        <a:cubicBezTo>
                          <a:pt x="8704" y="151291"/>
                          <a:pt x="6037" y="152764"/>
                          <a:pt x="3481" y="152022"/>
                        </a:cubicBezTo>
                        <a:cubicBezTo>
                          <a:pt x="924" y="151281"/>
                          <a:pt x="-550" y="148616"/>
                          <a:pt x="192" y="146062"/>
                        </a:cubicBezTo>
                        <a:cubicBezTo>
                          <a:pt x="202" y="146012"/>
                          <a:pt x="232" y="145942"/>
                          <a:pt x="242" y="145902"/>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661" name="Freeform 1094">
                    <a:extLst>
                      <a:ext uri="{FF2B5EF4-FFF2-40B4-BE49-F238E27FC236}">
                        <a16:creationId xmlns:a16="http://schemas.microsoft.com/office/drawing/2014/main" id="{31CA57BB-AAF3-C10E-A79B-06ED2111AF3A}"/>
                      </a:ext>
                    </a:extLst>
                  </p:cNvPr>
                  <p:cNvSpPr/>
                  <p:nvPr/>
                </p:nvSpPr>
                <p:spPr>
                  <a:xfrm>
                    <a:off x="10054004" y="5104534"/>
                    <a:ext cx="109670" cy="133980"/>
                  </a:xfrm>
                  <a:custGeom>
                    <a:avLst/>
                    <a:gdLst>
                      <a:gd name="csX0" fmla="*/ 209 w 109670"/>
                      <a:gd name="csY0" fmla="*/ 127770 h 133980"/>
                      <a:gd name="csX1" fmla="*/ 3578 w 109670"/>
                      <a:gd name="csY1" fmla="*/ 118184 h 133980"/>
                      <a:gd name="csX2" fmla="*/ 7368 w 109670"/>
                      <a:gd name="csY2" fmla="*/ 108959 h 133980"/>
                      <a:gd name="csX3" fmla="*/ 15980 w 109670"/>
                      <a:gd name="csY3" fmla="*/ 91008 h 133980"/>
                      <a:gd name="csX4" fmla="*/ 25957 w 109670"/>
                      <a:gd name="csY4" fmla="*/ 73769 h 133980"/>
                      <a:gd name="csX5" fmla="*/ 37196 w 109670"/>
                      <a:gd name="csY5" fmla="*/ 57251 h 133980"/>
                      <a:gd name="csX6" fmla="*/ 49849 w 109670"/>
                      <a:gd name="csY6" fmla="*/ 41705 h 133980"/>
                      <a:gd name="csX7" fmla="*/ 63806 w 109670"/>
                      <a:gd name="csY7" fmla="*/ 27191 h 133980"/>
                      <a:gd name="csX8" fmla="*/ 95349 w 109670"/>
                      <a:gd name="csY8" fmla="*/ 1618 h 133980"/>
                      <a:gd name="csX9" fmla="*/ 108052 w 109670"/>
                      <a:gd name="csY9" fmla="*/ 3942 h 133980"/>
                      <a:gd name="csX10" fmla="*/ 105726 w 109670"/>
                      <a:gd name="csY10" fmla="*/ 16633 h 133980"/>
                      <a:gd name="csX11" fmla="*/ 104783 w 109670"/>
                      <a:gd name="csY11" fmla="*/ 17204 h 133980"/>
                      <a:gd name="csX12" fmla="*/ 104543 w 109670"/>
                      <a:gd name="csY12" fmla="*/ 17324 h 133980"/>
                      <a:gd name="csX13" fmla="*/ 96301 w 109670"/>
                      <a:gd name="csY13" fmla="*/ 21681 h 133980"/>
                      <a:gd name="csX14" fmla="*/ 92250 w 109670"/>
                      <a:gd name="csY14" fmla="*/ 24025 h 133980"/>
                      <a:gd name="csX15" fmla="*/ 88310 w 109670"/>
                      <a:gd name="csY15" fmla="*/ 26560 h 133980"/>
                      <a:gd name="csX16" fmla="*/ 73140 w 109670"/>
                      <a:gd name="csY16" fmla="*/ 37648 h 133980"/>
                      <a:gd name="csX17" fmla="*/ 69531 w 109670"/>
                      <a:gd name="csY17" fmla="*/ 40684 h 133980"/>
                      <a:gd name="csX18" fmla="*/ 66032 w 109670"/>
                      <a:gd name="csY18" fmla="*/ 43849 h 133980"/>
                      <a:gd name="csX19" fmla="*/ 59204 w 109670"/>
                      <a:gd name="csY19" fmla="*/ 50400 h 133980"/>
                      <a:gd name="csX20" fmla="*/ 46551 w 109670"/>
                      <a:gd name="csY20" fmla="*/ 64534 h 133980"/>
                      <a:gd name="csX21" fmla="*/ 35121 w 109670"/>
                      <a:gd name="csY21" fmla="*/ 79749 h 133980"/>
                      <a:gd name="csX22" fmla="*/ 25044 w 109670"/>
                      <a:gd name="csY22" fmla="*/ 95947 h 133980"/>
                      <a:gd name="csX23" fmla="*/ 16351 w 109670"/>
                      <a:gd name="csY23" fmla="*/ 112935 h 133980"/>
                      <a:gd name="csX24" fmla="*/ 12612 w 109670"/>
                      <a:gd name="csY24" fmla="*/ 121690 h 133980"/>
                      <a:gd name="csX25" fmla="*/ 9453 w 109670"/>
                      <a:gd name="csY25" fmla="*/ 130475 h 133980"/>
                      <a:gd name="csX26" fmla="*/ 9413 w 109670"/>
                      <a:gd name="csY26" fmla="*/ 130605 h 133980"/>
                      <a:gd name="csX27" fmla="*/ 3387 w 109670"/>
                      <a:gd name="csY27" fmla="*/ 133761 h 133980"/>
                      <a:gd name="csX28" fmla="*/ 219 w 109670"/>
                      <a:gd name="csY28" fmla="*/ 127750 h 1339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09670" h="133980">
                        <a:moveTo>
                          <a:pt x="209" y="127770"/>
                        </a:moveTo>
                        <a:cubicBezTo>
                          <a:pt x="1262" y="124365"/>
                          <a:pt x="2395" y="121340"/>
                          <a:pt x="3578" y="118184"/>
                        </a:cubicBezTo>
                        <a:cubicBezTo>
                          <a:pt x="4781" y="115079"/>
                          <a:pt x="6024" y="111994"/>
                          <a:pt x="7368" y="108959"/>
                        </a:cubicBezTo>
                        <a:cubicBezTo>
                          <a:pt x="10035" y="102878"/>
                          <a:pt x="12872" y="96878"/>
                          <a:pt x="15980" y="91008"/>
                        </a:cubicBezTo>
                        <a:cubicBezTo>
                          <a:pt x="19069" y="85129"/>
                          <a:pt x="22407" y="79389"/>
                          <a:pt x="25957" y="73769"/>
                        </a:cubicBezTo>
                        <a:cubicBezTo>
                          <a:pt x="29476" y="68130"/>
                          <a:pt x="33236" y="62621"/>
                          <a:pt x="37196" y="57251"/>
                        </a:cubicBezTo>
                        <a:cubicBezTo>
                          <a:pt x="41197" y="51912"/>
                          <a:pt x="45428" y="46734"/>
                          <a:pt x="49849" y="41705"/>
                        </a:cubicBezTo>
                        <a:cubicBezTo>
                          <a:pt x="54321" y="36717"/>
                          <a:pt x="58933" y="31849"/>
                          <a:pt x="63806" y="27191"/>
                        </a:cubicBezTo>
                        <a:cubicBezTo>
                          <a:pt x="73491" y="17835"/>
                          <a:pt x="84109" y="9371"/>
                          <a:pt x="95349" y="1618"/>
                        </a:cubicBezTo>
                        <a:cubicBezTo>
                          <a:pt x="99499" y="-1247"/>
                          <a:pt x="105194" y="-206"/>
                          <a:pt x="108052" y="3942"/>
                        </a:cubicBezTo>
                        <a:cubicBezTo>
                          <a:pt x="110919" y="8088"/>
                          <a:pt x="109877" y="13778"/>
                          <a:pt x="105726" y="16633"/>
                        </a:cubicBezTo>
                        <a:cubicBezTo>
                          <a:pt x="105415" y="16843"/>
                          <a:pt x="105104" y="17034"/>
                          <a:pt x="104783" y="17204"/>
                        </a:cubicBezTo>
                        <a:lnTo>
                          <a:pt x="104543" y="17324"/>
                        </a:lnTo>
                        <a:cubicBezTo>
                          <a:pt x="101785" y="18746"/>
                          <a:pt x="98978" y="20109"/>
                          <a:pt x="96301" y="21681"/>
                        </a:cubicBezTo>
                        <a:lnTo>
                          <a:pt x="92250" y="24025"/>
                        </a:lnTo>
                        <a:cubicBezTo>
                          <a:pt x="90907" y="24827"/>
                          <a:pt x="89634" y="25718"/>
                          <a:pt x="88310" y="26560"/>
                        </a:cubicBezTo>
                        <a:cubicBezTo>
                          <a:pt x="83056" y="29945"/>
                          <a:pt x="77993" y="33662"/>
                          <a:pt x="73140" y="37648"/>
                        </a:cubicBezTo>
                        <a:lnTo>
                          <a:pt x="69531" y="40684"/>
                        </a:lnTo>
                        <a:cubicBezTo>
                          <a:pt x="68338" y="41705"/>
                          <a:pt x="67195" y="42797"/>
                          <a:pt x="66032" y="43849"/>
                        </a:cubicBezTo>
                        <a:cubicBezTo>
                          <a:pt x="63675" y="45942"/>
                          <a:pt x="61460" y="48186"/>
                          <a:pt x="59204" y="50400"/>
                        </a:cubicBezTo>
                        <a:cubicBezTo>
                          <a:pt x="54812" y="54938"/>
                          <a:pt x="50591" y="59646"/>
                          <a:pt x="46551" y="64534"/>
                        </a:cubicBezTo>
                        <a:cubicBezTo>
                          <a:pt x="42550" y="69452"/>
                          <a:pt x="38730" y="74521"/>
                          <a:pt x="35121" y="79749"/>
                        </a:cubicBezTo>
                        <a:cubicBezTo>
                          <a:pt x="31521" y="84988"/>
                          <a:pt x="28182" y="90417"/>
                          <a:pt x="25044" y="95947"/>
                        </a:cubicBezTo>
                        <a:cubicBezTo>
                          <a:pt x="21916" y="101486"/>
                          <a:pt x="18948" y="107136"/>
                          <a:pt x="16351" y="112935"/>
                        </a:cubicBezTo>
                        <a:cubicBezTo>
                          <a:pt x="15028" y="115830"/>
                          <a:pt x="13795" y="118755"/>
                          <a:pt x="12612" y="121690"/>
                        </a:cubicBezTo>
                        <a:cubicBezTo>
                          <a:pt x="11439" y="124595"/>
                          <a:pt x="10326" y="127670"/>
                          <a:pt x="9453" y="130475"/>
                        </a:cubicBezTo>
                        <a:lnTo>
                          <a:pt x="9413" y="130605"/>
                        </a:lnTo>
                        <a:cubicBezTo>
                          <a:pt x="8621" y="133140"/>
                          <a:pt x="5924" y="134552"/>
                          <a:pt x="3387" y="133761"/>
                        </a:cubicBezTo>
                        <a:cubicBezTo>
                          <a:pt x="851" y="132969"/>
                          <a:pt x="-573" y="130285"/>
                          <a:pt x="219" y="127750"/>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662" name="Freeform 1095">
                    <a:extLst>
                      <a:ext uri="{FF2B5EF4-FFF2-40B4-BE49-F238E27FC236}">
                        <a16:creationId xmlns:a16="http://schemas.microsoft.com/office/drawing/2014/main" id="{6D5A95C0-6CB4-F973-0C15-1463AECFE7DA}"/>
                      </a:ext>
                    </a:extLst>
                  </p:cNvPr>
                  <p:cNvSpPr/>
                  <p:nvPr/>
                </p:nvSpPr>
                <p:spPr>
                  <a:xfrm>
                    <a:off x="10037796" y="5112101"/>
                    <a:ext cx="87945" cy="119493"/>
                  </a:xfrm>
                  <a:custGeom>
                    <a:avLst/>
                    <a:gdLst>
                      <a:gd name="csX0" fmla="*/ 104 w 87945"/>
                      <a:gd name="csY0" fmla="*/ 113653 h 119493"/>
                      <a:gd name="csX1" fmla="*/ 1167 w 87945"/>
                      <a:gd name="csY1" fmla="*/ 109395 h 119493"/>
                      <a:gd name="csX2" fmla="*/ 2330 w 87945"/>
                      <a:gd name="csY2" fmla="*/ 105329 h 119493"/>
                      <a:gd name="csX3" fmla="*/ 4947 w 87945"/>
                      <a:gd name="csY3" fmla="*/ 97345 h 119493"/>
                      <a:gd name="csX4" fmla="*/ 11244 w 87945"/>
                      <a:gd name="csY4" fmla="*/ 81859 h 119493"/>
                      <a:gd name="csX5" fmla="*/ 18763 w 87945"/>
                      <a:gd name="csY5" fmla="*/ 66924 h 119493"/>
                      <a:gd name="csX6" fmla="*/ 22924 w 87945"/>
                      <a:gd name="csY6" fmla="*/ 59662 h 119493"/>
                      <a:gd name="csX7" fmla="*/ 27436 w 87945"/>
                      <a:gd name="csY7" fmla="*/ 52600 h 119493"/>
                      <a:gd name="csX8" fmla="*/ 48160 w 87945"/>
                      <a:gd name="csY8" fmla="*/ 26145 h 119493"/>
                      <a:gd name="csX9" fmla="*/ 59911 w 87945"/>
                      <a:gd name="csY9" fmla="*/ 13964 h 119493"/>
                      <a:gd name="csX10" fmla="*/ 72484 w 87945"/>
                      <a:gd name="csY10" fmla="*/ 2485 h 119493"/>
                      <a:gd name="csX11" fmla="*/ 85458 w 87945"/>
                      <a:gd name="csY11" fmla="*/ 2896 h 119493"/>
                      <a:gd name="csX12" fmla="*/ 85047 w 87945"/>
                      <a:gd name="csY12" fmla="*/ 15858 h 119493"/>
                      <a:gd name="csX13" fmla="*/ 83684 w 87945"/>
                      <a:gd name="csY13" fmla="*/ 16919 h 119493"/>
                      <a:gd name="csX14" fmla="*/ 83132 w 87945"/>
                      <a:gd name="csY14" fmla="*/ 17260 h 119493"/>
                      <a:gd name="csX15" fmla="*/ 76595 w 87945"/>
                      <a:gd name="csY15" fmla="*/ 21497 h 119493"/>
                      <a:gd name="csX16" fmla="*/ 70188 w 87945"/>
                      <a:gd name="csY16" fmla="*/ 25975 h 119493"/>
                      <a:gd name="csX17" fmla="*/ 58147 w 87945"/>
                      <a:gd name="csY17" fmla="*/ 36002 h 119493"/>
                      <a:gd name="csX18" fmla="*/ 37152 w 87945"/>
                      <a:gd name="csY18" fmla="*/ 59401 h 119493"/>
                      <a:gd name="csX19" fmla="*/ 20568 w 87945"/>
                      <a:gd name="csY19" fmla="*/ 86276 h 119493"/>
                      <a:gd name="csX20" fmla="*/ 14161 w 87945"/>
                      <a:gd name="csY20" fmla="*/ 100731 h 119493"/>
                      <a:gd name="csX21" fmla="*/ 11584 w 87945"/>
                      <a:gd name="csY21" fmla="*/ 108173 h 119493"/>
                      <a:gd name="csX22" fmla="*/ 10462 w 87945"/>
                      <a:gd name="csY22" fmla="*/ 111910 h 119493"/>
                      <a:gd name="csX23" fmla="*/ 9549 w 87945"/>
                      <a:gd name="csY23" fmla="*/ 115546 h 119493"/>
                      <a:gd name="csX24" fmla="*/ 9509 w 87945"/>
                      <a:gd name="csY24" fmla="*/ 115746 h 119493"/>
                      <a:gd name="csX25" fmla="*/ 3754 w 87945"/>
                      <a:gd name="csY25" fmla="*/ 119372 h 119493"/>
                      <a:gd name="csX26" fmla="*/ 114 w 87945"/>
                      <a:gd name="csY26" fmla="*/ 113653 h 1194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7945" h="119493">
                        <a:moveTo>
                          <a:pt x="104" y="113653"/>
                        </a:moveTo>
                        <a:cubicBezTo>
                          <a:pt x="445" y="112090"/>
                          <a:pt x="776" y="110778"/>
                          <a:pt x="1167" y="109395"/>
                        </a:cubicBezTo>
                        <a:cubicBezTo>
                          <a:pt x="1538" y="108023"/>
                          <a:pt x="1909" y="106671"/>
                          <a:pt x="2330" y="105329"/>
                        </a:cubicBezTo>
                        <a:cubicBezTo>
                          <a:pt x="3102" y="102624"/>
                          <a:pt x="4055" y="100000"/>
                          <a:pt x="4947" y="97345"/>
                        </a:cubicBezTo>
                        <a:cubicBezTo>
                          <a:pt x="6902" y="92126"/>
                          <a:pt x="8907" y="86917"/>
                          <a:pt x="11244" y="81859"/>
                        </a:cubicBezTo>
                        <a:cubicBezTo>
                          <a:pt x="13520" y="76770"/>
                          <a:pt x="16116" y="71832"/>
                          <a:pt x="18763" y="66924"/>
                        </a:cubicBezTo>
                        <a:lnTo>
                          <a:pt x="22924" y="59662"/>
                        </a:lnTo>
                        <a:cubicBezTo>
                          <a:pt x="24378" y="57277"/>
                          <a:pt x="25932" y="54954"/>
                          <a:pt x="27436" y="52600"/>
                        </a:cubicBezTo>
                        <a:cubicBezTo>
                          <a:pt x="33672" y="43334"/>
                          <a:pt x="40510" y="34399"/>
                          <a:pt x="48160" y="26145"/>
                        </a:cubicBezTo>
                        <a:cubicBezTo>
                          <a:pt x="51840" y="21878"/>
                          <a:pt x="55901" y="17971"/>
                          <a:pt x="59911" y="13964"/>
                        </a:cubicBezTo>
                        <a:cubicBezTo>
                          <a:pt x="63952" y="9998"/>
                          <a:pt x="68313" y="6392"/>
                          <a:pt x="72484" y="2485"/>
                        </a:cubicBezTo>
                        <a:cubicBezTo>
                          <a:pt x="76184" y="-981"/>
                          <a:pt x="81989" y="-801"/>
                          <a:pt x="85458" y="2896"/>
                        </a:cubicBezTo>
                        <a:cubicBezTo>
                          <a:pt x="88927" y="6592"/>
                          <a:pt x="88747" y="12392"/>
                          <a:pt x="85047" y="15858"/>
                        </a:cubicBezTo>
                        <a:cubicBezTo>
                          <a:pt x="84616" y="16258"/>
                          <a:pt x="84165" y="16609"/>
                          <a:pt x="83684" y="16919"/>
                        </a:cubicBezTo>
                        <a:lnTo>
                          <a:pt x="83132" y="17260"/>
                        </a:lnTo>
                        <a:cubicBezTo>
                          <a:pt x="80936" y="18632"/>
                          <a:pt x="78771" y="20075"/>
                          <a:pt x="76595" y="21497"/>
                        </a:cubicBezTo>
                        <a:cubicBezTo>
                          <a:pt x="74419" y="22930"/>
                          <a:pt x="72173" y="24292"/>
                          <a:pt x="70188" y="25975"/>
                        </a:cubicBezTo>
                        <a:cubicBezTo>
                          <a:pt x="66107" y="29210"/>
                          <a:pt x="61866" y="32315"/>
                          <a:pt x="58147" y="36002"/>
                        </a:cubicBezTo>
                        <a:cubicBezTo>
                          <a:pt x="50316" y="42973"/>
                          <a:pt x="43498" y="51027"/>
                          <a:pt x="37152" y="59401"/>
                        </a:cubicBezTo>
                        <a:cubicBezTo>
                          <a:pt x="30755" y="67765"/>
                          <a:pt x="25270" y="76830"/>
                          <a:pt x="20568" y="86276"/>
                        </a:cubicBezTo>
                        <a:cubicBezTo>
                          <a:pt x="18192" y="90994"/>
                          <a:pt x="16066" y="95823"/>
                          <a:pt x="14161" y="100731"/>
                        </a:cubicBezTo>
                        <a:cubicBezTo>
                          <a:pt x="13289" y="103205"/>
                          <a:pt x="12336" y="105669"/>
                          <a:pt x="11584" y="108173"/>
                        </a:cubicBezTo>
                        <a:cubicBezTo>
                          <a:pt x="11173" y="109415"/>
                          <a:pt x="10792" y="110668"/>
                          <a:pt x="10462" y="111910"/>
                        </a:cubicBezTo>
                        <a:cubicBezTo>
                          <a:pt x="10111" y="113132"/>
                          <a:pt x="9790" y="114464"/>
                          <a:pt x="9549" y="115546"/>
                        </a:cubicBezTo>
                        <a:lnTo>
                          <a:pt x="9509" y="115746"/>
                        </a:lnTo>
                        <a:cubicBezTo>
                          <a:pt x="8928" y="118341"/>
                          <a:pt x="6351" y="119963"/>
                          <a:pt x="3754" y="119372"/>
                        </a:cubicBezTo>
                        <a:cubicBezTo>
                          <a:pt x="1167" y="118791"/>
                          <a:pt x="-457" y="116227"/>
                          <a:pt x="114" y="113653"/>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663" name="Freeform 1096">
                    <a:extLst>
                      <a:ext uri="{FF2B5EF4-FFF2-40B4-BE49-F238E27FC236}">
                        <a16:creationId xmlns:a16="http://schemas.microsoft.com/office/drawing/2014/main" id="{2BCC7D7E-3DFD-8F24-AAAA-FF9A12ACC0F1}"/>
                      </a:ext>
                    </a:extLst>
                  </p:cNvPr>
                  <p:cNvSpPr/>
                  <p:nvPr/>
                </p:nvSpPr>
                <p:spPr>
                  <a:xfrm>
                    <a:off x="10021566" y="5129261"/>
                    <a:ext cx="63618" cy="95328"/>
                  </a:xfrm>
                  <a:custGeom>
                    <a:avLst/>
                    <a:gdLst>
                      <a:gd name="csX0" fmla="*/ 42 w 63618"/>
                      <a:gd name="csY0" fmla="*/ 90011 h 95328"/>
                      <a:gd name="csX1" fmla="*/ 553 w 63618"/>
                      <a:gd name="csY1" fmla="*/ 86666 h 95328"/>
                      <a:gd name="csX2" fmla="*/ 1165 w 63618"/>
                      <a:gd name="csY2" fmla="*/ 83541 h 95328"/>
                      <a:gd name="csX3" fmla="*/ 2659 w 63618"/>
                      <a:gd name="csY3" fmla="*/ 77430 h 95328"/>
                      <a:gd name="csX4" fmla="*/ 4463 w 63618"/>
                      <a:gd name="csY4" fmla="*/ 71450 h 95328"/>
                      <a:gd name="csX5" fmla="*/ 5426 w 63618"/>
                      <a:gd name="csY5" fmla="*/ 68485 h 95328"/>
                      <a:gd name="csX6" fmla="*/ 6519 w 63618"/>
                      <a:gd name="csY6" fmla="*/ 65570 h 95328"/>
                      <a:gd name="csX7" fmla="*/ 7612 w 63618"/>
                      <a:gd name="csY7" fmla="*/ 62655 h 95328"/>
                      <a:gd name="csX8" fmla="*/ 8845 w 63618"/>
                      <a:gd name="csY8" fmla="*/ 59800 h 95328"/>
                      <a:gd name="csX9" fmla="*/ 11422 w 63618"/>
                      <a:gd name="csY9" fmla="*/ 54131 h 95328"/>
                      <a:gd name="csX10" fmla="*/ 14189 w 63618"/>
                      <a:gd name="csY10" fmla="*/ 48551 h 95328"/>
                      <a:gd name="csX11" fmla="*/ 17177 w 63618"/>
                      <a:gd name="csY11" fmla="*/ 43082 h 95328"/>
                      <a:gd name="csX12" fmla="*/ 20405 w 63618"/>
                      <a:gd name="csY12" fmla="*/ 37753 h 95328"/>
                      <a:gd name="csX13" fmla="*/ 22050 w 63618"/>
                      <a:gd name="csY13" fmla="*/ 35099 h 95328"/>
                      <a:gd name="csX14" fmla="*/ 23824 w 63618"/>
                      <a:gd name="csY14" fmla="*/ 32534 h 95328"/>
                      <a:gd name="csX15" fmla="*/ 27374 w 63618"/>
                      <a:gd name="csY15" fmla="*/ 27396 h 95328"/>
                      <a:gd name="csX16" fmla="*/ 31163 w 63618"/>
                      <a:gd name="csY16" fmla="*/ 22427 h 95328"/>
                      <a:gd name="csX17" fmla="*/ 33048 w 63618"/>
                      <a:gd name="csY17" fmla="*/ 19923 h 95328"/>
                      <a:gd name="csX18" fmla="*/ 35054 w 63618"/>
                      <a:gd name="csY18" fmla="*/ 17519 h 95328"/>
                      <a:gd name="csX19" fmla="*/ 39054 w 63618"/>
                      <a:gd name="csY19" fmla="*/ 12681 h 95328"/>
                      <a:gd name="csX20" fmla="*/ 47406 w 63618"/>
                      <a:gd name="csY20" fmla="*/ 3225 h 95328"/>
                      <a:gd name="csX21" fmla="*/ 60390 w 63618"/>
                      <a:gd name="csY21" fmla="*/ 2203 h 95328"/>
                      <a:gd name="csX22" fmla="*/ 61413 w 63618"/>
                      <a:gd name="csY22" fmla="*/ 15175 h 95328"/>
                      <a:gd name="csX23" fmla="*/ 59708 w 63618"/>
                      <a:gd name="csY23" fmla="*/ 16728 h 95328"/>
                      <a:gd name="csX24" fmla="*/ 59327 w 63618"/>
                      <a:gd name="csY24" fmla="*/ 16988 h 95328"/>
                      <a:gd name="csX25" fmla="*/ 54705 w 63618"/>
                      <a:gd name="csY25" fmla="*/ 20344 h 95328"/>
                      <a:gd name="csX26" fmla="*/ 50163 w 63618"/>
                      <a:gd name="csY26" fmla="*/ 23850 h 95328"/>
                      <a:gd name="csX27" fmla="*/ 45872 w 63618"/>
                      <a:gd name="csY27" fmla="*/ 27636 h 95328"/>
                      <a:gd name="csX28" fmla="*/ 43736 w 63618"/>
                      <a:gd name="csY28" fmla="*/ 29559 h 95328"/>
                      <a:gd name="csX29" fmla="*/ 41741 w 63618"/>
                      <a:gd name="csY29" fmla="*/ 31613 h 95328"/>
                      <a:gd name="csX30" fmla="*/ 37761 w 63618"/>
                      <a:gd name="csY30" fmla="*/ 35750 h 95328"/>
                      <a:gd name="csX31" fmla="*/ 34061 w 63618"/>
                      <a:gd name="csY31" fmla="*/ 40127 h 95328"/>
                      <a:gd name="csX32" fmla="*/ 32226 w 63618"/>
                      <a:gd name="csY32" fmla="*/ 42341 h 95328"/>
                      <a:gd name="csX33" fmla="*/ 30522 w 63618"/>
                      <a:gd name="csY33" fmla="*/ 44645 h 95328"/>
                      <a:gd name="csX34" fmla="*/ 27143 w 63618"/>
                      <a:gd name="csY34" fmla="*/ 49293 h 95328"/>
                      <a:gd name="csX35" fmla="*/ 16074 w 63618"/>
                      <a:gd name="csY35" fmla="*/ 69397 h 95328"/>
                      <a:gd name="csX36" fmla="*/ 14931 w 63618"/>
                      <a:gd name="csY36" fmla="*/ 72031 h 95328"/>
                      <a:gd name="csX37" fmla="*/ 13918 w 63618"/>
                      <a:gd name="csY37" fmla="*/ 74706 h 95328"/>
                      <a:gd name="csX38" fmla="*/ 12073 w 63618"/>
                      <a:gd name="csY38" fmla="*/ 80115 h 95328"/>
                      <a:gd name="csX39" fmla="*/ 10600 w 63618"/>
                      <a:gd name="csY39" fmla="*/ 85594 h 95328"/>
                      <a:gd name="csX40" fmla="*/ 10018 w 63618"/>
                      <a:gd name="csY40" fmla="*/ 88329 h 95328"/>
                      <a:gd name="csX41" fmla="*/ 9617 w 63618"/>
                      <a:gd name="csY41" fmla="*/ 90893 h 95328"/>
                      <a:gd name="csX42" fmla="*/ 9587 w 63618"/>
                      <a:gd name="csY42" fmla="*/ 91113 h 95328"/>
                      <a:gd name="csX43" fmla="*/ 4223 w 63618"/>
                      <a:gd name="csY43" fmla="*/ 95290 h 95328"/>
                      <a:gd name="csX44" fmla="*/ 32 w 63618"/>
                      <a:gd name="csY44" fmla="*/ 89971 h 953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63618" h="95328">
                        <a:moveTo>
                          <a:pt x="42" y="90011"/>
                        </a:moveTo>
                        <a:cubicBezTo>
                          <a:pt x="192" y="88719"/>
                          <a:pt x="353" y="87748"/>
                          <a:pt x="553" y="86666"/>
                        </a:cubicBezTo>
                        <a:cubicBezTo>
                          <a:pt x="734" y="85604"/>
                          <a:pt x="944" y="84572"/>
                          <a:pt x="1165" y="83541"/>
                        </a:cubicBezTo>
                        <a:cubicBezTo>
                          <a:pt x="1586" y="81467"/>
                          <a:pt x="2107" y="79454"/>
                          <a:pt x="2659" y="77430"/>
                        </a:cubicBezTo>
                        <a:cubicBezTo>
                          <a:pt x="3240" y="75427"/>
                          <a:pt x="3802" y="73423"/>
                          <a:pt x="4463" y="71450"/>
                        </a:cubicBezTo>
                        <a:lnTo>
                          <a:pt x="5426" y="68485"/>
                        </a:lnTo>
                        <a:lnTo>
                          <a:pt x="6519" y="65570"/>
                        </a:lnTo>
                        <a:lnTo>
                          <a:pt x="7612" y="62655"/>
                        </a:lnTo>
                        <a:lnTo>
                          <a:pt x="8845" y="59800"/>
                        </a:lnTo>
                        <a:cubicBezTo>
                          <a:pt x="9657" y="57887"/>
                          <a:pt x="10489" y="55984"/>
                          <a:pt x="11422" y="54131"/>
                        </a:cubicBezTo>
                        <a:cubicBezTo>
                          <a:pt x="12344" y="52278"/>
                          <a:pt x="13166" y="50355"/>
                          <a:pt x="14189" y="48551"/>
                        </a:cubicBezTo>
                        <a:lnTo>
                          <a:pt x="17177" y="43082"/>
                        </a:lnTo>
                        <a:cubicBezTo>
                          <a:pt x="18220" y="41289"/>
                          <a:pt x="19332" y="39536"/>
                          <a:pt x="20405" y="37753"/>
                        </a:cubicBezTo>
                        <a:lnTo>
                          <a:pt x="22050" y="35099"/>
                        </a:lnTo>
                        <a:lnTo>
                          <a:pt x="23824" y="32534"/>
                        </a:lnTo>
                        <a:lnTo>
                          <a:pt x="27374" y="27396"/>
                        </a:lnTo>
                        <a:lnTo>
                          <a:pt x="31163" y="22427"/>
                        </a:lnTo>
                        <a:lnTo>
                          <a:pt x="33048" y="19923"/>
                        </a:lnTo>
                        <a:lnTo>
                          <a:pt x="35054" y="17519"/>
                        </a:lnTo>
                        <a:lnTo>
                          <a:pt x="39054" y="12681"/>
                        </a:lnTo>
                        <a:cubicBezTo>
                          <a:pt x="41781" y="9506"/>
                          <a:pt x="44649" y="6450"/>
                          <a:pt x="47406" y="3225"/>
                        </a:cubicBezTo>
                        <a:cubicBezTo>
                          <a:pt x="50715" y="-642"/>
                          <a:pt x="56520" y="-1092"/>
                          <a:pt x="60390" y="2203"/>
                        </a:cubicBezTo>
                        <a:cubicBezTo>
                          <a:pt x="64260" y="5509"/>
                          <a:pt x="64711" y="11309"/>
                          <a:pt x="61413" y="15175"/>
                        </a:cubicBezTo>
                        <a:cubicBezTo>
                          <a:pt x="60901" y="15776"/>
                          <a:pt x="60330" y="16287"/>
                          <a:pt x="59708" y="16728"/>
                        </a:cubicBezTo>
                        <a:lnTo>
                          <a:pt x="59327" y="16988"/>
                        </a:lnTo>
                        <a:cubicBezTo>
                          <a:pt x="57763" y="18070"/>
                          <a:pt x="56239" y="19212"/>
                          <a:pt x="54705" y="20344"/>
                        </a:cubicBezTo>
                        <a:cubicBezTo>
                          <a:pt x="53181" y="21496"/>
                          <a:pt x="51577" y="22568"/>
                          <a:pt x="50163" y="23850"/>
                        </a:cubicBezTo>
                        <a:lnTo>
                          <a:pt x="45872" y="27636"/>
                        </a:lnTo>
                        <a:cubicBezTo>
                          <a:pt x="45160" y="28277"/>
                          <a:pt x="44428" y="28898"/>
                          <a:pt x="43736" y="29559"/>
                        </a:cubicBezTo>
                        <a:lnTo>
                          <a:pt x="41741" y="31613"/>
                        </a:lnTo>
                        <a:cubicBezTo>
                          <a:pt x="40408" y="32975"/>
                          <a:pt x="39084" y="34358"/>
                          <a:pt x="37761" y="35750"/>
                        </a:cubicBezTo>
                        <a:cubicBezTo>
                          <a:pt x="36507" y="37192"/>
                          <a:pt x="35284" y="38655"/>
                          <a:pt x="34061" y="40127"/>
                        </a:cubicBezTo>
                        <a:lnTo>
                          <a:pt x="32226" y="42341"/>
                        </a:lnTo>
                        <a:lnTo>
                          <a:pt x="30522" y="44645"/>
                        </a:lnTo>
                        <a:cubicBezTo>
                          <a:pt x="29399" y="46198"/>
                          <a:pt x="28236" y="47720"/>
                          <a:pt x="27143" y="49293"/>
                        </a:cubicBezTo>
                        <a:cubicBezTo>
                          <a:pt x="22852" y="55643"/>
                          <a:pt x="19112" y="62365"/>
                          <a:pt x="16074" y="69397"/>
                        </a:cubicBezTo>
                        <a:lnTo>
                          <a:pt x="14931" y="72031"/>
                        </a:lnTo>
                        <a:lnTo>
                          <a:pt x="13918" y="74706"/>
                        </a:lnTo>
                        <a:cubicBezTo>
                          <a:pt x="13196" y="76479"/>
                          <a:pt x="12655" y="78302"/>
                          <a:pt x="12073" y="80115"/>
                        </a:cubicBezTo>
                        <a:cubicBezTo>
                          <a:pt x="11532" y="81938"/>
                          <a:pt x="11011" y="83771"/>
                          <a:pt x="10600" y="85594"/>
                        </a:cubicBezTo>
                        <a:cubicBezTo>
                          <a:pt x="10389" y="86506"/>
                          <a:pt x="10158" y="87427"/>
                          <a:pt x="10018" y="88329"/>
                        </a:cubicBezTo>
                        <a:cubicBezTo>
                          <a:pt x="9848" y="89210"/>
                          <a:pt x="9697" y="90212"/>
                          <a:pt x="9617" y="90893"/>
                        </a:cubicBezTo>
                        <a:lnTo>
                          <a:pt x="9587" y="91113"/>
                        </a:lnTo>
                        <a:cubicBezTo>
                          <a:pt x="9256" y="93748"/>
                          <a:pt x="6860" y="95621"/>
                          <a:pt x="4223" y="95290"/>
                        </a:cubicBezTo>
                        <a:cubicBezTo>
                          <a:pt x="1596" y="94970"/>
                          <a:pt x="-269" y="92586"/>
                          <a:pt x="32" y="89971"/>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grpSp>
            <p:sp>
              <p:nvSpPr>
                <p:cNvPr id="1658" name="Freeform 1071">
                  <a:extLst>
                    <a:ext uri="{FF2B5EF4-FFF2-40B4-BE49-F238E27FC236}">
                      <a16:creationId xmlns:a16="http://schemas.microsoft.com/office/drawing/2014/main" id="{CBEC0757-964B-59A5-418E-5AFE09A2DC6A}"/>
                    </a:ext>
                  </a:extLst>
                </p:cNvPr>
                <p:cNvSpPr/>
                <p:nvPr/>
              </p:nvSpPr>
              <p:spPr>
                <a:xfrm>
                  <a:off x="7985427" y="4992167"/>
                  <a:ext cx="278693" cy="364614"/>
                </a:xfrm>
                <a:custGeom>
                  <a:avLst/>
                  <a:gdLst>
                    <a:gd name="csX0" fmla="*/ 99772 w 134753"/>
                    <a:gd name="csY0" fmla="*/ 36421 h 176297"/>
                    <a:gd name="csX1" fmla="*/ 104865 w 134753"/>
                    <a:gd name="csY1" fmla="*/ 12361 h 176297"/>
                    <a:gd name="csX2" fmla="*/ 94839 w 134753"/>
                    <a:gd name="csY2" fmla="*/ 0 h 176297"/>
                    <a:gd name="csX3" fmla="*/ 41519 w 134753"/>
                    <a:gd name="csY3" fmla="*/ 0 h 176297"/>
                    <a:gd name="csX4" fmla="*/ 31493 w 134753"/>
                    <a:gd name="csY4" fmla="*/ 12361 h 176297"/>
                    <a:gd name="csX5" fmla="*/ 36405 w 134753"/>
                    <a:gd name="csY5" fmla="*/ 35590 h 176297"/>
                    <a:gd name="csX6" fmla="*/ 0 w 134753"/>
                    <a:gd name="csY6" fmla="*/ 101772 h 176297"/>
                    <a:gd name="csX7" fmla="*/ 67377 w 134753"/>
                    <a:gd name="csY7" fmla="*/ 176298 h 176297"/>
                    <a:gd name="csX8" fmla="*/ 134753 w 134753"/>
                    <a:gd name="csY8" fmla="*/ 101772 h 176297"/>
                    <a:gd name="csX9" fmla="*/ 99772 w 134753"/>
                    <a:gd name="csY9" fmla="*/ 36421 h 176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4753" h="176297">
                      <a:moveTo>
                        <a:pt x="99772" y="36421"/>
                      </a:moveTo>
                      <a:lnTo>
                        <a:pt x="104865" y="12361"/>
                      </a:lnTo>
                      <a:cubicBezTo>
                        <a:pt x="106208" y="5990"/>
                        <a:pt x="101346" y="0"/>
                        <a:pt x="94839" y="0"/>
                      </a:cubicBezTo>
                      <a:lnTo>
                        <a:pt x="41519" y="0"/>
                      </a:lnTo>
                      <a:cubicBezTo>
                        <a:pt x="35002" y="0"/>
                        <a:pt x="30139" y="5990"/>
                        <a:pt x="31493" y="12361"/>
                      </a:cubicBezTo>
                      <a:lnTo>
                        <a:pt x="36405" y="35590"/>
                      </a:lnTo>
                      <a:cubicBezTo>
                        <a:pt x="14779" y="47991"/>
                        <a:pt x="0" y="72963"/>
                        <a:pt x="0" y="101772"/>
                      </a:cubicBezTo>
                      <a:cubicBezTo>
                        <a:pt x="0" y="142931"/>
                        <a:pt x="30169" y="176298"/>
                        <a:pt x="67377" y="176298"/>
                      </a:cubicBezTo>
                      <a:cubicBezTo>
                        <a:pt x="104584" y="176298"/>
                        <a:pt x="134753" y="142931"/>
                        <a:pt x="134753" y="101772"/>
                      </a:cubicBezTo>
                      <a:cubicBezTo>
                        <a:pt x="134753" y="73604"/>
                        <a:pt x="120616" y="49093"/>
                        <a:pt x="99772" y="36421"/>
                      </a:cubicBezTo>
                      <a:close/>
                    </a:path>
                  </a:pathLst>
                </a:custGeom>
                <a:solidFill>
                  <a:srgbClr val="A9BBB2"/>
                </a:solidFill>
                <a:ln w="3175" cap="flat">
                  <a:solidFill>
                    <a:schemeClr val="accent3">
                      <a:lumMod val="75000"/>
                    </a:schemeClr>
                  </a:solidFill>
                  <a:prstDash val="solid"/>
                  <a:miter/>
                </a:ln>
              </p:spPr>
              <p:txBody>
                <a:bodyPr/>
                <a:lstStyle/>
                <a:p>
                  <a:endParaRPr lang="en-US"/>
                </a:p>
              </p:txBody>
            </p:sp>
            <p:sp>
              <p:nvSpPr>
                <p:cNvPr id="1659" name="Oval 1658">
                  <a:extLst>
                    <a:ext uri="{FF2B5EF4-FFF2-40B4-BE49-F238E27FC236}">
                      <a16:creationId xmlns:a16="http://schemas.microsoft.com/office/drawing/2014/main" id="{8D6B653A-325D-394F-741F-B82B7BDBA1FA}"/>
                    </a:ext>
                  </a:extLst>
                </p:cNvPr>
                <p:cNvSpPr/>
                <p:nvPr/>
              </p:nvSpPr>
              <p:spPr>
                <a:xfrm>
                  <a:off x="8071689" y="5128069"/>
                  <a:ext cx="106168" cy="139215"/>
                </a:xfrm>
                <a:prstGeom prst="ellipse">
                  <a:avLst/>
                </a:prstGeom>
                <a:solidFill>
                  <a:srgbClr val="879E94"/>
                </a:solidFill>
                <a:ln w="1002" cap="flat">
                  <a:noFill/>
                  <a:prstDash val="solid"/>
                  <a:miter/>
                </a:ln>
              </p:spPr>
              <p:txBody>
                <a:bodyPr/>
                <a:lstStyle/>
                <a:p>
                  <a:endParaRPr lang="en-US"/>
                </a:p>
              </p:txBody>
            </p:sp>
          </p:grpSp>
          <p:sp>
            <p:nvSpPr>
              <p:cNvPr id="1655" name="Freeform 1113">
                <a:extLst>
                  <a:ext uri="{FF2B5EF4-FFF2-40B4-BE49-F238E27FC236}">
                    <a16:creationId xmlns:a16="http://schemas.microsoft.com/office/drawing/2014/main" id="{9730F976-CEB8-26FB-77CB-FE05FEDA889C}"/>
                  </a:ext>
                </a:extLst>
              </p:cNvPr>
              <p:cNvSpPr/>
              <p:nvPr/>
            </p:nvSpPr>
            <p:spPr>
              <a:xfrm>
                <a:off x="7862433" y="5425975"/>
                <a:ext cx="76545" cy="179820"/>
              </a:xfrm>
              <a:custGeom>
                <a:avLst/>
                <a:gdLst>
                  <a:gd name="csX0" fmla="*/ 3323 w 37011"/>
                  <a:gd name="csY0" fmla="*/ 0 h 86946"/>
                  <a:gd name="csX1" fmla="*/ 37011 w 37011"/>
                  <a:gd name="csY1" fmla="*/ 43473 h 86946"/>
                  <a:gd name="csX2" fmla="*/ 3323 w 37011"/>
                  <a:gd name="csY2" fmla="*/ 86946 h 86946"/>
                  <a:gd name="csX3" fmla="*/ 0 w 37011"/>
                  <a:gd name="csY3" fmla="*/ 85170 h 86946"/>
                  <a:gd name="csX4" fmla="*/ 0 w 37011"/>
                  <a:gd name="csY4" fmla="*/ 1777 h 86946"/>
                </a:gdLst>
                <a:ahLst/>
                <a:cxnLst>
                  <a:cxn ang="0">
                    <a:pos x="csX0" y="csY0"/>
                  </a:cxn>
                  <a:cxn ang="0">
                    <a:pos x="csX1" y="csY1"/>
                  </a:cxn>
                  <a:cxn ang="0">
                    <a:pos x="csX2" y="csY2"/>
                  </a:cxn>
                  <a:cxn ang="0">
                    <a:pos x="csX3" y="csY3"/>
                  </a:cxn>
                  <a:cxn ang="0">
                    <a:pos x="csX4" y="csY4"/>
                  </a:cxn>
                </a:cxnLst>
                <a:rect l="l" t="t" r="r" b="b"/>
                <a:pathLst>
                  <a:path w="37011" h="86946">
                    <a:moveTo>
                      <a:pt x="3323" y="0"/>
                    </a:moveTo>
                    <a:cubicBezTo>
                      <a:pt x="21928" y="0"/>
                      <a:pt x="37011" y="19464"/>
                      <a:pt x="37011" y="43473"/>
                    </a:cubicBezTo>
                    <a:cubicBezTo>
                      <a:pt x="37011" y="67482"/>
                      <a:pt x="21928" y="86946"/>
                      <a:pt x="3323" y="86946"/>
                    </a:cubicBezTo>
                    <a:lnTo>
                      <a:pt x="0" y="85170"/>
                    </a:lnTo>
                    <a:lnTo>
                      <a:pt x="0" y="1777"/>
                    </a:lnTo>
                    <a:close/>
                  </a:path>
                </a:pathLst>
              </a:custGeom>
              <a:solidFill>
                <a:srgbClr val="A3968B"/>
              </a:solidFill>
              <a:ln w="1002" cap="flat">
                <a:noFill/>
                <a:prstDash val="solid"/>
                <a:miter/>
              </a:ln>
            </p:spPr>
            <p:txBody>
              <a:bodyPr wrap="square">
                <a:noAutofit/>
              </a:bodyPr>
              <a:lstStyle/>
              <a:p>
                <a:endParaRPr lang="en-US"/>
              </a:p>
            </p:txBody>
          </p:sp>
          <p:sp>
            <p:nvSpPr>
              <p:cNvPr id="1656" name="Freeform 1134">
                <a:extLst>
                  <a:ext uri="{FF2B5EF4-FFF2-40B4-BE49-F238E27FC236}">
                    <a16:creationId xmlns:a16="http://schemas.microsoft.com/office/drawing/2014/main" id="{89FFEF35-1A2C-EB15-42E1-977D2A0B5586}"/>
                  </a:ext>
                </a:extLst>
              </p:cNvPr>
              <p:cNvSpPr/>
              <p:nvPr/>
            </p:nvSpPr>
            <p:spPr>
              <a:xfrm>
                <a:off x="7946902" y="5201695"/>
                <a:ext cx="355749" cy="532355"/>
              </a:xfrm>
              <a:custGeom>
                <a:avLst/>
                <a:gdLst>
                  <a:gd name="csX0" fmla="*/ 19056 w 355749"/>
                  <a:gd name="csY0" fmla="*/ 17 h 532355"/>
                  <a:gd name="csX1" fmla="*/ 36598 w 355749"/>
                  <a:gd name="csY1" fmla="*/ 18953 h 532355"/>
                  <a:gd name="csX2" fmla="*/ 36495 w 355749"/>
                  <a:gd name="csY2" fmla="*/ 23489 h 532355"/>
                  <a:gd name="csX3" fmla="*/ 177873 w 355749"/>
                  <a:gd name="csY3" fmla="*/ 179009 h 532355"/>
                  <a:gd name="csX4" fmla="*/ 319252 w 355749"/>
                  <a:gd name="csY4" fmla="*/ 23489 h 532355"/>
                  <a:gd name="csX5" fmla="*/ 319148 w 355749"/>
                  <a:gd name="csY5" fmla="*/ 18953 h 532355"/>
                  <a:gd name="csX6" fmla="*/ 336693 w 355749"/>
                  <a:gd name="csY6" fmla="*/ 17 h 532355"/>
                  <a:gd name="csX7" fmla="*/ 355646 w 355749"/>
                  <a:gd name="csY7" fmla="*/ 17545 h 532355"/>
                  <a:gd name="csX8" fmla="*/ 355749 w 355749"/>
                  <a:gd name="csY8" fmla="*/ 23468 h 532355"/>
                  <a:gd name="csX9" fmla="*/ 211051 w 355749"/>
                  <a:gd name="csY9" fmla="*/ 212032 h 532355"/>
                  <a:gd name="csX10" fmla="*/ 211051 w 355749"/>
                  <a:gd name="csY10" fmla="*/ 532355 h 532355"/>
                  <a:gd name="csX11" fmla="*/ 148013 w 355749"/>
                  <a:gd name="csY11" fmla="*/ 532355 h 532355"/>
                  <a:gd name="csX12" fmla="*/ 148013 w 355749"/>
                  <a:gd name="csY12" fmla="*/ 212696 h 532355"/>
                  <a:gd name="csX13" fmla="*/ 0 w 355749"/>
                  <a:gd name="csY13" fmla="*/ 23468 h 532355"/>
                  <a:gd name="csX14" fmla="*/ 103 w 355749"/>
                  <a:gd name="csY14" fmla="*/ 17545 h 532355"/>
                  <a:gd name="csX15" fmla="*/ 19056 w 355749"/>
                  <a:gd name="csY15" fmla="*/ 17 h 5323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55749" h="532355">
                    <a:moveTo>
                      <a:pt x="19056" y="17"/>
                    </a:moveTo>
                    <a:cubicBezTo>
                      <a:pt x="29134" y="412"/>
                      <a:pt x="36973" y="8906"/>
                      <a:pt x="36598" y="18953"/>
                    </a:cubicBezTo>
                    <a:cubicBezTo>
                      <a:pt x="36536" y="20444"/>
                      <a:pt x="36495" y="21977"/>
                      <a:pt x="36495" y="23489"/>
                    </a:cubicBezTo>
                    <a:cubicBezTo>
                      <a:pt x="36495" y="109235"/>
                      <a:pt x="99905" y="179009"/>
                      <a:pt x="177873" y="179009"/>
                    </a:cubicBezTo>
                    <a:cubicBezTo>
                      <a:pt x="255842" y="179009"/>
                      <a:pt x="319252" y="109235"/>
                      <a:pt x="319252" y="23489"/>
                    </a:cubicBezTo>
                    <a:cubicBezTo>
                      <a:pt x="319252" y="21956"/>
                      <a:pt x="319211" y="20444"/>
                      <a:pt x="319148" y="18953"/>
                    </a:cubicBezTo>
                    <a:cubicBezTo>
                      <a:pt x="318776" y="8906"/>
                      <a:pt x="326615" y="432"/>
                      <a:pt x="336693" y="17"/>
                    </a:cubicBezTo>
                    <a:cubicBezTo>
                      <a:pt x="346748" y="-418"/>
                      <a:pt x="355230" y="7475"/>
                      <a:pt x="355646" y="17545"/>
                    </a:cubicBezTo>
                    <a:cubicBezTo>
                      <a:pt x="355708" y="19491"/>
                      <a:pt x="355749" y="21480"/>
                      <a:pt x="355749" y="23468"/>
                    </a:cubicBezTo>
                    <a:cubicBezTo>
                      <a:pt x="355749" y="117067"/>
                      <a:pt x="293333" y="195232"/>
                      <a:pt x="211051" y="212032"/>
                    </a:cubicBezTo>
                    <a:lnTo>
                      <a:pt x="211051" y="532355"/>
                    </a:lnTo>
                    <a:lnTo>
                      <a:pt x="148013" y="532355"/>
                    </a:lnTo>
                    <a:lnTo>
                      <a:pt x="148013" y="212696"/>
                    </a:lnTo>
                    <a:cubicBezTo>
                      <a:pt x="64115" y="197323"/>
                      <a:pt x="0" y="118331"/>
                      <a:pt x="0" y="23468"/>
                    </a:cubicBezTo>
                    <a:cubicBezTo>
                      <a:pt x="0" y="21480"/>
                      <a:pt x="41" y="19491"/>
                      <a:pt x="103" y="17545"/>
                    </a:cubicBezTo>
                    <a:cubicBezTo>
                      <a:pt x="496" y="7475"/>
                      <a:pt x="9019" y="-418"/>
                      <a:pt x="19056" y="17"/>
                    </a:cubicBezTo>
                    <a:close/>
                  </a:path>
                </a:pathLst>
              </a:custGeom>
              <a:solidFill>
                <a:srgbClr val="A9BBB2"/>
              </a:solidFill>
              <a:ln w="3175" cap="flat">
                <a:solidFill>
                  <a:schemeClr val="accent3">
                    <a:lumMod val="75000"/>
                  </a:schemeClr>
                </a:solidFill>
                <a:prstDash val="solid"/>
                <a:miter/>
              </a:ln>
            </p:spPr>
            <p:txBody>
              <a:bodyPr wrap="square">
                <a:noAutofit/>
              </a:bodyPr>
              <a:lstStyle/>
              <a:p>
                <a:endParaRPr lang="en-US"/>
              </a:p>
            </p:txBody>
          </p:sp>
        </p:grpSp>
      </p:grpSp>
      <p:grpSp>
        <p:nvGrpSpPr>
          <p:cNvPr id="1682" name="Group 1681">
            <a:extLst>
              <a:ext uri="{FF2B5EF4-FFF2-40B4-BE49-F238E27FC236}">
                <a16:creationId xmlns:a16="http://schemas.microsoft.com/office/drawing/2014/main" id="{FD3C8BBC-A31D-4FDC-D511-4FD1BCCD5F04}"/>
              </a:ext>
            </a:extLst>
          </p:cNvPr>
          <p:cNvGrpSpPr/>
          <p:nvPr/>
        </p:nvGrpSpPr>
        <p:grpSpPr>
          <a:xfrm>
            <a:off x="9043815" y="5053698"/>
            <a:ext cx="1493790" cy="1038225"/>
            <a:chOff x="6161395" y="2336801"/>
            <a:chExt cx="5145457" cy="3576234"/>
          </a:xfrm>
        </p:grpSpPr>
        <p:grpSp>
          <p:nvGrpSpPr>
            <p:cNvPr id="1683" name="Group 1682">
              <a:extLst>
                <a:ext uri="{FF2B5EF4-FFF2-40B4-BE49-F238E27FC236}">
                  <a16:creationId xmlns:a16="http://schemas.microsoft.com/office/drawing/2014/main" id="{EB5F9361-DEB1-259F-89CB-CFDD33165E8A}"/>
                </a:ext>
              </a:extLst>
            </p:cNvPr>
            <p:cNvGrpSpPr/>
            <p:nvPr/>
          </p:nvGrpSpPr>
          <p:grpSpPr>
            <a:xfrm>
              <a:off x="6161395" y="2336801"/>
              <a:ext cx="5145457" cy="3576234"/>
              <a:chOff x="-5541078" y="3352629"/>
              <a:chExt cx="3750948" cy="2607012"/>
            </a:xfrm>
          </p:grpSpPr>
          <p:sp>
            <p:nvSpPr>
              <p:cNvPr id="1685" name="Freeform 2426">
                <a:extLst>
                  <a:ext uri="{FF2B5EF4-FFF2-40B4-BE49-F238E27FC236}">
                    <a16:creationId xmlns:a16="http://schemas.microsoft.com/office/drawing/2014/main" id="{A2409B58-292E-E2E6-DB04-E9C36EA6B8EE}"/>
                  </a:ext>
                </a:extLst>
              </p:cNvPr>
              <p:cNvSpPr/>
              <p:nvPr/>
            </p:nvSpPr>
            <p:spPr>
              <a:xfrm>
                <a:off x="-5541078" y="3352629"/>
                <a:ext cx="3426136" cy="2607012"/>
              </a:xfrm>
              <a:custGeom>
                <a:avLst/>
                <a:gdLst>
                  <a:gd name="csX0" fmla="*/ 1462206 w 4698462"/>
                  <a:gd name="csY0" fmla="*/ 3570306 h 3575148"/>
                  <a:gd name="csX1" fmla="*/ 610608 w 4698462"/>
                  <a:gd name="csY1" fmla="*/ 2958486 h 3575148"/>
                  <a:gd name="csX2" fmla="*/ 179817 w 4698462"/>
                  <a:gd name="csY2" fmla="*/ 1494064 h 3575148"/>
                  <a:gd name="csX3" fmla="*/ 89549 w 4698462"/>
                  <a:gd name="csY3" fmla="*/ 260428 h 3575148"/>
                  <a:gd name="csX4" fmla="*/ 800962 w 4698462"/>
                  <a:gd name="csY4" fmla="*/ 69786 h 3575148"/>
                  <a:gd name="csX5" fmla="*/ 1241819 w 4698462"/>
                  <a:gd name="csY5" fmla="*/ 681607 h 3575148"/>
                  <a:gd name="csX6" fmla="*/ 1191735 w 4698462"/>
                  <a:gd name="csY6" fmla="*/ 240273 h 3575148"/>
                  <a:gd name="csX7" fmla="*/ 1622526 w 4698462"/>
                  <a:gd name="csY7" fmla="*/ 260345 h 3575148"/>
                  <a:gd name="csX8" fmla="*/ 1998241 w 4698462"/>
                  <a:gd name="csY8" fmla="*/ 902232 h 3575148"/>
                  <a:gd name="csX9" fmla="*/ 2534275 w 4698462"/>
                  <a:gd name="csY9" fmla="*/ 992514 h 3575148"/>
                  <a:gd name="csX10" fmla="*/ 3025217 w 4698462"/>
                  <a:gd name="csY10" fmla="*/ 972442 h 3575148"/>
                  <a:gd name="csX11" fmla="*/ 3566243 w 4698462"/>
                  <a:gd name="csY11" fmla="*/ 616394 h 3575148"/>
                  <a:gd name="csX12" fmla="*/ 3821739 w 4698462"/>
                  <a:gd name="csY12" fmla="*/ 892238 h 3575148"/>
                  <a:gd name="csX13" fmla="*/ 4087302 w 4698462"/>
                  <a:gd name="csY13" fmla="*/ 917307 h 3575148"/>
                  <a:gd name="csX14" fmla="*/ 4397874 w 4698462"/>
                  <a:gd name="csY14" fmla="*/ 1097872 h 3575148"/>
                  <a:gd name="csX15" fmla="*/ 4588227 w 4698462"/>
                  <a:gd name="csY15" fmla="*/ 1423854 h 3575148"/>
                  <a:gd name="csX16" fmla="*/ 4698462 w 4698462"/>
                  <a:gd name="csY16" fmla="*/ 1519133 h 3575148"/>
                  <a:gd name="csX17" fmla="*/ 4488059 w 4698462"/>
                  <a:gd name="csY17" fmla="*/ 1704695 h 3575148"/>
                  <a:gd name="csX18" fmla="*/ 4227571 w 4698462"/>
                  <a:gd name="csY18" fmla="*/ 1935398 h 3575148"/>
                  <a:gd name="csX19" fmla="*/ 4042209 w 4698462"/>
                  <a:gd name="csY19" fmla="*/ 1960467 h 3575148"/>
                  <a:gd name="csX20" fmla="*/ 3962091 w 4698462"/>
                  <a:gd name="csY20" fmla="*/ 2000611 h 3575148"/>
                  <a:gd name="csX21" fmla="*/ 3836881 w 4698462"/>
                  <a:gd name="csY21" fmla="*/ 2161104 h 3575148"/>
                  <a:gd name="csX22" fmla="*/ 3471149 w 4698462"/>
                  <a:gd name="csY22" fmla="*/ 1975542 h 3575148"/>
                  <a:gd name="csX23" fmla="*/ 3000258 w 4698462"/>
                  <a:gd name="csY23" fmla="*/ 2281452 h 3575148"/>
                  <a:gd name="csX24" fmla="*/ 2564392 w 4698462"/>
                  <a:gd name="csY24" fmla="*/ 2166101 h 3575148"/>
                  <a:gd name="csX25" fmla="*/ 1923198 w 4698462"/>
                  <a:gd name="csY25" fmla="*/ 3078835 h 3575148"/>
                  <a:gd name="csX26" fmla="*/ 1823029 w 4698462"/>
                  <a:gd name="csY26" fmla="*/ 3520168 h 3575148"/>
                  <a:gd name="csX27" fmla="*/ 1697819 w 4698462"/>
                  <a:gd name="csY27" fmla="*/ 2963483 h 3575148"/>
                  <a:gd name="csX28" fmla="*/ 1622692 w 4698462"/>
                  <a:gd name="csY28" fmla="*/ 3028696 h 3575148"/>
                  <a:gd name="csX29" fmla="*/ 1462373 w 4698462"/>
                  <a:gd name="csY29" fmla="*/ 3570306 h 35751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698462" h="3575148">
                    <a:moveTo>
                      <a:pt x="1462206" y="3570306"/>
                    </a:moveTo>
                    <a:cubicBezTo>
                      <a:pt x="1462206" y="3570306"/>
                      <a:pt x="770845" y="3670583"/>
                      <a:pt x="610608" y="2958486"/>
                    </a:cubicBezTo>
                    <a:cubicBezTo>
                      <a:pt x="450289" y="2246389"/>
                      <a:pt x="360104" y="1925403"/>
                      <a:pt x="179817" y="1494064"/>
                    </a:cubicBezTo>
                    <a:cubicBezTo>
                      <a:pt x="-635" y="1062808"/>
                      <a:pt x="-70770" y="613395"/>
                      <a:pt x="89549" y="260428"/>
                    </a:cubicBezTo>
                    <a:cubicBezTo>
                      <a:pt x="249869" y="-92539"/>
                      <a:pt x="610608" y="-10418"/>
                      <a:pt x="800962" y="69786"/>
                    </a:cubicBezTo>
                    <a:cubicBezTo>
                      <a:pt x="991315" y="149991"/>
                      <a:pt x="1171685" y="691685"/>
                      <a:pt x="1241819" y="681607"/>
                    </a:cubicBezTo>
                    <a:cubicBezTo>
                      <a:pt x="1311954" y="671613"/>
                      <a:pt x="1191735" y="240273"/>
                      <a:pt x="1191735" y="240273"/>
                    </a:cubicBezTo>
                    <a:lnTo>
                      <a:pt x="1622526" y="260345"/>
                    </a:lnTo>
                    <a:cubicBezTo>
                      <a:pt x="1622526" y="260345"/>
                      <a:pt x="1722694" y="822027"/>
                      <a:pt x="1998241" y="902232"/>
                    </a:cubicBezTo>
                    <a:cubicBezTo>
                      <a:pt x="2273787" y="982437"/>
                      <a:pt x="2358897" y="912226"/>
                      <a:pt x="2534275" y="992514"/>
                    </a:cubicBezTo>
                    <a:cubicBezTo>
                      <a:pt x="2709570" y="1072719"/>
                      <a:pt x="2864897" y="1137932"/>
                      <a:pt x="3025217" y="972442"/>
                    </a:cubicBezTo>
                    <a:cubicBezTo>
                      <a:pt x="3185536" y="806953"/>
                      <a:pt x="3390948" y="531109"/>
                      <a:pt x="3566243" y="616394"/>
                    </a:cubicBezTo>
                    <a:cubicBezTo>
                      <a:pt x="3741621" y="701679"/>
                      <a:pt x="3751604" y="857091"/>
                      <a:pt x="3821739" y="892238"/>
                    </a:cubicBezTo>
                    <a:cubicBezTo>
                      <a:pt x="3891874" y="927301"/>
                      <a:pt x="3962008" y="942376"/>
                      <a:pt x="4087302" y="917307"/>
                    </a:cubicBezTo>
                    <a:cubicBezTo>
                      <a:pt x="4212512" y="892238"/>
                      <a:pt x="4342798" y="972442"/>
                      <a:pt x="4397874" y="1097872"/>
                    </a:cubicBezTo>
                    <a:cubicBezTo>
                      <a:pt x="4452950" y="1223217"/>
                      <a:pt x="4508109" y="1353643"/>
                      <a:pt x="4588227" y="1423854"/>
                    </a:cubicBezTo>
                    <a:cubicBezTo>
                      <a:pt x="4668345" y="1494064"/>
                      <a:pt x="4698462" y="1519133"/>
                      <a:pt x="4698462" y="1519133"/>
                    </a:cubicBezTo>
                    <a:cubicBezTo>
                      <a:pt x="4698462" y="1519133"/>
                      <a:pt x="4658362" y="1654557"/>
                      <a:pt x="4488059" y="1704695"/>
                    </a:cubicBezTo>
                    <a:cubicBezTo>
                      <a:pt x="4317756" y="1754833"/>
                      <a:pt x="4302697" y="1915326"/>
                      <a:pt x="4227571" y="1935398"/>
                    </a:cubicBezTo>
                    <a:cubicBezTo>
                      <a:pt x="4152444" y="1955470"/>
                      <a:pt x="4042209" y="1960467"/>
                      <a:pt x="4042209" y="1960467"/>
                    </a:cubicBezTo>
                    <a:cubicBezTo>
                      <a:pt x="4042209" y="1960467"/>
                      <a:pt x="4002109" y="1995614"/>
                      <a:pt x="3962091" y="2000611"/>
                    </a:cubicBezTo>
                    <a:cubicBezTo>
                      <a:pt x="3921991" y="2005608"/>
                      <a:pt x="3886965" y="2151026"/>
                      <a:pt x="3836881" y="2161104"/>
                    </a:cubicBezTo>
                    <a:cubicBezTo>
                      <a:pt x="3786796" y="2171098"/>
                      <a:pt x="3546359" y="1930401"/>
                      <a:pt x="3471149" y="1975542"/>
                    </a:cubicBezTo>
                    <a:cubicBezTo>
                      <a:pt x="3396023" y="2020683"/>
                      <a:pt x="3140527" y="2281452"/>
                      <a:pt x="3000258" y="2281452"/>
                    </a:cubicBezTo>
                    <a:cubicBezTo>
                      <a:pt x="2859989" y="2281452"/>
                      <a:pt x="2609484" y="2181176"/>
                      <a:pt x="2564392" y="2166101"/>
                    </a:cubicBezTo>
                    <a:cubicBezTo>
                      <a:pt x="2519300" y="2151026"/>
                      <a:pt x="1953232" y="2888276"/>
                      <a:pt x="1923198" y="3078835"/>
                    </a:cubicBezTo>
                    <a:cubicBezTo>
                      <a:pt x="1893164" y="3269393"/>
                      <a:pt x="1823029" y="3520168"/>
                      <a:pt x="1823029" y="3520168"/>
                    </a:cubicBezTo>
                    <a:lnTo>
                      <a:pt x="1697819" y="2963483"/>
                    </a:lnTo>
                    <a:lnTo>
                      <a:pt x="1622692" y="3028696"/>
                    </a:lnTo>
                    <a:cubicBezTo>
                      <a:pt x="1622692" y="3028696"/>
                      <a:pt x="1783012" y="3595376"/>
                      <a:pt x="1462373" y="3570306"/>
                    </a:cubicBezTo>
                    <a:close/>
                  </a:path>
                </a:pathLst>
              </a:custGeom>
              <a:solidFill>
                <a:srgbClr val="FDD9C1"/>
              </a:solidFill>
              <a:ln w="6350">
                <a:solidFill>
                  <a:srgbClr val="D69E89"/>
                </a:solidFill>
                <a:round/>
                <a:headEnd/>
                <a:tailEnd/>
              </a:ln>
            </p:spPr>
            <p:txBody>
              <a:bodyPr/>
              <a:lstStyle/>
              <a:p>
                <a:endParaRPr lang="en-US"/>
              </a:p>
            </p:txBody>
          </p:sp>
          <p:sp>
            <p:nvSpPr>
              <p:cNvPr id="1686" name="Freeform 2427">
                <a:extLst>
                  <a:ext uri="{FF2B5EF4-FFF2-40B4-BE49-F238E27FC236}">
                    <a16:creationId xmlns:a16="http://schemas.microsoft.com/office/drawing/2014/main" id="{E661D9D3-176F-E4CE-3D57-6A08F1442525}"/>
                  </a:ext>
                </a:extLst>
              </p:cNvPr>
              <p:cNvSpPr/>
              <p:nvPr/>
            </p:nvSpPr>
            <p:spPr>
              <a:xfrm>
                <a:off x="-5170758" y="3895154"/>
                <a:ext cx="887938" cy="1168469"/>
              </a:xfrm>
              <a:custGeom>
                <a:avLst/>
                <a:gdLst>
                  <a:gd name="csX0" fmla="*/ 150189 w 1217681"/>
                  <a:gd name="csY0" fmla="*/ 27894 h 1602391"/>
                  <a:gd name="csX1" fmla="*/ 19903 w 1217681"/>
                  <a:gd name="csY1" fmla="*/ 654790 h 1602391"/>
                  <a:gd name="csX2" fmla="*/ 355517 w 1217681"/>
                  <a:gd name="csY2" fmla="*/ 1537457 h 1602391"/>
                  <a:gd name="csX3" fmla="*/ 787057 w 1217681"/>
                  <a:gd name="csY3" fmla="*/ 1547618 h 1602391"/>
                  <a:gd name="csX4" fmla="*/ 1217681 w 1217681"/>
                  <a:gd name="csY4" fmla="*/ 968695 h 1602391"/>
                  <a:gd name="csX5" fmla="*/ 150105 w 1217681"/>
                  <a:gd name="csY5" fmla="*/ 27894 h 1602391"/>
                </a:gdLst>
                <a:ahLst/>
                <a:cxnLst>
                  <a:cxn ang="0">
                    <a:pos x="csX0" y="csY0"/>
                  </a:cxn>
                  <a:cxn ang="0">
                    <a:pos x="csX1" y="csY1"/>
                  </a:cxn>
                  <a:cxn ang="0">
                    <a:pos x="csX2" y="csY2"/>
                  </a:cxn>
                  <a:cxn ang="0">
                    <a:pos x="csX3" y="csY3"/>
                  </a:cxn>
                  <a:cxn ang="0">
                    <a:pos x="csX4" y="csY4"/>
                  </a:cxn>
                  <a:cxn ang="0">
                    <a:pos x="csX5" y="csY5"/>
                  </a:cxn>
                </a:cxnLst>
                <a:rect l="l" t="t" r="r" b="b"/>
                <a:pathLst>
                  <a:path w="1217681" h="1602391">
                    <a:moveTo>
                      <a:pt x="150189" y="27894"/>
                    </a:moveTo>
                    <a:cubicBezTo>
                      <a:pt x="150189" y="27894"/>
                      <a:pt x="-65207" y="173312"/>
                      <a:pt x="19903" y="654790"/>
                    </a:cubicBezTo>
                    <a:cubicBezTo>
                      <a:pt x="105096" y="1136267"/>
                      <a:pt x="210256" y="1472244"/>
                      <a:pt x="355517" y="1537457"/>
                    </a:cubicBezTo>
                    <a:cubicBezTo>
                      <a:pt x="500778" y="1602670"/>
                      <a:pt x="426983" y="1271941"/>
                      <a:pt x="787057" y="1547618"/>
                    </a:cubicBezTo>
                    <a:cubicBezTo>
                      <a:pt x="1147048" y="1823295"/>
                      <a:pt x="1217681" y="968695"/>
                      <a:pt x="1217681" y="968695"/>
                    </a:cubicBezTo>
                    <a:cubicBezTo>
                      <a:pt x="1217681" y="968695"/>
                      <a:pt x="515837" y="-192814"/>
                      <a:pt x="150105" y="27894"/>
                    </a:cubicBezTo>
                    <a:close/>
                  </a:path>
                </a:pathLst>
              </a:custGeom>
              <a:gradFill>
                <a:gsLst>
                  <a:gs pos="36000">
                    <a:schemeClr val="accent4">
                      <a:lumMod val="75000"/>
                    </a:schemeClr>
                  </a:gs>
                  <a:gs pos="98000">
                    <a:schemeClr val="accent4"/>
                  </a:gs>
                </a:gsLst>
                <a:lin ang="0" scaled="1"/>
              </a:gradFill>
              <a:ln w="8307" cap="flat">
                <a:noFill/>
                <a:prstDash val="solid"/>
                <a:miter/>
              </a:ln>
            </p:spPr>
            <p:txBody>
              <a:bodyPr/>
              <a:lstStyle/>
              <a:p>
                <a:endParaRPr lang="en-US"/>
              </a:p>
            </p:txBody>
          </p:sp>
          <p:sp>
            <p:nvSpPr>
              <p:cNvPr id="1687" name="Freeform 2428">
                <a:extLst>
                  <a:ext uri="{FF2B5EF4-FFF2-40B4-BE49-F238E27FC236}">
                    <a16:creationId xmlns:a16="http://schemas.microsoft.com/office/drawing/2014/main" id="{DE71DAEA-B644-ACFC-A20A-B70850456370}"/>
                  </a:ext>
                </a:extLst>
              </p:cNvPr>
              <p:cNvSpPr/>
              <p:nvPr/>
            </p:nvSpPr>
            <p:spPr>
              <a:xfrm>
                <a:off x="-5471828" y="3517678"/>
                <a:ext cx="2444074" cy="1567161"/>
              </a:xfrm>
              <a:custGeom>
                <a:avLst/>
                <a:gdLst>
                  <a:gd name="csX0" fmla="*/ 237517 w 3261039"/>
                  <a:gd name="csY0" fmla="*/ 1428216 h 2149141"/>
                  <a:gd name="csX1" fmla="*/ 12054 w 3261039"/>
                  <a:gd name="csY1" fmla="*/ 349992 h 2149141"/>
                  <a:gd name="csX2" fmla="*/ 357735 w 3261039"/>
                  <a:gd name="csY2" fmla="*/ 8935 h 2149141"/>
                  <a:gd name="csX3" fmla="*/ 562232 w 3261039"/>
                  <a:gd name="csY3" fmla="*/ 446771 h 2149141"/>
                  <a:gd name="csX4" fmla="*/ 948929 w 3261039"/>
                  <a:gd name="csY4" fmla="*/ 600767 h 2149141"/>
                  <a:gd name="csX5" fmla="*/ 1650274 w 3261039"/>
                  <a:gd name="csY5" fmla="*/ 1272804 h 2149141"/>
                  <a:gd name="csX6" fmla="*/ 2972847 w 3261039"/>
                  <a:gd name="csY6" fmla="*/ 1142377 h 2149141"/>
                  <a:gd name="csX7" fmla="*/ 3261039 w 3261039"/>
                  <a:gd name="csY7" fmla="*/ 1689068 h 2149141"/>
                  <a:gd name="csX8" fmla="*/ 2918769 w 3261039"/>
                  <a:gd name="csY8" fmla="*/ 1958582 h 2149141"/>
                  <a:gd name="csX9" fmla="*/ 2469509 w 3261039"/>
                  <a:gd name="csY9" fmla="*/ 1939843 h 2149141"/>
                  <a:gd name="csX10" fmla="*/ 1345776 w 3261039"/>
                  <a:gd name="csY10" fmla="*/ 2149141 h 2149141"/>
                  <a:gd name="csX11" fmla="*/ 1139282 w 3261039"/>
                  <a:gd name="csY11" fmla="*/ 1939843 h 2149141"/>
                  <a:gd name="csX12" fmla="*/ 1244442 w 3261039"/>
                  <a:gd name="csY12" fmla="*/ 1383158 h 2149141"/>
                  <a:gd name="csX13" fmla="*/ 1039031 w 3261039"/>
                  <a:gd name="csY13" fmla="*/ 1142461 h 2149141"/>
                  <a:gd name="csX14" fmla="*/ 888695 w 3261039"/>
                  <a:gd name="csY14" fmla="*/ 1583794 h 2149141"/>
                  <a:gd name="csX15" fmla="*/ 778460 w 3261039"/>
                  <a:gd name="csY15" fmla="*/ 1022112 h 2149141"/>
                  <a:gd name="csX16" fmla="*/ 487855 w 3261039"/>
                  <a:gd name="csY16" fmla="*/ 721199 h 2149141"/>
                  <a:gd name="csX17" fmla="*/ 407736 w 3261039"/>
                  <a:gd name="csY17" fmla="*/ 320009 h 2149141"/>
                  <a:gd name="csX18" fmla="*/ 237433 w 3261039"/>
                  <a:gd name="csY18" fmla="*/ 1428299 h 2149141"/>
                  <a:gd name="csX0" fmla="*/ 237517 w 3332344"/>
                  <a:gd name="csY0" fmla="*/ 1428216 h 2149141"/>
                  <a:gd name="csX1" fmla="*/ 12054 w 3332344"/>
                  <a:gd name="csY1" fmla="*/ 349992 h 2149141"/>
                  <a:gd name="csX2" fmla="*/ 357735 w 3332344"/>
                  <a:gd name="csY2" fmla="*/ 8935 h 2149141"/>
                  <a:gd name="csX3" fmla="*/ 562232 w 3332344"/>
                  <a:gd name="csY3" fmla="*/ 446771 h 2149141"/>
                  <a:gd name="csX4" fmla="*/ 948929 w 3332344"/>
                  <a:gd name="csY4" fmla="*/ 600767 h 2149141"/>
                  <a:gd name="csX5" fmla="*/ 1650274 w 3332344"/>
                  <a:gd name="csY5" fmla="*/ 1272804 h 2149141"/>
                  <a:gd name="csX6" fmla="*/ 2972847 w 3332344"/>
                  <a:gd name="csY6" fmla="*/ 1142377 h 2149141"/>
                  <a:gd name="csX7" fmla="*/ 3261039 w 3332344"/>
                  <a:gd name="csY7" fmla="*/ 1689068 h 2149141"/>
                  <a:gd name="csX8" fmla="*/ 2918769 w 3332344"/>
                  <a:gd name="csY8" fmla="*/ 1958582 h 2149141"/>
                  <a:gd name="csX9" fmla="*/ 2469509 w 3332344"/>
                  <a:gd name="csY9" fmla="*/ 1939843 h 2149141"/>
                  <a:gd name="csX10" fmla="*/ 1345776 w 3332344"/>
                  <a:gd name="csY10" fmla="*/ 2149141 h 2149141"/>
                  <a:gd name="csX11" fmla="*/ 1139282 w 3332344"/>
                  <a:gd name="csY11" fmla="*/ 1939843 h 2149141"/>
                  <a:gd name="csX12" fmla="*/ 1244442 w 3332344"/>
                  <a:gd name="csY12" fmla="*/ 1383158 h 2149141"/>
                  <a:gd name="csX13" fmla="*/ 1039031 w 3332344"/>
                  <a:gd name="csY13" fmla="*/ 1142461 h 2149141"/>
                  <a:gd name="csX14" fmla="*/ 888695 w 3332344"/>
                  <a:gd name="csY14" fmla="*/ 1583794 h 2149141"/>
                  <a:gd name="csX15" fmla="*/ 778460 w 3332344"/>
                  <a:gd name="csY15" fmla="*/ 1022112 h 2149141"/>
                  <a:gd name="csX16" fmla="*/ 487855 w 3332344"/>
                  <a:gd name="csY16" fmla="*/ 721199 h 2149141"/>
                  <a:gd name="csX17" fmla="*/ 407736 w 3332344"/>
                  <a:gd name="csY17" fmla="*/ 320009 h 2149141"/>
                  <a:gd name="csX18" fmla="*/ 237433 w 3332344"/>
                  <a:gd name="csY18" fmla="*/ 1428299 h 2149141"/>
                  <a:gd name="csX19" fmla="*/ 237517 w 3332344"/>
                  <a:gd name="csY19" fmla="*/ 1428216 h 2149141"/>
                  <a:gd name="csX0" fmla="*/ 237517 w 3359453"/>
                  <a:gd name="csY0" fmla="*/ 1428216 h 2149141"/>
                  <a:gd name="csX1" fmla="*/ 12054 w 3359453"/>
                  <a:gd name="csY1" fmla="*/ 349992 h 2149141"/>
                  <a:gd name="csX2" fmla="*/ 357735 w 3359453"/>
                  <a:gd name="csY2" fmla="*/ 8935 h 2149141"/>
                  <a:gd name="csX3" fmla="*/ 562232 w 3359453"/>
                  <a:gd name="csY3" fmla="*/ 446771 h 2149141"/>
                  <a:gd name="csX4" fmla="*/ 948929 w 3359453"/>
                  <a:gd name="csY4" fmla="*/ 600767 h 2149141"/>
                  <a:gd name="csX5" fmla="*/ 1650274 w 3359453"/>
                  <a:gd name="csY5" fmla="*/ 1272804 h 2149141"/>
                  <a:gd name="csX6" fmla="*/ 2972847 w 3359453"/>
                  <a:gd name="csY6" fmla="*/ 1142377 h 2149141"/>
                  <a:gd name="csX7" fmla="*/ 3291517 w 3359453"/>
                  <a:gd name="csY7" fmla="*/ 1710838 h 2149141"/>
                  <a:gd name="csX8" fmla="*/ 2918769 w 3359453"/>
                  <a:gd name="csY8" fmla="*/ 1958582 h 2149141"/>
                  <a:gd name="csX9" fmla="*/ 2469509 w 3359453"/>
                  <a:gd name="csY9" fmla="*/ 1939843 h 2149141"/>
                  <a:gd name="csX10" fmla="*/ 1345776 w 3359453"/>
                  <a:gd name="csY10" fmla="*/ 2149141 h 2149141"/>
                  <a:gd name="csX11" fmla="*/ 1139282 w 3359453"/>
                  <a:gd name="csY11" fmla="*/ 1939843 h 2149141"/>
                  <a:gd name="csX12" fmla="*/ 1244442 w 3359453"/>
                  <a:gd name="csY12" fmla="*/ 1383158 h 2149141"/>
                  <a:gd name="csX13" fmla="*/ 1039031 w 3359453"/>
                  <a:gd name="csY13" fmla="*/ 1142461 h 2149141"/>
                  <a:gd name="csX14" fmla="*/ 888695 w 3359453"/>
                  <a:gd name="csY14" fmla="*/ 1583794 h 2149141"/>
                  <a:gd name="csX15" fmla="*/ 778460 w 3359453"/>
                  <a:gd name="csY15" fmla="*/ 1022112 h 2149141"/>
                  <a:gd name="csX16" fmla="*/ 487855 w 3359453"/>
                  <a:gd name="csY16" fmla="*/ 721199 h 2149141"/>
                  <a:gd name="csX17" fmla="*/ 407736 w 3359453"/>
                  <a:gd name="csY17" fmla="*/ 320009 h 2149141"/>
                  <a:gd name="csX18" fmla="*/ 237433 w 3359453"/>
                  <a:gd name="csY18" fmla="*/ 1428299 h 2149141"/>
                  <a:gd name="csX19" fmla="*/ 237517 w 3359453"/>
                  <a:gd name="csY19" fmla="*/ 1428216 h 2149141"/>
                  <a:gd name="csX0" fmla="*/ 237517 w 3351703"/>
                  <a:gd name="csY0" fmla="*/ 1428216 h 2149141"/>
                  <a:gd name="csX1" fmla="*/ 12054 w 3351703"/>
                  <a:gd name="csY1" fmla="*/ 349992 h 2149141"/>
                  <a:gd name="csX2" fmla="*/ 357735 w 3351703"/>
                  <a:gd name="csY2" fmla="*/ 8935 h 2149141"/>
                  <a:gd name="csX3" fmla="*/ 562232 w 3351703"/>
                  <a:gd name="csY3" fmla="*/ 446771 h 2149141"/>
                  <a:gd name="csX4" fmla="*/ 948929 w 3351703"/>
                  <a:gd name="csY4" fmla="*/ 600767 h 2149141"/>
                  <a:gd name="csX5" fmla="*/ 1650274 w 3351703"/>
                  <a:gd name="csY5" fmla="*/ 1272804 h 2149141"/>
                  <a:gd name="csX6" fmla="*/ 2890120 w 3351703"/>
                  <a:gd name="csY6" fmla="*/ 1037879 h 2149141"/>
                  <a:gd name="csX7" fmla="*/ 3291517 w 3351703"/>
                  <a:gd name="csY7" fmla="*/ 1710838 h 2149141"/>
                  <a:gd name="csX8" fmla="*/ 2918769 w 3351703"/>
                  <a:gd name="csY8" fmla="*/ 1958582 h 2149141"/>
                  <a:gd name="csX9" fmla="*/ 2469509 w 3351703"/>
                  <a:gd name="csY9" fmla="*/ 1939843 h 2149141"/>
                  <a:gd name="csX10" fmla="*/ 1345776 w 3351703"/>
                  <a:gd name="csY10" fmla="*/ 2149141 h 2149141"/>
                  <a:gd name="csX11" fmla="*/ 1139282 w 3351703"/>
                  <a:gd name="csY11" fmla="*/ 1939843 h 2149141"/>
                  <a:gd name="csX12" fmla="*/ 1244442 w 3351703"/>
                  <a:gd name="csY12" fmla="*/ 1383158 h 2149141"/>
                  <a:gd name="csX13" fmla="*/ 1039031 w 3351703"/>
                  <a:gd name="csY13" fmla="*/ 1142461 h 2149141"/>
                  <a:gd name="csX14" fmla="*/ 888695 w 3351703"/>
                  <a:gd name="csY14" fmla="*/ 1583794 h 2149141"/>
                  <a:gd name="csX15" fmla="*/ 778460 w 3351703"/>
                  <a:gd name="csY15" fmla="*/ 1022112 h 2149141"/>
                  <a:gd name="csX16" fmla="*/ 487855 w 3351703"/>
                  <a:gd name="csY16" fmla="*/ 721199 h 2149141"/>
                  <a:gd name="csX17" fmla="*/ 407736 w 3351703"/>
                  <a:gd name="csY17" fmla="*/ 320009 h 2149141"/>
                  <a:gd name="csX18" fmla="*/ 237433 w 3351703"/>
                  <a:gd name="csY18" fmla="*/ 1428299 h 2149141"/>
                  <a:gd name="csX19" fmla="*/ 237517 w 3351703"/>
                  <a:gd name="csY19" fmla="*/ 1428216 h 21491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3351703" h="2149141">
                    <a:moveTo>
                      <a:pt x="237517" y="1428216"/>
                    </a:moveTo>
                    <a:cubicBezTo>
                      <a:pt x="237517" y="1428216"/>
                      <a:pt x="-63072" y="731110"/>
                      <a:pt x="12054" y="349992"/>
                    </a:cubicBezTo>
                    <a:cubicBezTo>
                      <a:pt x="87181" y="-31126"/>
                      <a:pt x="267551" y="-11054"/>
                      <a:pt x="357735" y="8935"/>
                    </a:cubicBezTo>
                    <a:cubicBezTo>
                      <a:pt x="447920" y="29007"/>
                      <a:pt x="562232" y="446771"/>
                      <a:pt x="562232" y="446771"/>
                    </a:cubicBezTo>
                    <a:lnTo>
                      <a:pt x="948929" y="600767"/>
                    </a:lnTo>
                    <a:lnTo>
                      <a:pt x="1650274" y="1272804"/>
                    </a:lnTo>
                    <a:lnTo>
                      <a:pt x="2890120" y="1037879"/>
                    </a:lnTo>
                    <a:cubicBezTo>
                      <a:pt x="2986184" y="1220109"/>
                      <a:pt x="3530716" y="1380571"/>
                      <a:pt x="3291517" y="1710838"/>
                    </a:cubicBezTo>
                    <a:lnTo>
                      <a:pt x="2918769" y="1958582"/>
                    </a:lnTo>
                    <a:lnTo>
                      <a:pt x="2469509" y="1939843"/>
                    </a:lnTo>
                    <a:lnTo>
                      <a:pt x="1345776" y="2149141"/>
                    </a:lnTo>
                    <a:cubicBezTo>
                      <a:pt x="1345776" y="2149141"/>
                      <a:pt x="1184375" y="2135399"/>
                      <a:pt x="1139282" y="1939843"/>
                    </a:cubicBezTo>
                    <a:cubicBezTo>
                      <a:pt x="1094190" y="1744287"/>
                      <a:pt x="1244442" y="1383158"/>
                      <a:pt x="1244442" y="1383158"/>
                    </a:cubicBezTo>
                    <a:lnTo>
                      <a:pt x="1039031" y="1142461"/>
                    </a:lnTo>
                    <a:cubicBezTo>
                      <a:pt x="1039031" y="1142461"/>
                      <a:pt x="1039031" y="1513584"/>
                      <a:pt x="888695" y="1583794"/>
                    </a:cubicBezTo>
                    <a:cubicBezTo>
                      <a:pt x="738442" y="1654005"/>
                      <a:pt x="828544" y="1302953"/>
                      <a:pt x="778460" y="1022112"/>
                    </a:cubicBezTo>
                    <a:cubicBezTo>
                      <a:pt x="728375" y="741271"/>
                      <a:pt x="568056" y="640994"/>
                      <a:pt x="487855" y="721199"/>
                    </a:cubicBezTo>
                    <a:cubicBezTo>
                      <a:pt x="407736" y="801403"/>
                      <a:pt x="497838" y="510568"/>
                      <a:pt x="407736" y="320009"/>
                    </a:cubicBezTo>
                    <a:cubicBezTo>
                      <a:pt x="317552" y="129450"/>
                      <a:pt x="37097" y="515565"/>
                      <a:pt x="237433" y="1428299"/>
                    </a:cubicBezTo>
                    <a:cubicBezTo>
                      <a:pt x="237461" y="1428271"/>
                      <a:pt x="237489" y="1428244"/>
                      <a:pt x="237517" y="1428216"/>
                    </a:cubicBezTo>
                    <a:close/>
                  </a:path>
                </a:pathLst>
              </a:custGeom>
              <a:solidFill>
                <a:srgbClr val="EEB6A0"/>
              </a:solidFill>
              <a:ln w="6350" cap="flat">
                <a:solidFill>
                  <a:srgbClr val="D69E89"/>
                </a:solidFill>
                <a:prstDash val="solid"/>
                <a:miter/>
              </a:ln>
            </p:spPr>
            <p:txBody>
              <a:bodyPr/>
              <a:lstStyle/>
              <a:p>
                <a:endParaRPr lang="en-US"/>
              </a:p>
            </p:txBody>
          </p:sp>
          <p:sp>
            <p:nvSpPr>
              <p:cNvPr id="1688" name="Freeform 2429">
                <a:extLst>
                  <a:ext uri="{FF2B5EF4-FFF2-40B4-BE49-F238E27FC236}">
                    <a16:creationId xmlns:a16="http://schemas.microsoft.com/office/drawing/2014/main" id="{25770561-222B-F3FB-3DB9-0ABE876971F5}"/>
                  </a:ext>
                </a:extLst>
              </p:cNvPr>
              <p:cNvSpPr/>
              <p:nvPr/>
            </p:nvSpPr>
            <p:spPr>
              <a:xfrm>
                <a:off x="-4651782" y="4279649"/>
                <a:ext cx="1600953" cy="740754"/>
              </a:xfrm>
              <a:custGeom>
                <a:avLst/>
                <a:gdLst>
                  <a:gd name="csX0" fmla="*/ 83 w 2130159"/>
                  <a:gd name="csY0" fmla="*/ 596935 h 804484"/>
                  <a:gd name="csX1" fmla="*/ 223881 w 2130159"/>
                  <a:gd name="csY1" fmla="*/ 357487 h 804484"/>
                  <a:gd name="csX2" fmla="*/ 488612 w 2130159"/>
                  <a:gd name="csY2" fmla="*/ 324090 h 804484"/>
                  <a:gd name="csX3" fmla="*/ 855092 w 2130159"/>
                  <a:gd name="csY3" fmla="*/ 282280 h 804484"/>
                  <a:gd name="csX4" fmla="*/ 1250858 w 2130159"/>
                  <a:gd name="csY4" fmla="*/ 101715 h 804484"/>
                  <a:gd name="csX5" fmla="*/ 1631564 w 2130159"/>
                  <a:gd name="csY5" fmla="*/ 86641 h 804484"/>
                  <a:gd name="csX6" fmla="*/ 1691715 w 2130159"/>
                  <a:gd name="csY6" fmla="*/ 287277 h 804484"/>
                  <a:gd name="csX7" fmla="*/ 1616589 w 2130159"/>
                  <a:gd name="csY7" fmla="*/ 367482 h 804484"/>
                  <a:gd name="csX8" fmla="*/ 1083050 w 2130159"/>
                  <a:gd name="csY8" fmla="*/ 369980 h 804484"/>
                  <a:gd name="csX9" fmla="*/ 744940 w 2130159"/>
                  <a:gd name="csY9" fmla="*/ 470257 h 804484"/>
                  <a:gd name="csX10" fmla="*/ 537033 w 2130159"/>
                  <a:gd name="csY10" fmla="*/ 547963 h 804484"/>
                  <a:gd name="csX11" fmla="*/ 366896 w 2130159"/>
                  <a:gd name="csY11" fmla="*/ 741520 h 804484"/>
                  <a:gd name="csX12" fmla="*/ 81033 w 2130159"/>
                  <a:gd name="csY12" fmla="*/ 804484 h 804484"/>
                  <a:gd name="csX13" fmla="*/ 343601 w 2130159"/>
                  <a:gd name="csY13" fmla="*/ 777667 h 804484"/>
                  <a:gd name="csX14" fmla="*/ 421889 w 2130159"/>
                  <a:gd name="csY14" fmla="*/ 763591 h 804484"/>
                  <a:gd name="csX15" fmla="*/ 627301 w 2130159"/>
                  <a:gd name="csY15" fmla="*/ 532888 h 804484"/>
                  <a:gd name="csX16" fmla="*/ 887788 w 2130159"/>
                  <a:gd name="csY16" fmla="*/ 482750 h 804484"/>
                  <a:gd name="csX17" fmla="*/ 1574075 w 2130159"/>
                  <a:gd name="csY17" fmla="*/ 437609 h 804484"/>
                  <a:gd name="csX18" fmla="*/ 2130160 w 2130159"/>
                  <a:gd name="csY18" fmla="*/ 432612 h 804484"/>
                  <a:gd name="csX19" fmla="*/ 1829572 w 2130159"/>
                  <a:gd name="csY19" fmla="*/ 287194 h 804484"/>
                  <a:gd name="csX20" fmla="*/ 1714345 w 2130159"/>
                  <a:gd name="csY20" fmla="*/ 6353 h 804484"/>
                  <a:gd name="csX21" fmla="*/ 787537 w 2130159"/>
                  <a:gd name="csY21" fmla="*/ 196912 h 804484"/>
                  <a:gd name="csX22" fmla="*/ 499844 w 2130159"/>
                  <a:gd name="csY22" fmla="*/ 229976 h 804484"/>
                  <a:gd name="csX23" fmla="*/ 116225 w 2130159"/>
                  <a:gd name="csY23" fmla="*/ 196912 h 804484"/>
                  <a:gd name="csX24" fmla="*/ 91433 w 2130159"/>
                  <a:gd name="csY24" fmla="*/ 184668 h 804484"/>
                  <a:gd name="csX25" fmla="*/ 0 w 2130159"/>
                  <a:gd name="csY25" fmla="*/ 596852 h 804484"/>
                  <a:gd name="csX0" fmla="*/ 83 w 2130160"/>
                  <a:gd name="csY0" fmla="*/ 596935 h 804484"/>
                  <a:gd name="csX1" fmla="*/ 223881 w 2130160"/>
                  <a:gd name="csY1" fmla="*/ 357487 h 804484"/>
                  <a:gd name="csX2" fmla="*/ 488612 w 2130160"/>
                  <a:gd name="csY2" fmla="*/ 324090 h 804484"/>
                  <a:gd name="csX3" fmla="*/ 855092 w 2130160"/>
                  <a:gd name="csY3" fmla="*/ 282280 h 804484"/>
                  <a:gd name="csX4" fmla="*/ 1250858 w 2130160"/>
                  <a:gd name="csY4" fmla="*/ 101715 h 804484"/>
                  <a:gd name="csX5" fmla="*/ 1631564 w 2130160"/>
                  <a:gd name="csY5" fmla="*/ 86641 h 804484"/>
                  <a:gd name="csX6" fmla="*/ 1691715 w 2130160"/>
                  <a:gd name="csY6" fmla="*/ 287277 h 804484"/>
                  <a:gd name="csX7" fmla="*/ 1616589 w 2130160"/>
                  <a:gd name="csY7" fmla="*/ 367482 h 804484"/>
                  <a:gd name="csX8" fmla="*/ 1083050 w 2130160"/>
                  <a:gd name="csY8" fmla="*/ 369980 h 804484"/>
                  <a:gd name="csX9" fmla="*/ 744940 w 2130160"/>
                  <a:gd name="csY9" fmla="*/ 470257 h 804484"/>
                  <a:gd name="csX10" fmla="*/ 537033 w 2130160"/>
                  <a:gd name="csY10" fmla="*/ 547963 h 804484"/>
                  <a:gd name="csX11" fmla="*/ 366896 w 2130160"/>
                  <a:gd name="csY11" fmla="*/ 741520 h 804484"/>
                  <a:gd name="csX12" fmla="*/ 81033 w 2130160"/>
                  <a:gd name="csY12" fmla="*/ 804484 h 804484"/>
                  <a:gd name="csX13" fmla="*/ 343601 w 2130160"/>
                  <a:gd name="csY13" fmla="*/ 777667 h 804484"/>
                  <a:gd name="csX14" fmla="*/ 421889 w 2130160"/>
                  <a:gd name="csY14" fmla="*/ 763591 h 804484"/>
                  <a:gd name="csX15" fmla="*/ 627301 w 2130160"/>
                  <a:gd name="csY15" fmla="*/ 532888 h 804484"/>
                  <a:gd name="csX16" fmla="*/ 887788 w 2130160"/>
                  <a:gd name="csY16" fmla="*/ 482750 h 804484"/>
                  <a:gd name="csX17" fmla="*/ 1574075 w 2130160"/>
                  <a:gd name="csY17" fmla="*/ 437609 h 804484"/>
                  <a:gd name="csX18" fmla="*/ 2130160 w 2130160"/>
                  <a:gd name="csY18" fmla="*/ 432612 h 804484"/>
                  <a:gd name="csX19" fmla="*/ 1829572 w 2130160"/>
                  <a:gd name="csY19" fmla="*/ 287194 h 804484"/>
                  <a:gd name="csX20" fmla="*/ 1714345 w 2130160"/>
                  <a:gd name="csY20" fmla="*/ 6353 h 804484"/>
                  <a:gd name="csX21" fmla="*/ 787537 w 2130160"/>
                  <a:gd name="csY21" fmla="*/ 196912 h 804484"/>
                  <a:gd name="csX22" fmla="*/ 499844 w 2130160"/>
                  <a:gd name="csY22" fmla="*/ 229976 h 804484"/>
                  <a:gd name="csX23" fmla="*/ 116225 w 2130160"/>
                  <a:gd name="csY23" fmla="*/ 196912 h 804484"/>
                  <a:gd name="csX24" fmla="*/ 91433 w 2130160"/>
                  <a:gd name="csY24" fmla="*/ 184668 h 804484"/>
                  <a:gd name="csX25" fmla="*/ 0 w 2130160"/>
                  <a:gd name="csY25" fmla="*/ 596852 h 804484"/>
                  <a:gd name="csX26" fmla="*/ 83 w 2130160"/>
                  <a:gd name="csY26" fmla="*/ 596935 h 804484"/>
                  <a:gd name="csX0" fmla="*/ 83 w 2130160"/>
                  <a:gd name="csY0" fmla="*/ 596935 h 804484"/>
                  <a:gd name="csX1" fmla="*/ 223881 w 2130160"/>
                  <a:gd name="csY1" fmla="*/ 357487 h 804484"/>
                  <a:gd name="csX2" fmla="*/ 488612 w 2130160"/>
                  <a:gd name="csY2" fmla="*/ 324090 h 804484"/>
                  <a:gd name="csX3" fmla="*/ 855092 w 2130160"/>
                  <a:gd name="csY3" fmla="*/ 282280 h 804484"/>
                  <a:gd name="csX4" fmla="*/ 1250858 w 2130160"/>
                  <a:gd name="csY4" fmla="*/ 101715 h 804484"/>
                  <a:gd name="csX5" fmla="*/ 1631564 w 2130160"/>
                  <a:gd name="csY5" fmla="*/ 86641 h 804484"/>
                  <a:gd name="csX6" fmla="*/ 1691715 w 2130160"/>
                  <a:gd name="csY6" fmla="*/ 287277 h 804484"/>
                  <a:gd name="csX7" fmla="*/ 1616589 w 2130160"/>
                  <a:gd name="csY7" fmla="*/ 367482 h 804484"/>
                  <a:gd name="csX8" fmla="*/ 1083050 w 2130160"/>
                  <a:gd name="csY8" fmla="*/ 369980 h 804484"/>
                  <a:gd name="csX9" fmla="*/ 744940 w 2130160"/>
                  <a:gd name="csY9" fmla="*/ 470257 h 804484"/>
                  <a:gd name="csX10" fmla="*/ 537033 w 2130160"/>
                  <a:gd name="csY10" fmla="*/ 547963 h 804484"/>
                  <a:gd name="csX11" fmla="*/ 366896 w 2130160"/>
                  <a:gd name="csY11" fmla="*/ 741520 h 804484"/>
                  <a:gd name="csX12" fmla="*/ 81033 w 2130160"/>
                  <a:gd name="csY12" fmla="*/ 804484 h 804484"/>
                  <a:gd name="csX13" fmla="*/ 343601 w 2130160"/>
                  <a:gd name="csY13" fmla="*/ 777667 h 804484"/>
                  <a:gd name="csX14" fmla="*/ 421889 w 2130160"/>
                  <a:gd name="csY14" fmla="*/ 763591 h 804484"/>
                  <a:gd name="csX15" fmla="*/ 627301 w 2130160"/>
                  <a:gd name="csY15" fmla="*/ 532888 h 804484"/>
                  <a:gd name="csX16" fmla="*/ 887788 w 2130160"/>
                  <a:gd name="csY16" fmla="*/ 482750 h 804484"/>
                  <a:gd name="csX17" fmla="*/ 1574075 w 2130160"/>
                  <a:gd name="csY17" fmla="*/ 437609 h 804484"/>
                  <a:gd name="csX18" fmla="*/ 2130160 w 2130160"/>
                  <a:gd name="csY18" fmla="*/ 432612 h 804484"/>
                  <a:gd name="csX19" fmla="*/ 1829572 w 2130160"/>
                  <a:gd name="csY19" fmla="*/ 287194 h 804484"/>
                  <a:gd name="csX20" fmla="*/ 1714345 w 2130160"/>
                  <a:gd name="csY20" fmla="*/ 6353 h 804484"/>
                  <a:gd name="csX21" fmla="*/ 787537 w 2130160"/>
                  <a:gd name="csY21" fmla="*/ 196912 h 804484"/>
                  <a:gd name="csX22" fmla="*/ 499844 w 2130160"/>
                  <a:gd name="csY22" fmla="*/ 229976 h 804484"/>
                  <a:gd name="csX23" fmla="*/ 116225 w 2130160"/>
                  <a:gd name="csY23" fmla="*/ 196912 h 804484"/>
                  <a:gd name="csX24" fmla="*/ 91433 w 2130160"/>
                  <a:gd name="csY24" fmla="*/ 184668 h 804484"/>
                  <a:gd name="csX25" fmla="*/ 0 w 2130160"/>
                  <a:gd name="csY25" fmla="*/ 596852 h 804484"/>
                  <a:gd name="csX26" fmla="*/ 83 w 2130160"/>
                  <a:gd name="csY26" fmla="*/ 596935 h 804484"/>
                  <a:gd name="csX0" fmla="*/ 83 w 2130160"/>
                  <a:gd name="csY0" fmla="*/ 596935 h 804484"/>
                  <a:gd name="csX1" fmla="*/ 223881 w 2130160"/>
                  <a:gd name="csY1" fmla="*/ 357487 h 804484"/>
                  <a:gd name="csX2" fmla="*/ 488612 w 2130160"/>
                  <a:gd name="csY2" fmla="*/ 324090 h 804484"/>
                  <a:gd name="csX3" fmla="*/ 855092 w 2130160"/>
                  <a:gd name="csY3" fmla="*/ 282280 h 804484"/>
                  <a:gd name="csX4" fmla="*/ 1250858 w 2130160"/>
                  <a:gd name="csY4" fmla="*/ 101715 h 804484"/>
                  <a:gd name="csX5" fmla="*/ 1631564 w 2130160"/>
                  <a:gd name="csY5" fmla="*/ 86641 h 804484"/>
                  <a:gd name="csX6" fmla="*/ 1691715 w 2130160"/>
                  <a:gd name="csY6" fmla="*/ 287277 h 804484"/>
                  <a:gd name="csX7" fmla="*/ 1616589 w 2130160"/>
                  <a:gd name="csY7" fmla="*/ 367482 h 804484"/>
                  <a:gd name="csX8" fmla="*/ 1083050 w 2130160"/>
                  <a:gd name="csY8" fmla="*/ 369980 h 804484"/>
                  <a:gd name="csX9" fmla="*/ 744940 w 2130160"/>
                  <a:gd name="csY9" fmla="*/ 470257 h 804484"/>
                  <a:gd name="csX10" fmla="*/ 537033 w 2130160"/>
                  <a:gd name="csY10" fmla="*/ 547963 h 804484"/>
                  <a:gd name="csX11" fmla="*/ 366896 w 2130160"/>
                  <a:gd name="csY11" fmla="*/ 741520 h 804484"/>
                  <a:gd name="csX12" fmla="*/ 81033 w 2130160"/>
                  <a:gd name="csY12" fmla="*/ 804484 h 804484"/>
                  <a:gd name="csX13" fmla="*/ 343601 w 2130160"/>
                  <a:gd name="csY13" fmla="*/ 777667 h 804484"/>
                  <a:gd name="csX14" fmla="*/ 421889 w 2130160"/>
                  <a:gd name="csY14" fmla="*/ 763591 h 804484"/>
                  <a:gd name="csX15" fmla="*/ 627301 w 2130160"/>
                  <a:gd name="csY15" fmla="*/ 532888 h 804484"/>
                  <a:gd name="csX16" fmla="*/ 887788 w 2130160"/>
                  <a:gd name="csY16" fmla="*/ 482750 h 804484"/>
                  <a:gd name="csX17" fmla="*/ 1574075 w 2130160"/>
                  <a:gd name="csY17" fmla="*/ 437609 h 804484"/>
                  <a:gd name="csX18" fmla="*/ 2130160 w 2130160"/>
                  <a:gd name="csY18" fmla="*/ 432612 h 804484"/>
                  <a:gd name="csX19" fmla="*/ 1829572 w 2130160"/>
                  <a:gd name="csY19" fmla="*/ 287194 h 804484"/>
                  <a:gd name="csX20" fmla="*/ 1714345 w 2130160"/>
                  <a:gd name="csY20" fmla="*/ 6353 h 804484"/>
                  <a:gd name="csX21" fmla="*/ 787537 w 2130160"/>
                  <a:gd name="csY21" fmla="*/ 196912 h 804484"/>
                  <a:gd name="csX22" fmla="*/ 499844 w 2130160"/>
                  <a:gd name="csY22" fmla="*/ 229976 h 804484"/>
                  <a:gd name="csX23" fmla="*/ 116225 w 2130160"/>
                  <a:gd name="csY23" fmla="*/ 196912 h 804484"/>
                  <a:gd name="csX24" fmla="*/ 91433 w 2130160"/>
                  <a:gd name="csY24" fmla="*/ 184668 h 804484"/>
                  <a:gd name="csX25" fmla="*/ 0 w 2130160"/>
                  <a:gd name="csY25" fmla="*/ 596852 h 804484"/>
                  <a:gd name="csX26" fmla="*/ 83 w 2130160"/>
                  <a:gd name="csY26" fmla="*/ 596935 h 804484"/>
                  <a:gd name="csX0" fmla="*/ 83 w 2130160"/>
                  <a:gd name="csY0" fmla="*/ 596935 h 804484"/>
                  <a:gd name="csX1" fmla="*/ 488612 w 2130160"/>
                  <a:gd name="csY1" fmla="*/ 324090 h 804484"/>
                  <a:gd name="csX2" fmla="*/ 855092 w 2130160"/>
                  <a:gd name="csY2" fmla="*/ 282280 h 804484"/>
                  <a:gd name="csX3" fmla="*/ 1250858 w 2130160"/>
                  <a:gd name="csY3" fmla="*/ 101715 h 804484"/>
                  <a:gd name="csX4" fmla="*/ 1631564 w 2130160"/>
                  <a:gd name="csY4" fmla="*/ 86641 h 804484"/>
                  <a:gd name="csX5" fmla="*/ 1691715 w 2130160"/>
                  <a:gd name="csY5" fmla="*/ 287277 h 804484"/>
                  <a:gd name="csX6" fmla="*/ 1616589 w 2130160"/>
                  <a:gd name="csY6" fmla="*/ 367482 h 804484"/>
                  <a:gd name="csX7" fmla="*/ 1083050 w 2130160"/>
                  <a:gd name="csY7" fmla="*/ 369980 h 804484"/>
                  <a:gd name="csX8" fmla="*/ 744940 w 2130160"/>
                  <a:gd name="csY8" fmla="*/ 470257 h 804484"/>
                  <a:gd name="csX9" fmla="*/ 537033 w 2130160"/>
                  <a:gd name="csY9" fmla="*/ 547963 h 804484"/>
                  <a:gd name="csX10" fmla="*/ 366896 w 2130160"/>
                  <a:gd name="csY10" fmla="*/ 741520 h 804484"/>
                  <a:gd name="csX11" fmla="*/ 81033 w 2130160"/>
                  <a:gd name="csY11" fmla="*/ 804484 h 804484"/>
                  <a:gd name="csX12" fmla="*/ 343601 w 2130160"/>
                  <a:gd name="csY12" fmla="*/ 777667 h 804484"/>
                  <a:gd name="csX13" fmla="*/ 421889 w 2130160"/>
                  <a:gd name="csY13" fmla="*/ 763591 h 804484"/>
                  <a:gd name="csX14" fmla="*/ 627301 w 2130160"/>
                  <a:gd name="csY14" fmla="*/ 532888 h 804484"/>
                  <a:gd name="csX15" fmla="*/ 887788 w 2130160"/>
                  <a:gd name="csY15" fmla="*/ 482750 h 804484"/>
                  <a:gd name="csX16" fmla="*/ 1574075 w 2130160"/>
                  <a:gd name="csY16" fmla="*/ 437609 h 804484"/>
                  <a:gd name="csX17" fmla="*/ 2130160 w 2130160"/>
                  <a:gd name="csY17" fmla="*/ 432612 h 804484"/>
                  <a:gd name="csX18" fmla="*/ 1829572 w 2130160"/>
                  <a:gd name="csY18" fmla="*/ 287194 h 804484"/>
                  <a:gd name="csX19" fmla="*/ 1714345 w 2130160"/>
                  <a:gd name="csY19" fmla="*/ 6353 h 804484"/>
                  <a:gd name="csX20" fmla="*/ 787537 w 2130160"/>
                  <a:gd name="csY20" fmla="*/ 196912 h 804484"/>
                  <a:gd name="csX21" fmla="*/ 499844 w 2130160"/>
                  <a:gd name="csY21" fmla="*/ 229976 h 804484"/>
                  <a:gd name="csX22" fmla="*/ 116225 w 2130160"/>
                  <a:gd name="csY22" fmla="*/ 196912 h 804484"/>
                  <a:gd name="csX23" fmla="*/ 91433 w 2130160"/>
                  <a:gd name="csY23" fmla="*/ 184668 h 804484"/>
                  <a:gd name="csX24" fmla="*/ 0 w 2130160"/>
                  <a:gd name="csY24" fmla="*/ 596852 h 804484"/>
                  <a:gd name="csX25" fmla="*/ 83 w 2130160"/>
                  <a:gd name="csY25" fmla="*/ 596935 h 804484"/>
                  <a:gd name="csX0" fmla="*/ 83 w 2130160"/>
                  <a:gd name="csY0" fmla="*/ 596935 h 804484"/>
                  <a:gd name="csX1" fmla="*/ 855092 w 2130160"/>
                  <a:gd name="csY1" fmla="*/ 282280 h 804484"/>
                  <a:gd name="csX2" fmla="*/ 1250858 w 2130160"/>
                  <a:gd name="csY2" fmla="*/ 101715 h 804484"/>
                  <a:gd name="csX3" fmla="*/ 1631564 w 2130160"/>
                  <a:gd name="csY3" fmla="*/ 86641 h 804484"/>
                  <a:gd name="csX4" fmla="*/ 1691715 w 2130160"/>
                  <a:gd name="csY4" fmla="*/ 287277 h 804484"/>
                  <a:gd name="csX5" fmla="*/ 1616589 w 2130160"/>
                  <a:gd name="csY5" fmla="*/ 367482 h 804484"/>
                  <a:gd name="csX6" fmla="*/ 1083050 w 2130160"/>
                  <a:gd name="csY6" fmla="*/ 369980 h 804484"/>
                  <a:gd name="csX7" fmla="*/ 744940 w 2130160"/>
                  <a:gd name="csY7" fmla="*/ 470257 h 804484"/>
                  <a:gd name="csX8" fmla="*/ 537033 w 2130160"/>
                  <a:gd name="csY8" fmla="*/ 547963 h 804484"/>
                  <a:gd name="csX9" fmla="*/ 366896 w 2130160"/>
                  <a:gd name="csY9" fmla="*/ 741520 h 804484"/>
                  <a:gd name="csX10" fmla="*/ 81033 w 2130160"/>
                  <a:gd name="csY10" fmla="*/ 804484 h 804484"/>
                  <a:gd name="csX11" fmla="*/ 343601 w 2130160"/>
                  <a:gd name="csY11" fmla="*/ 777667 h 804484"/>
                  <a:gd name="csX12" fmla="*/ 421889 w 2130160"/>
                  <a:gd name="csY12" fmla="*/ 763591 h 804484"/>
                  <a:gd name="csX13" fmla="*/ 627301 w 2130160"/>
                  <a:gd name="csY13" fmla="*/ 532888 h 804484"/>
                  <a:gd name="csX14" fmla="*/ 887788 w 2130160"/>
                  <a:gd name="csY14" fmla="*/ 482750 h 804484"/>
                  <a:gd name="csX15" fmla="*/ 1574075 w 2130160"/>
                  <a:gd name="csY15" fmla="*/ 437609 h 804484"/>
                  <a:gd name="csX16" fmla="*/ 2130160 w 2130160"/>
                  <a:gd name="csY16" fmla="*/ 432612 h 804484"/>
                  <a:gd name="csX17" fmla="*/ 1829572 w 2130160"/>
                  <a:gd name="csY17" fmla="*/ 287194 h 804484"/>
                  <a:gd name="csX18" fmla="*/ 1714345 w 2130160"/>
                  <a:gd name="csY18" fmla="*/ 6353 h 804484"/>
                  <a:gd name="csX19" fmla="*/ 787537 w 2130160"/>
                  <a:gd name="csY19" fmla="*/ 196912 h 804484"/>
                  <a:gd name="csX20" fmla="*/ 499844 w 2130160"/>
                  <a:gd name="csY20" fmla="*/ 229976 h 804484"/>
                  <a:gd name="csX21" fmla="*/ 116225 w 2130160"/>
                  <a:gd name="csY21" fmla="*/ 196912 h 804484"/>
                  <a:gd name="csX22" fmla="*/ 91433 w 2130160"/>
                  <a:gd name="csY22" fmla="*/ 184668 h 804484"/>
                  <a:gd name="csX23" fmla="*/ 0 w 2130160"/>
                  <a:gd name="csY23" fmla="*/ 596852 h 804484"/>
                  <a:gd name="csX24" fmla="*/ 83 w 2130160"/>
                  <a:gd name="csY24" fmla="*/ 596935 h 804484"/>
                  <a:gd name="csX0" fmla="*/ 83 w 2130160"/>
                  <a:gd name="csY0" fmla="*/ 596935 h 804484"/>
                  <a:gd name="csX1" fmla="*/ 1250858 w 2130160"/>
                  <a:gd name="csY1" fmla="*/ 101715 h 804484"/>
                  <a:gd name="csX2" fmla="*/ 1631564 w 2130160"/>
                  <a:gd name="csY2" fmla="*/ 86641 h 804484"/>
                  <a:gd name="csX3" fmla="*/ 1691715 w 2130160"/>
                  <a:gd name="csY3" fmla="*/ 287277 h 804484"/>
                  <a:gd name="csX4" fmla="*/ 1616589 w 2130160"/>
                  <a:gd name="csY4" fmla="*/ 367482 h 804484"/>
                  <a:gd name="csX5" fmla="*/ 1083050 w 2130160"/>
                  <a:gd name="csY5" fmla="*/ 369980 h 804484"/>
                  <a:gd name="csX6" fmla="*/ 744940 w 2130160"/>
                  <a:gd name="csY6" fmla="*/ 470257 h 804484"/>
                  <a:gd name="csX7" fmla="*/ 537033 w 2130160"/>
                  <a:gd name="csY7" fmla="*/ 547963 h 804484"/>
                  <a:gd name="csX8" fmla="*/ 366896 w 2130160"/>
                  <a:gd name="csY8" fmla="*/ 741520 h 804484"/>
                  <a:gd name="csX9" fmla="*/ 81033 w 2130160"/>
                  <a:gd name="csY9" fmla="*/ 804484 h 804484"/>
                  <a:gd name="csX10" fmla="*/ 343601 w 2130160"/>
                  <a:gd name="csY10" fmla="*/ 777667 h 804484"/>
                  <a:gd name="csX11" fmla="*/ 421889 w 2130160"/>
                  <a:gd name="csY11" fmla="*/ 763591 h 804484"/>
                  <a:gd name="csX12" fmla="*/ 627301 w 2130160"/>
                  <a:gd name="csY12" fmla="*/ 532888 h 804484"/>
                  <a:gd name="csX13" fmla="*/ 887788 w 2130160"/>
                  <a:gd name="csY13" fmla="*/ 482750 h 804484"/>
                  <a:gd name="csX14" fmla="*/ 1574075 w 2130160"/>
                  <a:gd name="csY14" fmla="*/ 437609 h 804484"/>
                  <a:gd name="csX15" fmla="*/ 2130160 w 2130160"/>
                  <a:gd name="csY15" fmla="*/ 432612 h 804484"/>
                  <a:gd name="csX16" fmla="*/ 1829572 w 2130160"/>
                  <a:gd name="csY16" fmla="*/ 287194 h 804484"/>
                  <a:gd name="csX17" fmla="*/ 1714345 w 2130160"/>
                  <a:gd name="csY17" fmla="*/ 6353 h 804484"/>
                  <a:gd name="csX18" fmla="*/ 787537 w 2130160"/>
                  <a:gd name="csY18" fmla="*/ 196912 h 804484"/>
                  <a:gd name="csX19" fmla="*/ 499844 w 2130160"/>
                  <a:gd name="csY19" fmla="*/ 229976 h 804484"/>
                  <a:gd name="csX20" fmla="*/ 116225 w 2130160"/>
                  <a:gd name="csY20" fmla="*/ 196912 h 804484"/>
                  <a:gd name="csX21" fmla="*/ 91433 w 2130160"/>
                  <a:gd name="csY21" fmla="*/ 184668 h 804484"/>
                  <a:gd name="csX22" fmla="*/ 0 w 2130160"/>
                  <a:gd name="csY22" fmla="*/ 596852 h 804484"/>
                  <a:gd name="csX23" fmla="*/ 83 w 2130160"/>
                  <a:gd name="csY23" fmla="*/ 596935 h 804484"/>
                  <a:gd name="csX0" fmla="*/ 83 w 2130160"/>
                  <a:gd name="csY0" fmla="*/ 596935 h 804484"/>
                  <a:gd name="csX1" fmla="*/ 1631564 w 2130160"/>
                  <a:gd name="csY1" fmla="*/ 86641 h 804484"/>
                  <a:gd name="csX2" fmla="*/ 1691715 w 2130160"/>
                  <a:gd name="csY2" fmla="*/ 287277 h 804484"/>
                  <a:gd name="csX3" fmla="*/ 1616589 w 2130160"/>
                  <a:gd name="csY3" fmla="*/ 367482 h 804484"/>
                  <a:gd name="csX4" fmla="*/ 1083050 w 2130160"/>
                  <a:gd name="csY4" fmla="*/ 369980 h 804484"/>
                  <a:gd name="csX5" fmla="*/ 744940 w 2130160"/>
                  <a:gd name="csY5" fmla="*/ 470257 h 804484"/>
                  <a:gd name="csX6" fmla="*/ 537033 w 2130160"/>
                  <a:gd name="csY6" fmla="*/ 547963 h 804484"/>
                  <a:gd name="csX7" fmla="*/ 366896 w 2130160"/>
                  <a:gd name="csY7" fmla="*/ 741520 h 804484"/>
                  <a:gd name="csX8" fmla="*/ 81033 w 2130160"/>
                  <a:gd name="csY8" fmla="*/ 804484 h 804484"/>
                  <a:gd name="csX9" fmla="*/ 343601 w 2130160"/>
                  <a:gd name="csY9" fmla="*/ 777667 h 804484"/>
                  <a:gd name="csX10" fmla="*/ 421889 w 2130160"/>
                  <a:gd name="csY10" fmla="*/ 763591 h 804484"/>
                  <a:gd name="csX11" fmla="*/ 627301 w 2130160"/>
                  <a:gd name="csY11" fmla="*/ 532888 h 804484"/>
                  <a:gd name="csX12" fmla="*/ 887788 w 2130160"/>
                  <a:gd name="csY12" fmla="*/ 482750 h 804484"/>
                  <a:gd name="csX13" fmla="*/ 1574075 w 2130160"/>
                  <a:gd name="csY13" fmla="*/ 437609 h 804484"/>
                  <a:gd name="csX14" fmla="*/ 2130160 w 2130160"/>
                  <a:gd name="csY14" fmla="*/ 432612 h 804484"/>
                  <a:gd name="csX15" fmla="*/ 1829572 w 2130160"/>
                  <a:gd name="csY15" fmla="*/ 287194 h 804484"/>
                  <a:gd name="csX16" fmla="*/ 1714345 w 2130160"/>
                  <a:gd name="csY16" fmla="*/ 6353 h 804484"/>
                  <a:gd name="csX17" fmla="*/ 787537 w 2130160"/>
                  <a:gd name="csY17" fmla="*/ 196912 h 804484"/>
                  <a:gd name="csX18" fmla="*/ 499844 w 2130160"/>
                  <a:gd name="csY18" fmla="*/ 229976 h 804484"/>
                  <a:gd name="csX19" fmla="*/ 116225 w 2130160"/>
                  <a:gd name="csY19" fmla="*/ 196912 h 804484"/>
                  <a:gd name="csX20" fmla="*/ 91433 w 2130160"/>
                  <a:gd name="csY20" fmla="*/ 184668 h 804484"/>
                  <a:gd name="csX21" fmla="*/ 0 w 2130160"/>
                  <a:gd name="csY21" fmla="*/ 596852 h 804484"/>
                  <a:gd name="csX22" fmla="*/ 83 w 2130160"/>
                  <a:gd name="csY22" fmla="*/ 596935 h 804484"/>
                  <a:gd name="csX0" fmla="*/ 83 w 2130160"/>
                  <a:gd name="csY0" fmla="*/ 596935 h 804484"/>
                  <a:gd name="csX1" fmla="*/ 1691715 w 2130160"/>
                  <a:gd name="csY1" fmla="*/ 287277 h 804484"/>
                  <a:gd name="csX2" fmla="*/ 1616589 w 2130160"/>
                  <a:gd name="csY2" fmla="*/ 367482 h 804484"/>
                  <a:gd name="csX3" fmla="*/ 1083050 w 2130160"/>
                  <a:gd name="csY3" fmla="*/ 369980 h 804484"/>
                  <a:gd name="csX4" fmla="*/ 744940 w 2130160"/>
                  <a:gd name="csY4" fmla="*/ 470257 h 804484"/>
                  <a:gd name="csX5" fmla="*/ 537033 w 2130160"/>
                  <a:gd name="csY5" fmla="*/ 547963 h 804484"/>
                  <a:gd name="csX6" fmla="*/ 366896 w 2130160"/>
                  <a:gd name="csY6" fmla="*/ 741520 h 804484"/>
                  <a:gd name="csX7" fmla="*/ 81033 w 2130160"/>
                  <a:gd name="csY7" fmla="*/ 804484 h 804484"/>
                  <a:gd name="csX8" fmla="*/ 343601 w 2130160"/>
                  <a:gd name="csY8" fmla="*/ 777667 h 804484"/>
                  <a:gd name="csX9" fmla="*/ 421889 w 2130160"/>
                  <a:gd name="csY9" fmla="*/ 763591 h 804484"/>
                  <a:gd name="csX10" fmla="*/ 627301 w 2130160"/>
                  <a:gd name="csY10" fmla="*/ 532888 h 804484"/>
                  <a:gd name="csX11" fmla="*/ 887788 w 2130160"/>
                  <a:gd name="csY11" fmla="*/ 482750 h 804484"/>
                  <a:gd name="csX12" fmla="*/ 1574075 w 2130160"/>
                  <a:gd name="csY12" fmla="*/ 437609 h 804484"/>
                  <a:gd name="csX13" fmla="*/ 2130160 w 2130160"/>
                  <a:gd name="csY13" fmla="*/ 432612 h 804484"/>
                  <a:gd name="csX14" fmla="*/ 1829572 w 2130160"/>
                  <a:gd name="csY14" fmla="*/ 287194 h 804484"/>
                  <a:gd name="csX15" fmla="*/ 1714345 w 2130160"/>
                  <a:gd name="csY15" fmla="*/ 6353 h 804484"/>
                  <a:gd name="csX16" fmla="*/ 787537 w 2130160"/>
                  <a:gd name="csY16" fmla="*/ 196912 h 804484"/>
                  <a:gd name="csX17" fmla="*/ 499844 w 2130160"/>
                  <a:gd name="csY17" fmla="*/ 229976 h 804484"/>
                  <a:gd name="csX18" fmla="*/ 116225 w 2130160"/>
                  <a:gd name="csY18" fmla="*/ 196912 h 804484"/>
                  <a:gd name="csX19" fmla="*/ 91433 w 2130160"/>
                  <a:gd name="csY19" fmla="*/ 184668 h 804484"/>
                  <a:gd name="csX20" fmla="*/ 0 w 2130160"/>
                  <a:gd name="csY20" fmla="*/ 596852 h 804484"/>
                  <a:gd name="csX21" fmla="*/ 83 w 2130160"/>
                  <a:gd name="csY21" fmla="*/ 596935 h 804484"/>
                  <a:gd name="csX0" fmla="*/ 83 w 2130160"/>
                  <a:gd name="csY0" fmla="*/ 596935 h 804484"/>
                  <a:gd name="csX1" fmla="*/ 1691715 w 2130160"/>
                  <a:gd name="csY1" fmla="*/ 287277 h 804484"/>
                  <a:gd name="csX2" fmla="*/ 1083050 w 2130160"/>
                  <a:gd name="csY2" fmla="*/ 369980 h 804484"/>
                  <a:gd name="csX3" fmla="*/ 744940 w 2130160"/>
                  <a:gd name="csY3" fmla="*/ 470257 h 804484"/>
                  <a:gd name="csX4" fmla="*/ 537033 w 2130160"/>
                  <a:gd name="csY4" fmla="*/ 547963 h 804484"/>
                  <a:gd name="csX5" fmla="*/ 366896 w 2130160"/>
                  <a:gd name="csY5" fmla="*/ 741520 h 804484"/>
                  <a:gd name="csX6" fmla="*/ 81033 w 2130160"/>
                  <a:gd name="csY6" fmla="*/ 804484 h 804484"/>
                  <a:gd name="csX7" fmla="*/ 343601 w 2130160"/>
                  <a:gd name="csY7" fmla="*/ 777667 h 804484"/>
                  <a:gd name="csX8" fmla="*/ 421889 w 2130160"/>
                  <a:gd name="csY8" fmla="*/ 763591 h 804484"/>
                  <a:gd name="csX9" fmla="*/ 627301 w 2130160"/>
                  <a:gd name="csY9" fmla="*/ 532888 h 804484"/>
                  <a:gd name="csX10" fmla="*/ 887788 w 2130160"/>
                  <a:gd name="csY10" fmla="*/ 482750 h 804484"/>
                  <a:gd name="csX11" fmla="*/ 1574075 w 2130160"/>
                  <a:gd name="csY11" fmla="*/ 437609 h 804484"/>
                  <a:gd name="csX12" fmla="*/ 2130160 w 2130160"/>
                  <a:gd name="csY12" fmla="*/ 432612 h 804484"/>
                  <a:gd name="csX13" fmla="*/ 1829572 w 2130160"/>
                  <a:gd name="csY13" fmla="*/ 287194 h 804484"/>
                  <a:gd name="csX14" fmla="*/ 1714345 w 2130160"/>
                  <a:gd name="csY14" fmla="*/ 6353 h 804484"/>
                  <a:gd name="csX15" fmla="*/ 787537 w 2130160"/>
                  <a:gd name="csY15" fmla="*/ 196912 h 804484"/>
                  <a:gd name="csX16" fmla="*/ 499844 w 2130160"/>
                  <a:gd name="csY16" fmla="*/ 229976 h 804484"/>
                  <a:gd name="csX17" fmla="*/ 116225 w 2130160"/>
                  <a:gd name="csY17" fmla="*/ 196912 h 804484"/>
                  <a:gd name="csX18" fmla="*/ 91433 w 2130160"/>
                  <a:gd name="csY18" fmla="*/ 184668 h 804484"/>
                  <a:gd name="csX19" fmla="*/ 0 w 2130160"/>
                  <a:gd name="csY19" fmla="*/ 596852 h 804484"/>
                  <a:gd name="csX20" fmla="*/ 83 w 2130160"/>
                  <a:gd name="csY20" fmla="*/ 596935 h 804484"/>
                  <a:gd name="csX0" fmla="*/ 83 w 2130160"/>
                  <a:gd name="csY0" fmla="*/ 596935 h 804484"/>
                  <a:gd name="csX1" fmla="*/ 1691715 w 2130160"/>
                  <a:gd name="csY1" fmla="*/ 287277 h 804484"/>
                  <a:gd name="csX2" fmla="*/ 744940 w 2130160"/>
                  <a:gd name="csY2" fmla="*/ 470257 h 804484"/>
                  <a:gd name="csX3" fmla="*/ 537033 w 2130160"/>
                  <a:gd name="csY3" fmla="*/ 547963 h 804484"/>
                  <a:gd name="csX4" fmla="*/ 366896 w 2130160"/>
                  <a:gd name="csY4" fmla="*/ 741520 h 804484"/>
                  <a:gd name="csX5" fmla="*/ 81033 w 2130160"/>
                  <a:gd name="csY5" fmla="*/ 804484 h 804484"/>
                  <a:gd name="csX6" fmla="*/ 343601 w 2130160"/>
                  <a:gd name="csY6" fmla="*/ 777667 h 804484"/>
                  <a:gd name="csX7" fmla="*/ 421889 w 2130160"/>
                  <a:gd name="csY7" fmla="*/ 763591 h 804484"/>
                  <a:gd name="csX8" fmla="*/ 627301 w 2130160"/>
                  <a:gd name="csY8" fmla="*/ 532888 h 804484"/>
                  <a:gd name="csX9" fmla="*/ 887788 w 2130160"/>
                  <a:gd name="csY9" fmla="*/ 482750 h 804484"/>
                  <a:gd name="csX10" fmla="*/ 1574075 w 2130160"/>
                  <a:gd name="csY10" fmla="*/ 437609 h 804484"/>
                  <a:gd name="csX11" fmla="*/ 2130160 w 2130160"/>
                  <a:gd name="csY11" fmla="*/ 432612 h 804484"/>
                  <a:gd name="csX12" fmla="*/ 1829572 w 2130160"/>
                  <a:gd name="csY12" fmla="*/ 287194 h 804484"/>
                  <a:gd name="csX13" fmla="*/ 1714345 w 2130160"/>
                  <a:gd name="csY13" fmla="*/ 6353 h 804484"/>
                  <a:gd name="csX14" fmla="*/ 787537 w 2130160"/>
                  <a:gd name="csY14" fmla="*/ 196912 h 804484"/>
                  <a:gd name="csX15" fmla="*/ 499844 w 2130160"/>
                  <a:gd name="csY15" fmla="*/ 229976 h 804484"/>
                  <a:gd name="csX16" fmla="*/ 116225 w 2130160"/>
                  <a:gd name="csY16" fmla="*/ 196912 h 804484"/>
                  <a:gd name="csX17" fmla="*/ 91433 w 2130160"/>
                  <a:gd name="csY17" fmla="*/ 184668 h 804484"/>
                  <a:gd name="csX18" fmla="*/ 0 w 2130160"/>
                  <a:gd name="csY18" fmla="*/ 596852 h 804484"/>
                  <a:gd name="csX19" fmla="*/ 83 w 2130160"/>
                  <a:gd name="csY19" fmla="*/ 596935 h 804484"/>
                  <a:gd name="csX0" fmla="*/ 83 w 2130160"/>
                  <a:gd name="csY0" fmla="*/ 596935 h 804484"/>
                  <a:gd name="csX1" fmla="*/ 744940 w 2130160"/>
                  <a:gd name="csY1" fmla="*/ 470257 h 804484"/>
                  <a:gd name="csX2" fmla="*/ 537033 w 2130160"/>
                  <a:gd name="csY2" fmla="*/ 547963 h 804484"/>
                  <a:gd name="csX3" fmla="*/ 366896 w 2130160"/>
                  <a:gd name="csY3" fmla="*/ 741520 h 804484"/>
                  <a:gd name="csX4" fmla="*/ 81033 w 2130160"/>
                  <a:gd name="csY4" fmla="*/ 804484 h 804484"/>
                  <a:gd name="csX5" fmla="*/ 343601 w 2130160"/>
                  <a:gd name="csY5" fmla="*/ 777667 h 804484"/>
                  <a:gd name="csX6" fmla="*/ 421889 w 2130160"/>
                  <a:gd name="csY6" fmla="*/ 763591 h 804484"/>
                  <a:gd name="csX7" fmla="*/ 627301 w 2130160"/>
                  <a:gd name="csY7" fmla="*/ 532888 h 804484"/>
                  <a:gd name="csX8" fmla="*/ 887788 w 2130160"/>
                  <a:gd name="csY8" fmla="*/ 482750 h 804484"/>
                  <a:gd name="csX9" fmla="*/ 1574075 w 2130160"/>
                  <a:gd name="csY9" fmla="*/ 437609 h 804484"/>
                  <a:gd name="csX10" fmla="*/ 2130160 w 2130160"/>
                  <a:gd name="csY10" fmla="*/ 432612 h 804484"/>
                  <a:gd name="csX11" fmla="*/ 1829572 w 2130160"/>
                  <a:gd name="csY11" fmla="*/ 287194 h 804484"/>
                  <a:gd name="csX12" fmla="*/ 1714345 w 2130160"/>
                  <a:gd name="csY12" fmla="*/ 6353 h 804484"/>
                  <a:gd name="csX13" fmla="*/ 787537 w 2130160"/>
                  <a:gd name="csY13" fmla="*/ 196912 h 804484"/>
                  <a:gd name="csX14" fmla="*/ 499844 w 2130160"/>
                  <a:gd name="csY14" fmla="*/ 229976 h 804484"/>
                  <a:gd name="csX15" fmla="*/ 116225 w 2130160"/>
                  <a:gd name="csY15" fmla="*/ 196912 h 804484"/>
                  <a:gd name="csX16" fmla="*/ 91433 w 2130160"/>
                  <a:gd name="csY16" fmla="*/ 184668 h 804484"/>
                  <a:gd name="csX17" fmla="*/ 0 w 2130160"/>
                  <a:gd name="csY17" fmla="*/ 596852 h 804484"/>
                  <a:gd name="csX18" fmla="*/ 83 w 2130160"/>
                  <a:gd name="csY18" fmla="*/ 596935 h 804484"/>
                  <a:gd name="csX0" fmla="*/ 83 w 2130160"/>
                  <a:gd name="csY0" fmla="*/ 596935 h 804484"/>
                  <a:gd name="csX1" fmla="*/ 537033 w 2130160"/>
                  <a:gd name="csY1" fmla="*/ 547963 h 804484"/>
                  <a:gd name="csX2" fmla="*/ 366896 w 2130160"/>
                  <a:gd name="csY2" fmla="*/ 741520 h 804484"/>
                  <a:gd name="csX3" fmla="*/ 81033 w 2130160"/>
                  <a:gd name="csY3" fmla="*/ 804484 h 804484"/>
                  <a:gd name="csX4" fmla="*/ 343601 w 2130160"/>
                  <a:gd name="csY4" fmla="*/ 777667 h 804484"/>
                  <a:gd name="csX5" fmla="*/ 421889 w 2130160"/>
                  <a:gd name="csY5" fmla="*/ 763591 h 804484"/>
                  <a:gd name="csX6" fmla="*/ 627301 w 2130160"/>
                  <a:gd name="csY6" fmla="*/ 532888 h 804484"/>
                  <a:gd name="csX7" fmla="*/ 887788 w 2130160"/>
                  <a:gd name="csY7" fmla="*/ 482750 h 804484"/>
                  <a:gd name="csX8" fmla="*/ 1574075 w 2130160"/>
                  <a:gd name="csY8" fmla="*/ 437609 h 804484"/>
                  <a:gd name="csX9" fmla="*/ 2130160 w 2130160"/>
                  <a:gd name="csY9" fmla="*/ 432612 h 804484"/>
                  <a:gd name="csX10" fmla="*/ 1829572 w 2130160"/>
                  <a:gd name="csY10" fmla="*/ 287194 h 804484"/>
                  <a:gd name="csX11" fmla="*/ 1714345 w 2130160"/>
                  <a:gd name="csY11" fmla="*/ 6353 h 804484"/>
                  <a:gd name="csX12" fmla="*/ 787537 w 2130160"/>
                  <a:gd name="csY12" fmla="*/ 196912 h 804484"/>
                  <a:gd name="csX13" fmla="*/ 499844 w 2130160"/>
                  <a:gd name="csY13" fmla="*/ 229976 h 804484"/>
                  <a:gd name="csX14" fmla="*/ 116225 w 2130160"/>
                  <a:gd name="csY14" fmla="*/ 196912 h 804484"/>
                  <a:gd name="csX15" fmla="*/ 91433 w 2130160"/>
                  <a:gd name="csY15" fmla="*/ 184668 h 804484"/>
                  <a:gd name="csX16" fmla="*/ 0 w 2130160"/>
                  <a:gd name="csY16" fmla="*/ 596852 h 804484"/>
                  <a:gd name="csX17" fmla="*/ 83 w 2130160"/>
                  <a:gd name="csY17" fmla="*/ 596935 h 804484"/>
                  <a:gd name="csX0" fmla="*/ 83 w 2130160"/>
                  <a:gd name="csY0" fmla="*/ 596935 h 804484"/>
                  <a:gd name="csX1" fmla="*/ 366896 w 2130160"/>
                  <a:gd name="csY1" fmla="*/ 741520 h 804484"/>
                  <a:gd name="csX2" fmla="*/ 81033 w 2130160"/>
                  <a:gd name="csY2" fmla="*/ 804484 h 804484"/>
                  <a:gd name="csX3" fmla="*/ 343601 w 2130160"/>
                  <a:gd name="csY3" fmla="*/ 777667 h 804484"/>
                  <a:gd name="csX4" fmla="*/ 421889 w 2130160"/>
                  <a:gd name="csY4" fmla="*/ 763591 h 804484"/>
                  <a:gd name="csX5" fmla="*/ 627301 w 2130160"/>
                  <a:gd name="csY5" fmla="*/ 532888 h 804484"/>
                  <a:gd name="csX6" fmla="*/ 887788 w 2130160"/>
                  <a:gd name="csY6" fmla="*/ 482750 h 804484"/>
                  <a:gd name="csX7" fmla="*/ 1574075 w 2130160"/>
                  <a:gd name="csY7" fmla="*/ 437609 h 804484"/>
                  <a:gd name="csX8" fmla="*/ 2130160 w 2130160"/>
                  <a:gd name="csY8" fmla="*/ 432612 h 804484"/>
                  <a:gd name="csX9" fmla="*/ 1829572 w 2130160"/>
                  <a:gd name="csY9" fmla="*/ 287194 h 804484"/>
                  <a:gd name="csX10" fmla="*/ 1714345 w 2130160"/>
                  <a:gd name="csY10" fmla="*/ 6353 h 804484"/>
                  <a:gd name="csX11" fmla="*/ 787537 w 2130160"/>
                  <a:gd name="csY11" fmla="*/ 196912 h 804484"/>
                  <a:gd name="csX12" fmla="*/ 499844 w 2130160"/>
                  <a:gd name="csY12" fmla="*/ 229976 h 804484"/>
                  <a:gd name="csX13" fmla="*/ 116225 w 2130160"/>
                  <a:gd name="csY13" fmla="*/ 196912 h 804484"/>
                  <a:gd name="csX14" fmla="*/ 91433 w 2130160"/>
                  <a:gd name="csY14" fmla="*/ 184668 h 804484"/>
                  <a:gd name="csX15" fmla="*/ 0 w 2130160"/>
                  <a:gd name="csY15" fmla="*/ 596852 h 804484"/>
                  <a:gd name="csX16" fmla="*/ 83 w 2130160"/>
                  <a:gd name="csY16" fmla="*/ 596935 h 804484"/>
                  <a:gd name="csX0" fmla="*/ 83 w 2130160"/>
                  <a:gd name="csY0" fmla="*/ 596935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15" fmla="*/ 83 w 2130160"/>
                  <a:gd name="csY15" fmla="*/ 596935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211565"/>
                  <a:gd name="csY0" fmla="*/ 591192 h 798824"/>
                  <a:gd name="csX1" fmla="*/ 81033 w 2211565"/>
                  <a:gd name="csY1" fmla="*/ 798824 h 798824"/>
                  <a:gd name="csX2" fmla="*/ 343601 w 2211565"/>
                  <a:gd name="csY2" fmla="*/ 772007 h 798824"/>
                  <a:gd name="csX3" fmla="*/ 421889 w 2211565"/>
                  <a:gd name="csY3" fmla="*/ 757931 h 798824"/>
                  <a:gd name="csX4" fmla="*/ 627301 w 2211565"/>
                  <a:gd name="csY4" fmla="*/ 527228 h 798824"/>
                  <a:gd name="csX5" fmla="*/ 887788 w 2211565"/>
                  <a:gd name="csY5" fmla="*/ 477090 h 798824"/>
                  <a:gd name="csX6" fmla="*/ 1574075 w 2211565"/>
                  <a:gd name="csY6" fmla="*/ 431949 h 798824"/>
                  <a:gd name="csX7" fmla="*/ 2130160 w 2211565"/>
                  <a:gd name="csY7" fmla="*/ 426952 h 798824"/>
                  <a:gd name="csX8" fmla="*/ 2138710 w 2211565"/>
                  <a:gd name="csY8" fmla="*/ 150912 h 798824"/>
                  <a:gd name="csX9" fmla="*/ 1714345 w 2211565"/>
                  <a:gd name="csY9" fmla="*/ 693 h 798824"/>
                  <a:gd name="csX10" fmla="*/ 787537 w 2211565"/>
                  <a:gd name="csY10" fmla="*/ 191252 h 798824"/>
                  <a:gd name="csX11" fmla="*/ 499844 w 2211565"/>
                  <a:gd name="csY11" fmla="*/ 224316 h 798824"/>
                  <a:gd name="csX12" fmla="*/ 116225 w 2211565"/>
                  <a:gd name="csY12" fmla="*/ 191252 h 798824"/>
                  <a:gd name="csX13" fmla="*/ 91433 w 2211565"/>
                  <a:gd name="csY13" fmla="*/ 179008 h 798824"/>
                  <a:gd name="csX14" fmla="*/ 0 w 2211565"/>
                  <a:gd name="csY14" fmla="*/ 591192 h 798824"/>
                  <a:gd name="csX0" fmla="*/ 0 w 2195480"/>
                  <a:gd name="csY0" fmla="*/ 808326 h 1015958"/>
                  <a:gd name="csX1" fmla="*/ 81033 w 2195480"/>
                  <a:gd name="csY1" fmla="*/ 1015958 h 1015958"/>
                  <a:gd name="csX2" fmla="*/ 343601 w 2195480"/>
                  <a:gd name="csY2" fmla="*/ 989141 h 1015958"/>
                  <a:gd name="csX3" fmla="*/ 421889 w 2195480"/>
                  <a:gd name="csY3" fmla="*/ 975065 h 1015958"/>
                  <a:gd name="csX4" fmla="*/ 627301 w 2195480"/>
                  <a:gd name="csY4" fmla="*/ 744362 h 1015958"/>
                  <a:gd name="csX5" fmla="*/ 887788 w 2195480"/>
                  <a:gd name="csY5" fmla="*/ 694224 h 1015958"/>
                  <a:gd name="csX6" fmla="*/ 1574075 w 2195480"/>
                  <a:gd name="csY6" fmla="*/ 649083 h 1015958"/>
                  <a:gd name="csX7" fmla="*/ 2130160 w 2195480"/>
                  <a:gd name="csY7" fmla="*/ 644086 h 1015958"/>
                  <a:gd name="csX8" fmla="*/ 2138710 w 2195480"/>
                  <a:gd name="csY8" fmla="*/ 368046 h 1015958"/>
                  <a:gd name="csX9" fmla="*/ 1718698 w 2195480"/>
                  <a:gd name="csY9" fmla="*/ 124 h 1015958"/>
                  <a:gd name="csX10" fmla="*/ 787537 w 2195480"/>
                  <a:gd name="csY10" fmla="*/ 408386 h 1015958"/>
                  <a:gd name="csX11" fmla="*/ 499844 w 2195480"/>
                  <a:gd name="csY11" fmla="*/ 441450 h 1015958"/>
                  <a:gd name="csX12" fmla="*/ 116225 w 2195480"/>
                  <a:gd name="csY12" fmla="*/ 408386 h 1015958"/>
                  <a:gd name="csX13" fmla="*/ 91433 w 2195480"/>
                  <a:gd name="csY13" fmla="*/ 396142 h 1015958"/>
                  <a:gd name="csX14" fmla="*/ 0 w 2195480"/>
                  <a:gd name="csY14" fmla="*/ 808326 h 1015958"/>
                  <a:gd name="csX0" fmla="*/ 0 w 2195481"/>
                  <a:gd name="csY0" fmla="*/ 808207 h 1015839"/>
                  <a:gd name="csX1" fmla="*/ 81033 w 2195481"/>
                  <a:gd name="csY1" fmla="*/ 1015839 h 1015839"/>
                  <a:gd name="csX2" fmla="*/ 343601 w 2195481"/>
                  <a:gd name="csY2" fmla="*/ 989022 h 1015839"/>
                  <a:gd name="csX3" fmla="*/ 421889 w 2195481"/>
                  <a:gd name="csY3" fmla="*/ 974946 h 1015839"/>
                  <a:gd name="csX4" fmla="*/ 627301 w 2195481"/>
                  <a:gd name="csY4" fmla="*/ 744243 h 1015839"/>
                  <a:gd name="csX5" fmla="*/ 887788 w 2195481"/>
                  <a:gd name="csY5" fmla="*/ 694105 h 1015839"/>
                  <a:gd name="csX6" fmla="*/ 1574075 w 2195481"/>
                  <a:gd name="csY6" fmla="*/ 648964 h 1015839"/>
                  <a:gd name="csX7" fmla="*/ 2130160 w 2195481"/>
                  <a:gd name="csY7" fmla="*/ 643967 h 1015839"/>
                  <a:gd name="csX8" fmla="*/ 2138710 w 2195481"/>
                  <a:gd name="csY8" fmla="*/ 367927 h 1015839"/>
                  <a:gd name="csX9" fmla="*/ 1718698 w 2195481"/>
                  <a:gd name="csY9" fmla="*/ 5 h 1015839"/>
                  <a:gd name="csX10" fmla="*/ 778829 w 2195481"/>
                  <a:gd name="csY10" fmla="*/ 360373 h 1015839"/>
                  <a:gd name="csX11" fmla="*/ 499844 w 2195481"/>
                  <a:gd name="csY11" fmla="*/ 441331 h 1015839"/>
                  <a:gd name="csX12" fmla="*/ 116225 w 2195481"/>
                  <a:gd name="csY12" fmla="*/ 408267 h 1015839"/>
                  <a:gd name="csX13" fmla="*/ 91433 w 2195481"/>
                  <a:gd name="csY13" fmla="*/ 396023 h 1015839"/>
                  <a:gd name="csX14" fmla="*/ 0 w 2195481"/>
                  <a:gd name="csY14" fmla="*/ 808207 h 10158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95481" h="1015839">
                    <a:moveTo>
                      <a:pt x="0" y="808207"/>
                    </a:moveTo>
                    <a:cubicBezTo>
                      <a:pt x="1611" y="893293"/>
                      <a:pt x="6397" y="952978"/>
                      <a:pt x="81033" y="1015839"/>
                    </a:cubicBezTo>
                    <a:cubicBezTo>
                      <a:pt x="149920" y="992686"/>
                      <a:pt x="254248" y="998016"/>
                      <a:pt x="343601" y="989022"/>
                    </a:cubicBezTo>
                    <a:cubicBezTo>
                      <a:pt x="371721" y="986190"/>
                      <a:pt x="398344" y="981942"/>
                      <a:pt x="421889" y="974946"/>
                    </a:cubicBezTo>
                    <a:cubicBezTo>
                      <a:pt x="557166" y="934802"/>
                      <a:pt x="602616" y="771687"/>
                      <a:pt x="627301" y="744243"/>
                    </a:cubicBezTo>
                    <a:cubicBezTo>
                      <a:pt x="651986" y="716799"/>
                      <a:pt x="767570" y="734249"/>
                      <a:pt x="887788" y="694105"/>
                    </a:cubicBezTo>
                    <a:cubicBezTo>
                      <a:pt x="1008007" y="653961"/>
                      <a:pt x="1206624" y="545798"/>
                      <a:pt x="1574075" y="648964"/>
                    </a:cubicBezTo>
                    <a:cubicBezTo>
                      <a:pt x="2055592" y="784156"/>
                      <a:pt x="2036054" y="690807"/>
                      <a:pt x="2130160" y="643967"/>
                    </a:cubicBezTo>
                    <a:cubicBezTo>
                      <a:pt x="2224266" y="597128"/>
                      <a:pt x="2207287" y="475254"/>
                      <a:pt x="2138710" y="367927"/>
                    </a:cubicBezTo>
                    <a:cubicBezTo>
                      <a:pt x="2070133" y="260600"/>
                      <a:pt x="1945345" y="1264"/>
                      <a:pt x="1718698" y="5"/>
                    </a:cubicBezTo>
                    <a:cubicBezTo>
                      <a:pt x="1492051" y="-1254"/>
                      <a:pt x="981971" y="286819"/>
                      <a:pt x="778829" y="360373"/>
                    </a:cubicBezTo>
                    <a:cubicBezTo>
                      <a:pt x="575687" y="433927"/>
                      <a:pt x="610278" y="433349"/>
                      <a:pt x="499844" y="441331"/>
                    </a:cubicBezTo>
                    <a:cubicBezTo>
                      <a:pt x="389410" y="449313"/>
                      <a:pt x="148921" y="414180"/>
                      <a:pt x="116225" y="408267"/>
                    </a:cubicBezTo>
                    <a:cubicBezTo>
                      <a:pt x="105576" y="406351"/>
                      <a:pt x="97922" y="402187"/>
                      <a:pt x="91433" y="396023"/>
                    </a:cubicBezTo>
                    <a:cubicBezTo>
                      <a:pt x="58570" y="486472"/>
                      <a:pt x="749" y="665454"/>
                      <a:pt x="0" y="808207"/>
                    </a:cubicBezTo>
                    <a:close/>
                  </a:path>
                </a:pathLst>
              </a:custGeom>
              <a:gradFill>
                <a:gsLst>
                  <a:gs pos="100000">
                    <a:schemeClr val="accent4">
                      <a:lumMod val="50000"/>
                    </a:schemeClr>
                  </a:gs>
                  <a:gs pos="40000">
                    <a:srgbClr val="9B8A7D"/>
                  </a:gs>
                </a:gsLst>
                <a:lin ang="0" scaled="1"/>
              </a:gradFill>
              <a:ln w="8307" cap="flat">
                <a:noFill/>
                <a:prstDash val="solid"/>
                <a:miter/>
              </a:ln>
            </p:spPr>
            <p:txBody>
              <a:bodyPr/>
              <a:lstStyle/>
              <a:p>
                <a:endParaRPr lang="en-US"/>
              </a:p>
            </p:txBody>
          </p:sp>
          <p:sp>
            <p:nvSpPr>
              <p:cNvPr id="1689" name="Freeform 2430">
                <a:extLst>
                  <a:ext uri="{FF2B5EF4-FFF2-40B4-BE49-F238E27FC236}">
                    <a16:creationId xmlns:a16="http://schemas.microsoft.com/office/drawing/2014/main" id="{89F644D8-0C11-D76D-8C97-E3269188967E}"/>
                  </a:ext>
                </a:extLst>
              </p:cNvPr>
              <p:cNvSpPr/>
              <p:nvPr/>
            </p:nvSpPr>
            <p:spPr>
              <a:xfrm>
                <a:off x="-2661333" y="4808992"/>
                <a:ext cx="871203" cy="728669"/>
              </a:xfrm>
              <a:custGeom>
                <a:avLst/>
                <a:gdLst>
                  <a:gd name="csX0" fmla="*/ 1180755 w 1194731"/>
                  <a:gd name="csY0" fmla="*/ 999185 h 999268"/>
                  <a:gd name="csX1" fmla="*/ 552955 w 1194731"/>
                  <a:gd name="csY1" fmla="*/ 523121 h 999268"/>
                  <a:gd name="csX2" fmla="*/ 85807 w 1194731"/>
                  <a:gd name="csY2" fmla="*/ 120932 h 999268"/>
                  <a:gd name="csX3" fmla="*/ 1030 w 1194731"/>
                  <a:gd name="csY3" fmla="*/ 0 h 999268"/>
                  <a:gd name="csX4" fmla="*/ 24658 w 1194731"/>
                  <a:gd name="csY4" fmla="*/ 6829 h 999268"/>
                  <a:gd name="csX5" fmla="*/ 12844 w 1194731"/>
                  <a:gd name="csY5" fmla="*/ 3415 h 999268"/>
                  <a:gd name="csX6" fmla="*/ 24824 w 1194731"/>
                  <a:gd name="csY6" fmla="*/ 6413 h 999268"/>
                  <a:gd name="csX7" fmla="*/ 100034 w 1194731"/>
                  <a:gd name="csY7" fmla="*/ 100860 h 999268"/>
                  <a:gd name="csX8" fmla="*/ 573588 w 1194731"/>
                  <a:gd name="csY8" fmla="*/ 509795 h 999268"/>
                  <a:gd name="csX9" fmla="*/ 1194732 w 1194731"/>
                  <a:gd name="csY9" fmla="*/ 978946 h 999268"/>
                  <a:gd name="csX10" fmla="*/ 1180838 w 1194731"/>
                  <a:gd name="csY10" fmla="*/ 999268 h 9992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94731" h="999268">
                    <a:moveTo>
                      <a:pt x="1180755" y="999185"/>
                    </a:moveTo>
                    <a:cubicBezTo>
                      <a:pt x="1157210" y="983027"/>
                      <a:pt x="604454" y="602826"/>
                      <a:pt x="552955" y="523121"/>
                    </a:cubicBezTo>
                    <a:cubicBezTo>
                      <a:pt x="503037" y="445998"/>
                      <a:pt x="178072" y="186311"/>
                      <a:pt x="85807" y="120932"/>
                    </a:cubicBezTo>
                    <a:cubicBezTo>
                      <a:pt x="-10701" y="52554"/>
                      <a:pt x="-468" y="5164"/>
                      <a:pt x="1030" y="0"/>
                    </a:cubicBezTo>
                    <a:lnTo>
                      <a:pt x="24658" y="6829"/>
                    </a:lnTo>
                    <a:lnTo>
                      <a:pt x="12844" y="3415"/>
                    </a:lnTo>
                    <a:lnTo>
                      <a:pt x="24824" y="6413"/>
                    </a:lnTo>
                    <a:cubicBezTo>
                      <a:pt x="24824" y="6413"/>
                      <a:pt x="18418" y="43142"/>
                      <a:pt x="100034" y="100860"/>
                    </a:cubicBezTo>
                    <a:cubicBezTo>
                      <a:pt x="196209" y="168988"/>
                      <a:pt x="521174" y="428841"/>
                      <a:pt x="573588" y="509795"/>
                    </a:cubicBezTo>
                    <a:cubicBezTo>
                      <a:pt x="612690" y="570261"/>
                      <a:pt x="996974" y="843106"/>
                      <a:pt x="1194732" y="978946"/>
                    </a:cubicBezTo>
                    <a:lnTo>
                      <a:pt x="1180838" y="999268"/>
                    </a:lnTo>
                    <a:close/>
                  </a:path>
                </a:pathLst>
              </a:custGeom>
              <a:solidFill>
                <a:srgbClr val="FFFBF0"/>
              </a:solidFill>
              <a:ln w="8307" cap="flat">
                <a:noFill/>
                <a:prstDash val="solid"/>
                <a:miter/>
              </a:ln>
            </p:spPr>
            <p:txBody>
              <a:bodyPr/>
              <a:lstStyle/>
              <a:p>
                <a:endParaRPr lang="en-US"/>
              </a:p>
            </p:txBody>
          </p:sp>
          <p:sp>
            <p:nvSpPr>
              <p:cNvPr id="1690" name="Freeform 2431">
                <a:extLst>
                  <a:ext uri="{FF2B5EF4-FFF2-40B4-BE49-F238E27FC236}">
                    <a16:creationId xmlns:a16="http://schemas.microsoft.com/office/drawing/2014/main" id="{642615BE-C40F-C388-A328-C6D395CBE8EF}"/>
                  </a:ext>
                </a:extLst>
              </p:cNvPr>
              <p:cNvSpPr/>
              <p:nvPr/>
            </p:nvSpPr>
            <p:spPr>
              <a:xfrm>
                <a:off x="-2694312" y="4849258"/>
                <a:ext cx="793040" cy="812603"/>
              </a:xfrm>
              <a:custGeom>
                <a:avLst/>
                <a:gdLst>
                  <a:gd name="csX0" fmla="*/ 1070322 w 1087543"/>
                  <a:gd name="csY0" fmla="*/ 1114370 h 1114369"/>
                  <a:gd name="csX1" fmla="*/ 341355 w 1087543"/>
                  <a:gd name="csY1" fmla="*/ 392528 h 1114369"/>
                  <a:gd name="csX2" fmla="*/ 320389 w 1087543"/>
                  <a:gd name="csY2" fmla="*/ 368375 h 1114369"/>
                  <a:gd name="csX3" fmla="*/ 92930 w 1087543"/>
                  <a:gd name="csY3" fmla="*/ 110354 h 1114369"/>
                  <a:gd name="csX4" fmla="*/ 0 w 1087543"/>
                  <a:gd name="csY4" fmla="*/ 17657 h 1114369"/>
                  <a:gd name="csX5" fmla="*/ 17138 w 1087543"/>
                  <a:gd name="csY5" fmla="*/ 0 h 1114369"/>
                  <a:gd name="csX6" fmla="*/ 110568 w 1087543"/>
                  <a:gd name="csY6" fmla="*/ 93197 h 1114369"/>
                  <a:gd name="csX7" fmla="*/ 338942 w 1087543"/>
                  <a:gd name="csY7" fmla="*/ 352218 h 1114369"/>
                  <a:gd name="csX8" fmla="*/ 359908 w 1087543"/>
                  <a:gd name="csY8" fmla="*/ 376370 h 1114369"/>
                  <a:gd name="csX9" fmla="*/ 1087543 w 1087543"/>
                  <a:gd name="csY9" fmla="*/ 1096796 h 1114369"/>
                  <a:gd name="csX10" fmla="*/ 1070322 w 1087543"/>
                  <a:gd name="csY10" fmla="*/ 1114370 h 1114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87543" h="1114369">
                    <a:moveTo>
                      <a:pt x="1070322" y="1114370"/>
                    </a:moveTo>
                    <a:cubicBezTo>
                      <a:pt x="1042035" y="1086552"/>
                      <a:pt x="376214" y="432672"/>
                      <a:pt x="341355" y="392528"/>
                    </a:cubicBezTo>
                    <a:lnTo>
                      <a:pt x="320389" y="368375"/>
                    </a:lnTo>
                    <a:cubicBezTo>
                      <a:pt x="262485" y="301580"/>
                      <a:pt x="126874" y="145251"/>
                      <a:pt x="92930" y="110354"/>
                    </a:cubicBezTo>
                    <a:cubicBezTo>
                      <a:pt x="54078" y="70294"/>
                      <a:pt x="499" y="18156"/>
                      <a:pt x="0" y="17657"/>
                    </a:cubicBezTo>
                    <a:lnTo>
                      <a:pt x="17138" y="0"/>
                    </a:lnTo>
                    <a:cubicBezTo>
                      <a:pt x="17638" y="500"/>
                      <a:pt x="71466" y="52887"/>
                      <a:pt x="110568" y="93197"/>
                    </a:cubicBezTo>
                    <a:cubicBezTo>
                      <a:pt x="145011" y="128594"/>
                      <a:pt x="280871" y="285339"/>
                      <a:pt x="338942" y="352218"/>
                    </a:cubicBezTo>
                    <a:lnTo>
                      <a:pt x="359908" y="376370"/>
                    </a:lnTo>
                    <a:cubicBezTo>
                      <a:pt x="394101" y="415765"/>
                      <a:pt x="1080638" y="1089967"/>
                      <a:pt x="1087543" y="1096796"/>
                    </a:cubicBezTo>
                    <a:lnTo>
                      <a:pt x="1070322" y="1114370"/>
                    </a:lnTo>
                    <a:close/>
                  </a:path>
                </a:pathLst>
              </a:custGeom>
              <a:solidFill>
                <a:srgbClr val="FFFBF0"/>
              </a:solidFill>
              <a:ln w="8307" cap="flat">
                <a:noFill/>
                <a:prstDash val="solid"/>
                <a:miter/>
              </a:ln>
            </p:spPr>
            <p:txBody>
              <a:bodyPr/>
              <a:lstStyle/>
              <a:p>
                <a:endParaRPr lang="en-US"/>
              </a:p>
            </p:txBody>
          </p:sp>
          <p:sp>
            <p:nvSpPr>
              <p:cNvPr id="1691" name="Freeform 2432">
                <a:extLst>
                  <a:ext uri="{FF2B5EF4-FFF2-40B4-BE49-F238E27FC236}">
                    <a16:creationId xmlns:a16="http://schemas.microsoft.com/office/drawing/2014/main" id="{912214D0-BD02-DFCB-DE19-0536DE57B6E3}"/>
                  </a:ext>
                </a:extLst>
              </p:cNvPr>
              <p:cNvSpPr/>
              <p:nvPr/>
            </p:nvSpPr>
            <p:spPr>
              <a:xfrm>
                <a:off x="-5074676" y="3527838"/>
                <a:ext cx="2959675" cy="2431795"/>
              </a:xfrm>
              <a:custGeom>
                <a:avLst/>
                <a:gdLst>
                  <a:gd name="csX0" fmla="*/ 1373696 w 4058775"/>
                  <a:gd name="csY0" fmla="*/ 1439436 h 3334863"/>
                  <a:gd name="csX1" fmla="*/ 2300504 w 4058775"/>
                  <a:gd name="csY1" fmla="*/ 1248877 h 3334863"/>
                  <a:gd name="csX2" fmla="*/ 2415731 w 4058775"/>
                  <a:gd name="csY2" fmla="*/ 1529718 h 3334863"/>
                  <a:gd name="csX3" fmla="*/ 2716319 w 4058775"/>
                  <a:gd name="csY3" fmla="*/ 1675136 h 3334863"/>
                  <a:gd name="csX4" fmla="*/ 2160235 w 4058775"/>
                  <a:gd name="csY4" fmla="*/ 1680133 h 3334863"/>
                  <a:gd name="csX5" fmla="*/ 1473948 w 4058775"/>
                  <a:gd name="csY5" fmla="*/ 1725274 h 3334863"/>
                  <a:gd name="csX6" fmla="*/ 1213460 w 4058775"/>
                  <a:gd name="csY6" fmla="*/ 1775413 h 3334863"/>
                  <a:gd name="csX7" fmla="*/ 1008048 w 4058775"/>
                  <a:gd name="csY7" fmla="*/ 2006115 h 3334863"/>
                  <a:gd name="csX8" fmla="*/ 597225 w 4058775"/>
                  <a:gd name="csY8" fmla="*/ 2106392 h 3334863"/>
                  <a:gd name="csX9" fmla="*/ 587158 w 4058775"/>
                  <a:gd name="csY9" fmla="*/ 2567798 h 3334863"/>
                  <a:gd name="csX10" fmla="*/ 577174 w 4058775"/>
                  <a:gd name="csY10" fmla="*/ 3089336 h 3334863"/>
                  <a:gd name="csX11" fmla="*/ 737743 w 4058775"/>
                  <a:gd name="csY11" fmla="*/ 3334864 h 3334863"/>
                  <a:gd name="csX12" fmla="*/ 822687 w 4058775"/>
                  <a:gd name="csY12" fmla="*/ 3330033 h 3334863"/>
                  <a:gd name="csX13" fmla="*/ 983006 w 4058775"/>
                  <a:gd name="csY13" fmla="*/ 2788423 h 3334863"/>
                  <a:gd name="csX14" fmla="*/ 1058132 w 4058775"/>
                  <a:gd name="csY14" fmla="*/ 2723210 h 3334863"/>
                  <a:gd name="csX15" fmla="*/ 1183343 w 4058775"/>
                  <a:gd name="csY15" fmla="*/ 3279895 h 3334863"/>
                  <a:gd name="csX16" fmla="*/ 1283511 w 4058775"/>
                  <a:gd name="csY16" fmla="*/ 2838561 h 3334863"/>
                  <a:gd name="csX17" fmla="*/ 1924706 w 4058775"/>
                  <a:gd name="csY17" fmla="*/ 1925827 h 3334863"/>
                  <a:gd name="csX18" fmla="*/ 2360572 w 4058775"/>
                  <a:gd name="csY18" fmla="*/ 2041179 h 3334863"/>
                  <a:gd name="csX19" fmla="*/ 2831463 w 4058775"/>
                  <a:gd name="csY19" fmla="*/ 1735269 h 3334863"/>
                  <a:gd name="csX20" fmla="*/ 3197195 w 4058775"/>
                  <a:gd name="csY20" fmla="*/ 1920830 h 3334863"/>
                  <a:gd name="csX21" fmla="*/ 3322405 w 4058775"/>
                  <a:gd name="csY21" fmla="*/ 1760338 h 3334863"/>
                  <a:gd name="csX22" fmla="*/ 3402523 w 4058775"/>
                  <a:gd name="csY22" fmla="*/ 1720194 h 3334863"/>
                  <a:gd name="csX23" fmla="*/ 3587885 w 4058775"/>
                  <a:gd name="csY23" fmla="*/ 1695125 h 3334863"/>
                  <a:gd name="csX24" fmla="*/ 3848373 w 4058775"/>
                  <a:gd name="csY24" fmla="*/ 1464422 h 3334863"/>
                  <a:gd name="csX25" fmla="*/ 4058776 w 4058775"/>
                  <a:gd name="csY25" fmla="*/ 1278860 h 3334863"/>
                  <a:gd name="csX26" fmla="*/ 3948541 w 4058775"/>
                  <a:gd name="csY26" fmla="*/ 1183581 h 3334863"/>
                  <a:gd name="csX27" fmla="*/ 3758187 w 4058775"/>
                  <a:gd name="csY27" fmla="*/ 857598 h 3334863"/>
                  <a:gd name="csX28" fmla="*/ 3447616 w 4058775"/>
                  <a:gd name="csY28" fmla="*/ 677034 h 3334863"/>
                  <a:gd name="csX29" fmla="*/ 3182053 w 4058775"/>
                  <a:gd name="csY29" fmla="*/ 651965 h 3334863"/>
                  <a:gd name="csX30" fmla="*/ 2926557 w 4058775"/>
                  <a:gd name="csY30" fmla="*/ 376121 h 3334863"/>
                  <a:gd name="csX31" fmla="*/ 2385531 w 4058775"/>
                  <a:gd name="csY31" fmla="*/ 732169 h 3334863"/>
                  <a:gd name="csX32" fmla="*/ 1894589 w 4058775"/>
                  <a:gd name="csY32" fmla="*/ 752241 h 3334863"/>
                  <a:gd name="csX33" fmla="*/ 1358555 w 4058775"/>
                  <a:gd name="csY33" fmla="*/ 661959 h 3334863"/>
                  <a:gd name="csX34" fmla="*/ 982840 w 4058775"/>
                  <a:gd name="csY34" fmla="*/ 20072 h 3334863"/>
                  <a:gd name="csX35" fmla="*/ 552049 w 4058775"/>
                  <a:gd name="csY35" fmla="*/ 0 h 3334863"/>
                  <a:gd name="csX36" fmla="*/ 602133 w 4058775"/>
                  <a:gd name="csY36" fmla="*/ 441334 h 3334863"/>
                  <a:gd name="csX37" fmla="*/ 400798 w 4058775"/>
                  <a:gd name="csY37" fmla="*/ 121681 h 3334863"/>
                  <a:gd name="csX38" fmla="*/ 46049 w 4058775"/>
                  <a:gd name="csY38" fmla="*/ 175567 h 3334863"/>
                  <a:gd name="csX39" fmla="*/ 106199 w 4058775"/>
                  <a:gd name="csY39" fmla="*/ 501550 h 3334863"/>
                  <a:gd name="csX40" fmla="*/ 271511 w 4058775"/>
                  <a:gd name="csY40" fmla="*/ 606823 h 3334863"/>
                  <a:gd name="csX41" fmla="*/ 336653 w 4058775"/>
                  <a:gd name="csY41" fmla="*/ 792385 h 3334863"/>
                  <a:gd name="csX42" fmla="*/ 371762 w 4058775"/>
                  <a:gd name="csY42" fmla="*/ 1023088 h 3334863"/>
                  <a:gd name="csX43" fmla="*/ 512031 w 4058775"/>
                  <a:gd name="csY43" fmla="*/ 1263785 h 3334863"/>
                  <a:gd name="csX44" fmla="*/ 702385 w 4058775"/>
                  <a:gd name="csY44" fmla="*/ 1439269 h 3334863"/>
                  <a:gd name="csX45" fmla="*/ 1373696 w 4058775"/>
                  <a:gd name="csY45" fmla="*/ 1439269 h 3334863"/>
                  <a:gd name="csX0" fmla="*/ 1373696 w 4058776"/>
                  <a:gd name="csY0" fmla="*/ 1439436 h 3334864"/>
                  <a:gd name="csX1" fmla="*/ 2300504 w 4058776"/>
                  <a:gd name="csY1" fmla="*/ 1248877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335336 w 4058776"/>
                  <a:gd name="csY1" fmla="*/ 1161796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335336 w 4058776"/>
                  <a:gd name="csY1" fmla="*/ 1161796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209068 w 4058776"/>
                  <a:gd name="csY1" fmla="*/ 1061653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209068 w 4058776"/>
                  <a:gd name="csY1" fmla="*/ 1061653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209068 w 4058776"/>
                  <a:gd name="csY1" fmla="*/ 1061653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4058776" h="3334864">
                    <a:moveTo>
                      <a:pt x="1373696" y="1439436"/>
                    </a:moveTo>
                    <a:cubicBezTo>
                      <a:pt x="1513965" y="1369226"/>
                      <a:pt x="2108002" y="1247667"/>
                      <a:pt x="2209068" y="1061653"/>
                    </a:cubicBezTo>
                    <a:cubicBezTo>
                      <a:pt x="2255379" y="976417"/>
                      <a:pt x="2540184" y="1279433"/>
                      <a:pt x="2624726" y="1381680"/>
                    </a:cubicBezTo>
                    <a:cubicBezTo>
                      <a:pt x="2709268" y="1483927"/>
                      <a:pt x="2793734" y="1625394"/>
                      <a:pt x="2716319" y="1675136"/>
                    </a:cubicBezTo>
                    <a:cubicBezTo>
                      <a:pt x="2638904" y="1724878"/>
                      <a:pt x="2528545" y="1780576"/>
                      <a:pt x="2160235" y="1680133"/>
                    </a:cubicBezTo>
                    <a:cubicBezTo>
                      <a:pt x="1791925" y="1579773"/>
                      <a:pt x="1594167" y="1685130"/>
                      <a:pt x="1473948" y="1725274"/>
                    </a:cubicBezTo>
                    <a:cubicBezTo>
                      <a:pt x="1353729" y="1765418"/>
                      <a:pt x="1263544" y="1735269"/>
                      <a:pt x="1213460" y="1775413"/>
                    </a:cubicBezTo>
                    <a:cubicBezTo>
                      <a:pt x="1163376" y="1815556"/>
                      <a:pt x="1143326" y="1965971"/>
                      <a:pt x="1008048" y="2006115"/>
                    </a:cubicBezTo>
                    <a:cubicBezTo>
                      <a:pt x="872771" y="2046259"/>
                      <a:pt x="637325" y="1996121"/>
                      <a:pt x="597225" y="2106392"/>
                    </a:cubicBezTo>
                    <a:cubicBezTo>
                      <a:pt x="557124" y="2216746"/>
                      <a:pt x="627258" y="2377239"/>
                      <a:pt x="587158" y="2567798"/>
                    </a:cubicBezTo>
                    <a:cubicBezTo>
                      <a:pt x="547057" y="2758357"/>
                      <a:pt x="537073" y="2953913"/>
                      <a:pt x="577174" y="3089336"/>
                    </a:cubicBezTo>
                    <a:cubicBezTo>
                      <a:pt x="609288" y="3197775"/>
                      <a:pt x="628506" y="3254743"/>
                      <a:pt x="737743" y="3334864"/>
                    </a:cubicBezTo>
                    <a:cubicBezTo>
                      <a:pt x="790240" y="3334697"/>
                      <a:pt x="822687" y="3330033"/>
                      <a:pt x="822687" y="3330033"/>
                    </a:cubicBezTo>
                    <a:cubicBezTo>
                      <a:pt x="1143326" y="3355103"/>
                      <a:pt x="983006" y="2788423"/>
                      <a:pt x="983006" y="2788423"/>
                    </a:cubicBezTo>
                    <a:lnTo>
                      <a:pt x="1058132" y="2723210"/>
                    </a:lnTo>
                    <a:lnTo>
                      <a:pt x="1183343" y="3279895"/>
                    </a:lnTo>
                    <a:cubicBezTo>
                      <a:pt x="1183343" y="3279895"/>
                      <a:pt x="1253477" y="3029120"/>
                      <a:pt x="1283511" y="2838561"/>
                    </a:cubicBezTo>
                    <a:cubicBezTo>
                      <a:pt x="1313545" y="2648002"/>
                      <a:pt x="1879613" y="1910753"/>
                      <a:pt x="1924706" y="1925827"/>
                    </a:cubicBezTo>
                    <a:cubicBezTo>
                      <a:pt x="1969798" y="1940902"/>
                      <a:pt x="2220303" y="2041179"/>
                      <a:pt x="2360572" y="2041179"/>
                    </a:cubicBezTo>
                    <a:cubicBezTo>
                      <a:pt x="2500841" y="2041179"/>
                      <a:pt x="2756337" y="1780410"/>
                      <a:pt x="2831463" y="1735269"/>
                    </a:cubicBezTo>
                    <a:cubicBezTo>
                      <a:pt x="2906590" y="1690127"/>
                      <a:pt x="3147110" y="1930825"/>
                      <a:pt x="3197195" y="1920830"/>
                    </a:cubicBezTo>
                    <a:cubicBezTo>
                      <a:pt x="3247279" y="1910836"/>
                      <a:pt x="3282388" y="1765335"/>
                      <a:pt x="3322405" y="1760338"/>
                    </a:cubicBezTo>
                    <a:cubicBezTo>
                      <a:pt x="3362506" y="1755341"/>
                      <a:pt x="3402523" y="1720194"/>
                      <a:pt x="3402523" y="1720194"/>
                    </a:cubicBezTo>
                    <a:cubicBezTo>
                      <a:pt x="3402523" y="1720194"/>
                      <a:pt x="3512758" y="1715197"/>
                      <a:pt x="3587885" y="1695125"/>
                    </a:cubicBezTo>
                    <a:cubicBezTo>
                      <a:pt x="3663011" y="1675053"/>
                      <a:pt x="3678069" y="1514560"/>
                      <a:pt x="3848373" y="1464422"/>
                    </a:cubicBezTo>
                    <a:cubicBezTo>
                      <a:pt x="4018675" y="1414284"/>
                      <a:pt x="4058776" y="1278860"/>
                      <a:pt x="4058776" y="1278860"/>
                    </a:cubicBezTo>
                    <a:cubicBezTo>
                      <a:pt x="4058776" y="1278860"/>
                      <a:pt x="4028742" y="1253791"/>
                      <a:pt x="3948541" y="1183581"/>
                    </a:cubicBezTo>
                    <a:cubicBezTo>
                      <a:pt x="3868423" y="1113370"/>
                      <a:pt x="3813263" y="982944"/>
                      <a:pt x="3758187" y="857598"/>
                    </a:cubicBezTo>
                    <a:cubicBezTo>
                      <a:pt x="3703112" y="732253"/>
                      <a:pt x="3572826" y="651965"/>
                      <a:pt x="3447616" y="677034"/>
                    </a:cubicBezTo>
                    <a:cubicBezTo>
                      <a:pt x="3322405" y="702103"/>
                      <a:pt x="3252187" y="687028"/>
                      <a:pt x="3182053" y="651965"/>
                    </a:cubicBezTo>
                    <a:cubicBezTo>
                      <a:pt x="3111918" y="616901"/>
                      <a:pt x="3101935" y="461406"/>
                      <a:pt x="2926557" y="376121"/>
                    </a:cubicBezTo>
                    <a:cubicBezTo>
                      <a:pt x="2751262" y="290836"/>
                      <a:pt x="2545850" y="566680"/>
                      <a:pt x="2385531" y="732169"/>
                    </a:cubicBezTo>
                    <a:cubicBezTo>
                      <a:pt x="2225211" y="897659"/>
                      <a:pt x="2069884" y="832446"/>
                      <a:pt x="1894589" y="752241"/>
                    </a:cubicBezTo>
                    <a:cubicBezTo>
                      <a:pt x="1719294" y="672037"/>
                      <a:pt x="1634101" y="742247"/>
                      <a:pt x="1358555" y="661959"/>
                    </a:cubicBezTo>
                    <a:cubicBezTo>
                      <a:pt x="1083008" y="581754"/>
                      <a:pt x="982840" y="20072"/>
                      <a:pt x="982840" y="20072"/>
                    </a:cubicBezTo>
                    <a:lnTo>
                      <a:pt x="552049" y="0"/>
                    </a:lnTo>
                    <a:cubicBezTo>
                      <a:pt x="552049" y="0"/>
                      <a:pt x="672268" y="431256"/>
                      <a:pt x="602133" y="441334"/>
                    </a:cubicBezTo>
                    <a:cubicBezTo>
                      <a:pt x="563197" y="446914"/>
                      <a:pt x="490400" y="282673"/>
                      <a:pt x="400798" y="121681"/>
                    </a:cubicBezTo>
                    <a:cubicBezTo>
                      <a:pt x="400798" y="121681"/>
                      <a:pt x="156284" y="-50138"/>
                      <a:pt x="46049" y="175567"/>
                    </a:cubicBezTo>
                    <a:cubicBezTo>
                      <a:pt x="-64187" y="401273"/>
                      <a:pt x="51040" y="506547"/>
                      <a:pt x="106199" y="501550"/>
                    </a:cubicBezTo>
                    <a:cubicBezTo>
                      <a:pt x="161275" y="496553"/>
                      <a:pt x="266519" y="521622"/>
                      <a:pt x="271511" y="606823"/>
                    </a:cubicBezTo>
                    <a:cubicBezTo>
                      <a:pt x="276502" y="692109"/>
                      <a:pt x="261527" y="687028"/>
                      <a:pt x="336653" y="792385"/>
                    </a:cubicBezTo>
                    <a:cubicBezTo>
                      <a:pt x="411780" y="897742"/>
                      <a:pt x="356704" y="987941"/>
                      <a:pt x="371762" y="1023088"/>
                    </a:cubicBezTo>
                    <a:cubicBezTo>
                      <a:pt x="386821" y="1058152"/>
                      <a:pt x="351712" y="1168506"/>
                      <a:pt x="512031" y="1263785"/>
                    </a:cubicBezTo>
                    <a:cubicBezTo>
                      <a:pt x="672351" y="1359065"/>
                      <a:pt x="647309" y="1429275"/>
                      <a:pt x="702385" y="1439269"/>
                    </a:cubicBezTo>
                    <a:cubicBezTo>
                      <a:pt x="757461" y="1449264"/>
                      <a:pt x="1233427" y="1509480"/>
                      <a:pt x="1373696" y="1439269"/>
                    </a:cubicBezTo>
                    <a:lnTo>
                      <a:pt x="1373696" y="1439436"/>
                    </a:lnTo>
                    <a:close/>
                  </a:path>
                </a:pathLst>
              </a:custGeom>
              <a:solidFill>
                <a:srgbClr val="FDD9C1"/>
              </a:solidFill>
              <a:ln w="6350">
                <a:solidFill>
                  <a:srgbClr val="D69E89"/>
                </a:solidFill>
                <a:round/>
                <a:headEnd/>
                <a:tailEnd/>
              </a:ln>
            </p:spPr>
            <p:txBody>
              <a:bodyPr/>
              <a:lstStyle/>
              <a:p>
                <a:endParaRPr lang="en-US"/>
              </a:p>
            </p:txBody>
          </p:sp>
          <p:sp>
            <p:nvSpPr>
              <p:cNvPr id="1692" name="Freeform 2433">
                <a:extLst>
                  <a:ext uri="{FF2B5EF4-FFF2-40B4-BE49-F238E27FC236}">
                    <a16:creationId xmlns:a16="http://schemas.microsoft.com/office/drawing/2014/main" id="{9BBC582F-5165-0A91-AA6F-9DCEDA676DAA}"/>
                  </a:ext>
                </a:extLst>
              </p:cNvPr>
              <p:cNvSpPr/>
              <p:nvPr/>
            </p:nvSpPr>
            <p:spPr>
              <a:xfrm>
                <a:off x="-5098542" y="4935378"/>
                <a:ext cx="452022" cy="592810"/>
              </a:xfrm>
              <a:custGeom>
                <a:avLst/>
                <a:gdLst>
                  <a:gd name="csX0" fmla="*/ 6062 w 619884"/>
                  <a:gd name="csY0" fmla="*/ 60797 h 812955"/>
                  <a:gd name="csX1" fmla="*/ 176365 w 619884"/>
                  <a:gd name="csY1" fmla="*/ 512125 h 812955"/>
                  <a:gd name="csX2" fmla="*/ 421877 w 619884"/>
                  <a:gd name="csY2" fmla="*/ 662540 h 812955"/>
                  <a:gd name="csX3" fmla="*/ 592014 w 619884"/>
                  <a:gd name="csY3" fmla="*/ 812955 h 812955"/>
                  <a:gd name="csX4" fmla="*/ 619885 w 619884"/>
                  <a:gd name="csY4" fmla="*/ 637471 h 812955"/>
                  <a:gd name="csX5" fmla="*/ 291592 w 619884"/>
                  <a:gd name="csY5" fmla="*/ 361627 h 812955"/>
                  <a:gd name="csX6" fmla="*/ 66130 w 619884"/>
                  <a:gd name="csY6" fmla="*/ 45723 h 812955"/>
                  <a:gd name="csX7" fmla="*/ 5979 w 619884"/>
                  <a:gd name="csY7" fmla="*/ 60797 h 8129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19884" h="812955">
                    <a:moveTo>
                      <a:pt x="6062" y="60797"/>
                    </a:moveTo>
                    <a:cubicBezTo>
                      <a:pt x="6062" y="60797"/>
                      <a:pt x="46162" y="391777"/>
                      <a:pt x="176365" y="512125"/>
                    </a:cubicBezTo>
                    <a:cubicBezTo>
                      <a:pt x="306650" y="632474"/>
                      <a:pt x="346668" y="562264"/>
                      <a:pt x="421877" y="662540"/>
                    </a:cubicBezTo>
                    <a:cubicBezTo>
                      <a:pt x="497004" y="762817"/>
                      <a:pt x="592014" y="812955"/>
                      <a:pt x="592014" y="812955"/>
                    </a:cubicBezTo>
                    <a:lnTo>
                      <a:pt x="619885" y="637471"/>
                    </a:lnTo>
                    <a:cubicBezTo>
                      <a:pt x="619885" y="637471"/>
                      <a:pt x="466970" y="441832"/>
                      <a:pt x="291592" y="361627"/>
                    </a:cubicBezTo>
                    <a:cubicBezTo>
                      <a:pt x="116297" y="281423"/>
                      <a:pt x="91172" y="115933"/>
                      <a:pt x="66130" y="45723"/>
                    </a:cubicBezTo>
                    <a:cubicBezTo>
                      <a:pt x="41087" y="-24488"/>
                      <a:pt x="-19064" y="-9413"/>
                      <a:pt x="5979" y="60797"/>
                    </a:cubicBezTo>
                    <a:close/>
                  </a:path>
                </a:pathLst>
              </a:custGeom>
              <a:solidFill>
                <a:srgbClr val="EEB6A0"/>
              </a:solidFill>
              <a:ln w="6350" cap="flat">
                <a:solidFill>
                  <a:srgbClr val="D69E89"/>
                </a:solidFill>
                <a:prstDash val="solid"/>
                <a:miter/>
              </a:ln>
            </p:spPr>
            <p:txBody>
              <a:bodyPr/>
              <a:lstStyle/>
              <a:p>
                <a:endParaRPr lang="en-US"/>
              </a:p>
            </p:txBody>
          </p:sp>
          <p:sp>
            <p:nvSpPr>
              <p:cNvPr id="1693" name="Freeform 2434">
                <a:extLst>
                  <a:ext uri="{FF2B5EF4-FFF2-40B4-BE49-F238E27FC236}">
                    <a16:creationId xmlns:a16="http://schemas.microsoft.com/office/drawing/2014/main" id="{16BA0C50-3CB8-3080-C6A8-D97F5B95CCA2}"/>
                  </a:ext>
                </a:extLst>
              </p:cNvPr>
              <p:cNvSpPr/>
              <p:nvPr/>
            </p:nvSpPr>
            <p:spPr>
              <a:xfrm>
                <a:off x="-3746935" y="4324622"/>
                <a:ext cx="76662" cy="79465"/>
              </a:xfrm>
              <a:custGeom>
                <a:avLst/>
                <a:gdLst>
                  <a:gd name="csX0" fmla="*/ 57474 w 105130"/>
                  <a:gd name="csY0" fmla="*/ 108893 h 108976"/>
                  <a:gd name="csX1" fmla="*/ 105062 w 105130"/>
                  <a:gd name="csY1" fmla="*/ 56340 h 108976"/>
                  <a:gd name="csX2" fmla="*/ 65128 w 105130"/>
                  <a:gd name="csY2" fmla="*/ 3120 h 108976"/>
                  <a:gd name="csX3" fmla="*/ 2232 w 105130"/>
                  <a:gd name="csY3" fmla="*/ 17695 h 108976"/>
                  <a:gd name="csX4" fmla="*/ 57557 w 105130"/>
                  <a:gd name="csY4" fmla="*/ 108977 h 108976"/>
                </a:gdLst>
                <a:ahLst/>
                <a:cxnLst>
                  <a:cxn ang="0">
                    <a:pos x="csX0" y="csY0"/>
                  </a:cxn>
                  <a:cxn ang="0">
                    <a:pos x="csX1" y="csY1"/>
                  </a:cxn>
                  <a:cxn ang="0">
                    <a:pos x="csX2" y="csY2"/>
                  </a:cxn>
                  <a:cxn ang="0">
                    <a:pos x="csX3" y="csY3"/>
                  </a:cxn>
                  <a:cxn ang="0">
                    <a:pos x="csX4" y="csY4"/>
                  </a:cxn>
                </a:cxnLst>
                <a:rect l="l" t="t" r="r" b="b"/>
                <a:pathLst>
                  <a:path w="105130" h="108976">
                    <a:moveTo>
                      <a:pt x="57474" y="108893"/>
                    </a:moveTo>
                    <a:cubicBezTo>
                      <a:pt x="57474" y="108893"/>
                      <a:pt x="107225" y="77994"/>
                      <a:pt x="105062" y="56340"/>
                    </a:cubicBezTo>
                    <a:cubicBezTo>
                      <a:pt x="102816" y="34685"/>
                      <a:pt x="65128" y="3120"/>
                      <a:pt x="65128" y="3120"/>
                    </a:cubicBezTo>
                    <a:cubicBezTo>
                      <a:pt x="65128" y="3120"/>
                      <a:pt x="17789" y="-10040"/>
                      <a:pt x="2232" y="17695"/>
                    </a:cubicBezTo>
                    <a:cubicBezTo>
                      <a:pt x="-13326" y="45429"/>
                      <a:pt x="57557" y="108977"/>
                      <a:pt x="57557" y="108977"/>
                    </a:cubicBezTo>
                    <a:close/>
                  </a:path>
                </a:pathLst>
              </a:custGeom>
              <a:solidFill>
                <a:srgbClr val="ECB59F"/>
              </a:solidFill>
              <a:ln w="8307" cap="flat">
                <a:noFill/>
                <a:prstDash val="solid"/>
                <a:miter/>
              </a:ln>
            </p:spPr>
            <p:txBody>
              <a:bodyPr/>
              <a:lstStyle/>
              <a:p>
                <a:endParaRPr lang="en-US"/>
              </a:p>
            </p:txBody>
          </p:sp>
          <p:sp>
            <p:nvSpPr>
              <p:cNvPr id="1694" name="Freeform 2435">
                <a:extLst>
                  <a:ext uri="{FF2B5EF4-FFF2-40B4-BE49-F238E27FC236}">
                    <a16:creationId xmlns:a16="http://schemas.microsoft.com/office/drawing/2014/main" id="{49E1D692-F9ED-ED87-480F-EAD781E53114}"/>
                  </a:ext>
                </a:extLst>
              </p:cNvPr>
              <p:cNvSpPr/>
              <p:nvPr/>
            </p:nvSpPr>
            <p:spPr>
              <a:xfrm>
                <a:off x="-3845144" y="4148040"/>
                <a:ext cx="119580" cy="66022"/>
              </a:xfrm>
              <a:custGeom>
                <a:avLst/>
                <a:gdLst>
                  <a:gd name="csX0" fmla="*/ 4794 w 163987"/>
                  <a:gd name="csY0" fmla="*/ 54719 h 90541"/>
                  <a:gd name="csX1" fmla="*/ 86077 w 163987"/>
                  <a:gd name="csY1" fmla="*/ 90532 h 90541"/>
                  <a:gd name="csX2" fmla="*/ 155629 w 163987"/>
                  <a:gd name="csY2" fmla="*/ 31482 h 90541"/>
                  <a:gd name="csX3" fmla="*/ 40901 w 163987"/>
                  <a:gd name="csY3" fmla="*/ 0 h 90541"/>
                  <a:gd name="csX4" fmla="*/ 4794 w 163987"/>
                  <a:gd name="csY4" fmla="*/ 54636 h 90541"/>
                </a:gdLst>
                <a:ahLst/>
                <a:cxnLst>
                  <a:cxn ang="0">
                    <a:pos x="csX0" y="csY0"/>
                  </a:cxn>
                  <a:cxn ang="0">
                    <a:pos x="csX1" y="csY1"/>
                  </a:cxn>
                  <a:cxn ang="0">
                    <a:pos x="csX2" y="csY2"/>
                  </a:cxn>
                  <a:cxn ang="0">
                    <a:pos x="csX3" y="csY3"/>
                  </a:cxn>
                  <a:cxn ang="0">
                    <a:pos x="csX4" y="csY4"/>
                  </a:cxn>
                </a:cxnLst>
                <a:rect l="l" t="t" r="r" b="b"/>
                <a:pathLst>
                  <a:path w="163987" h="90541">
                    <a:moveTo>
                      <a:pt x="4794" y="54719"/>
                    </a:moveTo>
                    <a:cubicBezTo>
                      <a:pt x="4794" y="54719"/>
                      <a:pt x="22265" y="91199"/>
                      <a:pt x="86077" y="90532"/>
                    </a:cubicBezTo>
                    <a:cubicBezTo>
                      <a:pt x="149888" y="89949"/>
                      <a:pt x="179839" y="63381"/>
                      <a:pt x="155629" y="31482"/>
                    </a:cubicBezTo>
                    <a:cubicBezTo>
                      <a:pt x="131502" y="-333"/>
                      <a:pt x="40901" y="0"/>
                      <a:pt x="40901" y="0"/>
                    </a:cubicBezTo>
                    <a:cubicBezTo>
                      <a:pt x="40901" y="0"/>
                      <a:pt x="-16671" y="28401"/>
                      <a:pt x="4794" y="54636"/>
                    </a:cubicBezTo>
                    <a:close/>
                  </a:path>
                </a:pathLst>
              </a:custGeom>
              <a:solidFill>
                <a:srgbClr val="ECB59F"/>
              </a:solidFill>
              <a:ln w="8307" cap="flat">
                <a:noFill/>
                <a:prstDash val="solid"/>
                <a:miter/>
              </a:ln>
            </p:spPr>
            <p:txBody>
              <a:bodyPr/>
              <a:lstStyle/>
              <a:p>
                <a:endParaRPr lang="en-US"/>
              </a:p>
            </p:txBody>
          </p:sp>
          <p:sp>
            <p:nvSpPr>
              <p:cNvPr id="1695" name="Freeform 2436">
                <a:extLst>
                  <a:ext uri="{FF2B5EF4-FFF2-40B4-BE49-F238E27FC236}">
                    <a16:creationId xmlns:a16="http://schemas.microsoft.com/office/drawing/2014/main" id="{CE141D08-26B8-D3F2-7A1E-AFCD790F0604}"/>
                  </a:ext>
                </a:extLst>
              </p:cNvPr>
              <p:cNvSpPr/>
              <p:nvPr/>
            </p:nvSpPr>
            <p:spPr>
              <a:xfrm>
                <a:off x="-3910332" y="4094349"/>
                <a:ext cx="72777" cy="43096"/>
              </a:xfrm>
              <a:custGeom>
                <a:avLst/>
                <a:gdLst>
                  <a:gd name="csX0" fmla="*/ 12 w 99803"/>
                  <a:gd name="csY0" fmla="*/ 32068 h 59100"/>
                  <a:gd name="csX1" fmla="*/ 43191 w 99803"/>
                  <a:gd name="csY1" fmla="*/ 59053 h 59100"/>
                  <a:gd name="csX2" fmla="*/ 96187 w 99803"/>
                  <a:gd name="csY2" fmla="*/ 17410 h 59100"/>
                  <a:gd name="csX3" fmla="*/ 12 w 99803"/>
                  <a:gd name="csY3" fmla="*/ 32068 h 59100"/>
                </a:gdLst>
                <a:ahLst/>
                <a:cxnLst>
                  <a:cxn ang="0">
                    <a:pos x="csX0" y="csY0"/>
                  </a:cxn>
                  <a:cxn ang="0">
                    <a:pos x="csX1" y="csY1"/>
                  </a:cxn>
                  <a:cxn ang="0">
                    <a:pos x="csX2" y="csY2"/>
                  </a:cxn>
                  <a:cxn ang="0">
                    <a:pos x="csX3" y="csY3"/>
                  </a:cxn>
                </a:cxnLst>
                <a:rect l="l" t="t" r="r" b="b"/>
                <a:pathLst>
                  <a:path w="99803" h="59100">
                    <a:moveTo>
                      <a:pt x="12" y="32068"/>
                    </a:moveTo>
                    <a:cubicBezTo>
                      <a:pt x="12" y="32068"/>
                      <a:pt x="7001" y="57804"/>
                      <a:pt x="43191" y="59053"/>
                    </a:cubicBezTo>
                    <a:cubicBezTo>
                      <a:pt x="79382" y="60302"/>
                      <a:pt x="110663" y="36483"/>
                      <a:pt x="96187" y="17410"/>
                    </a:cubicBezTo>
                    <a:cubicBezTo>
                      <a:pt x="81711" y="-1663"/>
                      <a:pt x="-1152" y="-14822"/>
                      <a:pt x="12" y="32068"/>
                    </a:cubicBezTo>
                    <a:close/>
                  </a:path>
                </a:pathLst>
              </a:custGeom>
              <a:solidFill>
                <a:srgbClr val="ECB59F"/>
              </a:solidFill>
              <a:ln w="8307" cap="flat">
                <a:noFill/>
                <a:prstDash val="solid"/>
                <a:miter/>
              </a:ln>
            </p:spPr>
            <p:txBody>
              <a:bodyPr/>
              <a:lstStyle/>
              <a:p>
                <a:endParaRPr lang="en-US"/>
              </a:p>
            </p:txBody>
          </p:sp>
          <p:sp>
            <p:nvSpPr>
              <p:cNvPr id="1696" name="Freeform 2437">
                <a:extLst>
                  <a:ext uri="{FF2B5EF4-FFF2-40B4-BE49-F238E27FC236}">
                    <a16:creationId xmlns:a16="http://schemas.microsoft.com/office/drawing/2014/main" id="{49816C90-5FA1-7F41-826E-1FDFF3AB53B8}"/>
                  </a:ext>
                </a:extLst>
              </p:cNvPr>
              <p:cNvSpPr/>
              <p:nvPr/>
            </p:nvSpPr>
            <p:spPr>
              <a:xfrm>
                <a:off x="-3887409" y="4220411"/>
                <a:ext cx="75328" cy="77484"/>
              </a:xfrm>
              <a:custGeom>
                <a:avLst/>
                <a:gdLst>
                  <a:gd name="csX0" fmla="*/ 3436 w 103302"/>
                  <a:gd name="csY0" fmla="*/ 36427 h 106258"/>
                  <a:gd name="csX1" fmla="*/ 73821 w 103302"/>
                  <a:gd name="csY1" fmla="*/ 106221 h 106258"/>
                  <a:gd name="csX2" fmla="*/ 75235 w 103302"/>
                  <a:gd name="csY2" fmla="*/ 9026 h 106258"/>
                  <a:gd name="csX3" fmla="*/ 3436 w 103302"/>
                  <a:gd name="csY3" fmla="*/ 36427 h 106258"/>
                </a:gdLst>
                <a:ahLst/>
                <a:cxnLst>
                  <a:cxn ang="0">
                    <a:pos x="csX0" y="csY0"/>
                  </a:cxn>
                  <a:cxn ang="0">
                    <a:pos x="csX1" y="csY1"/>
                  </a:cxn>
                  <a:cxn ang="0">
                    <a:pos x="csX2" y="csY2"/>
                  </a:cxn>
                  <a:cxn ang="0">
                    <a:pos x="csX3" y="csY3"/>
                  </a:cxn>
                </a:cxnLst>
                <a:rect l="l" t="t" r="r" b="b"/>
                <a:pathLst>
                  <a:path w="103302" h="106258">
                    <a:moveTo>
                      <a:pt x="3436" y="36427"/>
                    </a:moveTo>
                    <a:cubicBezTo>
                      <a:pt x="3436" y="36427"/>
                      <a:pt x="24735" y="98059"/>
                      <a:pt x="73821" y="106221"/>
                    </a:cubicBezTo>
                    <a:cubicBezTo>
                      <a:pt x="112174" y="108220"/>
                      <a:pt x="113589" y="29597"/>
                      <a:pt x="75235" y="9026"/>
                    </a:cubicBezTo>
                    <a:cubicBezTo>
                      <a:pt x="36881" y="-11546"/>
                      <a:pt x="-13702" y="5361"/>
                      <a:pt x="3436" y="36427"/>
                    </a:cubicBezTo>
                    <a:close/>
                  </a:path>
                </a:pathLst>
              </a:custGeom>
              <a:solidFill>
                <a:srgbClr val="ECB59F"/>
              </a:solidFill>
              <a:ln w="8307" cap="flat">
                <a:noFill/>
                <a:prstDash val="solid"/>
                <a:miter/>
              </a:ln>
            </p:spPr>
            <p:txBody>
              <a:bodyPr/>
              <a:lstStyle/>
              <a:p>
                <a:endParaRPr lang="en-US"/>
              </a:p>
            </p:txBody>
          </p:sp>
          <p:sp>
            <p:nvSpPr>
              <p:cNvPr id="1697" name="Freeform 2438">
                <a:extLst>
                  <a:ext uri="{FF2B5EF4-FFF2-40B4-BE49-F238E27FC236}">
                    <a16:creationId xmlns:a16="http://schemas.microsoft.com/office/drawing/2014/main" id="{422EB906-DA7C-7BCE-E0D2-E1A2104FD899}"/>
                  </a:ext>
                </a:extLst>
              </p:cNvPr>
              <p:cNvSpPr/>
              <p:nvPr/>
            </p:nvSpPr>
            <p:spPr>
              <a:xfrm>
                <a:off x="-3722558" y="4108556"/>
                <a:ext cx="46400" cy="30322"/>
              </a:xfrm>
              <a:custGeom>
                <a:avLst/>
                <a:gdLst>
                  <a:gd name="csX0" fmla="*/ 0 w 63630"/>
                  <a:gd name="csY0" fmla="*/ 22581 h 41583"/>
                  <a:gd name="csX1" fmla="*/ 26789 w 63630"/>
                  <a:gd name="csY1" fmla="*/ 41404 h 41583"/>
                  <a:gd name="csX2" fmla="*/ 63229 w 63630"/>
                  <a:gd name="csY2" fmla="*/ 26412 h 41583"/>
                  <a:gd name="csX3" fmla="*/ 45342 w 63630"/>
                  <a:gd name="csY3" fmla="*/ 260 h 41583"/>
                  <a:gd name="csX4" fmla="*/ 0 w 63630"/>
                  <a:gd name="csY4" fmla="*/ 22498 h 41583"/>
                </a:gdLst>
                <a:ahLst/>
                <a:cxnLst>
                  <a:cxn ang="0">
                    <a:pos x="csX0" y="csY0"/>
                  </a:cxn>
                  <a:cxn ang="0">
                    <a:pos x="csX1" y="csY1"/>
                  </a:cxn>
                  <a:cxn ang="0">
                    <a:pos x="csX2" y="csY2"/>
                  </a:cxn>
                  <a:cxn ang="0">
                    <a:pos x="csX3" y="csY3"/>
                  </a:cxn>
                  <a:cxn ang="0">
                    <a:pos x="csX4" y="csY4"/>
                  </a:cxn>
                </a:cxnLst>
                <a:rect l="l" t="t" r="r" b="b"/>
                <a:pathLst>
                  <a:path w="63630" h="41583">
                    <a:moveTo>
                      <a:pt x="0" y="22581"/>
                    </a:moveTo>
                    <a:cubicBezTo>
                      <a:pt x="0" y="22581"/>
                      <a:pt x="3910" y="43736"/>
                      <a:pt x="26789" y="41404"/>
                    </a:cubicBezTo>
                    <a:cubicBezTo>
                      <a:pt x="49668" y="39072"/>
                      <a:pt x="66474" y="36906"/>
                      <a:pt x="63229" y="26412"/>
                    </a:cubicBezTo>
                    <a:cubicBezTo>
                      <a:pt x="59985" y="16001"/>
                      <a:pt x="53911" y="3342"/>
                      <a:pt x="45342" y="260"/>
                    </a:cubicBezTo>
                    <a:cubicBezTo>
                      <a:pt x="36773" y="-2822"/>
                      <a:pt x="0" y="22498"/>
                      <a:pt x="0" y="22498"/>
                    </a:cubicBezTo>
                    <a:close/>
                  </a:path>
                </a:pathLst>
              </a:custGeom>
              <a:solidFill>
                <a:srgbClr val="ECB59F"/>
              </a:solidFill>
              <a:ln w="8307" cap="flat">
                <a:noFill/>
                <a:prstDash val="solid"/>
                <a:miter/>
              </a:ln>
            </p:spPr>
            <p:txBody>
              <a:bodyPr/>
              <a:lstStyle/>
              <a:p>
                <a:endParaRPr lang="en-US"/>
              </a:p>
            </p:txBody>
          </p:sp>
          <p:sp>
            <p:nvSpPr>
              <p:cNvPr id="1698" name="Freeform 2439">
                <a:extLst>
                  <a:ext uri="{FF2B5EF4-FFF2-40B4-BE49-F238E27FC236}">
                    <a16:creationId xmlns:a16="http://schemas.microsoft.com/office/drawing/2014/main" id="{DA371BBA-F591-6BC7-6C09-82FE37C3D1DD}"/>
                  </a:ext>
                </a:extLst>
              </p:cNvPr>
              <p:cNvSpPr/>
              <p:nvPr/>
            </p:nvSpPr>
            <p:spPr>
              <a:xfrm>
                <a:off x="-3786199" y="4240899"/>
                <a:ext cx="81596" cy="39499"/>
              </a:xfrm>
              <a:custGeom>
                <a:avLst/>
                <a:gdLst>
                  <a:gd name="csX0" fmla="*/ 111816 w 111898"/>
                  <a:gd name="csY0" fmla="*/ 40645 h 54167"/>
                  <a:gd name="csX1" fmla="*/ 66224 w 111898"/>
                  <a:gd name="csY1" fmla="*/ 1167 h 54167"/>
                  <a:gd name="csX2" fmla="*/ 1996 w 111898"/>
                  <a:gd name="csY2" fmla="*/ 34148 h 54167"/>
                  <a:gd name="csX3" fmla="*/ 111899 w 111898"/>
                  <a:gd name="csY3" fmla="*/ 40645 h 54167"/>
                </a:gdLst>
                <a:ahLst/>
                <a:cxnLst>
                  <a:cxn ang="0">
                    <a:pos x="csX0" y="csY0"/>
                  </a:cxn>
                  <a:cxn ang="0">
                    <a:pos x="csX1" y="csY1"/>
                  </a:cxn>
                  <a:cxn ang="0">
                    <a:pos x="csX2" y="csY2"/>
                  </a:cxn>
                  <a:cxn ang="0">
                    <a:pos x="csX3" y="csY3"/>
                  </a:cxn>
                </a:cxnLst>
                <a:rect l="l" t="t" r="r" b="b"/>
                <a:pathLst>
                  <a:path w="111898" h="54167">
                    <a:moveTo>
                      <a:pt x="111816" y="40645"/>
                    </a:moveTo>
                    <a:cubicBezTo>
                      <a:pt x="111816" y="40645"/>
                      <a:pt x="99170" y="-8078"/>
                      <a:pt x="66224" y="1167"/>
                    </a:cubicBezTo>
                    <a:cubicBezTo>
                      <a:pt x="33278" y="10412"/>
                      <a:pt x="-9818" y="20656"/>
                      <a:pt x="1996" y="34148"/>
                    </a:cubicBezTo>
                    <a:cubicBezTo>
                      <a:pt x="13810" y="47641"/>
                      <a:pt x="84028" y="67962"/>
                      <a:pt x="111899" y="40645"/>
                    </a:cubicBezTo>
                    <a:close/>
                  </a:path>
                </a:pathLst>
              </a:custGeom>
              <a:solidFill>
                <a:srgbClr val="ECB59F"/>
              </a:solidFill>
              <a:ln w="8307" cap="flat">
                <a:noFill/>
                <a:prstDash val="solid"/>
                <a:miter/>
              </a:ln>
            </p:spPr>
            <p:txBody>
              <a:bodyPr/>
              <a:lstStyle/>
              <a:p>
                <a:endParaRPr lang="en-US"/>
              </a:p>
            </p:txBody>
          </p:sp>
          <p:sp>
            <p:nvSpPr>
              <p:cNvPr id="1699" name="Freeform 2440">
                <a:extLst>
                  <a:ext uri="{FF2B5EF4-FFF2-40B4-BE49-F238E27FC236}">
                    <a16:creationId xmlns:a16="http://schemas.microsoft.com/office/drawing/2014/main" id="{E2C745B8-ABC2-FFDF-A69B-525C09D66CF0}"/>
                  </a:ext>
                </a:extLst>
              </p:cNvPr>
              <p:cNvSpPr/>
              <p:nvPr/>
            </p:nvSpPr>
            <p:spPr>
              <a:xfrm>
                <a:off x="-4080025" y="4207606"/>
                <a:ext cx="97809" cy="91779"/>
              </a:xfrm>
              <a:custGeom>
                <a:avLst/>
                <a:gdLst>
                  <a:gd name="csX0" fmla="*/ 110674 w 134132"/>
                  <a:gd name="csY0" fmla="*/ 124778 h 125861"/>
                  <a:gd name="csX1" fmla="*/ 29475 w 134132"/>
                  <a:gd name="csY1" fmla="*/ 88799 h 125861"/>
                  <a:gd name="csX2" fmla="*/ 31971 w 134132"/>
                  <a:gd name="csY2" fmla="*/ 99 h 125861"/>
                  <a:gd name="csX3" fmla="*/ 131224 w 134132"/>
                  <a:gd name="csY3" fmla="*/ 63313 h 125861"/>
                  <a:gd name="csX4" fmla="*/ 110674 w 134132"/>
                  <a:gd name="csY4" fmla="*/ 124862 h 125861"/>
                </a:gdLst>
                <a:ahLst/>
                <a:cxnLst>
                  <a:cxn ang="0">
                    <a:pos x="csX0" y="csY0"/>
                  </a:cxn>
                  <a:cxn ang="0">
                    <a:pos x="csX1" y="csY1"/>
                  </a:cxn>
                  <a:cxn ang="0">
                    <a:pos x="csX2" y="csY2"/>
                  </a:cxn>
                  <a:cxn ang="0">
                    <a:pos x="csX3" y="csY3"/>
                  </a:cxn>
                  <a:cxn ang="0">
                    <a:pos x="csX4" y="csY4"/>
                  </a:cxn>
                </a:cxnLst>
                <a:rect l="l" t="t" r="r" b="b"/>
                <a:pathLst>
                  <a:path w="134132" h="125861">
                    <a:moveTo>
                      <a:pt x="110674" y="124778"/>
                    </a:moveTo>
                    <a:cubicBezTo>
                      <a:pt x="110674" y="124778"/>
                      <a:pt x="70158" y="135606"/>
                      <a:pt x="29475" y="88799"/>
                    </a:cubicBezTo>
                    <a:cubicBezTo>
                      <a:pt x="-11208" y="41992"/>
                      <a:pt x="-9212" y="3097"/>
                      <a:pt x="31971" y="99"/>
                    </a:cubicBezTo>
                    <a:cubicBezTo>
                      <a:pt x="73153" y="-2899"/>
                      <a:pt x="131224" y="63313"/>
                      <a:pt x="131224" y="63313"/>
                    </a:cubicBezTo>
                    <a:cubicBezTo>
                      <a:pt x="131224" y="63313"/>
                      <a:pt x="145534" y="123529"/>
                      <a:pt x="110674" y="124862"/>
                    </a:cubicBezTo>
                    <a:close/>
                  </a:path>
                </a:pathLst>
              </a:custGeom>
              <a:solidFill>
                <a:srgbClr val="ECB59F"/>
              </a:solidFill>
              <a:ln w="8307" cap="flat">
                <a:noFill/>
                <a:prstDash val="solid"/>
                <a:miter/>
              </a:ln>
            </p:spPr>
            <p:txBody>
              <a:bodyPr/>
              <a:lstStyle/>
              <a:p>
                <a:endParaRPr lang="en-US"/>
              </a:p>
            </p:txBody>
          </p:sp>
          <p:sp>
            <p:nvSpPr>
              <p:cNvPr id="1700" name="Freeform 2441">
                <a:extLst>
                  <a:ext uri="{FF2B5EF4-FFF2-40B4-BE49-F238E27FC236}">
                    <a16:creationId xmlns:a16="http://schemas.microsoft.com/office/drawing/2014/main" id="{4143BC53-3F3A-97C7-8CD2-2C2277BDFA0E}"/>
                  </a:ext>
                </a:extLst>
              </p:cNvPr>
              <p:cNvSpPr/>
              <p:nvPr/>
            </p:nvSpPr>
            <p:spPr>
              <a:xfrm>
                <a:off x="-3948390" y="4245301"/>
                <a:ext cx="58530" cy="59855"/>
              </a:xfrm>
              <a:custGeom>
                <a:avLst/>
                <a:gdLst>
                  <a:gd name="csX0" fmla="*/ 68259 w 80266"/>
                  <a:gd name="csY0" fmla="*/ 79498 h 82083"/>
                  <a:gd name="csX1" fmla="*/ 18757 w 80266"/>
                  <a:gd name="csY1" fmla="*/ 65506 h 82083"/>
                  <a:gd name="csX2" fmla="*/ 18009 w 80266"/>
                  <a:gd name="csY2" fmla="*/ 43 h 82083"/>
                  <a:gd name="csX3" fmla="*/ 68259 w 80266"/>
                  <a:gd name="csY3" fmla="*/ 79498 h 82083"/>
                </a:gdLst>
                <a:ahLst/>
                <a:cxnLst>
                  <a:cxn ang="0">
                    <a:pos x="csX0" y="csY0"/>
                  </a:cxn>
                  <a:cxn ang="0">
                    <a:pos x="csX1" y="csY1"/>
                  </a:cxn>
                  <a:cxn ang="0">
                    <a:pos x="csX2" y="csY2"/>
                  </a:cxn>
                  <a:cxn ang="0">
                    <a:pos x="csX3" y="csY3"/>
                  </a:cxn>
                </a:cxnLst>
                <a:rect l="l" t="t" r="r" b="b"/>
                <a:pathLst>
                  <a:path w="80266" h="82083">
                    <a:moveTo>
                      <a:pt x="68259" y="79498"/>
                    </a:moveTo>
                    <a:cubicBezTo>
                      <a:pt x="68259" y="79498"/>
                      <a:pt x="43051" y="90992"/>
                      <a:pt x="18757" y="65506"/>
                    </a:cubicBezTo>
                    <a:cubicBezTo>
                      <a:pt x="-5536" y="39937"/>
                      <a:pt x="-6701" y="1876"/>
                      <a:pt x="18009" y="43"/>
                    </a:cubicBezTo>
                    <a:cubicBezTo>
                      <a:pt x="42718" y="-1706"/>
                      <a:pt x="106696" y="50015"/>
                      <a:pt x="68259" y="79498"/>
                    </a:cubicBezTo>
                    <a:close/>
                  </a:path>
                </a:pathLst>
              </a:custGeom>
              <a:solidFill>
                <a:srgbClr val="ECB59F"/>
              </a:solidFill>
              <a:ln w="8307" cap="flat">
                <a:noFill/>
                <a:prstDash val="solid"/>
                <a:miter/>
              </a:ln>
            </p:spPr>
            <p:txBody>
              <a:bodyPr/>
              <a:lstStyle/>
              <a:p>
                <a:endParaRPr lang="en-US"/>
              </a:p>
            </p:txBody>
          </p:sp>
          <p:sp>
            <p:nvSpPr>
              <p:cNvPr id="1701" name="Freeform 2442">
                <a:extLst>
                  <a:ext uri="{FF2B5EF4-FFF2-40B4-BE49-F238E27FC236}">
                    <a16:creationId xmlns:a16="http://schemas.microsoft.com/office/drawing/2014/main" id="{FDC101BA-9D30-6377-2086-C6F38371D771}"/>
                  </a:ext>
                </a:extLst>
              </p:cNvPr>
              <p:cNvSpPr/>
              <p:nvPr/>
            </p:nvSpPr>
            <p:spPr>
              <a:xfrm>
                <a:off x="-3991895" y="4161797"/>
                <a:ext cx="92371" cy="59568"/>
              </a:xfrm>
              <a:custGeom>
                <a:avLst/>
                <a:gdLst>
                  <a:gd name="csX0" fmla="*/ 107704 w 126674"/>
                  <a:gd name="csY0" fmla="*/ 72498 h 81688"/>
                  <a:gd name="csX1" fmla="*/ 6288 w 126674"/>
                  <a:gd name="csY1" fmla="*/ 66335 h 81688"/>
                  <a:gd name="csX2" fmla="*/ 83328 w 126674"/>
                  <a:gd name="csY2" fmla="*/ 2538 h 81688"/>
                  <a:gd name="csX3" fmla="*/ 107704 w 126674"/>
                  <a:gd name="csY3" fmla="*/ 72498 h 81688"/>
                </a:gdLst>
                <a:ahLst/>
                <a:cxnLst>
                  <a:cxn ang="0">
                    <a:pos x="csX0" y="csY0"/>
                  </a:cxn>
                  <a:cxn ang="0">
                    <a:pos x="csX1" y="csY1"/>
                  </a:cxn>
                  <a:cxn ang="0">
                    <a:pos x="csX2" y="csY2"/>
                  </a:cxn>
                  <a:cxn ang="0">
                    <a:pos x="csX3" y="csY3"/>
                  </a:cxn>
                </a:cxnLst>
                <a:rect l="l" t="t" r="r" b="b"/>
                <a:pathLst>
                  <a:path w="126674" h="81688">
                    <a:moveTo>
                      <a:pt x="107704" y="72498"/>
                    </a:moveTo>
                    <a:cubicBezTo>
                      <a:pt x="107704" y="72498"/>
                      <a:pt x="44475" y="96818"/>
                      <a:pt x="6288" y="66335"/>
                    </a:cubicBezTo>
                    <a:cubicBezTo>
                      <a:pt x="-20002" y="39767"/>
                      <a:pt x="42062" y="-12037"/>
                      <a:pt x="83328" y="2538"/>
                    </a:cubicBezTo>
                    <a:cubicBezTo>
                      <a:pt x="124593" y="17113"/>
                      <a:pt x="143645" y="64919"/>
                      <a:pt x="107704" y="72498"/>
                    </a:cubicBezTo>
                    <a:close/>
                  </a:path>
                </a:pathLst>
              </a:custGeom>
              <a:solidFill>
                <a:srgbClr val="ECB59F"/>
              </a:solidFill>
              <a:ln w="8307" cap="flat">
                <a:noFill/>
                <a:prstDash val="solid"/>
                <a:miter/>
              </a:ln>
            </p:spPr>
            <p:txBody>
              <a:bodyPr/>
              <a:lstStyle/>
              <a:p>
                <a:endParaRPr lang="en-US"/>
              </a:p>
            </p:txBody>
          </p:sp>
          <p:sp>
            <p:nvSpPr>
              <p:cNvPr id="1702" name="Freeform 2443">
                <a:extLst>
                  <a:ext uri="{FF2B5EF4-FFF2-40B4-BE49-F238E27FC236}">
                    <a16:creationId xmlns:a16="http://schemas.microsoft.com/office/drawing/2014/main" id="{53DCA789-2F81-5188-81CC-EDE452735D10}"/>
                  </a:ext>
                </a:extLst>
              </p:cNvPr>
              <p:cNvSpPr/>
              <p:nvPr/>
            </p:nvSpPr>
            <p:spPr>
              <a:xfrm>
                <a:off x="-4061025" y="4135465"/>
                <a:ext cx="35374" cy="38232"/>
              </a:xfrm>
              <a:custGeom>
                <a:avLst/>
                <a:gdLst>
                  <a:gd name="csX0" fmla="*/ 48509 w 48509"/>
                  <a:gd name="csY0" fmla="*/ 49226 h 52429"/>
                  <a:gd name="csX1" fmla="*/ 16063 w 48509"/>
                  <a:gd name="csY1" fmla="*/ 41897 h 52429"/>
                  <a:gd name="csX2" fmla="*/ 4582 w 48509"/>
                  <a:gd name="csY2" fmla="*/ 5751 h 52429"/>
                  <a:gd name="csX3" fmla="*/ 37028 w 48509"/>
                  <a:gd name="csY3" fmla="*/ 1920 h 52429"/>
                  <a:gd name="csX4" fmla="*/ 48426 w 48509"/>
                  <a:gd name="csY4" fmla="*/ 49310 h 52429"/>
                </a:gdLst>
                <a:ahLst/>
                <a:cxnLst>
                  <a:cxn ang="0">
                    <a:pos x="csX0" y="csY0"/>
                  </a:cxn>
                  <a:cxn ang="0">
                    <a:pos x="csX1" y="csY1"/>
                  </a:cxn>
                  <a:cxn ang="0">
                    <a:pos x="csX2" y="csY2"/>
                  </a:cxn>
                  <a:cxn ang="0">
                    <a:pos x="csX3" y="csY3"/>
                  </a:cxn>
                  <a:cxn ang="0">
                    <a:pos x="csX4" y="csY4"/>
                  </a:cxn>
                </a:cxnLst>
                <a:rect l="l" t="t" r="r" b="b"/>
                <a:pathLst>
                  <a:path w="48509" h="52429">
                    <a:moveTo>
                      <a:pt x="48509" y="49226"/>
                    </a:moveTo>
                    <a:cubicBezTo>
                      <a:pt x="48509" y="49226"/>
                      <a:pt x="28958" y="60053"/>
                      <a:pt x="16063" y="41897"/>
                    </a:cubicBezTo>
                    <a:cubicBezTo>
                      <a:pt x="3167" y="23741"/>
                      <a:pt x="-5901" y="10165"/>
                      <a:pt x="4582" y="5751"/>
                    </a:cubicBezTo>
                    <a:cubicBezTo>
                      <a:pt x="15064" y="1337"/>
                      <a:pt x="29125" y="-2411"/>
                      <a:pt x="37028" y="1920"/>
                    </a:cubicBezTo>
                    <a:cubicBezTo>
                      <a:pt x="45015" y="6167"/>
                      <a:pt x="48426" y="49310"/>
                      <a:pt x="48426" y="49310"/>
                    </a:cubicBezTo>
                    <a:close/>
                  </a:path>
                </a:pathLst>
              </a:custGeom>
              <a:solidFill>
                <a:srgbClr val="ECB59F"/>
              </a:solidFill>
              <a:ln w="8307" cap="flat">
                <a:noFill/>
                <a:prstDash val="solid"/>
                <a:miter/>
              </a:ln>
            </p:spPr>
            <p:txBody>
              <a:bodyPr/>
              <a:lstStyle/>
              <a:p>
                <a:endParaRPr lang="en-US"/>
              </a:p>
            </p:txBody>
          </p:sp>
          <p:sp>
            <p:nvSpPr>
              <p:cNvPr id="1703" name="Freeform 2444">
                <a:extLst>
                  <a:ext uri="{FF2B5EF4-FFF2-40B4-BE49-F238E27FC236}">
                    <a16:creationId xmlns:a16="http://schemas.microsoft.com/office/drawing/2014/main" id="{8372BC80-E87F-B17C-0317-D8AD41D735FF}"/>
                  </a:ext>
                </a:extLst>
              </p:cNvPr>
              <p:cNvSpPr/>
              <p:nvPr/>
            </p:nvSpPr>
            <p:spPr>
              <a:xfrm>
                <a:off x="-3998893" y="4054619"/>
                <a:ext cx="64961" cy="53131"/>
              </a:xfrm>
              <a:custGeom>
                <a:avLst/>
                <a:gdLst>
                  <a:gd name="csX0" fmla="*/ 6566 w 89086"/>
                  <a:gd name="csY0" fmla="*/ 65565 h 72861"/>
                  <a:gd name="csX1" fmla="*/ 58231 w 89086"/>
                  <a:gd name="csY1" fmla="*/ 64150 h 72861"/>
                  <a:gd name="csX2" fmla="*/ 76617 w 89086"/>
                  <a:gd name="csY2" fmla="*/ 1102 h 72861"/>
                  <a:gd name="csX3" fmla="*/ 6566 w 89086"/>
                  <a:gd name="csY3" fmla="*/ 65565 h 72861"/>
                </a:gdLst>
                <a:ahLst/>
                <a:cxnLst>
                  <a:cxn ang="0">
                    <a:pos x="csX0" y="csY0"/>
                  </a:cxn>
                  <a:cxn ang="0">
                    <a:pos x="csX1" y="csY1"/>
                  </a:cxn>
                  <a:cxn ang="0">
                    <a:pos x="csX2" y="csY2"/>
                  </a:cxn>
                  <a:cxn ang="0">
                    <a:pos x="csX3" y="csY3"/>
                  </a:cxn>
                </a:cxnLst>
                <a:rect l="l" t="t" r="r" b="b"/>
                <a:pathLst>
                  <a:path w="89086" h="72861">
                    <a:moveTo>
                      <a:pt x="6566" y="65565"/>
                    </a:moveTo>
                    <a:cubicBezTo>
                      <a:pt x="6566" y="65565"/>
                      <a:pt x="27781" y="82889"/>
                      <a:pt x="58231" y="64150"/>
                    </a:cubicBezTo>
                    <a:cubicBezTo>
                      <a:pt x="88598" y="45410"/>
                      <a:pt x="99995" y="8848"/>
                      <a:pt x="76617" y="1102"/>
                    </a:cubicBezTo>
                    <a:cubicBezTo>
                      <a:pt x="53239" y="-6644"/>
                      <a:pt x="-22553" y="27670"/>
                      <a:pt x="6566" y="65565"/>
                    </a:cubicBezTo>
                    <a:close/>
                  </a:path>
                </a:pathLst>
              </a:custGeom>
              <a:solidFill>
                <a:srgbClr val="ECB59F"/>
              </a:solidFill>
              <a:ln w="8307" cap="flat">
                <a:noFill/>
                <a:prstDash val="solid"/>
                <a:miter/>
              </a:ln>
            </p:spPr>
            <p:txBody>
              <a:bodyPr/>
              <a:lstStyle/>
              <a:p>
                <a:endParaRPr lang="en-US"/>
              </a:p>
            </p:txBody>
          </p:sp>
          <p:sp>
            <p:nvSpPr>
              <p:cNvPr id="1704" name="Freeform 2445">
                <a:extLst>
                  <a:ext uri="{FF2B5EF4-FFF2-40B4-BE49-F238E27FC236}">
                    <a16:creationId xmlns:a16="http://schemas.microsoft.com/office/drawing/2014/main" id="{2A1A7228-8FA4-7BD6-98E5-0D0291C9B515}"/>
                  </a:ext>
                </a:extLst>
              </p:cNvPr>
              <p:cNvSpPr/>
              <p:nvPr/>
            </p:nvSpPr>
            <p:spPr>
              <a:xfrm>
                <a:off x="-4133681" y="4041799"/>
                <a:ext cx="70927" cy="45002"/>
              </a:xfrm>
              <a:custGeom>
                <a:avLst/>
                <a:gdLst>
                  <a:gd name="csX0" fmla="*/ 95733 w 97266"/>
                  <a:gd name="csY0" fmla="*/ 44668 h 61713"/>
                  <a:gd name="csX1" fmla="*/ 46731 w 97266"/>
                  <a:gd name="csY1" fmla="*/ 60159 h 61713"/>
                  <a:gd name="csX2" fmla="*/ 6796 w 97266"/>
                  <a:gd name="csY2" fmla="*/ 6939 h 61713"/>
                  <a:gd name="csX3" fmla="*/ 95733 w 97266"/>
                  <a:gd name="csY3" fmla="*/ 44751 h 61713"/>
                </a:gdLst>
                <a:ahLst/>
                <a:cxnLst>
                  <a:cxn ang="0">
                    <a:pos x="csX0" y="csY0"/>
                  </a:cxn>
                  <a:cxn ang="0">
                    <a:pos x="csX1" y="csY1"/>
                  </a:cxn>
                  <a:cxn ang="0">
                    <a:pos x="csX2" y="csY2"/>
                  </a:cxn>
                  <a:cxn ang="0">
                    <a:pos x="csX3" y="csY3"/>
                  </a:cxn>
                </a:cxnLst>
                <a:rect l="l" t="t" r="r" b="b"/>
                <a:pathLst>
                  <a:path w="97266" h="61713">
                    <a:moveTo>
                      <a:pt x="95733" y="44668"/>
                    </a:moveTo>
                    <a:cubicBezTo>
                      <a:pt x="95733" y="44668"/>
                      <a:pt x="82006" y="67821"/>
                      <a:pt x="46731" y="60159"/>
                    </a:cubicBezTo>
                    <a:cubicBezTo>
                      <a:pt x="11455" y="52496"/>
                      <a:pt x="-12339" y="21847"/>
                      <a:pt x="6796" y="6939"/>
                    </a:cubicBezTo>
                    <a:cubicBezTo>
                      <a:pt x="26015" y="-7969"/>
                      <a:pt x="109544" y="-390"/>
                      <a:pt x="95733" y="44751"/>
                    </a:cubicBezTo>
                    <a:close/>
                  </a:path>
                </a:pathLst>
              </a:custGeom>
              <a:solidFill>
                <a:srgbClr val="ECB59F"/>
              </a:solidFill>
              <a:ln w="8307" cap="flat">
                <a:noFill/>
                <a:prstDash val="solid"/>
                <a:miter/>
              </a:ln>
            </p:spPr>
            <p:txBody>
              <a:bodyPr/>
              <a:lstStyle/>
              <a:p>
                <a:endParaRPr lang="en-US"/>
              </a:p>
            </p:txBody>
          </p:sp>
          <p:sp>
            <p:nvSpPr>
              <p:cNvPr id="1705" name="Freeform 2446">
                <a:extLst>
                  <a:ext uri="{FF2B5EF4-FFF2-40B4-BE49-F238E27FC236}">
                    <a16:creationId xmlns:a16="http://schemas.microsoft.com/office/drawing/2014/main" id="{4D65FAAD-37B3-895F-AC81-FF565B3730C4}"/>
                  </a:ext>
                </a:extLst>
              </p:cNvPr>
              <p:cNvSpPr/>
              <p:nvPr/>
            </p:nvSpPr>
            <p:spPr>
              <a:xfrm>
                <a:off x="-4550557" y="5046511"/>
                <a:ext cx="270645" cy="126894"/>
              </a:xfrm>
              <a:custGeom>
                <a:avLst/>
                <a:gdLst>
                  <a:gd name="csX0" fmla="*/ 21733 w 371150"/>
                  <a:gd name="csY0" fmla="*/ 171246 h 174018"/>
                  <a:gd name="csX1" fmla="*/ 259675 w 371150"/>
                  <a:gd name="csY1" fmla="*/ 146176 h 174018"/>
                  <a:gd name="csX2" fmla="*/ 360509 w 371150"/>
                  <a:gd name="csY2" fmla="*/ 675 h 174018"/>
                  <a:gd name="csX3" fmla="*/ 117991 w 371150"/>
                  <a:gd name="csY3" fmla="*/ 45817 h 174018"/>
                  <a:gd name="csX4" fmla="*/ 21733 w 371150"/>
                  <a:gd name="csY4" fmla="*/ 171246 h 174018"/>
                </a:gdLst>
                <a:ahLst/>
                <a:cxnLst>
                  <a:cxn ang="0">
                    <a:pos x="csX0" y="csY0"/>
                  </a:cxn>
                  <a:cxn ang="0">
                    <a:pos x="csX1" y="csY1"/>
                  </a:cxn>
                  <a:cxn ang="0">
                    <a:pos x="csX2" y="csY2"/>
                  </a:cxn>
                  <a:cxn ang="0">
                    <a:pos x="csX3" y="csY3"/>
                  </a:cxn>
                  <a:cxn ang="0">
                    <a:pos x="csX4" y="csY4"/>
                  </a:cxn>
                </a:cxnLst>
                <a:rect l="l" t="t" r="r" b="b"/>
                <a:pathLst>
                  <a:path w="371150" h="174018">
                    <a:moveTo>
                      <a:pt x="21733" y="171246"/>
                    </a:moveTo>
                    <a:cubicBezTo>
                      <a:pt x="21733" y="171246"/>
                      <a:pt x="164498" y="186321"/>
                      <a:pt x="259675" y="146176"/>
                    </a:cubicBezTo>
                    <a:cubicBezTo>
                      <a:pt x="354851" y="106033"/>
                      <a:pt x="391208" y="8171"/>
                      <a:pt x="360509" y="675"/>
                    </a:cubicBezTo>
                    <a:cubicBezTo>
                      <a:pt x="329809" y="-6820"/>
                      <a:pt x="199025" y="50647"/>
                      <a:pt x="117991" y="45817"/>
                    </a:cubicBezTo>
                    <a:cubicBezTo>
                      <a:pt x="36958" y="40986"/>
                      <a:pt x="-38418" y="93456"/>
                      <a:pt x="21733" y="171246"/>
                    </a:cubicBezTo>
                    <a:close/>
                  </a:path>
                </a:pathLst>
              </a:custGeom>
              <a:solidFill>
                <a:srgbClr val="EEB6A0"/>
              </a:solidFill>
              <a:ln w="8307" cap="flat">
                <a:noFill/>
                <a:prstDash val="solid"/>
                <a:miter/>
              </a:ln>
            </p:spPr>
            <p:txBody>
              <a:bodyPr/>
              <a:lstStyle/>
              <a:p>
                <a:endParaRPr lang="en-US"/>
              </a:p>
            </p:txBody>
          </p:sp>
          <p:sp>
            <p:nvSpPr>
              <p:cNvPr id="1706" name="Freeform 2447">
                <a:extLst>
                  <a:ext uri="{FF2B5EF4-FFF2-40B4-BE49-F238E27FC236}">
                    <a16:creationId xmlns:a16="http://schemas.microsoft.com/office/drawing/2014/main" id="{ED6434D9-3DB0-E999-F677-996E7ED05345}"/>
                  </a:ext>
                </a:extLst>
              </p:cNvPr>
              <p:cNvSpPr/>
              <p:nvPr/>
            </p:nvSpPr>
            <p:spPr>
              <a:xfrm>
                <a:off x="-4241215" y="4867648"/>
                <a:ext cx="151942" cy="181517"/>
              </a:xfrm>
              <a:custGeom>
                <a:avLst/>
                <a:gdLst>
                  <a:gd name="csX0" fmla="*/ 123480 w 208367"/>
                  <a:gd name="csY0" fmla="*/ 10346 h 248926"/>
                  <a:gd name="csX1" fmla="*/ 23312 w 208367"/>
                  <a:gd name="csY1" fmla="*/ 183331 h 248926"/>
                  <a:gd name="csX2" fmla="*/ 48354 w 208367"/>
                  <a:gd name="csY2" fmla="*/ 248544 h 248926"/>
                  <a:gd name="csX3" fmla="*/ 203682 w 208367"/>
                  <a:gd name="csY3" fmla="*/ 100628 h 248926"/>
                  <a:gd name="csX4" fmla="*/ 123563 w 208367"/>
                  <a:gd name="csY4" fmla="*/ 10346 h 248926"/>
                </a:gdLst>
                <a:ahLst/>
                <a:cxnLst>
                  <a:cxn ang="0">
                    <a:pos x="csX0" y="csY0"/>
                  </a:cxn>
                  <a:cxn ang="0">
                    <a:pos x="csX1" y="csY1"/>
                  </a:cxn>
                  <a:cxn ang="0">
                    <a:pos x="csX2" y="csY2"/>
                  </a:cxn>
                  <a:cxn ang="0">
                    <a:pos x="csX3" y="csY3"/>
                  </a:cxn>
                  <a:cxn ang="0">
                    <a:pos x="csX4" y="csY4"/>
                  </a:cxn>
                </a:cxnLst>
                <a:rect l="l" t="t" r="r" b="b"/>
                <a:pathLst>
                  <a:path w="208367" h="248926">
                    <a:moveTo>
                      <a:pt x="123480" y="10346"/>
                    </a:moveTo>
                    <a:cubicBezTo>
                      <a:pt x="123480" y="10346"/>
                      <a:pt x="60833" y="158262"/>
                      <a:pt x="23312" y="183331"/>
                    </a:cubicBezTo>
                    <a:cubicBezTo>
                      <a:pt x="-14293" y="208400"/>
                      <a:pt x="-6722" y="253541"/>
                      <a:pt x="48354" y="248544"/>
                    </a:cubicBezTo>
                    <a:cubicBezTo>
                      <a:pt x="103430" y="243547"/>
                      <a:pt x="183631" y="155763"/>
                      <a:pt x="203682" y="100628"/>
                    </a:cubicBezTo>
                    <a:cubicBezTo>
                      <a:pt x="223732" y="45492"/>
                      <a:pt x="176143" y="-27216"/>
                      <a:pt x="123563" y="10346"/>
                    </a:cubicBezTo>
                    <a:close/>
                  </a:path>
                </a:pathLst>
              </a:custGeom>
              <a:solidFill>
                <a:srgbClr val="EEB6A0"/>
              </a:solidFill>
              <a:ln w="8307" cap="flat">
                <a:noFill/>
                <a:prstDash val="solid"/>
                <a:miter/>
              </a:ln>
            </p:spPr>
            <p:txBody>
              <a:bodyPr/>
              <a:lstStyle/>
              <a:p>
                <a:endParaRPr lang="en-US"/>
              </a:p>
            </p:txBody>
          </p:sp>
          <p:sp>
            <p:nvSpPr>
              <p:cNvPr id="1707" name="Freeform 2448">
                <a:extLst>
                  <a:ext uri="{FF2B5EF4-FFF2-40B4-BE49-F238E27FC236}">
                    <a16:creationId xmlns:a16="http://schemas.microsoft.com/office/drawing/2014/main" id="{1A82C906-68F7-D068-6E75-B4FA86C921B8}"/>
                  </a:ext>
                </a:extLst>
              </p:cNvPr>
              <p:cNvSpPr/>
              <p:nvPr/>
            </p:nvSpPr>
            <p:spPr>
              <a:xfrm>
                <a:off x="-4066059" y="4831177"/>
                <a:ext cx="163123" cy="58934"/>
              </a:xfrm>
              <a:custGeom>
                <a:avLst/>
                <a:gdLst>
                  <a:gd name="csX0" fmla="*/ 13565 w 223700"/>
                  <a:gd name="csY0" fmla="*/ 17717 h 80819"/>
                  <a:gd name="csX1" fmla="*/ 21053 w 223700"/>
                  <a:gd name="csY1" fmla="*/ 70354 h 80819"/>
                  <a:gd name="csX2" fmla="*/ 221722 w 223700"/>
                  <a:gd name="csY2" fmla="*/ 19133 h 80819"/>
                  <a:gd name="csX3" fmla="*/ 13565 w 223700"/>
                  <a:gd name="csY3" fmla="*/ 17717 h 80819"/>
                </a:gdLst>
                <a:ahLst/>
                <a:cxnLst>
                  <a:cxn ang="0">
                    <a:pos x="csX0" y="csY0"/>
                  </a:cxn>
                  <a:cxn ang="0">
                    <a:pos x="csX1" y="csY1"/>
                  </a:cxn>
                  <a:cxn ang="0">
                    <a:pos x="csX2" y="csY2"/>
                  </a:cxn>
                  <a:cxn ang="0">
                    <a:pos x="csX3" y="csY3"/>
                  </a:cxn>
                </a:cxnLst>
                <a:rect l="l" t="t" r="r" b="b"/>
                <a:pathLst>
                  <a:path w="223700" h="80819">
                    <a:moveTo>
                      <a:pt x="13565" y="17717"/>
                    </a:moveTo>
                    <a:cubicBezTo>
                      <a:pt x="13565" y="17717"/>
                      <a:pt x="-21461" y="35291"/>
                      <a:pt x="21053" y="70354"/>
                    </a:cubicBezTo>
                    <a:cubicBezTo>
                      <a:pt x="63649" y="105417"/>
                      <a:pt x="244518" y="43119"/>
                      <a:pt x="221722" y="19133"/>
                    </a:cubicBezTo>
                    <a:cubicBezTo>
                      <a:pt x="198926" y="-4853"/>
                      <a:pt x="58657" y="-7352"/>
                      <a:pt x="13565" y="17717"/>
                    </a:cubicBezTo>
                    <a:close/>
                  </a:path>
                </a:pathLst>
              </a:custGeom>
              <a:solidFill>
                <a:srgbClr val="EEB6A0"/>
              </a:solidFill>
              <a:ln w="8307" cap="flat">
                <a:noFill/>
                <a:prstDash val="solid"/>
                <a:miter/>
              </a:ln>
            </p:spPr>
            <p:txBody>
              <a:bodyPr/>
              <a:lstStyle/>
              <a:p>
                <a:endParaRPr lang="en-US"/>
              </a:p>
            </p:txBody>
          </p:sp>
          <p:sp>
            <p:nvSpPr>
              <p:cNvPr id="1708" name="Freeform 2449">
                <a:extLst>
                  <a:ext uri="{FF2B5EF4-FFF2-40B4-BE49-F238E27FC236}">
                    <a16:creationId xmlns:a16="http://schemas.microsoft.com/office/drawing/2014/main" id="{EA7319A9-36AC-9E6B-6181-6ECEE2BDD72B}"/>
                  </a:ext>
                </a:extLst>
              </p:cNvPr>
              <p:cNvSpPr/>
              <p:nvPr/>
            </p:nvSpPr>
            <p:spPr>
              <a:xfrm>
                <a:off x="-4538152" y="4416234"/>
                <a:ext cx="338355" cy="132040"/>
              </a:xfrm>
              <a:custGeom>
                <a:avLst/>
                <a:gdLst>
                  <a:gd name="csX0" fmla="*/ 12210 w 464006"/>
                  <a:gd name="csY0" fmla="*/ 0 h 181075"/>
                  <a:gd name="csX1" fmla="*/ 37252 w 464006"/>
                  <a:gd name="csY1" fmla="*/ 120349 h 181075"/>
                  <a:gd name="csX2" fmla="*/ 463051 w 464006"/>
                  <a:gd name="csY2" fmla="*/ 155495 h 181075"/>
                  <a:gd name="csX3" fmla="*/ 12210 w 464006"/>
                  <a:gd name="csY3" fmla="*/ 0 h 181075"/>
                </a:gdLst>
                <a:ahLst/>
                <a:cxnLst>
                  <a:cxn ang="0">
                    <a:pos x="csX0" y="csY0"/>
                  </a:cxn>
                  <a:cxn ang="0">
                    <a:pos x="csX1" y="csY1"/>
                  </a:cxn>
                  <a:cxn ang="0">
                    <a:pos x="csX2" y="csY2"/>
                  </a:cxn>
                  <a:cxn ang="0">
                    <a:pos x="csX3" y="csY3"/>
                  </a:cxn>
                </a:cxnLst>
                <a:rect l="l" t="t" r="r" b="b"/>
                <a:pathLst>
                  <a:path w="464006" h="181075">
                    <a:moveTo>
                      <a:pt x="12210" y="0"/>
                    </a:moveTo>
                    <a:cubicBezTo>
                      <a:pt x="12210" y="0"/>
                      <a:pt x="-27890" y="85285"/>
                      <a:pt x="37252" y="120349"/>
                    </a:cubicBezTo>
                    <a:cubicBezTo>
                      <a:pt x="102395" y="155495"/>
                      <a:pt x="438009" y="215628"/>
                      <a:pt x="463051" y="155495"/>
                    </a:cubicBezTo>
                    <a:cubicBezTo>
                      <a:pt x="488093" y="95279"/>
                      <a:pt x="12210" y="0"/>
                      <a:pt x="12210" y="0"/>
                    </a:cubicBezTo>
                    <a:close/>
                  </a:path>
                </a:pathLst>
              </a:custGeom>
              <a:solidFill>
                <a:srgbClr val="EEB6A0"/>
              </a:solidFill>
              <a:ln w="8307" cap="flat">
                <a:noFill/>
                <a:prstDash val="solid"/>
                <a:miter/>
              </a:ln>
            </p:spPr>
            <p:txBody>
              <a:bodyPr/>
              <a:lstStyle/>
              <a:p>
                <a:endParaRPr lang="en-US"/>
              </a:p>
            </p:txBody>
          </p:sp>
          <p:sp>
            <p:nvSpPr>
              <p:cNvPr id="1709" name="Freeform 2450">
                <a:extLst>
                  <a:ext uri="{FF2B5EF4-FFF2-40B4-BE49-F238E27FC236}">
                    <a16:creationId xmlns:a16="http://schemas.microsoft.com/office/drawing/2014/main" id="{1DEC118B-C6A3-EC3E-668E-4FABD2FA2C6F}"/>
                  </a:ext>
                </a:extLst>
              </p:cNvPr>
              <p:cNvSpPr/>
              <p:nvPr/>
            </p:nvSpPr>
            <p:spPr>
              <a:xfrm>
                <a:off x="-4702262" y="4028060"/>
                <a:ext cx="222160" cy="316933"/>
              </a:xfrm>
              <a:custGeom>
                <a:avLst/>
                <a:gdLst>
                  <a:gd name="csX0" fmla="*/ 15213 w 304661"/>
                  <a:gd name="csY0" fmla="*/ 17451 h 434629"/>
                  <a:gd name="csX1" fmla="*/ 31852 w 304661"/>
                  <a:gd name="csY1" fmla="*/ 346765 h 434629"/>
                  <a:gd name="csX2" fmla="*/ 304071 w 304661"/>
                  <a:gd name="csY2" fmla="*/ 390740 h 434629"/>
                  <a:gd name="csX3" fmla="*/ 176448 w 304661"/>
                  <a:gd name="csY3" fmla="*/ 171864 h 434629"/>
                  <a:gd name="csX4" fmla="*/ 15296 w 304661"/>
                  <a:gd name="csY4" fmla="*/ 17451 h 434629"/>
                </a:gdLst>
                <a:ahLst/>
                <a:cxnLst>
                  <a:cxn ang="0">
                    <a:pos x="csX0" y="csY0"/>
                  </a:cxn>
                  <a:cxn ang="0">
                    <a:pos x="csX1" y="csY1"/>
                  </a:cxn>
                  <a:cxn ang="0">
                    <a:pos x="csX2" y="csY2"/>
                  </a:cxn>
                  <a:cxn ang="0">
                    <a:pos x="csX3" y="csY3"/>
                  </a:cxn>
                  <a:cxn ang="0">
                    <a:pos x="csX4" y="csY4"/>
                  </a:cxn>
                </a:cxnLst>
                <a:rect l="l" t="t" r="r" b="b"/>
                <a:pathLst>
                  <a:path w="304661" h="434629">
                    <a:moveTo>
                      <a:pt x="15213" y="17451"/>
                    </a:moveTo>
                    <a:cubicBezTo>
                      <a:pt x="15213" y="17451"/>
                      <a:pt x="-28299" y="271557"/>
                      <a:pt x="31852" y="346765"/>
                    </a:cubicBezTo>
                    <a:cubicBezTo>
                      <a:pt x="92003" y="421972"/>
                      <a:pt x="293339" y="477025"/>
                      <a:pt x="304071" y="390740"/>
                    </a:cubicBezTo>
                    <a:cubicBezTo>
                      <a:pt x="314803" y="304456"/>
                      <a:pt x="175699" y="262729"/>
                      <a:pt x="176448" y="171864"/>
                    </a:cubicBezTo>
                    <a:cubicBezTo>
                      <a:pt x="177196" y="80915"/>
                      <a:pt x="104566" y="-46929"/>
                      <a:pt x="15296" y="17451"/>
                    </a:cubicBezTo>
                    <a:close/>
                  </a:path>
                </a:pathLst>
              </a:custGeom>
              <a:solidFill>
                <a:srgbClr val="EEB6A0"/>
              </a:solidFill>
              <a:ln w="8307" cap="flat">
                <a:noFill/>
                <a:prstDash val="solid"/>
                <a:miter/>
              </a:ln>
            </p:spPr>
            <p:txBody>
              <a:bodyPr/>
              <a:lstStyle/>
              <a:p>
                <a:endParaRPr lang="en-US"/>
              </a:p>
            </p:txBody>
          </p:sp>
          <p:sp>
            <p:nvSpPr>
              <p:cNvPr id="1710" name="Freeform 2451">
                <a:extLst>
                  <a:ext uri="{FF2B5EF4-FFF2-40B4-BE49-F238E27FC236}">
                    <a16:creationId xmlns:a16="http://schemas.microsoft.com/office/drawing/2014/main" id="{40FECF81-3F34-68B2-7511-05356C7C18AB}"/>
                  </a:ext>
                </a:extLst>
              </p:cNvPr>
              <p:cNvSpPr/>
              <p:nvPr/>
            </p:nvSpPr>
            <p:spPr>
              <a:xfrm>
                <a:off x="-4829080" y="3820144"/>
                <a:ext cx="96386" cy="144107"/>
              </a:xfrm>
              <a:custGeom>
                <a:avLst/>
                <a:gdLst>
                  <a:gd name="csX0" fmla="*/ 22898 w 132180"/>
                  <a:gd name="csY0" fmla="*/ 0 h 197622"/>
                  <a:gd name="csX1" fmla="*/ 15410 w 132180"/>
                  <a:gd name="csY1" fmla="*/ 122847 h 197622"/>
                  <a:gd name="csX2" fmla="*/ 128141 w 132180"/>
                  <a:gd name="csY2" fmla="*/ 185562 h 197622"/>
                  <a:gd name="csX3" fmla="*/ 22898 w 132180"/>
                  <a:gd name="csY3" fmla="*/ 0 h 197622"/>
                </a:gdLst>
                <a:ahLst/>
                <a:cxnLst>
                  <a:cxn ang="0">
                    <a:pos x="csX0" y="csY0"/>
                  </a:cxn>
                  <a:cxn ang="0">
                    <a:pos x="csX1" y="csY1"/>
                  </a:cxn>
                  <a:cxn ang="0">
                    <a:pos x="csX2" y="csY2"/>
                  </a:cxn>
                  <a:cxn ang="0">
                    <a:pos x="csX3" y="csY3"/>
                  </a:cxn>
                </a:cxnLst>
                <a:rect l="l" t="t" r="r" b="b"/>
                <a:pathLst>
                  <a:path w="132180" h="197622">
                    <a:moveTo>
                      <a:pt x="22898" y="0"/>
                    </a:moveTo>
                    <a:cubicBezTo>
                      <a:pt x="22898" y="0"/>
                      <a:pt x="-23193" y="65130"/>
                      <a:pt x="15410" y="122847"/>
                    </a:cubicBezTo>
                    <a:cubicBezTo>
                      <a:pt x="53930" y="180565"/>
                      <a:pt x="108091" y="218127"/>
                      <a:pt x="128141" y="185562"/>
                    </a:cubicBezTo>
                    <a:cubicBezTo>
                      <a:pt x="148191" y="152997"/>
                      <a:pt x="90536" y="15075"/>
                      <a:pt x="22898" y="0"/>
                    </a:cubicBezTo>
                    <a:close/>
                  </a:path>
                </a:pathLst>
              </a:custGeom>
              <a:solidFill>
                <a:srgbClr val="EEB6A0"/>
              </a:solidFill>
              <a:ln w="8307" cap="flat">
                <a:noFill/>
                <a:prstDash val="solid"/>
                <a:miter/>
              </a:ln>
            </p:spPr>
            <p:txBody>
              <a:bodyPr/>
              <a:lstStyle/>
              <a:p>
                <a:endParaRPr lang="en-US"/>
              </a:p>
            </p:txBody>
          </p:sp>
          <p:sp>
            <p:nvSpPr>
              <p:cNvPr id="1711" name="Freeform 2452">
                <a:extLst>
                  <a:ext uri="{FF2B5EF4-FFF2-40B4-BE49-F238E27FC236}">
                    <a16:creationId xmlns:a16="http://schemas.microsoft.com/office/drawing/2014/main" id="{8B8FEC19-2E46-0AF6-AAB8-87E1DE9410F9}"/>
                  </a:ext>
                </a:extLst>
              </p:cNvPr>
              <p:cNvSpPr/>
              <p:nvPr/>
            </p:nvSpPr>
            <p:spPr>
              <a:xfrm>
                <a:off x="-4550835" y="3535222"/>
                <a:ext cx="676890" cy="969640"/>
              </a:xfrm>
              <a:custGeom>
                <a:avLst/>
                <a:gdLst>
                  <a:gd name="csX0" fmla="*/ 0 w 928259"/>
                  <a:gd name="csY0" fmla="*/ 0 h 1329724"/>
                  <a:gd name="csX1" fmla="*/ 147416 w 928259"/>
                  <a:gd name="csY1" fmla="*/ 7147 h 1329724"/>
                  <a:gd name="csX2" fmla="*/ 145306 w 928259"/>
                  <a:gd name="csY2" fmla="*/ 62395 h 1329724"/>
                  <a:gd name="csX3" fmla="*/ 352488 w 928259"/>
                  <a:gd name="csY3" fmla="*/ 776763 h 1329724"/>
                  <a:gd name="csX4" fmla="*/ 918331 w 928259"/>
                  <a:gd name="csY4" fmla="*/ 1305841 h 1329724"/>
                  <a:gd name="csX5" fmla="*/ 928259 w 928259"/>
                  <a:gd name="csY5" fmla="*/ 1313006 h 1329724"/>
                  <a:gd name="csX6" fmla="*/ 878107 w 928259"/>
                  <a:gd name="csY6" fmla="*/ 1329724 h 1329724"/>
                  <a:gd name="csX7" fmla="*/ 867361 w 928259"/>
                  <a:gd name="csY7" fmla="*/ 1323547 h 1329724"/>
                  <a:gd name="csX8" fmla="*/ 147243 w 928259"/>
                  <a:gd name="csY8" fmla="*/ 740700 h 1329724"/>
                  <a:gd name="csX9" fmla="*/ 82 w 928259"/>
                  <a:gd name="csY9" fmla="*/ 2821 h 13297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28259" h="1329724">
                    <a:moveTo>
                      <a:pt x="0" y="0"/>
                    </a:moveTo>
                    <a:lnTo>
                      <a:pt x="147416" y="7147"/>
                    </a:lnTo>
                    <a:lnTo>
                      <a:pt x="145306" y="62395"/>
                    </a:lnTo>
                    <a:cubicBezTo>
                      <a:pt x="157921" y="266780"/>
                      <a:pt x="296799" y="628899"/>
                      <a:pt x="352488" y="776763"/>
                    </a:cubicBezTo>
                    <a:cubicBezTo>
                      <a:pt x="430381" y="983437"/>
                      <a:pt x="819307" y="1236534"/>
                      <a:pt x="918331" y="1305841"/>
                    </a:cubicBezTo>
                    <a:lnTo>
                      <a:pt x="928259" y="1313006"/>
                    </a:lnTo>
                    <a:lnTo>
                      <a:pt x="878107" y="1329724"/>
                    </a:lnTo>
                    <a:lnTo>
                      <a:pt x="867361" y="1323547"/>
                    </a:lnTo>
                    <a:cubicBezTo>
                      <a:pt x="749419" y="1255155"/>
                      <a:pt x="269979" y="967415"/>
                      <a:pt x="147243" y="740700"/>
                    </a:cubicBezTo>
                    <a:cubicBezTo>
                      <a:pt x="24508" y="513984"/>
                      <a:pt x="3433" y="102220"/>
                      <a:pt x="82" y="2821"/>
                    </a:cubicBezTo>
                    <a:close/>
                  </a:path>
                </a:pathLst>
              </a:custGeom>
              <a:solidFill>
                <a:srgbClr val="EEB6A0"/>
              </a:solidFill>
              <a:ln w="6350" cap="flat">
                <a:solidFill>
                  <a:srgbClr val="D69E89"/>
                </a:solidFill>
                <a:prstDash val="solid"/>
                <a:miter/>
              </a:ln>
            </p:spPr>
            <p:txBody>
              <a:bodyPr/>
              <a:lstStyle/>
              <a:p>
                <a:endParaRPr lang="en-US"/>
              </a:p>
            </p:txBody>
          </p:sp>
          <p:sp>
            <p:nvSpPr>
              <p:cNvPr id="1712" name="Freeform 2453">
                <a:extLst>
                  <a:ext uri="{FF2B5EF4-FFF2-40B4-BE49-F238E27FC236}">
                    <a16:creationId xmlns:a16="http://schemas.microsoft.com/office/drawing/2014/main" id="{053606EA-A867-D5DA-99A5-8586B0EB22E3}"/>
                  </a:ext>
                </a:extLst>
              </p:cNvPr>
              <p:cNvSpPr/>
              <p:nvPr/>
            </p:nvSpPr>
            <p:spPr>
              <a:xfrm>
                <a:off x="-3394471" y="4819782"/>
                <a:ext cx="84400" cy="61538"/>
              </a:xfrm>
              <a:custGeom>
                <a:avLst/>
                <a:gdLst>
                  <a:gd name="csX0" fmla="*/ 12231 w 115742"/>
                  <a:gd name="csY0" fmla="*/ 4525 h 84391"/>
                  <a:gd name="csX1" fmla="*/ 80368 w 115742"/>
                  <a:gd name="csY1" fmla="*/ 16019 h 84391"/>
                  <a:gd name="csX2" fmla="*/ 97008 w 115742"/>
                  <a:gd name="csY2" fmla="*/ 82731 h 84391"/>
                  <a:gd name="csX3" fmla="*/ 9652 w 115742"/>
                  <a:gd name="csY3" fmla="*/ 54330 h 84391"/>
                  <a:gd name="csX4" fmla="*/ 12148 w 115742"/>
                  <a:gd name="csY4" fmla="*/ 4525 h 84391"/>
                </a:gdLst>
                <a:ahLst/>
                <a:cxnLst>
                  <a:cxn ang="0">
                    <a:pos x="csX0" y="csY0"/>
                  </a:cxn>
                  <a:cxn ang="0">
                    <a:pos x="csX1" y="csY1"/>
                  </a:cxn>
                  <a:cxn ang="0">
                    <a:pos x="csX2" y="csY2"/>
                  </a:cxn>
                  <a:cxn ang="0">
                    <a:pos x="csX3" y="csY3"/>
                  </a:cxn>
                  <a:cxn ang="0">
                    <a:pos x="csX4" y="csY4"/>
                  </a:cxn>
                </a:cxnLst>
                <a:rect l="l" t="t" r="r" b="b"/>
                <a:pathLst>
                  <a:path w="115742" h="84391">
                    <a:moveTo>
                      <a:pt x="12231" y="4525"/>
                    </a:moveTo>
                    <a:cubicBezTo>
                      <a:pt x="12231" y="4525"/>
                      <a:pt x="40268" y="-11216"/>
                      <a:pt x="80368" y="16019"/>
                    </a:cubicBezTo>
                    <a:cubicBezTo>
                      <a:pt x="120469" y="43253"/>
                      <a:pt x="127125" y="72737"/>
                      <a:pt x="97008" y="82731"/>
                    </a:cubicBezTo>
                    <a:cubicBezTo>
                      <a:pt x="66891" y="92725"/>
                      <a:pt x="9652" y="54330"/>
                      <a:pt x="9652" y="54330"/>
                    </a:cubicBezTo>
                    <a:cubicBezTo>
                      <a:pt x="9652" y="54330"/>
                      <a:pt x="-13643" y="12104"/>
                      <a:pt x="12148" y="4525"/>
                    </a:cubicBezTo>
                    <a:close/>
                  </a:path>
                </a:pathLst>
              </a:custGeom>
              <a:solidFill>
                <a:srgbClr val="ECB59F"/>
              </a:solidFill>
              <a:ln w="8307" cap="flat">
                <a:noFill/>
                <a:prstDash val="solid"/>
                <a:miter/>
              </a:ln>
            </p:spPr>
            <p:txBody>
              <a:bodyPr/>
              <a:lstStyle/>
              <a:p>
                <a:endParaRPr lang="en-US"/>
              </a:p>
            </p:txBody>
          </p:sp>
          <p:sp>
            <p:nvSpPr>
              <p:cNvPr id="1713" name="Freeform 2454">
                <a:extLst>
                  <a:ext uri="{FF2B5EF4-FFF2-40B4-BE49-F238E27FC236}">
                    <a16:creationId xmlns:a16="http://schemas.microsoft.com/office/drawing/2014/main" id="{CFB47E3A-1C47-A486-B56A-BA609A454CAC}"/>
                  </a:ext>
                </a:extLst>
              </p:cNvPr>
              <p:cNvSpPr/>
              <p:nvPr/>
            </p:nvSpPr>
            <p:spPr>
              <a:xfrm>
                <a:off x="-3304247" y="4809912"/>
                <a:ext cx="50200" cy="41062"/>
              </a:xfrm>
              <a:custGeom>
                <a:avLst/>
                <a:gdLst>
                  <a:gd name="csX0" fmla="*/ 5058 w 68842"/>
                  <a:gd name="csY0" fmla="*/ 5651 h 56311"/>
                  <a:gd name="csX1" fmla="*/ 44992 w 68842"/>
                  <a:gd name="csY1" fmla="*/ 6734 h 56311"/>
                  <a:gd name="csX2" fmla="*/ 59219 w 68842"/>
                  <a:gd name="csY2" fmla="*/ 55456 h 56311"/>
                  <a:gd name="csX3" fmla="*/ 5058 w 68842"/>
                  <a:gd name="csY3" fmla="*/ 5651 h 56311"/>
                </a:gdLst>
                <a:ahLst/>
                <a:cxnLst>
                  <a:cxn ang="0">
                    <a:pos x="csX0" y="csY0"/>
                  </a:cxn>
                  <a:cxn ang="0">
                    <a:pos x="csX1" y="csY1"/>
                  </a:cxn>
                  <a:cxn ang="0">
                    <a:pos x="csX2" y="csY2"/>
                  </a:cxn>
                  <a:cxn ang="0">
                    <a:pos x="csX3" y="csY3"/>
                  </a:cxn>
                </a:cxnLst>
                <a:rect l="l" t="t" r="r" b="b"/>
                <a:pathLst>
                  <a:path w="68842" h="56311">
                    <a:moveTo>
                      <a:pt x="5058" y="5651"/>
                    </a:moveTo>
                    <a:cubicBezTo>
                      <a:pt x="5058" y="5651"/>
                      <a:pt x="21448" y="-7758"/>
                      <a:pt x="44992" y="6734"/>
                    </a:cubicBezTo>
                    <a:cubicBezTo>
                      <a:pt x="68454" y="21226"/>
                      <a:pt x="77273" y="49460"/>
                      <a:pt x="59219" y="55456"/>
                    </a:cubicBezTo>
                    <a:cubicBezTo>
                      <a:pt x="41166" y="61453"/>
                      <a:pt x="-17405" y="34968"/>
                      <a:pt x="5058" y="5651"/>
                    </a:cubicBezTo>
                    <a:close/>
                  </a:path>
                </a:pathLst>
              </a:custGeom>
              <a:solidFill>
                <a:srgbClr val="ECB59F"/>
              </a:solidFill>
              <a:ln w="8307" cap="flat">
                <a:noFill/>
                <a:prstDash val="solid"/>
                <a:miter/>
              </a:ln>
            </p:spPr>
            <p:txBody>
              <a:bodyPr/>
              <a:lstStyle/>
              <a:p>
                <a:endParaRPr lang="en-US"/>
              </a:p>
            </p:txBody>
          </p:sp>
          <p:sp>
            <p:nvSpPr>
              <p:cNvPr id="1714" name="Freeform 2455">
                <a:extLst>
                  <a:ext uri="{FF2B5EF4-FFF2-40B4-BE49-F238E27FC236}">
                    <a16:creationId xmlns:a16="http://schemas.microsoft.com/office/drawing/2014/main" id="{A0DD788F-1254-8FA7-7E8E-EAD06279BAC9}"/>
                  </a:ext>
                </a:extLst>
              </p:cNvPr>
              <p:cNvSpPr/>
              <p:nvPr/>
            </p:nvSpPr>
            <p:spPr>
              <a:xfrm>
                <a:off x="-3164689" y="4793642"/>
                <a:ext cx="56081" cy="40787"/>
              </a:xfrm>
              <a:custGeom>
                <a:avLst/>
                <a:gdLst>
                  <a:gd name="csX0" fmla="*/ 76908 w 76907"/>
                  <a:gd name="csY0" fmla="*/ 42624 h 55934"/>
                  <a:gd name="csX1" fmla="*/ 29652 w 76907"/>
                  <a:gd name="csY1" fmla="*/ 48454 h 55934"/>
                  <a:gd name="csX2" fmla="*/ 4277 w 76907"/>
                  <a:gd name="csY2" fmla="*/ 481 h 55934"/>
                  <a:gd name="csX3" fmla="*/ 76908 w 76907"/>
                  <a:gd name="csY3" fmla="*/ 42624 h 55934"/>
                </a:gdLst>
                <a:ahLst/>
                <a:cxnLst>
                  <a:cxn ang="0">
                    <a:pos x="csX0" y="csY0"/>
                  </a:cxn>
                  <a:cxn ang="0">
                    <a:pos x="csX1" y="csY1"/>
                  </a:cxn>
                  <a:cxn ang="0">
                    <a:pos x="csX2" y="csY2"/>
                  </a:cxn>
                  <a:cxn ang="0">
                    <a:pos x="csX3" y="csY3"/>
                  </a:cxn>
                </a:cxnLst>
                <a:rect l="l" t="t" r="r" b="b"/>
                <a:pathLst>
                  <a:path w="76907" h="55934">
                    <a:moveTo>
                      <a:pt x="76908" y="42624"/>
                    </a:moveTo>
                    <a:cubicBezTo>
                      <a:pt x="76908" y="42624"/>
                      <a:pt x="46291" y="68193"/>
                      <a:pt x="29652" y="48454"/>
                    </a:cubicBezTo>
                    <a:cubicBezTo>
                      <a:pt x="13096" y="28715"/>
                      <a:pt x="-9533" y="4062"/>
                      <a:pt x="4277" y="481"/>
                    </a:cubicBezTo>
                    <a:cubicBezTo>
                      <a:pt x="18005" y="-3100"/>
                      <a:pt x="71999" y="13557"/>
                      <a:pt x="76908" y="42624"/>
                    </a:cubicBezTo>
                    <a:close/>
                  </a:path>
                </a:pathLst>
              </a:custGeom>
              <a:solidFill>
                <a:srgbClr val="ECB59F"/>
              </a:solidFill>
              <a:ln w="8307" cap="flat">
                <a:noFill/>
                <a:prstDash val="solid"/>
                <a:miter/>
              </a:ln>
            </p:spPr>
            <p:txBody>
              <a:bodyPr/>
              <a:lstStyle/>
              <a:p>
                <a:endParaRPr lang="en-US"/>
              </a:p>
            </p:txBody>
          </p:sp>
          <p:sp>
            <p:nvSpPr>
              <p:cNvPr id="1715" name="Freeform 2456">
                <a:extLst>
                  <a:ext uri="{FF2B5EF4-FFF2-40B4-BE49-F238E27FC236}">
                    <a16:creationId xmlns:a16="http://schemas.microsoft.com/office/drawing/2014/main" id="{D8B825E6-AE09-C698-F830-04EEA7A313B4}"/>
                  </a:ext>
                </a:extLst>
              </p:cNvPr>
              <p:cNvSpPr/>
              <p:nvPr/>
            </p:nvSpPr>
            <p:spPr>
              <a:xfrm>
                <a:off x="-3416324" y="4900979"/>
                <a:ext cx="91741" cy="51003"/>
              </a:xfrm>
              <a:custGeom>
                <a:avLst/>
                <a:gdLst>
                  <a:gd name="csX0" fmla="*/ 119072 w 125810"/>
                  <a:gd name="csY0" fmla="*/ 15025 h 69944"/>
                  <a:gd name="csX1" fmla="*/ 50935 w 125810"/>
                  <a:gd name="csY1" fmla="*/ 3614 h 69944"/>
                  <a:gd name="csX2" fmla="*/ 11333 w 125810"/>
                  <a:gd name="csY2" fmla="*/ 60915 h 69944"/>
                  <a:gd name="csX3" fmla="*/ 103598 w 125810"/>
                  <a:gd name="csY3" fmla="*/ 62664 h 69944"/>
                  <a:gd name="csX4" fmla="*/ 119072 w 125810"/>
                  <a:gd name="csY4" fmla="*/ 15025 h 69944"/>
                </a:gdLst>
                <a:ahLst/>
                <a:cxnLst>
                  <a:cxn ang="0">
                    <a:pos x="csX0" y="csY0"/>
                  </a:cxn>
                  <a:cxn ang="0">
                    <a:pos x="csX1" y="csY1"/>
                  </a:cxn>
                  <a:cxn ang="0">
                    <a:pos x="csX2" y="csY2"/>
                  </a:cxn>
                  <a:cxn ang="0">
                    <a:pos x="csX3" y="csY3"/>
                  </a:cxn>
                  <a:cxn ang="0">
                    <a:pos x="csX4" y="csY4"/>
                  </a:cxn>
                </a:cxnLst>
                <a:rect l="l" t="t" r="r" b="b"/>
                <a:pathLst>
                  <a:path w="125810" h="69944">
                    <a:moveTo>
                      <a:pt x="119072" y="15025"/>
                    </a:moveTo>
                    <a:cubicBezTo>
                      <a:pt x="119072" y="15025"/>
                      <a:pt x="98440" y="-8879"/>
                      <a:pt x="50935" y="3614"/>
                    </a:cubicBezTo>
                    <a:cubicBezTo>
                      <a:pt x="3430" y="16191"/>
                      <a:pt x="-13376" y="41676"/>
                      <a:pt x="11333" y="60915"/>
                    </a:cubicBezTo>
                    <a:cubicBezTo>
                      <a:pt x="36042" y="80154"/>
                      <a:pt x="103598" y="62664"/>
                      <a:pt x="103598" y="62664"/>
                    </a:cubicBezTo>
                    <a:cubicBezTo>
                      <a:pt x="103598" y="62664"/>
                      <a:pt x="140620" y="30516"/>
                      <a:pt x="119072" y="15025"/>
                    </a:cubicBezTo>
                    <a:close/>
                  </a:path>
                </a:pathLst>
              </a:custGeom>
              <a:solidFill>
                <a:srgbClr val="ECB59F"/>
              </a:solidFill>
              <a:ln w="8307" cap="flat">
                <a:noFill/>
                <a:prstDash val="solid"/>
                <a:miter/>
              </a:ln>
            </p:spPr>
            <p:txBody>
              <a:bodyPr/>
              <a:lstStyle/>
              <a:p>
                <a:endParaRPr lang="en-US"/>
              </a:p>
            </p:txBody>
          </p:sp>
          <p:sp>
            <p:nvSpPr>
              <p:cNvPr id="1716" name="Freeform 2457">
                <a:extLst>
                  <a:ext uri="{FF2B5EF4-FFF2-40B4-BE49-F238E27FC236}">
                    <a16:creationId xmlns:a16="http://schemas.microsoft.com/office/drawing/2014/main" id="{4CCE97C4-08E9-628F-B897-CAA479D814EC}"/>
                  </a:ext>
                </a:extLst>
              </p:cNvPr>
              <p:cNvSpPr/>
              <p:nvPr/>
            </p:nvSpPr>
            <p:spPr>
              <a:xfrm>
                <a:off x="-3212830" y="4802485"/>
                <a:ext cx="35274" cy="53096"/>
              </a:xfrm>
              <a:custGeom>
                <a:avLst/>
                <a:gdLst>
                  <a:gd name="csX0" fmla="*/ 17632 w 48373"/>
                  <a:gd name="csY0" fmla="*/ 346 h 72814"/>
                  <a:gd name="csX1" fmla="*/ 243 w 48373"/>
                  <a:gd name="csY1" fmla="*/ 34576 h 72814"/>
                  <a:gd name="csX2" fmla="*/ 39096 w 48373"/>
                  <a:gd name="csY2" fmla="*/ 69057 h 72814"/>
                  <a:gd name="csX3" fmla="*/ 17632 w 48373"/>
                  <a:gd name="csY3" fmla="*/ 346 h 72814"/>
                </a:gdLst>
                <a:ahLst/>
                <a:cxnLst>
                  <a:cxn ang="0">
                    <a:pos x="csX0" y="csY0"/>
                  </a:cxn>
                  <a:cxn ang="0">
                    <a:pos x="csX1" y="csY1"/>
                  </a:cxn>
                  <a:cxn ang="0">
                    <a:pos x="csX2" y="csY2"/>
                  </a:cxn>
                  <a:cxn ang="0">
                    <a:pos x="csX3" y="csY3"/>
                  </a:cxn>
                </a:cxnLst>
                <a:rect l="l" t="t" r="r" b="b"/>
                <a:pathLst>
                  <a:path w="48373" h="72814">
                    <a:moveTo>
                      <a:pt x="17632" y="346"/>
                    </a:moveTo>
                    <a:cubicBezTo>
                      <a:pt x="17632" y="346"/>
                      <a:pt x="-2419" y="8091"/>
                      <a:pt x="243" y="34576"/>
                    </a:cubicBezTo>
                    <a:cubicBezTo>
                      <a:pt x="2906" y="61061"/>
                      <a:pt x="25202" y="81550"/>
                      <a:pt x="39096" y="69057"/>
                    </a:cubicBezTo>
                    <a:cubicBezTo>
                      <a:pt x="52990" y="56564"/>
                      <a:pt x="55236" y="-5151"/>
                      <a:pt x="17632" y="346"/>
                    </a:cubicBezTo>
                    <a:close/>
                  </a:path>
                </a:pathLst>
              </a:custGeom>
              <a:solidFill>
                <a:srgbClr val="ECB59F"/>
              </a:solidFill>
              <a:ln w="8307" cap="flat">
                <a:noFill/>
                <a:prstDash val="solid"/>
                <a:miter/>
              </a:ln>
            </p:spPr>
            <p:txBody>
              <a:bodyPr/>
              <a:lstStyle/>
              <a:p>
                <a:endParaRPr lang="en-US"/>
              </a:p>
            </p:txBody>
          </p:sp>
          <p:sp>
            <p:nvSpPr>
              <p:cNvPr id="1717" name="Freeform 2458">
                <a:extLst>
                  <a:ext uri="{FF2B5EF4-FFF2-40B4-BE49-F238E27FC236}">
                    <a16:creationId xmlns:a16="http://schemas.microsoft.com/office/drawing/2014/main" id="{BAEB8F01-76DA-63B1-C89F-FD58EB2E293E}"/>
                  </a:ext>
                </a:extLst>
              </p:cNvPr>
              <p:cNvSpPr/>
              <p:nvPr/>
            </p:nvSpPr>
            <p:spPr>
              <a:xfrm>
                <a:off x="-3493647" y="4913633"/>
                <a:ext cx="64244" cy="54509"/>
              </a:xfrm>
              <a:custGeom>
                <a:avLst/>
                <a:gdLst>
                  <a:gd name="csX0" fmla="*/ 82510 w 88100"/>
                  <a:gd name="csY0" fmla="*/ 38982 h 74751"/>
                  <a:gd name="csX1" fmla="*/ 15371 w 88100"/>
                  <a:gd name="csY1" fmla="*/ 170 h 74751"/>
                  <a:gd name="csX2" fmla="*/ 34589 w 88100"/>
                  <a:gd name="csY2" fmla="*/ 73046 h 74751"/>
                  <a:gd name="csX3" fmla="*/ 82510 w 88100"/>
                  <a:gd name="csY3" fmla="*/ 38982 h 74751"/>
                </a:gdLst>
                <a:ahLst/>
                <a:cxnLst>
                  <a:cxn ang="0">
                    <a:pos x="csX0" y="csY0"/>
                  </a:cxn>
                  <a:cxn ang="0">
                    <a:pos x="csX1" y="csY1"/>
                  </a:cxn>
                  <a:cxn ang="0">
                    <a:pos x="csX2" y="csY2"/>
                  </a:cxn>
                  <a:cxn ang="0">
                    <a:pos x="csX3" y="csY3"/>
                  </a:cxn>
                </a:cxnLst>
                <a:rect l="l" t="t" r="r" b="b"/>
                <a:pathLst>
                  <a:path w="88100" h="74751">
                    <a:moveTo>
                      <a:pt x="82510" y="38982"/>
                    </a:moveTo>
                    <a:cubicBezTo>
                      <a:pt x="82510" y="38982"/>
                      <a:pt x="53724" y="-2994"/>
                      <a:pt x="15371" y="170"/>
                    </a:cubicBezTo>
                    <a:cubicBezTo>
                      <a:pt x="-13665" y="5917"/>
                      <a:pt x="1643" y="64884"/>
                      <a:pt x="34589" y="73046"/>
                    </a:cubicBezTo>
                    <a:cubicBezTo>
                      <a:pt x="67535" y="81125"/>
                      <a:pt x="101812" y="58970"/>
                      <a:pt x="82510" y="38982"/>
                    </a:cubicBezTo>
                    <a:close/>
                  </a:path>
                </a:pathLst>
              </a:custGeom>
              <a:solidFill>
                <a:srgbClr val="ECB59F"/>
              </a:solidFill>
              <a:ln w="8307" cap="flat">
                <a:noFill/>
                <a:prstDash val="solid"/>
                <a:miter/>
              </a:ln>
            </p:spPr>
            <p:txBody>
              <a:bodyPr/>
              <a:lstStyle/>
              <a:p>
                <a:endParaRPr lang="en-US"/>
              </a:p>
            </p:txBody>
          </p:sp>
          <p:sp>
            <p:nvSpPr>
              <p:cNvPr id="1718" name="Freeform 2459">
                <a:extLst>
                  <a:ext uri="{FF2B5EF4-FFF2-40B4-BE49-F238E27FC236}">
                    <a16:creationId xmlns:a16="http://schemas.microsoft.com/office/drawing/2014/main" id="{3365CB92-25DC-FC31-C3E2-0CE019D68029}"/>
                  </a:ext>
                </a:extLst>
              </p:cNvPr>
              <p:cNvSpPr/>
              <p:nvPr/>
            </p:nvSpPr>
            <p:spPr>
              <a:xfrm>
                <a:off x="-3459555" y="4877782"/>
                <a:ext cx="35721" cy="26024"/>
              </a:xfrm>
              <a:custGeom>
                <a:avLst/>
                <a:gdLst>
                  <a:gd name="csX0" fmla="*/ 48987 w 48986"/>
                  <a:gd name="csY0" fmla="*/ 10440 h 35688"/>
                  <a:gd name="csX1" fmla="*/ 25026 w 48986"/>
                  <a:gd name="csY1" fmla="*/ 1445 h 35688"/>
                  <a:gd name="csX2" fmla="*/ 982 w 48986"/>
                  <a:gd name="csY2" fmla="*/ 19518 h 35688"/>
                  <a:gd name="csX3" fmla="*/ 19785 w 48986"/>
                  <a:gd name="csY3" fmla="*/ 35675 h 35688"/>
                  <a:gd name="csX4" fmla="*/ 48987 w 48986"/>
                  <a:gd name="csY4" fmla="*/ 10440 h 35688"/>
                </a:gdLst>
                <a:ahLst/>
                <a:cxnLst>
                  <a:cxn ang="0">
                    <a:pos x="csX0" y="csY0"/>
                  </a:cxn>
                  <a:cxn ang="0">
                    <a:pos x="csX1" y="csY1"/>
                  </a:cxn>
                  <a:cxn ang="0">
                    <a:pos x="csX2" y="csY2"/>
                  </a:cxn>
                  <a:cxn ang="0">
                    <a:pos x="csX3" y="csY3"/>
                  </a:cxn>
                  <a:cxn ang="0">
                    <a:pos x="csX4" y="csY4"/>
                  </a:cxn>
                </a:cxnLst>
                <a:rect l="l" t="t" r="r" b="b"/>
                <a:pathLst>
                  <a:path w="48986" h="35688">
                    <a:moveTo>
                      <a:pt x="48987" y="10440"/>
                    </a:moveTo>
                    <a:cubicBezTo>
                      <a:pt x="48987" y="10440"/>
                      <a:pt x="41665" y="-4635"/>
                      <a:pt x="25026" y="1445"/>
                    </a:cubicBezTo>
                    <a:cubicBezTo>
                      <a:pt x="8387" y="7525"/>
                      <a:pt x="-3593" y="12355"/>
                      <a:pt x="982" y="19518"/>
                    </a:cubicBezTo>
                    <a:cubicBezTo>
                      <a:pt x="5558" y="26681"/>
                      <a:pt x="12713" y="35009"/>
                      <a:pt x="19785" y="35675"/>
                    </a:cubicBezTo>
                    <a:cubicBezTo>
                      <a:pt x="26856" y="36342"/>
                      <a:pt x="48987" y="10440"/>
                      <a:pt x="48987" y="10440"/>
                    </a:cubicBezTo>
                    <a:close/>
                  </a:path>
                </a:pathLst>
              </a:custGeom>
              <a:solidFill>
                <a:srgbClr val="ECB59F"/>
              </a:solidFill>
              <a:ln w="8307" cap="flat">
                <a:noFill/>
                <a:prstDash val="solid"/>
                <a:miter/>
              </a:ln>
            </p:spPr>
            <p:txBody>
              <a:bodyPr/>
              <a:lstStyle/>
              <a:p>
                <a:endParaRPr lang="en-US"/>
              </a:p>
            </p:txBody>
          </p:sp>
          <p:sp>
            <p:nvSpPr>
              <p:cNvPr id="1719" name="Freeform 2460">
                <a:extLst>
                  <a:ext uri="{FF2B5EF4-FFF2-40B4-BE49-F238E27FC236}">
                    <a16:creationId xmlns:a16="http://schemas.microsoft.com/office/drawing/2014/main" id="{EBA7048C-80A0-2C52-7770-485585973E6D}"/>
                  </a:ext>
                </a:extLst>
              </p:cNvPr>
              <p:cNvSpPr/>
              <p:nvPr/>
            </p:nvSpPr>
            <p:spPr>
              <a:xfrm>
                <a:off x="-3568090" y="4876466"/>
                <a:ext cx="59239" cy="61397"/>
              </a:xfrm>
              <a:custGeom>
                <a:avLst/>
                <a:gdLst>
                  <a:gd name="csX0" fmla="*/ 44414 w 81239"/>
                  <a:gd name="csY0" fmla="*/ 0 h 84197"/>
                  <a:gd name="csX1" fmla="*/ 81187 w 81239"/>
                  <a:gd name="csY1" fmla="*/ 40644 h 84197"/>
                  <a:gd name="csX2" fmla="*/ 50321 w 81239"/>
                  <a:gd name="csY2" fmla="*/ 81787 h 84197"/>
                  <a:gd name="csX3" fmla="*/ 1734 w 81239"/>
                  <a:gd name="csY3" fmla="*/ 70543 h 84197"/>
                  <a:gd name="csX4" fmla="*/ 44497 w 81239"/>
                  <a:gd name="csY4" fmla="*/ 0 h 84197"/>
                </a:gdLst>
                <a:ahLst/>
                <a:cxnLst>
                  <a:cxn ang="0">
                    <a:pos x="csX0" y="csY0"/>
                  </a:cxn>
                  <a:cxn ang="0">
                    <a:pos x="csX1" y="csY1"/>
                  </a:cxn>
                  <a:cxn ang="0">
                    <a:pos x="csX2" y="csY2"/>
                  </a:cxn>
                  <a:cxn ang="0">
                    <a:pos x="csX3" y="csY3"/>
                  </a:cxn>
                  <a:cxn ang="0">
                    <a:pos x="csX4" y="csY4"/>
                  </a:cxn>
                </a:cxnLst>
                <a:rect l="l" t="t" r="r" b="b"/>
                <a:pathLst>
                  <a:path w="81239" h="84197">
                    <a:moveTo>
                      <a:pt x="44414" y="0"/>
                    </a:moveTo>
                    <a:cubicBezTo>
                      <a:pt x="44414" y="0"/>
                      <a:pt x="82851" y="23820"/>
                      <a:pt x="81187" y="40644"/>
                    </a:cubicBezTo>
                    <a:cubicBezTo>
                      <a:pt x="79440" y="57384"/>
                      <a:pt x="50321" y="81787"/>
                      <a:pt x="50321" y="81787"/>
                    </a:cubicBezTo>
                    <a:cubicBezTo>
                      <a:pt x="50321" y="81787"/>
                      <a:pt x="13714" y="91948"/>
                      <a:pt x="1734" y="70543"/>
                    </a:cubicBezTo>
                    <a:cubicBezTo>
                      <a:pt x="-10329" y="49139"/>
                      <a:pt x="44497" y="0"/>
                      <a:pt x="44497" y="0"/>
                    </a:cubicBezTo>
                    <a:close/>
                  </a:path>
                </a:pathLst>
              </a:custGeom>
              <a:solidFill>
                <a:srgbClr val="ECB59F"/>
              </a:solidFill>
              <a:ln w="8307" cap="flat">
                <a:noFill/>
                <a:prstDash val="solid"/>
                <a:miter/>
              </a:ln>
            </p:spPr>
            <p:txBody>
              <a:bodyPr/>
              <a:lstStyle/>
              <a:p>
                <a:endParaRPr lang="en-US"/>
              </a:p>
            </p:txBody>
          </p:sp>
          <p:sp>
            <p:nvSpPr>
              <p:cNvPr id="1720" name="Freeform 2461">
                <a:extLst>
                  <a:ext uri="{FF2B5EF4-FFF2-40B4-BE49-F238E27FC236}">
                    <a16:creationId xmlns:a16="http://schemas.microsoft.com/office/drawing/2014/main" id="{0C7E50FE-591F-B320-0B6D-579B91A482D2}"/>
                  </a:ext>
                </a:extLst>
              </p:cNvPr>
              <p:cNvSpPr/>
              <p:nvPr/>
            </p:nvSpPr>
            <p:spPr>
              <a:xfrm>
                <a:off x="-3574031" y="4761375"/>
                <a:ext cx="92418" cy="51018"/>
              </a:xfrm>
              <a:custGeom>
                <a:avLst/>
                <a:gdLst>
                  <a:gd name="csX0" fmla="*/ 3724 w 126738"/>
                  <a:gd name="csY0" fmla="*/ 27739 h 69965"/>
                  <a:gd name="csX1" fmla="*/ 66538 w 126738"/>
                  <a:gd name="csY1" fmla="*/ 5 h 69965"/>
                  <a:gd name="csX2" fmla="*/ 120282 w 126738"/>
                  <a:gd name="csY2" fmla="*/ 45645 h 69965"/>
                  <a:gd name="csX3" fmla="*/ 31595 w 126738"/>
                  <a:gd name="csY3" fmla="*/ 69965 h 69965"/>
                  <a:gd name="csX4" fmla="*/ 3724 w 126738"/>
                  <a:gd name="csY4" fmla="*/ 27739 h 69965"/>
                </a:gdLst>
                <a:ahLst/>
                <a:cxnLst>
                  <a:cxn ang="0">
                    <a:pos x="csX0" y="csY0"/>
                  </a:cxn>
                  <a:cxn ang="0">
                    <a:pos x="csX1" y="csY1"/>
                  </a:cxn>
                  <a:cxn ang="0">
                    <a:pos x="csX2" y="csY2"/>
                  </a:cxn>
                  <a:cxn ang="0">
                    <a:pos x="csX3" y="csY3"/>
                  </a:cxn>
                  <a:cxn ang="0">
                    <a:pos x="csX4" y="csY4"/>
                  </a:cxn>
                </a:cxnLst>
                <a:rect l="l" t="t" r="r" b="b"/>
                <a:pathLst>
                  <a:path w="126738" h="69965">
                    <a:moveTo>
                      <a:pt x="3724" y="27739"/>
                    </a:moveTo>
                    <a:cubicBezTo>
                      <a:pt x="3724" y="27739"/>
                      <a:pt x="17202" y="-412"/>
                      <a:pt x="66538" y="5"/>
                    </a:cubicBezTo>
                    <a:cubicBezTo>
                      <a:pt x="115790" y="504"/>
                      <a:pt x="139002" y="20993"/>
                      <a:pt x="120282" y="45645"/>
                    </a:cubicBezTo>
                    <a:cubicBezTo>
                      <a:pt x="101647" y="70298"/>
                      <a:pt x="31595" y="69965"/>
                      <a:pt x="31595" y="69965"/>
                    </a:cubicBezTo>
                    <a:cubicBezTo>
                      <a:pt x="31595" y="69965"/>
                      <a:pt x="-12915" y="47977"/>
                      <a:pt x="3724" y="27739"/>
                    </a:cubicBezTo>
                    <a:close/>
                  </a:path>
                </a:pathLst>
              </a:custGeom>
              <a:solidFill>
                <a:srgbClr val="ECB59F"/>
              </a:solidFill>
              <a:ln w="8307" cap="flat">
                <a:noFill/>
                <a:prstDash val="solid"/>
                <a:miter/>
              </a:ln>
            </p:spPr>
            <p:txBody>
              <a:bodyPr/>
              <a:lstStyle/>
              <a:p>
                <a:endParaRPr lang="en-US"/>
              </a:p>
            </p:txBody>
          </p:sp>
          <p:sp>
            <p:nvSpPr>
              <p:cNvPr id="1721" name="Freeform 2462">
                <a:extLst>
                  <a:ext uri="{FF2B5EF4-FFF2-40B4-BE49-F238E27FC236}">
                    <a16:creationId xmlns:a16="http://schemas.microsoft.com/office/drawing/2014/main" id="{95A8DC00-CCF8-FA26-DFB0-CEC6B6D18023}"/>
                  </a:ext>
                </a:extLst>
              </p:cNvPr>
              <p:cNvSpPr/>
              <p:nvPr/>
            </p:nvSpPr>
            <p:spPr>
              <a:xfrm>
                <a:off x="-3624406" y="4820690"/>
                <a:ext cx="56232" cy="33338"/>
              </a:xfrm>
              <a:custGeom>
                <a:avLst/>
                <a:gdLst>
                  <a:gd name="csX0" fmla="*/ 10 w 77115"/>
                  <a:gd name="csY0" fmla="*/ 20855 h 45718"/>
                  <a:gd name="csX1" fmla="*/ 33372 w 77115"/>
                  <a:gd name="csY1" fmla="*/ 33 h 45718"/>
                  <a:gd name="csX2" fmla="*/ 74304 w 77115"/>
                  <a:gd name="csY2" fmla="*/ 32265 h 45718"/>
                  <a:gd name="csX3" fmla="*/ 10 w 77115"/>
                  <a:gd name="csY3" fmla="*/ 20938 h 45718"/>
                </a:gdLst>
                <a:ahLst/>
                <a:cxnLst>
                  <a:cxn ang="0">
                    <a:pos x="csX0" y="csY0"/>
                  </a:cxn>
                  <a:cxn ang="0">
                    <a:pos x="csX1" y="csY1"/>
                  </a:cxn>
                  <a:cxn ang="0">
                    <a:pos x="csX2" y="csY2"/>
                  </a:cxn>
                  <a:cxn ang="0">
                    <a:pos x="csX3" y="csY3"/>
                  </a:cxn>
                </a:cxnLst>
                <a:rect l="l" t="t" r="r" b="b"/>
                <a:pathLst>
                  <a:path w="77115" h="45718">
                    <a:moveTo>
                      <a:pt x="10" y="20855"/>
                    </a:moveTo>
                    <a:cubicBezTo>
                      <a:pt x="10" y="20855"/>
                      <a:pt x="5417" y="949"/>
                      <a:pt x="33372" y="33"/>
                    </a:cubicBezTo>
                    <a:cubicBezTo>
                      <a:pt x="61325" y="-883"/>
                      <a:pt x="85536" y="17440"/>
                      <a:pt x="74304" y="32265"/>
                    </a:cubicBezTo>
                    <a:cubicBezTo>
                      <a:pt x="63073" y="47006"/>
                      <a:pt x="-905" y="57167"/>
                      <a:pt x="10" y="20938"/>
                    </a:cubicBezTo>
                    <a:close/>
                  </a:path>
                </a:pathLst>
              </a:custGeom>
              <a:solidFill>
                <a:srgbClr val="ECB59F"/>
              </a:solidFill>
              <a:ln w="8307" cap="flat">
                <a:noFill/>
                <a:prstDash val="solid"/>
                <a:miter/>
              </a:ln>
            </p:spPr>
            <p:txBody>
              <a:bodyPr/>
              <a:lstStyle/>
              <a:p>
                <a:endParaRPr lang="en-US"/>
              </a:p>
            </p:txBody>
          </p:sp>
          <p:sp>
            <p:nvSpPr>
              <p:cNvPr id="1722" name="Freeform 2463">
                <a:extLst>
                  <a:ext uri="{FF2B5EF4-FFF2-40B4-BE49-F238E27FC236}">
                    <a16:creationId xmlns:a16="http://schemas.microsoft.com/office/drawing/2014/main" id="{2326B8F6-17E0-32DD-7D08-0557B316F09B}"/>
                  </a:ext>
                </a:extLst>
              </p:cNvPr>
              <p:cNvSpPr/>
              <p:nvPr/>
            </p:nvSpPr>
            <p:spPr>
              <a:xfrm>
                <a:off x="-3271731" y="4855373"/>
                <a:ext cx="58229" cy="59890"/>
              </a:xfrm>
              <a:custGeom>
                <a:avLst/>
                <a:gdLst>
                  <a:gd name="csX0" fmla="*/ 2649 w 79852"/>
                  <a:gd name="csY0" fmla="*/ 53997 h 82131"/>
                  <a:gd name="csX1" fmla="*/ 57060 w 79852"/>
                  <a:gd name="csY1" fmla="*/ 27 h 82131"/>
                  <a:gd name="csX2" fmla="*/ 58141 w 79852"/>
                  <a:gd name="csY2" fmla="*/ 75151 h 82131"/>
                  <a:gd name="csX3" fmla="*/ 2649 w 79852"/>
                  <a:gd name="csY3" fmla="*/ 53997 h 82131"/>
                </a:gdLst>
                <a:ahLst/>
                <a:cxnLst>
                  <a:cxn ang="0">
                    <a:pos x="csX0" y="csY0"/>
                  </a:cxn>
                  <a:cxn ang="0">
                    <a:pos x="csX1" y="csY1"/>
                  </a:cxn>
                  <a:cxn ang="0">
                    <a:pos x="csX2" y="csY2"/>
                  </a:cxn>
                  <a:cxn ang="0">
                    <a:pos x="csX3" y="csY3"/>
                  </a:cxn>
                </a:cxnLst>
                <a:rect l="l" t="t" r="r" b="b"/>
                <a:pathLst>
                  <a:path w="79852" h="82131">
                    <a:moveTo>
                      <a:pt x="2649" y="53997"/>
                    </a:moveTo>
                    <a:cubicBezTo>
                      <a:pt x="2649" y="53997"/>
                      <a:pt x="19122" y="6357"/>
                      <a:pt x="57060" y="27"/>
                    </a:cubicBezTo>
                    <a:cubicBezTo>
                      <a:pt x="86678" y="-1472"/>
                      <a:pt x="87842" y="59244"/>
                      <a:pt x="58141" y="75151"/>
                    </a:cubicBezTo>
                    <a:cubicBezTo>
                      <a:pt x="28523" y="91059"/>
                      <a:pt x="-10579" y="77983"/>
                      <a:pt x="2649" y="53997"/>
                    </a:cubicBezTo>
                    <a:close/>
                  </a:path>
                </a:pathLst>
              </a:custGeom>
              <a:solidFill>
                <a:srgbClr val="ECB59F"/>
              </a:solidFill>
              <a:ln w="8307" cap="flat">
                <a:noFill/>
                <a:prstDash val="solid"/>
                <a:miter/>
              </a:ln>
            </p:spPr>
            <p:txBody>
              <a:bodyPr/>
              <a:lstStyle/>
              <a:p>
                <a:endParaRPr lang="en-US"/>
              </a:p>
            </p:txBody>
          </p:sp>
          <p:sp>
            <p:nvSpPr>
              <p:cNvPr id="1723" name="Freeform 2464">
                <a:extLst>
                  <a:ext uri="{FF2B5EF4-FFF2-40B4-BE49-F238E27FC236}">
                    <a16:creationId xmlns:a16="http://schemas.microsoft.com/office/drawing/2014/main" id="{6F6B7CD5-1BCC-B68F-161C-4659EF6D61A0}"/>
                  </a:ext>
                </a:extLst>
              </p:cNvPr>
              <p:cNvSpPr/>
              <p:nvPr/>
            </p:nvSpPr>
            <p:spPr>
              <a:xfrm>
                <a:off x="-3479284" y="4819465"/>
                <a:ext cx="35837" cy="23376"/>
              </a:xfrm>
              <a:custGeom>
                <a:avLst/>
                <a:gdLst>
                  <a:gd name="csX0" fmla="*/ 0 w 49145"/>
                  <a:gd name="csY0" fmla="*/ 14706 h 32056"/>
                  <a:gd name="csX1" fmla="*/ 20716 w 49145"/>
                  <a:gd name="csY1" fmla="*/ 131 h 32056"/>
                  <a:gd name="csX2" fmla="*/ 48836 w 49145"/>
                  <a:gd name="csY2" fmla="*/ 11708 h 32056"/>
                  <a:gd name="csX3" fmla="*/ 35026 w 49145"/>
                  <a:gd name="csY3" fmla="*/ 31863 h 32056"/>
                  <a:gd name="csX4" fmla="*/ 0 w 49145"/>
                  <a:gd name="csY4" fmla="*/ 14623 h 32056"/>
                </a:gdLst>
                <a:ahLst/>
                <a:cxnLst>
                  <a:cxn ang="0">
                    <a:pos x="csX0" y="csY0"/>
                  </a:cxn>
                  <a:cxn ang="0">
                    <a:pos x="csX1" y="csY1"/>
                  </a:cxn>
                  <a:cxn ang="0">
                    <a:pos x="csX2" y="csY2"/>
                  </a:cxn>
                  <a:cxn ang="0">
                    <a:pos x="csX3" y="csY3"/>
                  </a:cxn>
                  <a:cxn ang="0">
                    <a:pos x="csX4" y="csY4"/>
                  </a:cxn>
                </a:cxnLst>
                <a:rect l="l" t="t" r="r" b="b"/>
                <a:pathLst>
                  <a:path w="49145" h="32056">
                    <a:moveTo>
                      <a:pt x="0" y="14706"/>
                    </a:moveTo>
                    <a:cubicBezTo>
                      <a:pt x="0" y="14706"/>
                      <a:pt x="2995" y="-1618"/>
                      <a:pt x="20716" y="131"/>
                    </a:cubicBezTo>
                    <a:cubicBezTo>
                      <a:pt x="38437" y="1963"/>
                      <a:pt x="51332" y="3629"/>
                      <a:pt x="48836" y="11708"/>
                    </a:cubicBezTo>
                    <a:cubicBezTo>
                      <a:pt x="46340" y="19787"/>
                      <a:pt x="41681" y="29531"/>
                      <a:pt x="35026" y="31863"/>
                    </a:cubicBezTo>
                    <a:cubicBezTo>
                      <a:pt x="28370" y="34195"/>
                      <a:pt x="0" y="14623"/>
                      <a:pt x="0" y="14623"/>
                    </a:cubicBezTo>
                    <a:close/>
                  </a:path>
                </a:pathLst>
              </a:custGeom>
              <a:solidFill>
                <a:srgbClr val="ECB59F"/>
              </a:solidFill>
              <a:ln w="8307" cap="flat">
                <a:noFill/>
                <a:prstDash val="solid"/>
                <a:miter/>
              </a:ln>
            </p:spPr>
            <p:txBody>
              <a:bodyPr/>
              <a:lstStyle/>
              <a:p>
                <a:endParaRPr lang="en-US"/>
              </a:p>
            </p:txBody>
          </p:sp>
          <p:sp>
            <p:nvSpPr>
              <p:cNvPr id="1724" name="Freeform 2465">
                <a:extLst>
                  <a:ext uri="{FF2B5EF4-FFF2-40B4-BE49-F238E27FC236}">
                    <a16:creationId xmlns:a16="http://schemas.microsoft.com/office/drawing/2014/main" id="{6791878D-9BD8-B684-76EB-0E894B495306}"/>
                  </a:ext>
                </a:extLst>
              </p:cNvPr>
              <p:cNvSpPr/>
              <p:nvPr/>
            </p:nvSpPr>
            <p:spPr>
              <a:xfrm>
                <a:off x="-3620400" y="4867417"/>
                <a:ext cx="44603" cy="41725"/>
              </a:xfrm>
              <a:custGeom>
                <a:avLst/>
                <a:gdLst>
                  <a:gd name="csX0" fmla="*/ 17977 w 61166"/>
                  <a:gd name="csY0" fmla="*/ 0 h 57220"/>
                  <a:gd name="csX1" fmla="*/ 589 w 61166"/>
                  <a:gd name="csY1" fmla="*/ 34314 h 57220"/>
                  <a:gd name="csX2" fmla="*/ 29708 w 61166"/>
                  <a:gd name="csY2" fmla="*/ 57218 h 57220"/>
                  <a:gd name="csX3" fmla="*/ 60906 w 61166"/>
                  <a:gd name="csY3" fmla="*/ 40977 h 57220"/>
                  <a:gd name="csX4" fmla="*/ 17977 w 61166"/>
                  <a:gd name="csY4" fmla="*/ 0 h 57220"/>
                </a:gdLst>
                <a:ahLst/>
                <a:cxnLst>
                  <a:cxn ang="0">
                    <a:pos x="csX0" y="csY0"/>
                  </a:cxn>
                  <a:cxn ang="0">
                    <a:pos x="csX1" y="csY1"/>
                  </a:cxn>
                  <a:cxn ang="0">
                    <a:pos x="csX2" y="csY2"/>
                  </a:cxn>
                  <a:cxn ang="0">
                    <a:pos x="csX3" y="csY3"/>
                  </a:cxn>
                  <a:cxn ang="0">
                    <a:pos x="csX4" y="csY4"/>
                  </a:cxn>
                </a:cxnLst>
                <a:rect l="l" t="t" r="r" b="b"/>
                <a:pathLst>
                  <a:path w="61166" h="57220">
                    <a:moveTo>
                      <a:pt x="17977" y="0"/>
                    </a:moveTo>
                    <a:cubicBezTo>
                      <a:pt x="17977" y="0"/>
                      <a:pt x="-3820" y="23070"/>
                      <a:pt x="589" y="34314"/>
                    </a:cubicBezTo>
                    <a:cubicBezTo>
                      <a:pt x="4998" y="45558"/>
                      <a:pt x="29708" y="57218"/>
                      <a:pt x="29708" y="57218"/>
                    </a:cubicBezTo>
                    <a:cubicBezTo>
                      <a:pt x="29708" y="57218"/>
                      <a:pt x="56746" y="57801"/>
                      <a:pt x="60906" y="40977"/>
                    </a:cubicBezTo>
                    <a:cubicBezTo>
                      <a:pt x="65066" y="24153"/>
                      <a:pt x="17977" y="0"/>
                      <a:pt x="17977" y="0"/>
                    </a:cubicBezTo>
                    <a:close/>
                  </a:path>
                </a:pathLst>
              </a:custGeom>
              <a:solidFill>
                <a:srgbClr val="ECB59F"/>
              </a:solidFill>
              <a:ln w="8307" cap="flat">
                <a:noFill/>
                <a:prstDash val="solid"/>
                <a:miter/>
              </a:ln>
            </p:spPr>
            <p:txBody>
              <a:bodyPr/>
              <a:lstStyle/>
              <a:p>
                <a:endParaRPr lang="en-US"/>
              </a:p>
            </p:txBody>
          </p:sp>
          <p:sp>
            <p:nvSpPr>
              <p:cNvPr id="1725" name="Freeform 2466">
                <a:extLst>
                  <a:ext uri="{FF2B5EF4-FFF2-40B4-BE49-F238E27FC236}">
                    <a16:creationId xmlns:a16="http://schemas.microsoft.com/office/drawing/2014/main" id="{1AAE6C23-7026-77C4-C4A4-C1013A7C89F0}"/>
                  </a:ext>
                </a:extLst>
              </p:cNvPr>
              <p:cNvSpPr/>
              <p:nvPr/>
            </p:nvSpPr>
            <p:spPr>
              <a:xfrm>
                <a:off x="-3557762" y="4836339"/>
                <a:ext cx="63069" cy="30526"/>
              </a:xfrm>
              <a:custGeom>
                <a:avLst/>
                <a:gdLst>
                  <a:gd name="csX0" fmla="*/ 86491 w 86490"/>
                  <a:gd name="csY0" fmla="*/ 10472 h 41861"/>
                  <a:gd name="csX1" fmla="*/ 51216 w 86490"/>
                  <a:gd name="csY1" fmla="*/ 40955 h 41861"/>
                  <a:gd name="csX2" fmla="*/ 1547 w 86490"/>
                  <a:gd name="csY2" fmla="*/ 15469 h 41861"/>
                  <a:gd name="csX3" fmla="*/ 86491 w 86490"/>
                  <a:gd name="csY3" fmla="*/ 10472 h 41861"/>
                </a:gdLst>
                <a:ahLst/>
                <a:cxnLst>
                  <a:cxn ang="0">
                    <a:pos x="csX0" y="csY0"/>
                  </a:cxn>
                  <a:cxn ang="0">
                    <a:pos x="csX1" y="csY1"/>
                  </a:cxn>
                  <a:cxn ang="0">
                    <a:pos x="csX2" y="csY2"/>
                  </a:cxn>
                  <a:cxn ang="0">
                    <a:pos x="csX3" y="csY3"/>
                  </a:cxn>
                </a:cxnLst>
                <a:rect l="l" t="t" r="r" b="b"/>
                <a:pathLst>
                  <a:path w="86490" h="41861">
                    <a:moveTo>
                      <a:pt x="86491" y="10472"/>
                    </a:moveTo>
                    <a:cubicBezTo>
                      <a:pt x="86491" y="10472"/>
                      <a:pt x="76674" y="48118"/>
                      <a:pt x="51216" y="40955"/>
                    </a:cubicBezTo>
                    <a:cubicBezTo>
                      <a:pt x="25757" y="33792"/>
                      <a:pt x="-7604" y="25880"/>
                      <a:pt x="1547" y="15469"/>
                    </a:cubicBezTo>
                    <a:cubicBezTo>
                      <a:pt x="10699" y="5059"/>
                      <a:pt x="64943" y="-10682"/>
                      <a:pt x="86491" y="10472"/>
                    </a:cubicBezTo>
                    <a:close/>
                  </a:path>
                </a:pathLst>
              </a:custGeom>
              <a:solidFill>
                <a:srgbClr val="ECB59F"/>
              </a:solidFill>
              <a:ln w="8307" cap="flat">
                <a:noFill/>
                <a:prstDash val="solid"/>
                <a:miter/>
              </a:ln>
            </p:spPr>
            <p:txBody>
              <a:bodyPr/>
              <a:lstStyle/>
              <a:p>
                <a:endParaRPr lang="en-US"/>
              </a:p>
            </p:txBody>
          </p:sp>
          <p:sp>
            <p:nvSpPr>
              <p:cNvPr id="1726" name="Freeform 2467">
                <a:extLst>
                  <a:ext uri="{FF2B5EF4-FFF2-40B4-BE49-F238E27FC236}">
                    <a16:creationId xmlns:a16="http://schemas.microsoft.com/office/drawing/2014/main" id="{BE666102-D366-0F4A-07D9-CB2002871ED6}"/>
                  </a:ext>
                </a:extLst>
              </p:cNvPr>
              <p:cNvSpPr/>
              <p:nvPr/>
            </p:nvSpPr>
            <p:spPr>
              <a:xfrm>
                <a:off x="-3741818" y="4749109"/>
                <a:ext cx="45283" cy="25290"/>
              </a:xfrm>
              <a:custGeom>
                <a:avLst/>
                <a:gdLst>
                  <a:gd name="csX0" fmla="*/ 59190 w 62098"/>
                  <a:gd name="csY0" fmla="*/ 10413 h 34681"/>
                  <a:gd name="csX1" fmla="*/ 26327 w 62098"/>
                  <a:gd name="csY1" fmla="*/ 585 h 34681"/>
                  <a:gd name="csX2" fmla="*/ 4863 w 62098"/>
                  <a:gd name="csY2" fmla="*/ 27237 h 34681"/>
                  <a:gd name="csX3" fmla="*/ 49872 w 62098"/>
                  <a:gd name="csY3" fmla="*/ 33650 h 34681"/>
                  <a:gd name="csX4" fmla="*/ 59273 w 62098"/>
                  <a:gd name="csY4" fmla="*/ 10413 h 34681"/>
                </a:gdLst>
                <a:ahLst/>
                <a:cxnLst>
                  <a:cxn ang="0">
                    <a:pos x="csX0" y="csY0"/>
                  </a:cxn>
                  <a:cxn ang="0">
                    <a:pos x="csX1" y="csY1"/>
                  </a:cxn>
                  <a:cxn ang="0">
                    <a:pos x="csX2" y="csY2"/>
                  </a:cxn>
                  <a:cxn ang="0">
                    <a:pos x="csX3" y="csY3"/>
                  </a:cxn>
                  <a:cxn ang="0">
                    <a:pos x="csX4" y="csY4"/>
                  </a:cxn>
                </a:cxnLst>
                <a:rect l="l" t="t" r="r" b="b"/>
                <a:pathLst>
                  <a:path w="62098" h="34681">
                    <a:moveTo>
                      <a:pt x="59190" y="10413"/>
                    </a:moveTo>
                    <a:cubicBezTo>
                      <a:pt x="59190" y="10413"/>
                      <a:pt x="49955" y="-2913"/>
                      <a:pt x="26327" y="585"/>
                    </a:cubicBezTo>
                    <a:cubicBezTo>
                      <a:pt x="2700" y="4083"/>
                      <a:pt x="-6535" y="16076"/>
                      <a:pt x="4863" y="27237"/>
                    </a:cubicBezTo>
                    <a:cubicBezTo>
                      <a:pt x="16177" y="38480"/>
                      <a:pt x="49872" y="33650"/>
                      <a:pt x="49872" y="33650"/>
                    </a:cubicBezTo>
                    <a:cubicBezTo>
                      <a:pt x="49872" y="33650"/>
                      <a:pt x="69174" y="19574"/>
                      <a:pt x="59273" y="10413"/>
                    </a:cubicBezTo>
                    <a:close/>
                  </a:path>
                </a:pathLst>
              </a:custGeom>
              <a:solidFill>
                <a:srgbClr val="ECB59F"/>
              </a:solidFill>
              <a:ln w="8307" cap="flat">
                <a:noFill/>
                <a:prstDash val="solid"/>
                <a:miter/>
              </a:ln>
            </p:spPr>
            <p:txBody>
              <a:bodyPr/>
              <a:lstStyle/>
              <a:p>
                <a:endParaRPr lang="en-US"/>
              </a:p>
            </p:txBody>
          </p:sp>
          <p:sp>
            <p:nvSpPr>
              <p:cNvPr id="1727" name="Freeform 2468">
                <a:extLst>
                  <a:ext uri="{FF2B5EF4-FFF2-40B4-BE49-F238E27FC236}">
                    <a16:creationId xmlns:a16="http://schemas.microsoft.com/office/drawing/2014/main" id="{8929C4E1-B27E-0255-202D-137FAA65039F}"/>
                  </a:ext>
                </a:extLst>
              </p:cNvPr>
              <p:cNvSpPr/>
              <p:nvPr/>
            </p:nvSpPr>
            <p:spPr>
              <a:xfrm>
                <a:off x="-3612412" y="4754247"/>
                <a:ext cx="34678" cy="35452"/>
              </a:xfrm>
              <a:custGeom>
                <a:avLst/>
                <a:gdLst>
                  <a:gd name="csX0" fmla="*/ 40385 w 47556"/>
                  <a:gd name="csY0" fmla="*/ 1534 h 48618"/>
                  <a:gd name="csX1" fmla="*/ 11100 w 47556"/>
                  <a:gd name="csY1" fmla="*/ 9863 h 48618"/>
                  <a:gd name="csX2" fmla="*/ 10684 w 47556"/>
                  <a:gd name="csY2" fmla="*/ 48591 h 48618"/>
                  <a:gd name="csX3" fmla="*/ 40468 w 47556"/>
                  <a:gd name="csY3" fmla="*/ 1534 h 48618"/>
                </a:gdLst>
                <a:ahLst/>
                <a:cxnLst>
                  <a:cxn ang="0">
                    <a:pos x="csX0" y="csY0"/>
                  </a:cxn>
                  <a:cxn ang="0">
                    <a:pos x="csX1" y="csY1"/>
                  </a:cxn>
                  <a:cxn ang="0">
                    <a:pos x="csX2" y="csY2"/>
                  </a:cxn>
                  <a:cxn ang="0">
                    <a:pos x="csX3" y="csY3"/>
                  </a:cxn>
                </a:cxnLst>
                <a:rect l="l" t="t" r="r" b="b"/>
                <a:pathLst>
                  <a:path w="47556" h="48618">
                    <a:moveTo>
                      <a:pt x="40385" y="1534"/>
                    </a:moveTo>
                    <a:cubicBezTo>
                      <a:pt x="40385" y="1534"/>
                      <a:pt x="25493" y="-5295"/>
                      <a:pt x="11100" y="9863"/>
                    </a:cubicBezTo>
                    <a:cubicBezTo>
                      <a:pt x="-3293" y="25021"/>
                      <a:pt x="-3959" y="47592"/>
                      <a:pt x="10684" y="48591"/>
                    </a:cubicBezTo>
                    <a:cubicBezTo>
                      <a:pt x="25327" y="49674"/>
                      <a:pt x="63181" y="19025"/>
                      <a:pt x="40468" y="1534"/>
                    </a:cubicBezTo>
                    <a:close/>
                  </a:path>
                </a:pathLst>
              </a:custGeom>
              <a:solidFill>
                <a:srgbClr val="ECB59F"/>
              </a:solidFill>
              <a:ln w="8307" cap="flat">
                <a:noFill/>
                <a:prstDash val="solid"/>
                <a:miter/>
              </a:ln>
            </p:spPr>
            <p:txBody>
              <a:bodyPr/>
              <a:lstStyle/>
              <a:p>
                <a:endParaRPr lang="en-US"/>
              </a:p>
            </p:txBody>
          </p:sp>
          <p:sp>
            <p:nvSpPr>
              <p:cNvPr id="1728" name="Freeform 2469">
                <a:extLst>
                  <a:ext uri="{FF2B5EF4-FFF2-40B4-BE49-F238E27FC236}">
                    <a16:creationId xmlns:a16="http://schemas.microsoft.com/office/drawing/2014/main" id="{9C086AFD-80E9-458E-5FE5-F9C0EB6DAC8C}"/>
                  </a:ext>
                </a:extLst>
              </p:cNvPr>
              <p:cNvSpPr/>
              <p:nvPr/>
            </p:nvSpPr>
            <p:spPr>
              <a:xfrm>
                <a:off x="-3694673" y="4781722"/>
                <a:ext cx="71412" cy="46006"/>
              </a:xfrm>
              <a:custGeom>
                <a:avLst/>
                <a:gdLst>
                  <a:gd name="csX0" fmla="*/ 83226 w 97932"/>
                  <a:gd name="csY0" fmla="*/ 7082 h 63091"/>
                  <a:gd name="csX1" fmla="*/ 4855 w 97932"/>
                  <a:gd name="csY1" fmla="*/ 11829 h 63091"/>
                  <a:gd name="csX2" fmla="*/ 64423 w 97932"/>
                  <a:gd name="csY2" fmla="*/ 61135 h 63091"/>
                  <a:gd name="csX3" fmla="*/ 83226 w 97932"/>
                  <a:gd name="csY3" fmla="*/ 7082 h 63091"/>
                </a:gdLst>
                <a:ahLst/>
                <a:cxnLst>
                  <a:cxn ang="0">
                    <a:pos x="csX0" y="csY0"/>
                  </a:cxn>
                  <a:cxn ang="0">
                    <a:pos x="csX1" y="csY1"/>
                  </a:cxn>
                  <a:cxn ang="0">
                    <a:pos x="csX2" y="csY2"/>
                  </a:cxn>
                  <a:cxn ang="0">
                    <a:pos x="csX3" y="csY3"/>
                  </a:cxn>
                </a:cxnLst>
                <a:rect l="l" t="t" r="r" b="b"/>
                <a:pathLst>
                  <a:path w="97932" h="63091">
                    <a:moveTo>
                      <a:pt x="83226" y="7082"/>
                    </a:moveTo>
                    <a:cubicBezTo>
                      <a:pt x="83226" y="7082"/>
                      <a:pt x="34390" y="-11657"/>
                      <a:pt x="4855" y="11829"/>
                    </a:cubicBezTo>
                    <a:cubicBezTo>
                      <a:pt x="-15445" y="32401"/>
                      <a:pt x="32476" y="72378"/>
                      <a:pt x="64423" y="61135"/>
                    </a:cubicBezTo>
                    <a:cubicBezTo>
                      <a:pt x="96288" y="49808"/>
                      <a:pt x="111097" y="12995"/>
                      <a:pt x="83226" y="7082"/>
                    </a:cubicBezTo>
                    <a:close/>
                  </a:path>
                </a:pathLst>
              </a:custGeom>
              <a:solidFill>
                <a:srgbClr val="ECB59F"/>
              </a:solidFill>
              <a:ln w="8307" cap="flat">
                <a:noFill/>
                <a:prstDash val="solid"/>
                <a:miter/>
              </a:ln>
            </p:spPr>
            <p:txBody>
              <a:bodyPr/>
              <a:lstStyle/>
              <a:p>
                <a:endParaRPr lang="en-US"/>
              </a:p>
            </p:txBody>
          </p:sp>
          <p:sp>
            <p:nvSpPr>
              <p:cNvPr id="1729" name="Freeform 2470">
                <a:extLst>
                  <a:ext uri="{FF2B5EF4-FFF2-40B4-BE49-F238E27FC236}">
                    <a16:creationId xmlns:a16="http://schemas.microsoft.com/office/drawing/2014/main" id="{FCF89F3B-4737-7FAE-28BE-44CF22A8838A}"/>
                  </a:ext>
                </a:extLst>
              </p:cNvPr>
              <p:cNvSpPr/>
              <p:nvPr/>
            </p:nvSpPr>
            <p:spPr>
              <a:xfrm>
                <a:off x="-3740902" y="4792622"/>
                <a:ext cx="27322" cy="29500"/>
              </a:xfrm>
              <a:custGeom>
                <a:avLst/>
                <a:gdLst>
                  <a:gd name="csX0" fmla="*/ 37468 w 37468"/>
                  <a:gd name="csY0" fmla="*/ 2460 h 40454"/>
                  <a:gd name="csX1" fmla="*/ 12426 w 37468"/>
                  <a:gd name="csY1" fmla="*/ 8124 h 40454"/>
                  <a:gd name="csX2" fmla="*/ 3524 w 37468"/>
                  <a:gd name="csY2" fmla="*/ 36024 h 40454"/>
                  <a:gd name="csX3" fmla="*/ 28649 w 37468"/>
                  <a:gd name="csY3" fmla="*/ 39023 h 40454"/>
                  <a:gd name="csX4" fmla="*/ 37468 w 37468"/>
                  <a:gd name="csY4" fmla="*/ 2377 h 40454"/>
                </a:gdLst>
                <a:ahLst/>
                <a:cxnLst>
                  <a:cxn ang="0">
                    <a:pos x="csX0" y="csY0"/>
                  </a:cxn>
                  <a:cxn ang="0">
                    <a:pos x="csX1" y="csY1"/>
                  </a:cxn>
                  <a:cxn ang="0">
                    <a:pos x="csX2" y="csY2"/>
                  </a:cxn>
                  <a:cxn ang="0">
                    <a:pos x="csX3" y="csY3"/>
                  </a:cxn>
                  <a:cxn ang="0">
                    <a:pos x="csX4" y="csY4"/>
                  </a:cxn>
                </a:cxnLst>
                <a:rect l="l" t="t" r="r" b="b"/>
                <a:pathLst>
                  <a:path w="37468" h="40454">
                    <a:moveTo>
                      <a:pt x="37468" y="2460"/>
                    </a:moveTo>
                    <a:cubicBezTo>
                      <a:pt x="37468" y="2460"/>
                      <a:pt x="22410" y="-5869"/>
                      <a:pt x="12426" y="8124"/>
                    </a:cubicBezTo>
                    <a:cubicBezTo>
                      <a:pt x="2442" y="22199"/>
                      <a:pt x="-4546" y="32693"/>
                      <a:pt x="3524" y="36024"/>
                    </a:cubicBezTo>
                    <a:cubicBezTo>
                      <a:pt x="11594" y="39439"/>
                      <a:pt x="22493" y="42271"/>
                      <a:pt x="28649" y="39023"/>
                    </a:cubicBezTo>
                    <a:cubicBezTo>
                      <a:pt x="34806" y="35691"/>
                      <a:pt x="37468" y="2377"/>
                      <a:pt x="37468" y="2377"/>
                    </a:cubicBezTo>
                    <a:close/>
                  </a:path>
                </a:pathLst>
              </a:custGeom>
              <a:solidFill>
                <a:srgbClr val="ECB59F"/>
              </a:solidFill>
              <a:ln w="8307" cap="flat">
                <a:noFill/>
                <a:prstDash val="solid"/>
                <a:miter/>
              </a:ln>
            </p:spPr>
            <p:txBody>
              <a:bodyPr/>
              <a:lstStyle/>
              <a:p>
                <a:endParaRPr lang="en-US"/>
              </a:p>
            </p:txBody>
          </p:sp>
          <p:sp>
            <p:nvSpPr>
              <p:cNvPr id="1730" name="Freeform 2471">
                <a:extLst>
                  <a:ext uri="{FF2B5EF4-FFF2-40B4-BE49-F238E27FC236}">
                    <a16:creationId xmlns:a16="http://schemas.microsoft.com/office/drawing/2014/main" id="{EA7C3590-16F4-7545-4641-2632E473263D}"/>
                  </a:ext>
                </a:extLst>
              </p:cNvPr>
              <p:cNvSpPr/>
              <p:nvPr/>
            </p:nvSpPr>
            <p:spPr>
              <a:xfrm>
                <a:off x="-3795618" y="4772891"/>
                <a:ext cx="46211" cy="61034"/>
              </a:xfrm>
              <a:custGeom>
                <a:avLst/>
                <a:gdLst>
                  <a:gd name="csX0" fmla="*/ 5096 w 63373"/>
                  <a:gd name="csY0" fmla="*/ 37 h 83698"/>
                  <a:gd name="csX1" fmla="*/ 59673 w 63373"/>
                  <a:gd name="csY1" fmla="*/ 13363 h 83698"/>
                  <a:gd name="csX2" fmla="*/ 59091 w 63373"/>
                  <a:gd name="csY2" fmla="*/ 63917 h 83698"/>
                  <a:gd name="csX3" fmla="*/ 12418 w 63373"/>
                  <a:gd name="csY3" fmla="*/ 81158 h 83698"/>
                  <a:gd name="csX4" fmla="*/ 5096 w 63373"/>
                  <a:gd name="csY4" fmla="*/ 37 h 83698"/>
                </a:gdLst>
                <a:ahLst/>
                <a:cxnLst>
                  <a:cxn ang="0">
                    <a:pos x="csX0" y="csY0"/>
                  </a:cxn>
                  <a:cxn ang="0">
                    <a:pos x="csX1" y="csY1"/>
                  </a:cxn>
                  <a:cxn ang="0">
                    <a:pos x="csX2" y="csY2"/>
                  </a:cxn>
                  <a:cxn ang="0">
                    <a:pos x="csX3" y="csY3"/>
                  </a:cxn>
                  <a:cxn ang="0">
                    <a:pos x="csX4" y="csY4"/>
                  </a:cxn>
                </a:cxnLst>
                <a:rect l="l" t="t" r="r" b="b"/>
                <a:pathLst>
                  <a:path w="63373" h="83698">
                    <a:moveTo>
                      <a:pt x="5096" y="37"/>
                    </a:moveTo>
                    <a:cubicBezTo>
                      <a:pt x="5096" y="37"/>
                      <a:pt x="50937" y="-1379"/>
                      <a:pt x="59673" y="13363"/>
                    </a:cubicBezTo>
                    <a:cubicBezTo>
                      <a:pt x="68326" y="28021"/>
                      <a:pt x="59091" y="63917"/>
                      <a:pt x="59091" y="63917"/>
                    </a:cubicBezTo>
                    <a:cubicBezTo>
                      <a:pt x="59091" y="63917"/>
                      <a:pt x="35213" y="92151"/>
                      <a:pt x="12418" y="81158"/>
                    </a:cubicBezTo>
                    <a:cubicBezTo>
                      <a:pt x="-10295" y="70164"/>
                      <a:pt x="5096" y="37"/>
                      <a:pt x="5096" y="37"/>
                    </a:cubicBezTo>
                    <a:close/>
                  </a:path>
                </a:pathLst>
              </a:custGeom>
              <a:solidFill>
                <a:srgbClr val="ECB59F"/>
              </a:solidFill>
              <a:ln w="8307" cap="flat">
                <a:noFill/>
                <a:prstDash val="solid"/>
                <a:miter/>
              </a:ln>
            </p:spPr>
            <p:txBody>
              <a:bodyPr/>
              <a:lstStyle/>
              <a:p>
                <a:endParaRPr lang="en-US"/>
              </a:p>
            </p:txBody>
          </p:sp>
          <p:sp>
            <p:nvSpPr>
              <p:cNvPr id="1731" name="Freeform 2472">
                <a:extLst>
                  <a:ext uri="{FF2B5EF4-FFF2-40B4-BE49-F238E27FC236}">
                    <a16:creationId xmlns:a16="http://schemas.microsoft.com/office/drawing/2014/main" id="{87947856-CF2F-E8FD-EC64-5CBEB4E50B6B}"/>
                  </a:ext>
                </a:extLst>
              </p:cNvPr>
              <p:cNvSpPr/>
              <p:nvPr/>
            </p:nvSpPr>
            <p:spPr>
              <a:xfrm>
                <a:off x="-3863626" y="4811726"/>
                <a:ext cx="34152" cy="34139"/>
              </a:xfrm>
              <a:custGeom>
                <a:avLst/>
                <a:gdLst>
                  <a:gd name="csX0" fmla="*/ 105 w 46835"/>
                  <a:gd name="csY0" fmla="*/ 42393 h 46818"/>
                  <a:gd name="csX1" fmla="*/ 34299 w 46835"/>
                  <a:gd name="csY1" fmla="*/ 38062 h 46818"/>
                  <a:gd name="csX2" fmla="*/ 42618 w 46835"/>
                  <a:gd name="csY2" fmla="*/ 0 h 46818"/>
                  <a:gd name="csX3" fmla="*/ 105 w 46835"/>
                  <a:gd name="csY3" fmla="*/ 42309 h 46818"/>
                </a:gdLst>
                <a:ahLst/>
                <a:cxnLst>
                  <a:cxn ang="0">
                    <a:pos x="csX0" y="csY0"/>
                  </a:cxn>
                  <a:cxn ang="0">
                    <a:pos x="csX1" y="csY1"/>
                  </a:cxn>
                  <a:cxn ang="0">
                    <a:pos x="csX2" y="csY2"/>
                  </a:cxn>
                  <a:cxn ang="0">
                    <a:pos x="csX3" y="csY3"/>
                  </a:cxn>
                </a:cxnLst>
                <a:rect l="l" t="t" r="r" b="b"/>
                <a:pathLst>
                  <a:path w="46835" h="46818">
                    <a:moveTo>
                      <a:pt x="105" y="42393"/>
                    </a:moveTo>
                    <a:cubicBezTo>
                      <a:pt x="105" y="42393"/>
                      <a:pt x="26561" y="54802"/>
                      <a:pt x="34299" y="38062"/>
                    </a:cubicBezTo>
                    <a:cubicBezTo>
                      <a:pt x="42036" y="21321"/>
                      <a:pt x="52934" y="83"/>
                      <a:pt x="42618" y="0"/>
                    </a:cubicBezTo>
                    <a:cubicBezTo>
                      <a:pt x="32302" y="0"/>
                      <a:pt x="-2141" y="21155"/>
                      <a:pt x="105" y="42309"/>
                    </a:cubicBezTo>
                    <a:close/>
                  </a:path>
                </a:pathLst>
              </a:custGeom>
              <a:solidFill>
                <a:srgbClr val="ECB59F"/>
              </a:solidFill>
              <a:ln w="8307" cap="flat">
                <a:noFill/>
                <a:prstDash val="solid"/>
                <a:miter/>
              </a:ln>
            </p:spPr>
            <p:txBody>
              <a:bodyPr/>
              <a:lstStyle/>
              <a:p>
                <a:endParaRPr lang="en-US"/>
              </a:p>
            </p:txBody>
          </p:sp>
          <p:sp>
            <p:nvSpPr>
              <p:cNvPr id="1732" name="Freeform 2473">
                <a:extLst>
                  <a:ext uri="{FF2B5EF4-FFF2-40B4-BE49-F238E27FC236}">
                    <a16:creationId xmlns:a16="http://schemas.microsoft.com/office/drawing/2014/main" id="{D6B54FE4-385E-AE56-2680-F0D5E299740E}"/>
                  </a:ext>
                </a:extLst>
              </p:cNvPr>
              <p:cNvSpPr/>
              <p:nvPr/>
            </p:nvSpPr>
            <p:spPr>
              <a:xfrm>
                <a:off x="-3692819" y="4843558"/>
                <a:ext cx="50200" cy="41062"/>
              </a:xfrm>
              <a:custGeom>
                <a:avLst/>
                <a:gdLst>
                  <a:gd name="csX0" fmla="*/ 5058 w 68842"/>
                  <a:gd name="csY0" fmla="*/ 5651 h 56311"/>
                  <a:gd name="csX1" fmla="*/ 44993 w 68842"/>
                  <a:gd name="csY1" fmla="*/ 6734 h 56311"/>
                  <a:gd name="csX2" fmla="*/ 59219 w 68842"/>
                  <a:gd name="csY2" fmla="*/ 55456 h 56311"/>
                  <a:gd name="csX3" fmla="*/ 5058 w 68842"/>
                  <a:gd name="csY3" fmla="*/ 5651 h 56311"/>
                </a:gdLst>
                <a:ahLst/>
                <a:cxnLst>
                  <a:cxn ang="0">
                    <a:pos x="csX0" y="csY0"/>
                  </a:cxn>
                  <a:cxn ang="0">
                    <a:pos x="csX1" y="csY1"/>
                  </a:cxn>
                  <a:cxn ang="0">
                    <a:pos x="csX2" y="csY2"/>
                  </a:cxn>
                  <a:cxn ang="0">
                    <a:pos x="csX3" y="csY3"/>
                  </a:cxn>
                </a:cxnLst>
                <a:rect l="l" t="t" r="r" b="b"/>
                <a:pathLst>
                  <a:path w="68842" h="56311">
                    <a:moveTo>
                      <a:pt x="5058" y="5651"/>
                    </a:moveTo>
                    <a:cubicBezTo>
                      <a:pt x="5058" y="5651"/>
                      <a:pt x="21448" y="-7758"/>
                      <a:pt x="44993" y="6734"/>
                    </a:cubicBezTo>
                    <a:cubicBezTo>
                      <a:pt x="68454" y="21226"/>
                      <a:pt x="77273" y="49460"/>
                      <a:pt x="59219" y="55456"/>
                    </a:cubicBezTo>
                    <a:cubicBezTo>
                      <a:pt x="41166" y="61453"/>
                      <a:pt x="-17405" y="34968"/>
                      <a:pt x="5058" y="5651"/>
                    </a:cubicBezTo>
                    <a:close/>
                  </a:path>
                </a:pathLst>
              </a:custGeom>
              <a:solidFill>
                <a:srgbClr val="ECB59F"/>
              </a:solidFill>
              <a:ln w="8307" cap="flat">
                <a:noFill/>
                <a:prstDash val="solid"/>
                <a:miter/>
              </a:ln>
            </p:spPr>
            <p:txBody>
              <a:bodyPr/>
              <a:lstStyle/>
              <a:p>
                <a:endParaRPr lang="en-US"/>
              </a:p>
            </p:txBody>
          </p:sp>
          <p:sp>
            <p:nvSpPr>
              <p:cNvPr id="1733" name="Freeform 2474">
                <a:extLst>
                  <a:ext uri="{FF2B5EF4-FFF2-40B4-BE49-F238E27FC236}">
                    <a16:creationId xmlns:a16="http://schemas.microsoft.com/office/drawing/2014/main" id="{159795A6-80C5-B955-48D9-4D50C15CC965}"/>
                  </a:ext>
                </a:extLst>
              </p:cNvPr>
              <p:cNvSpPr/>
              <p:nvPr/>
            </p:nvSpPr>
            <p:spPr>
              <a:xfrm>
                <a:off x="-3797014" y="4859742"/>
                <a:ext cx="54811" cy="34777"/>
              </a:xfrm>
              <a:custGeom>
                <a:avLst/>
                <a:gdLst>
                  <a:gd name="csX0" fmla="*/ 73984 w 75164"/>
                  <a:gd name="csY0" fmla="*/ 13191 h 47693"/>
                  <a:gd name="csX1" fmla="*/ 36130 w 75164"/>
                  <a:gd name="csY1" fmla="*/ 1198 h 47693"/>
                  <a:gd name="csX2" fmla="*/ 5264 w 75164"/>
                  <a:gd name="csY2" fmla="*/ 42341 h 47693"/>
                  <a:gd name="csX3" fmla="*/ 73984 w 75164"/>
                  <a:gd name="csY3" fmla="*/ 13191 h 47693"/>
                </a:gdLst>
                <a:ahLst/>
                <a:cxnLst>
                  <a:cxn ang="0">
                    <a:pos x="csX0" y="csY0"/>
                  </a:cxn>
                  <a:cxn ang="0">
                    <a:pos x="csX1" y="csY1"/>
                  </a:cxn>
                  <a:cxn ang="0">
                    <a:pos x="csX2" y="csY2"/>
                  </a:cxn>
                  <a:cxn ang="0">
                    <a:pos x="csX3" y="csY3"/>
                  </a:cxn>
                </a:cxnLst>
                <a:rect l="l" t="t" r="r" b="b"/>
                <a:pathLst>
                  <a:path w="75164" h="47693">
                    <a:moveTo>
                      <a:pt x="73984" y="13191"/>
                    </a:moveTo>
                    <a:cubicBezTo>
                      <a:pt x="73984" y="13191"/>
                      <a:pt x="63335" y="-4716"/>
                      <a:pt x="36130" y="1198"/>
                    </a:cubicBezTo>
                    <a:cubicBezTo>
                      <a:pt x="8842" y="7111"/>
                      <a:pt x="-9545" y="30848"/>
                      <a:pt x="5264" y="42341"/>
                    </a:cubicBezTo>
                    <a:cubicBezTo>
                      <a:pt x="20073" y="53834"/>
                      <a:pt x="84634" y="48004"/>
                      <a:pt x="73984" y="13191"/>
                    </a:cubicBezTo>
                    <a:close/>
                  </a:path>
                </a:pathLst>
              </a:custGeom>
              <a:solidFill>
                <a:srgbClr val="ECB59F"/>
              </a:solidFill>
              <a:ln w="8307" cap="flat">
                <a:noFill/>
                <a:prstDash val="solid"/>
                <a:miter/>
              </a:ln>
            </p:spPr>
            <p:txBody>
              <a:bodyPr/>
              <a:lstStyle/>
              <a:p>
                <a:endParaRPr lang="en-US"/>
              </a:p>
            </p:txBody>
          </p:sp>
          <p:sp>
            <p:nvSpPr>
              <p:cNvPr id="1734" name="Freeform 2475">
                <a:extLst>
                  <a:ext uri="{FF2B5EF4-FFF2-40B4-BE49-F238E27FC236}">
                    <a16:creationId xmlns:a16="http://schemas.microsoft.com/office/drawing/2014/main" id="{88DE310A-DF62-6E4C-80F1-4190523989CF}"/>
                  </a:ext>
                </a:extLst>
              </p:cNvPr>
              <p:cNvSpPr/>
              <p:nvPr/>
            </p:nvSpPr>
            <p:spPr>
              <a:xfrm>
                <a:off x="-2720473" y="4715623"/>
                <a:ext cx="91769" cy="51003"/>
              </a:xfrm>
              <a:custGeom>
                <a:avLst/>
                <a:gdLst>
                  <a:gd name="csX0" fmla="*/ 119072 w 125849"/>
                  <a:gd name="csY0" fmla="*/ 15025 h 69944"/>
                  <a:gd name="csX1" fmla="*/ 50934 w 125849"/>
                  <a:gd name="csY1" fmla="*/ 3614 h 69944"/>
                  <a:gd name="csX2" fmla="*/ 11333 w 125849"/>
                  <a:gd name="csY2" fmla="*/ 60915 h 69944"/>
                  <a:gd name="csX3" fmla="*/ 103598 w 125849"/>
                  <a:gd name="csY3" fmla="*/ 62664 h 69944"/>
                  <a:gd name="csX4" fmla="*/ 119156 w 125849"/>
                  <a:gd name="csY4" fmla="*/ 15025 h 69944"/>
                </a:gdLst>
                <a:ahLst/>
                <a:cxnLst>
                  <a:cxn ang="0">
                    <a:pos x="csX0" y="csY0"/>
                  </a:cxn>
                  <a:cxn ang="0">
                    <a:pos x="csX1" y="csY1"/>
                  </a:cxn>
                  <a:cxn ang="0">
                    <a:pos x="csX2" y="csY2"/>
                  </a:cxn>
                  <a:cxn ang="0">
                    <a:pos x="csX3" y="csY3"/>
                  </a:cxn>
                  <a:cxn ang="0">
                    <a:pos x="csX4" y="csY4"/>
                  </a:cxn>
                </a:cxnLst>
                <a:rect l="l" t="t" r="r" b="b"/>
                <a:pathLst>
                  <a:path w="125849" h="69944">
                    <a:moveTo>
                      <a:pt x="119072" y="15025"/>
                    </a:moveTo>
                    <a:cubicBezTo>
                      <a:pt x="119072" y="15025"/>
                      <a:pt x="98356" y="-8879"/>
                      <a:pt x="50934" y="3614"/>
                    </a:cubicBezTo>
                    <a:cubicBezTo>
                      <a:pt x="3429" y="16191"/>
                      <a:pt x="-13376" y="41676"/>
                      <a:pt x="11333" y="60915"/>
                    </a:cubicBezTo>
                    <a:cubicBezTo>
                      <a:pt x="36042" y="80154"/>
                      <a:pt x="103598" y="62664"/>
                      <a:pt x="103598" y="62664"/>
                    </a:cubicBezTo>
                    <a:cubicBezTo>
                      <a:pt x="103598" y="62664"/>
                      <a:pt x="140620" y="30516"/>
                      <a:pt x="119156" y="15025"/>
                    </a:cubicBezTo>
                    <a:close/>
                  </a:path>
                </a:pathLst>
              </a:custGeom>
              <a:solidFill>
                <a:srgbClr val="ECB59F"/>
              </a:solidFill>
              <a:ln w="8307" cap="flat">
                <a:noFill/>
                <a:prstDash val="solid"/>
                <a:miter/>
              </a:ln>
            </p:spPr>
            <p:txBody>
              <a:bodyPr/>
              <a:lstStyle/>
              <a:p>
                <a:endParaRPr lang="en-US"/>
              </a:p>
            </p:txBody>
          </p:sp>
          <p:sp>
            <p:nvSpPr>
              <p:cNvPr id="1735" name="Freeform 2476">
                <a:extLst>
                  <a:ext uri="{FF2B5EF4-FFF2-40B4-BE49-F238E27FC236}">
                    <a16:creationId xmlns:a16="http://schemas.microsoft.com/office/drawing/2014/main" id="{B71AEB91-6222-28EA-B8D9-F0401989CC34}"/>
                  </a:ext>
                </a:extLst>
              </p:cNvPr>
              <p:cNvSpPr/>
              <p:nvPr/>
            </p:nvSpPr>
            <p:spPr>
              <a:xfrm>
                <a:off x="-2575880" y="4670016"/>
                <a:ext cx="58229" cy="59890"/>
              </a:xfrm>
              <a:custGeom>
                <a:avLst/>
                <a:gdLst>
                  <a:gd name="csX0" fmla="*/ 2649 w 79853"/>
                  <a:gd name="csY0" fmla="*/ 53997 h 82131"/>
                  <a:gd name="csX1" fmla="*/ 57060 w 79853"/>
                  <a:gd name="csY1" fmla="*/ 27 h 82131"/>
                  <a:gd name="csX2" fmla="*/ 58141 w 79853"/>
                  <a:gd name="csY2" fmla="*/ 75151 h 82131"/>
                  <a:gd name="csX3" fmla="*/ 2649 w 79853"/>
                  <a:gd name="csY3" fmla="*/ 53997 h 82131"/>
                </a:gdLst>
                <a:ahLst/>
                <a:cxnLst>
                  <a:cxn ang="0">
                    <a:pos x="csX0" y="csY0"/>
                  </a:cxn>
                  <a:cxn ang="0">
                    <a:pos x="csX1" y="csY1"/>
                  </a:cxn>
                  <a:cxn ang="0">
                    <a:pos x="csX2" y="csY2"/>
                  </a:cxn>
                  <a:cxn ang="0">
                    <a:pos x="csX3" y="csY3"/>
                  </a:cxn>
                </a:cxnLst>
                <a:rect l="l" t="t" r="r" b="b"/>
                <a:pathLst>
                  <a:path w="79853" h="82131">
                    <a:moveTo>
                      <a:pt x="2649" y="53997"/>
                    </a:moveTo>
                    <a:cubicBezTo>
                      <a:pt x="2649" y="53997"/>
                      <a:pt x="19122" y="6357"/>
                      <a:pt x="57060" y="27"/>
                    </a:cubicBezTo>
                    <a:cubicBezTo>
                      <a:pt x="86678" y="-1472"/>
                      <a:pt x="87842" y="59244"/>
                      <a:pt x="58141" y="75151"/>
                    </a:cubicBezTo>
                    <a:cubicBezTo>
                      <a:pt x="28523" y="91059"/>
                      <a:pt x="-10579" y="77983"/>
                      <a:pt x="2649" y="53997"/>
                    </a:cubicBezTo>
                    <a:close/>
                  </a:path>
                </a:pathLst>
              </a:custGeom>
              <a:solidFill>
                <a:srgbClr val="ECB59F"/>
              </a:solidFill>
              <a:ln w="8307" cap="flat">
                <a:noFill/>
                <a:prstDash val="solid"/>
                <a:miter/>
              </a:ln>
            </p:spPr>
            <p:txBody>
              <a:bodyPr/>
              <a:lstStyle/>
              <a:p>
                <a:endParaRPr lang="en-US"/>
              </a:p>
            </p:txBody>
          </p:sp>
          <p:sp>
            <p:nvSpPr>
              <p:cNvPr id="1736" name="Freeform 2477">
                <a:extLst>
                  <a:ext uri="{FF2B5EF4-FFF2-40B4-BE49-F238E27FC236}">
                    <a16:creationId xmlns:a16="http://schemas.microsoft.com/office/drawing/2014/main" id="{B5286DCB-5C50-2A77-E82F-C088DA1050F5}"/>
                  </a:ext>
                </a:extLst>
              </p:cNvPr>
              <p:cNvSpPr/>
              <p:nvPr/>
            </p:nvSpPr>
            <p:spPr>
              <a:xfrm>
                <a:off x="-4676968" y="4365148"/>
                <a:ext cx="1603436" cy="657094"/>
              </a:xfrm>
              <a:custGeom>
                <a:avLst/>
                <a:gdLst>
                  <a:gd name="csX0" fmla="*/ 1577212 w 1739920"/>
                  <a:gd name="csY0" fmla="*/ 920 h 734425"/>
                  <a:gd name="csX1" fmla="*/ 1666107 w 1739920"/>
                  <a:gd name="csY1" fmla="*/ 14058 h 734425"/>
                  <a:gd name="csX2" fmla="*/ 1726258 w 1739920"/>
                  <a:gd name="csY2" fmla="*/ 214694 h 734425"/>
                  <a:gd name="csX3" fmla="*/ 1651132 w 1739920"/>
                  <a:gd name="csY3" fmla="*/ 294899 h 734425"/>
                  <a:gd name="csX4" fmla="*/ 1117593 w 1739920"/>
                  <a:gd name="csY4" fmla="*/ 297397 h 734425"/>
                  <a:gd name="csX5" fmla="*/ 779483 w 1739920"/>
                  <a:gd name="csY5" fmla="*/ 397674 h 734425"/>
                  <a:gd name="csX6" fmla="*/ 571576 w 1739920"/>
                  <a:gd name="csY6" fmla="*/ 475380 h 734425"/>
                  <a:gd name="csX7" fmla="*/ 401439 w 1739920"/>
                  <a:gd name="csY7" fmla="*/ 668937 h 734425"/>
                  <a:gd name="csX8" fmla="*/ 230460 w 1739920"/>
                  <a:gd name="csY8" fmla="*/ 699857 h 734425"/>
                  <a:gd name="csX9" fmla="*/ 161001 w 1739920"/>
                  <a:gd name="csY9" fmla="*/ 716495 h 734425"/>
                  <a:gd name="csX10" fmla="*/ 140461 w 1739920"/>
                  <a:gd name="csY10" fmla="*/ 719429 h 734425"/>
                  <a:gd name="csX11" fmla="*/ 121372 w 1739920"/>
                  <a:gd name="csY11" fmla="*/ 729928 h 734425"/>
                  <a:gd name="csX12" fmla="*/ 115576 w 1739920"/>
                  <a:gd name="csY12" fmla="*/ 731901 h 734425"/>
                  <a:gd name="csX13" fmla="*/ 119265 w 1739920"/>
                  <a:gd name="csY13" fmla="*/ 731087 h 734425"/>
                  <a:gd name="csX14" fmla="*/ 113197 w 1739920"/>
                  <a:gd name="csY14" fmla="*/ 734425 h 734425"/>
                  <a:gd name="csX15" fmla="*/ 83311 w 1739920"/>
                  <a:gd name="csY15" fmla="*/ 713078 h 734425"/>
                  <a:gd name="csX16" fmla="*/ 70611 w 1739920"/>
                  <a:gd name="csY16" fmla="*/ 674978 h 734425"/>
                  <a:gd name="csX17" fmla="*/ 54736 w 1739920"/>
                  <a:gd name="csY17" fmla="*/ 636878 h 734425"/>
                  <a:gd name="csX18" fmla="*/ 0 w 1739920"/>
                  <a:gd name="csY18" fmla="*/ 606469 h 734425"/>
                  <a:gd name="csX19" fmla="*/ 43153 w 1739920"/>
                  <a:gd name="csY19" fmla="*/ 510573 h 734425"/>
                  <a:gd name="csX20" fmla="*/ 83049 w 1739920"/>
                  <a:gd name="csY20" fmla="*/ 446098 h 734425"/>
                  <a:gd name="csX21" fmla="*/ 258424 w 1739920"/>
                  <a:gd name="csY21" fmla="*/ 284904 h 734425"/>
                  <a:gd name="csX22" fmla="*/ 523155 w 1739920"/>
                  <a:gd name="csY22" fmla="*/ 251507 h 734425"/>
                  <a:gd name="csX23" fmla="*/ 889635 w 1739920"/>
                  <a:gd name="csY23" fmla="*/ 209697 h 734425"/>
                  <a:gd name="csX24" fmla="*/ 1285401 w 1739920"/>
                  <a:gd name="csY24" fmla="*/ 29132 h 734425"/>
                  <a:gd name="csX25" fmla="*/ 1577212 w 1739920"/>
                  <a:gd name="csY25" fmla="*/ 920 h 734425"/>
                  <a:gd name="csX0" fmla="*/ 1577212 w 1896872"/>
                  <a:gd name="csY0" fmla="*/ 17341 h 750846"/>
                  <a:gd name="csX1" fmla="*/ 1896872 w 1896872"/>
                  <a:gd name="csY1" fmla="*/ 0 h 750846"/>
                  <a:gd name="csX2" fmla="*/ 1726258 w 1896872"/>
                  <a:gd name="csY2" fmla="*/ 231115 h 750846"/>
                  <a:gd name="csX3" fmla="*/ 1651132 w 1896872"/>
                  <a:gd name="csY3" fmla="*/ 311320 h 750846"/>
                  <a:gd name="csX4" fmla="*/ 1117593 w 1896872"/>
                  <a:gd name="csY4" fmla="*/ 313818 h 750846"/>
                  <a:gd name="csX5" fmla="*/ 779483 w 1896872"/>
                  <a:gd name="csY5" fmla="*/ 414095 h 750846"/>
                  <a:gd name="csX6" fmla="*/ 571576 w 1896872"/>
                  <a:gd name="csY6" fmla="*/ 491801 h 750846"/>
                  <a:gd name="csX7" fmla="*/ 401439 w 1896872"/>
                  <a:gd name="csY7" fmla="*/ 685358 h 750846"/>
                  <a:gd name="csX8" fmla="*/ 230460 w 1896872"/>
                  <a:gd name="csY8" fmla="*/ 716278 h 750846"/>
                  <a:gd name="csX9" fmla="*/ 161001 w 1896872"/>
                  <a:gd name="csY9" fmla="*/ 732916 h 750846"/>
                  <a:gd name="csX10" fmla="*/ 140461 w 1896872"/>
                  <a:gd name="csY10" fmla="*/ 735850 h 750846"/>
                  <a:gd name="csX11" fmla="*/ 121372 w 1896872"/>
                  <a:gd name="csY11" fmla="*/ 746349 h 750846"/>
                  <a:gd name="csX12" fmla="*/ 115576 w 1896872"/>
                  <a:gd name="csY12" fmla="*/ 748322 h 750846"/>
                  <a:gd name="csX13" fmla="*/ 119265 w 1896872"/>
                  <a:gd name="csY13" fmla="*/ 747508 h 750846"/>
                  <a:gd name="csX14" fmla="*/ 113197 w 1896872"/>
                  <a:gd name="csY14" fmla="*/ 750846 h 750846"/>
                  <a:gd name="csX15" fmla="*/ 83311 w 1896872"/>
                  <a:gd name="csY15" fmla="*/ 729499 h 750846"/>
                  <a:gd name="csX16" fmla="*/ 70611 w 1896872"/>
                  <a:gd name="csY16" fmla="*/ 691399 h 750846"/>
                  <a:gd name="csX17" fmla="*/ 54736 w 1896872"/>
                  <a:gd name="csY17" fmla="*/ 653299 h 750846"/>
                  <a:gd name="csX18" fmla="*/ 0 w 1896872"/>
                  <a:gd name="csY18" fmla="*/ 622890 h 750846"/>
                  <a:gd name="csX19" fmla="*/ 43153 w 1896872"/>
                  <a:gd name="csY19" fmla="*/ 526994 h 750846"/>
                  <a:gd name="csX20" fmla="*/ 83049 w 1896872"/>
                  <a:gd name="csY20" fmla="*/ 462519 h 750846"/>
                  <a:gd name="csX21" fmla="*/ 258424 w 1896872"/>
                  <a:gd name="csY21" fmla="*/ 301325 h 750846"/>
                  <a:gd name="csX22" fmla="*/ 523155 w 1896872"/>
                  <a:gd name="csY22" fmla="*/ 267928 h 750846"/>
                  <a:gd name="csX23" fmla="*/ 889635 w 1896872"/>
                  <a:gd name="csY23" fmla="*/ 226118 h 750846"/>
                  <a:gd name="csX24" fmla="*/ 1285401 w 1896872"/>
                  <a:gd name="csY24" fmla="*/ 45553 h 750846"/>
                  <a:gd name="csX25" fmla="*/ 1577212 w 1896872"/>
                  <a:gd name="csY25" fmla="*/ 17341 h 750846"/>
                  <a:gd name="csX0" fmla="*/ 1577212 w 2145588"/>
                  <a:gd name="csY0" fmla="*/ 38753 h 772258"/>
                  <a:gd name="csX1" fmla="*/ 1896872 w 2145588"/>
                  <a:gd name="csY1" fmla="*/ 21412 h 772258"/>
                  <a:gd name="csX2" fmla="*/ 2139894 w 2145588"/>
                  <a:gd name="csY2" fmla="*/ 361379 h 772258"/>
                  <a:gd name="csX3" fmla="*/ 1651132 w 2145588"/>
                  <a:gd name="csY3" fmla="*/ 332732 h 772258"/>
                  <a:gd name="csX4" fmla="*/ 1117593 w 2145588"/>
                  <a:gd name="csY4" fmla="*/ 335230 h 772258"/>
                  <a:gd name="csX5" fmla="*/ 779483 w 2145588"/>
                  <a:gd name="csY5" fmla="*/ 435507 h 772258"/>
                  <a:gd name="csX6" fmla="*/ 571576 w 2145588"/>
                  <a:gd name="csY6" fmla="*/ 513213 h 772258"/>
                  <a:gd name="csX7" fmla="*/ 401439 w 2145588"/>
                  <a:gd name="csY7" fmla="*/ 706770 h 772258"/>
                  <a:gd name="csX8" fmla="*/ 230460 w 2145588"/>
                  <a:gd name="csY8" fmla="*/ 737690 h 772258"/>
                  <a:gd name="csX9" fmla="*/ 161001 w 2145588"/>
                  <a:gd name="csY9" fmla="*/ 754328 h 772258"/>
                  <a:gd name="csX10" fmla="*/ 140461 w 2145588"/>
                  <a:gd name="csY10" fmla="*/ 757262 h 772258"/>
                  <a:gd name="csX11" fmla="*/ 121372 w 2145588"/>
                  <a:gd name="csY11" fmla="*/ 767761 h 772258"/>
                  <a:gd name="csX12" fmla="*/ 115576 w 2145588"/>
                  <a:gd name="csY12" fmla="*/ 769734 h 772258"/>
                  <a:gd name="csX13" fmla="*/ 119265 w 2145588"/>
                  <a:gd name="csY13" fmla="*/ 768920 h 772258"/>
                  <a:gd name="csX14" fmla="*/ 113197 w 2145588"/>
                  <a:gd name="csY14" fmla="*/ 772258 h 772258"/>
                  <a:gd name="csX15" fmla="*/ 83311 w 2145588"/>
                  <a:gd name="csY15" fmla="*/ 750911 h 772258"/>
                  <a:gd name="csX16" fmla="*/ 70611 w 2145588"/>
                  <a:gd name="csY16" fmla="*/ 712811 h 772258"/>
                  <a:gd name="csX17" fmla="*/ 54736 w 2145588"/>
                  <a:gd name="csY17" fmla="*/ 674711 h 772258"/>
                  <a:gd name="csX18" fmla="*/ 0 w 2145588"/>
                  <a:gd name="csY18" fmla="*/ 644302 h 772258"/>
                  <a:gd name="csX19" fmla="*/ 43153 w 2145588"/>
                  <a:gd name="csY19" fmla="*/ 548406 h 772258"/>
                  <a:gd name="csX20" fmla="*/ 83049 w 2145588"/>
                  <a:gd name="csY20" fmla="*/ 483931 h 772258"/>
                  <a:gd name="csX21" fmla="*/ 258424 w 2145588"/>
                  <a:gd name="csY21" fmla="*/ 322737 h 772258"/>
                  <a:gd name="csX22" fmla="*/ 523155 w 2145588"/>
                  <a:gd name="csY22" fmla="*/ 289340 h 772258"/>
                  <a:gd name="csX23" fmla="*/ 889635 w 2145588"/>
                  <a:gd name="csY23" fmla="*/ 247530 h 772258"/>
                  <a:gd name="csX24" fmla="*/ 1285401 w 2145588"/>
                  <a:gd name="csY24" fmla="*/ 66965 h 772258"/>
                  <a:gd name="csX25" fmla="*/ 1577212 w 2145588"/>
                  <a:gd name="csY25" fmla="*/ 38753 h 772258"/>
                  <a:gd name="csX0" fmla="*/ 1577212 w 2145589"/>
                  <a:gd name="csY0" fmla="*/ 38754 h 772259"/>
                  <a:gd name="csX1" fmla="*/ 1896872 w 2145589"/>
                  <a:gd name="csY1" fmla="*/ 21413 h 772259"/>
                  <a:gd name="csX2" fmla="*/ 2139894 w 2145589"/>
                  <a:gd name="csY2" fmla="*/ 361380 h 772259"/>
                  <a:gd name="csX3" fmla="*/ 1651132 w 2145589"/>
                  <a:gd name="csY3" fmla="*/ 332733 h 772259"/>
                  <a:gd name="csX4" fmla="*/ 1117593 w 2145589"/>
                  <a:gd name="csY4" fmla="*/ 335231 h 772259"/>
                  <a:gd name="csX5" fmla="*/ 779483 w 2145589"/>
                  <a:gd name="csY5" fmla="*/ 435508 h 772259"/>
                  <a:gd name="csX6" fmla="*/ 571576 w 2145589"/>
                  <a:gd name="csY6" fmla="*/ 513214 h 772259"/>
                  <a:gd name="csX7" fmla="*/ 401439 w 2145589"/>
                  <a:gd name="csY7" fmla="*/ 706771 h 772259"/>
                  <a:gd name="csX8" fmla="*/ 230460 w 2145589"/>
                  <a:gd name="csY8" fmla="*/ 737691 h 772259"/>
                  <a:gd name="csX9" fmla="*/ 161001 w 2145589"/>
                  <a:gd name="csY9" fmla="*/ 754329 h 772259"/>
                  <a:gd name="csX10" fmla="*/ 140461 w 2145589"/>
                  <a:gd name="csY10" fmla="*/ 757263 h 772259"/>
                  <a:gd name="csX11" fmla="*/ 121372 w 2145589"/>
                  <a:gd name="csY11" fmla="*/ 767762 h 772259"/>
                  <a:gd name="csX12" fmla="*/ 115576 w 2145589"/>
                  <a:gd name="csY12" fmla="*/ 769735 h 772259"/>
                  <a:gd name="csX13" fmla="*/ 119265 w 2145589"/>
                  <a:gd name="csY13" fmla="*/ 768921 h 772259"/>
                  <a:gd name="csX14" fmla="*/ 113197 w 2145589"/>
                  <a:gd name="csY14" fmla="*/ 772259 h 772259"/>
                  <a:gd name="csX15" fmla="*/ 83311 w 2145589"/>
                  <a:gd name="csY15" fmla="*/ 750912 h 772259"/>
                  <a:gd name="csX16" fmla="*/ 70611 w 2145589"/>
                  <a:gd name="csY16" fmla="*/ 712812 h 772259"/>
                  <a:gd name="csX17" fmla="*/ 54736 w 2145589"/>
                  <a:gd name="csY17" fmla="*/ 674712 h 772259"/>
                  <a:gd name="csX18" fmla="*/ 0 w 2145589"/>
                  <a:gd name="csY18" fmla="*/ 644303 h 772259"/>
                  <a:gd name="csX19" fmla="*/ 43153 w 2145589"/>
                  <a:gd name="csY19" fmla="*/ 548407 h 772259"/>
                  <a:gd name="csX20" fmla="*/ 83049 w 2145589"/>
                  <a:gd name="csY20" fmla="*/ 483932 h 772259"/>
                  <a:gd name="csX21" fmla="*/ 258424 w 2145589"/>
                  <a:gd name="csY21" fmla="*/ 322738 h 772259"/>
                  <a:gd name="csX22" fmla="*/ 523155 w 2145589"/>
                  <a:gd name="csY22" fmla="*/ 289341 h 772259"/>
                  <a:gd name="csX23" fmla="*/ 889635 w 2145589"/>
                  <a:gd name="csY23" fmla="*/ 247531 h 772259"/>
                  <a:gd name="csX24" fmla="*/ 1285401 w 2145589"/>
                  <a:gd name="csY24" fmla="*/ 66966 h 772259"/>
                  <a:gd name="csX25" fmla="*/ 1577212 w 2145589"/>
                  <a:gd name="csY25" fmla="*/ 38754 h 772259"/>
                  <a:gd name="csX0" fmla="*/ 1577212 w 2146105"/>
                  <a:gd name="csY0" fmla="*/ 38754 h 772259"/>
                  <a:gd name="csX1" fmla="*/ 1896872 w 2146105"/>
                  <a:gd name="csY1" fmla="*/ 21413 h 772259"/>
                  <a:gd name="csX2" fmla="*/ 2139894 w 2146105"/>
                  <a:gd name="csY2" fmla="*/ 361380 h 772259"/>
                  <a:gd name="csX3" fmla="*/ 1638070 w 2146105"/>
                  <a:gd name="csY3" fmla="*/ 354503 h 772259"/>
                  <a:gd name="csX4" fmla="*/ 1117593 w 2146105"/>
                  <a:gd name="csY4" fmla="*/ 335231 h 772259"/>
                  <a:gd name="csX5" fmla="*/ 779483 w 2146105"/>
                  <a:gd name="csY5" fmla="*/ 435508 h 772259"/>
                  <a:gd name="csX6" fmla="*/ 571576 w 2146105"/>
                  <a:gd name="csY6" fmla="*/ 513214 h 772259"/>
                  <a:gd name="csX7" fmla="*/ 401439 w 2146105"/>
                  <a:gd name="csY7" fmla="*/ 706771 h 772259"/>
                  <a:gd name="csX8" fmla="*/ 230460 w 2146105"/>
                  <a:gd name="csY8" fmla="*/ 737691 h 772259"/>
                  <a:gd name="csX9" fmla="*/ 161001 w 2146105"/>
                  <a:gd name="csY9" fmla="*/ 754329 h 772259"/>
                  <a:gd name="csX10" fmla="*/ 140461 w 2146105"/>
                  <a:gd name="csY10" fmla="*/ 757263 h 772259"/>
                  <a:gd name="csX11" fmla="*/ 121372 w 2146105"/>
                  <a:gd name="csY11" fmla="*/ 767762 h 772259"/>
                  <a:gd name="csX12" fmla="*/ 115576 w 2146105"/>
                  <a:gd name="csY12" fmla="*/ 769735 h 772259"/>
                  <a:gd name="csX13" fmla="*/ 119265 w 2146105"/>
                  <a:gd name="csY13" fmla="*/ 768921 h 772259"/>
                  <a:gd name="csX14" fmla="*/ 113197 w 2146105"/>
                  <a:gd name="csY14" fmla="*/ 772259 h 772259"/>
                  <a:gd name="csX15" fmla="*/ 83311 w 2146105"/>
                  <a:gd name="csY15" fmla="*/ 750912 h 772259"/>
                  <a:gd name="csX16" fmla="*/ 70611 w 2146105"/>
                  <a:gd name="csY16" fmla="*/ 712812 h 772259"/>
                  <a:gd name="csX17" fmla="*/ 54736 w 2146105"/>
                  <a:gd name="csY17" fmla="*/ 674712 h 772259"/>
                  <a:gd name="csX18" fmla="*/ 0 w 2146105"/>
                  <a:gd name="csY18" fmla="*/ 644303 h 772259"/>
                  <a:gd name="csX19" fmla="*/ 43153 w 2146105"/>
                  <a:gd name="csY19" fmla="*/ 548407 h 772259"/>
                  <a:gd name="csX20" fmla="*/ 83049 w 2146105"/>
                  <a:gd name="csY20" fmla="*/ 483932 h 772259"/>
                  <a:gd name="csX21" fmla="*/ 258424 w 2146105"/>
                  <a:gd name="csY21" fmla="*/ 322738 h 772259"/>
                  <a:gd name="csX22" fmla="*/ 523155 w 2146105"/>
                  <a:gd name="csY22" fmla="*/ 289341 h 772259"/>
                  <a:gd name="csX23" fmla="*/ 889635 w 2146105"/>
                  <a:gd name="csY23" fmla="*/ 247531 h 772259"/>
                  <a:gd name="csX24" fmla="*/ 1285401 w 2146105"/>
                  <a:gd name="csY24" fmla="*/ 66966 h 772259"/>
                  <a:gd name="csX25" fmla="*/ 1577212 w 2146105"/>
                  <a:gd name="csY25" fmla="*/ 38754 h 772259"/>
                  <a:gd name="csX0" fmla="*/ 1577212 w 2146104"/>
                  <a:gd name="csY0" fmla="*/ 38754 h 772259"/>
                  <a:gd name="csX1" fmla="*/ 1896872 w 2146104"/>
                  <a:gd name="csY1" fmla="*/ 21413 h 772259"/>
                  <a:gd name="csX2" fmla="*/ 2139894 w 2146104"/>
                  <a:gd name="csY2" fmla="*/ 361380 h 772259"/>
                  <a:gd name="csX3" fmla="*/ 1638070 w 2146104"/>
                  <a:gd name="csY3" fmla="*/ 354503 h 772259"/>
                  <a:gd name="csX4" fmla="*/ 1117593 w 2146104"/>
                  <a:gd name="csY4" fmla="*/ 335231 h 772259"/>
                  <a:gd name="csX5" fmla="*/ 779483 w 2146104"/>
                  <a:gd name="csY5" fmla="*/ 435508 h 772259"/>
                  <a:gd name="csX6" fmla="*/ 571576 w 2146104"/>
                  <a:gd name="csY6" fmla="*/ 513214 h 772259"/>
                  <a:gd name="csX7" fmla="*/ 401439 w 2146104"/>
                  <a:gd name="csY7" fmla="*/ 706771 h 772259"/>
                  <a:gd name="csX8" fmla="*/ 230460 w 2146104"/>
                  <a:gd name="csY8" fmla="*/ 737691 h 772259"/>
                  <a:gd name="csX9" fmla="*/ 161001 w 2146104"/>
                  <a:gd name="csY9" fmla="*/ 754329 h 772259"/>
                  <a:gd name="csX10" fmla="*/ 140461 w 2146104"/>
                  <a:gd name="csY10" fmla="*/ 757263 h 772259"/>
                  <a:gd name="csX11" fmla="*/ 121372 w 2146104"/>
                  <a:gd name="csY11" fmla="*/ 767762 h 772259"/>
                  <a:gd name="csX12" fmla="*/ 115576 w 2146104"/>
                  <a:gd name="csY12" fmla="*/ 769735 h 772259"/>
                  <a:gd name="csX13" fmla="*/ 119265 w 2146104"/>
                  <a:gd name="csY13" fmla="*/ 768921 h 772259"/>
                  <a:gd name="csX14" fmla="*/ 113197 w 2146104"/>
                  <a:gd name="csY14" fmla="*/ 772259 h 772259"/>
                  <a:gd name="csX15" fmla="*/ 83311 w 2146104"/>
                  <a:gd name="csY15" fmla="*/ 750912 h 772259"/>
                  <a:gd name="csX16" fmla="*/ 70611 w 2146104"/>
                  <a:gd name="csY16" fmla="*/ 712812 h 772259"/>
                  <a:gd name="csX17" fmla="*/ 54736 w 2146104"/>
                  <a:gd name="csY17" fmla="*/ 674712 h 772259"/>
                  <a:gd name="csX18" fmla="*/ 0 w 2146104"/>
                  <a:gd name="csY18" fmla="*/ 644303 h 772259"/>
                  <a:gd name="csX19" fmla="*/ 43153 w 2146104"/>
                  <a:gd name="csY19" fmla="*/ 548407 h 772259"/>
                  <a:gd name="csX20" fmla="*/ 83049 w 2146104"/>
                  <a:gd name="csY20" fmla="*/ 483932 h 772259"/>
                  <a:gd name="csX21" fmla="*/ 258424 w 2146104"/>
                  <a:gd name="csY21" fmla="*/ 322738 h 772259"/>
                  <a:gd name="csX22" fmla="*/ 523155 w 2146104"/>
                  <a:gd name="csY22" fmla="*/ 289341 h 772259"/>
                  <a:gd name="csX23" fmla="*/ 889635 w 2146104"/>
                  <a:gd name="csY23" fmla="*/ 247531 h 772259"/>
                  <a:gd name="csX24" fmla="*/ 1285401 w 2146104"/>
                  <a:gd name="csY24" fmla="*/ 66966 h 772259"/>
                  <a:gd name="csX25" fmla="*/ 1577212 w 2146104"/>
                  <a:gd name="csY25" fmla="*/ 38754 h 772259"/>
                  <a:gd name="csX0" fmla="*/ 1577212 w 2153149"/>
                  <a:gd name="csY0" fmla="*/ 53488 h 786993"/>
                  <a:gd name="csX1" fmla="*/ 1970891 w 2153149"/>
                  <a:gd name="csY1" fmla="*/ 18730 h 786993"/>
                  <a:gd name="csX2" fmla="*/ 2139894 w 2153149"/>
                  <a:gd name="csY2" fmla="*/ 376114 h 786993"/>
                  <a:gd name="csX3" fmla="*/ 1638070 w 2153149"/>
                  <a:gd name="csY3" fmla="*/ 369237 h 786993"/>
                  <a:gd name="csX4" fmla="*/ 1117593 w 2153149"/>
                  <a:gd name="csY4" fmla="*/ 349965 h 786993"/>
                  <a:gd name="csX5" fmla="*/ 779483 w 2153149"/>
                  <a:gd name="csY5" fmla="*/ 450242 h 786993"/>
                  <a:gd name="csX6" fmla="*/ 571576 w 2153149"/>
                  <a:gd name="csY6" fmla="*/ 527948 h 786993"/>
                  <a:gd name="csX7" fmla="*/ 401439 w 2153149"/>
                  <a:gd name="csY7" fmla="*/ 721505 h 786993"/>
                  <a:gd name="csX8" fmla="*/ 230460 w 2153149"/>
                  <a:gd name="csY8" fmla="*/ 752425 h 786993"/>
                  <a:gd name="csX9" fmla="*/ 161001 w 2153149"/>
                  <a:gd name="csY9" fmla="*/ 769063 h 786993"/>
                  <a:gd name="csX10" fmla="*/ 140461 w 2153149"/>
                  <a:gd name="csY10" fmla="*/ 771997 h 786993"/>
                  <a:gd name="csX11" fmla="*/ 121372 w 2153149"/>
                  <a:gd name="csY11" fmla="*/ 782496 h 786993"/>
                  <a:gd name="csX12" fmla="*/ 115576 w 2153149"/>
                  <a:gd name="csY12" fmla="*/ 784469 h 786993"/>
                  <a:gd name="csX13" fmla="*/ 119265 w 2153149"/>
                  <a:gd name="csY13" fmla="*/ 783655 h 786993"/>
                  <a:gd name="csX14" fmla="*/ 113197 w 2153149"/>
                  <a:gd name="csY14" fmla="*/ 786993 h 786993"/>
                  <a:gd name="csX15" fmla="*/ 83311 w 2153149"/>
                  <a:gd name="csY15" fmla="*/ 765646 h 786993"/>
                  <a:gd name="csX16" fmla="*/ 70611 w 2153149"/>
                  <a:gd name="csY16" fmla="*/ 727546 h 786993"/>
                  <a:gd name="csX17" fmla="*/ 54736 w 2153149"/>
                  <a:gd name="csY17" fmla="*/ 689446 h 786993"/>
                  <a:gd name="csX18" fmla="*/ 0 w 2153149"/>
                  <a:gd name="csY18" fmla="*/ 659037 h 786993"/>
                  <a:gd name="csX19" fmla="*/ 43153 w 2153149"/>
                  <a:gd name="csY19" fmla="*/ 563141 h 786993"/>
                  <a:gd name="csX20" fmla="*/ 83049 w 2153149"/>
                  <a:gd name="csY20" fmla="*/ 498666 h 786993"/>
                  <a:gd name="csX21" fmla="*/ 258424 w 2153149"/>
                  <a:gd name="csY21" fmla="*/ 337472 h 786993"/>
                  <a:gd name="csX22" fmla="*/ 523155 w 2153149"/>
                  <a:gd name="csY22" fmla="*/ 304075 h 786993"/>
                  <a:gd name="csX23" fmla="*/ 889635 w 2153149"/>
                  <a:gd name="csY23" fmla="*/ 262265 h 786993"/>
                  <a:gd name="csX24" fmla="*/ 1285401 w 2153149"/>
                  <a:gd name="csY24" fmla="*/ 81700 h 786993"/>
                  <a:gd name="csX25" fmla="*/ 1577212 w 2153149"/>
                  <a:gd name="csY25" fmla="*/ 53488 h 786993"/>
                  <a:gd name="csX0" fmla="*/ 1577212 w 2199678"/>
                  <a:gd name="csY0" fmla="*/ 53488 h 786993"/>
                  <a:gd name="csX1" fmla="*/ 1970891 w 2199678"/>
                  <a:gd name="csY1" fmla="*/ 18730 h 786993"/>
                  <a:gd name="csX2" fmla="*/ 2139894 w 2199678"/>
                  <a:gd name="csY2" fmla="*/ 376114 h 786993"/>
                  <a:gd name="csX3" fmla="*/ 1638070 w 2199678"/>
                  <a:gd name="csY3" fmla="*/ 369237 h 786993"/>
                  <a:gd name="csX4" fmla="*/ 1117593 w 2199678"/>
                  <a:gd name="csY4" fmla="*/ 349965 h 786993"/>
                  <a:gd name="csX5" fmla="*/ 779483 w 2199678"/>
                  <a:gd name="csY5" fmla="*/ 450242 h 786993"/>
                  <a:gd name="csX6" fmla="*/ 571576 w 2199678"/>
                  <a:gd name="csY6" fmla="*/ 527948 h 786993"/>
                  <a:gd name="csX7" fmla="*/ 401439 w 2199678"/>
                  <a:gd name="csY7" fmla="*/ 721505 h 786993"/>
                  <a:gd name="csX8" fmla="*/ 230460 w 2199678"/>
                  <a:gd name="csY8" fmla="*/ 752425 h 786993"/>
                  <a:gd name="csX9" fmla="*/ 161001 w 2199678"/>
                  <a:gd name="csY9" fmla="*/ 769063 h 786993"/>
                  <a:gd name="csX10" fmla="*/ 140461 w 2199678"/>
                  <a:gd name="csY10" fmla="*/ 771997 h 786993"/>
                  <a:gd name="csX11" fmla="*/ 121372 w 2199678"/>
                  <a:gd name="csY11" fmla="*/ 782496 h 786993"/>
                  <a:gd name="csX12" fmla="*/ 115576 w 2199678"/>
                  <a:gd name="csY12" fmla="*/ 784469 h 786993"/>
                  <a:gd name="csX13" fmla="*/ 119265 w 2199678"/>
                  <a:gd name="csY13" fmla="*/ 783655 h 786993"/>
                  <a:gd name="csX14" fmla="*/ 113197 w 2199678"/>
                  <a:gd name="csY14" fmla="*/ 786993 h 786993"/>
                  <a:gd name="csX15" fmla="*/ 83311 w 2199678"/>
                  <a:gd name="csY15" fmla="*/ 765646 h 786993"/>
                  <a:gd name="csX16" fmla="*/ 70611 w 2199678"/>
                  <a:gd name="csY16" fmla="*/ 727546 h 786993"/>
                  <a:gd name="csX17" fmla="*/ 54736 w 2199678"/>
                  <a:gd name="csY17" fmla="*/ 689446 h 786993"/>
                  <a:gd name="csX18" fmla="*/ 0 w 2199678"/>
                  <a:gd name="csY18" fmla="*/ 659037 h 786993"/>
                  <a:gd name="csX19" fmla="*/ 43153 w 2199678"/>
                  <a:gd name="csY19" fmla="*/ 563141 h 786993"/>
                  <a:gd name="csX20" fmla="*/ 83049 w 2199678"/>
                  <a:gd name="csY20" fmla="*/ 498666 h 786993"/>
                  <a:gd name="csX21" fmla="*/ 258424 w 2199678"/>
                  <a:gd name="csY21" fmla="*/ 337472 h 786993"/>
                  <a:gd name="csX22" fmla="*/ 523155 w 2199678"/>
                  <a:gd name="csY22" fmla="*/ 304075 h 786993"/>
                  <a:gd name="csX23" fmla="*/ 889635 w 2199678"/>
                  <a:gd name="csY23" fmla="*/ 262265 h 786993"/>
                  <a:gd name="csX24" fmla="*/ 1285401 w 2199678"/>
                  <a:gd name="csY24" fmla="*/ 81700 h 786993"/>
                  <a:gd name="csX25" fmla="*/ 1577212 w 2199678"/>
                  <a:gd name="csY25" fmla="*/ 53488 h 786993"/>
                  <a:gd name="csX0" fmla="*/ 1568503 w 2199880"/>
                  <a:gd name="csY0" fmla="*/ 8445 h 820323"/>
                  <a:gd name="csX1" fmla="*/ 1970891 w 2199880"/>
                  <a:gd name="csY1" fmla="*/ 52060 h 820323"/>
                  <a:gd name="csX2" fmla="*/ 2139894 w 2199880"/>
                  <a:gd name="csY2" fmla="*/ 409444 h 820323"/>
                  <a:gd name="csX3" fmla="*/ 1638070 w 2199880"/>
                  <a:gd name="csY3" fmla="*/ 402567 h 820323"/>
                  <a:gd name="csX4" fmla="*/ 1117593 w 2199880"/>
                  <a:gd name="csY4" fmla="*/ 383295 h 820323"/>
                  <a:gd name="csX5" fmla="*/ 779483 w 2199880"/>
                  <a:gd name="csY5" fmla="*/ 483572 h 820323"/>
                  <a:gd name="csX6" fmla="*/ 571576 w 2199880"/>
                  <a:gd name="csY6" fmla="*/ 561278 h 820323"/>
                  <a:gd name="csX7" fmla="*/ 401439 w 2199880"/>
                  <a:gd name="csY7" fmla="*/ 754835 h 820323"/>
                  <a:gd name="csX8" fmla="*/ 230460 w 2199880"/>
                  <a:gd name="csY8" fmla="*/ 785755 h 820323"/>
                  <a:gd name="csX9" fmla="*/ 161001 w 2199880"/>
                  <a:gd name="csY9" fmla="*/ 802393 h 820323"/>
                  <a:gd name="csX10" fmla="*/ 140461 w 2199880"/>
                  <a:gd name="csY10" fmla="*/ 805327 h 820323"/>
                  <a:gd name="csX11" fmla="*/ 121372 w 2199880"/>
                  <a:gd name="csY11" fmla="*/ 815826 h 820323"/>
                  <a:gd name="csX12" fmla="*/ 115576 w 2199880"/>
                  <a:gd name="csY12" fmla="*/ 817799 h 820323"/>
                  <a:gd name="csX13" fmla="*/ 119265 w 2199880"/>
                  <a:gd name="csY13" fmla="*/ 816985 h 820323"/>
                  <a:gd name="csX14" fmla="*/ 113197 w 2199880"/>
                  <a:gd name="csY14" fmla="*/ 820323 h 820323"/>
                  <a:gd name="csX15" fmla="*/ 83311 w 2199880"/>
                  <a:gd name="csY15" fmla="*/ 798976 h 820323"/>
                  <a:gd name="csX16" fmla="*/ 70611 w 2199880"/>
                  <a:gd name="csY16" fmla="*/ 760876 h 820323"/>
                  <a:gd name="csX17" fmla="*/ 54736 w 2199880"/>
                  <a:gd name="csY17" fmla="*/ 722776 h 820323"/>
                  <a:gd name="csX18" fmla="*/ 0 w 2199880"/>
                  <a:gd name="csY18" fmla="*/ 692367 h 820323"/>
                  <a:gd name="csX19" fmla="*/ 43153 w 2199880"/>
                  <a:gd name="csY19" fmla="*/ 596471 h 820323"/>
                  <a:gd name="csX20" fmla="*/ 83049 w 2199880"/>
                  <a:gd name="csY20" fmla="*/ 531996 h 820323"/>
                  <a:gd name="csX21" fmla="*/ 258424 w 2199880"/>
                  <a:gd name="csY21" fmla="*/ 370802 h 820323"/>
                  <a:gd name="csX22" fmla="*/ 523155 w 2199880"/>
                  <a:gd name="csY22" fmla="*/ 337405 h 820323"/>
                  <a:gd name="csX23" fmla="*/ 889635 w 2199880"/>
                  <a:gd name="csY23" fmla="*/ 295595 h 820323"/>
                  <a:gd name="csX24" fmla="*/ 1285401 w 2199880"/>
                  <a:gd name="csY24" fmla="*/ 115030 h 820323"/>
                  <a:gd name="csX25" fmla="*/ 1568503 w 2199880"/>
                  <a:gd name="csY25" fmla="*/ 8445 h 820323"/>
                  <a:gd name="csX0" fmla="*/ 1568503 w 2199879"/>
                  <a:gd name="csY0" fmla="*/ 93383 h 905261"/>
                  <a:gd name="csX1" fmla="*/ 1970891 w 2199879"/>
                  <a:gd name="csY1" fmla="*/ 136998 h 905261"/>
                  <a:gd name="csX2" fmla="*/ 2139894 w 2199879"/>
                  <a:gd name="csY2" fmla="*/ 494382 h 905261"/>
                  <a:gd name="csX3" fmla="*/ 1638070 w 2199879"/>
                  <a:gd name="csY3" fmla="*/ 487505 h 905261"/>
                  <a:gd name="csX4" fmla="*/ 1117593 w 2199879"/>
                  <a:gd name="csY4" fmla="*/ 468233 h 905261"/>
                  <a:gd name="csX5" fmla="*/ 779483 w 2199879"/>
                  <a:gd name="csY5" fmla="*/ 568510 h 905261"/>
                  <a:gd name="csX6" fmla="*/ 571576 w 2199879"/>
                  <a:gd name="csY6" fmla="*/ 646216 h 905261"/>
                  <a:gd name="csX7" fmla="*/ 401439 w 2199879"/>
                  <a:gd name="csY7" fmla="*/ 839773 h 905261"/>
                  <a:gd name="csX8" fmla="*/ 230460 w 2199879"/>
                  <a:gd name="csY8" fmla="*/ 870693 h 905261"/>
                  <a:gd name="csX9" fmla="*/ 161001 w 2199879"/>
                  <a:gd name="csY9" fmla="*/ 887331 h 905261"/>
                  <a:gd name="csX10" fmla="*/ 140461 w 2199879"/>
                  <a:gd name="csY10" fmla="*/ 890265 h 905261"/>
                  <a:gd name="csX11" fmla="*/ 121372 w 2199879"/>
                  <a:gd name="csY11" fmla="*/ 900764 h 905261"/>
                  <a:gd name="csX12" fmla="*/ 115576 w 2199879"/>
                  <a:gd name="csY12" fmla="*/ 902737 h 905261"/>
                  <a:gd name="csX13" fmla="*/ 119265 w 2199879"/>
                  <a:gd name="csY13" fmla="*/ 901923 h 905261"/>
                  <a:gd name="csX14" fmla="*/ 113197 w 2199879"/>
                  <a:gd name="csY14" fmla="*/ 905261 h 905261"/>
                  <a:gd name="csX15" fmla="*/ 83311 w 2199879"/>
                  <a:gd name="csY15" fmla="*/ 883914 h 905261"/>
                  <a:gd name="csX16" fmla="*/ 70611 w 2199879"/>
                  <a:gd name="csY16" fmla="*/ 845814 h 905261"/>
                  <a:gd name="csX17" fmla="*/ 54736 w 2199879"/>
                  <a:gd name="csY17" fmla="*/ 807714 h 905261"/>
                  <a:gd name="csX18" fmla="*/ 0 w 2199879"/>
                  <a:gd name="csY18" fmla="*/ 777305 h 905261"/>
                  <a:gd name="csX19" fmla="*/ 43153 w 2199879"/>
                  <a:gd name="csY19" fmla="*/ 681409 h 905261"/>
                  <a:gd name="csX20" fmla="*/ 83049 w 2199879"/>
                  <a:gd name="csY20" fmla="*/ 616934 h 905261"/>
                  <a:gd name="csX21" fmla="*/ 258424 w 2199879"/>
                  <a:gd name="csY21" fmla="*/ 455740 h 905261"/>
                  <a:gd name="csX22" fmla="*/ 523155 w 2199879"/>
                  <a:gd name="csY22" fmla="*/ 422343 h 905261"/>
                  <a:gd name="csX23" fmla="*/ 889635 w 2199879"/>
                  <a:gd name="csY23" fmla="*/ 380533 h 905261"/>
                  <a:gd name="csX24" fmla="*/ 1285401 w 2199879"/>
                  <a:gd name="csY24" fmla="*/ 199968 h 905261"/>
                  <a:gd name="csX25" fmla="*/ 1568503 w 2199879"/>
                  <a:gd name="csY25" fmla="*/ 93383 h 905261"/>
                  <a:gd name="csX0" fmla="*/ 1568503 w 2199879"/>
                  <a:gd name="csY0" fmla="*/ 23795 h 835673"/>
                  <a:gd name="csX1" fmla="*/ 1970891 w 2199879"/>
                  <a:gd name="csY1" fmla="*/ 67410 h 835673"/>
                  <a:gd name="csX2" fmla="*/ 2139894 w 2199879"/>
                  <a:gd name="csY2" fmla="*/ 424794 h 835673"/>
                  <a:gd name="csX3" fmla="*/ 1638070 w 2199879"/>
                  <a:gd name="csY3" fmla="*/ 417917 h 835673"/>
                  <a:gd name="csX4" fmla="*/ 1117593 w 2199879"/>
                  <a:gd name="csY4" fmla="*/ 398645 h 835673"/>
                  <a:gd name="csX5" fmla="*/ 779483 w 2199879"/>
                  <a:gd name="csY5" fmla="*/ 498922 h 835673"/>
                  <a:gd name="csX6" fmla="*/ 571576 w 2199879"/>
                  <a:gd name="csY6" fmla="*/ 576628 h 835673"/>
                  <a:gd name="csX7" fmla="*/ 401439 w 2199879"/>
                  <a:gd name="csY7" fmla="*/ 770185 h 835673"/>
                  <a:gd name="csX8" fmla="*/ 230460 w 2199879"/>
                  <a:gd name="csY8" fmla="*/ 801105 h 835673"/>
                  <a:gd name="csX9" fmla="*/ 161001 w 2199879"/>
                  <a:gd name="csY9" fmla="*/ 817743 h 835673"/>
                  <a:gd name="csX10" fmla="*/ 140461 w 2199879"/>
                  <a:gd name="csY10" fmla="*/ 820677 h 835673"/>
                  <a:gd name="csX11" fmla="*/ 121372 w 2199879"/>
                  <a:gd name="csY11" fmla="*/ 831176 h 835673"/>
                  <a:gd name="csX12" fmla="*/ 115576 w 2199879"/>
                  <a:gd name="csY12" fmla="*/ 833149 h 835673"/>
                  <a:gd name="csX13" fmla="*/ 119265 w 2199879"/>
                  <a:gd name="csY13" fmla="*/ 832335 h 835673"/>
                  <a:gd name="csX14" fmla="*/ 113197 w 2199879"/>
                  <a:gd name="csY14" fmla="*/ 835673 h 835673"/>
                  <a:gd name="csX15" fmla="*/ 83311 w 2199879"/>
                  <a:gd name="csY15" fmla="*/ 814326 h 835673"/>
                  <a:gd name="csX16" fmla="*/ 70611 w 2199879"/>
                  <a:gd name="csY16" fmla="*/ 776226 h 835673"/>
                  <a:gd name="csX17" fmla="*/ 54736 w 2199879"/>
                  <a:gd name="csY17" fmla="*/ 738126 h 835673"/>
                  <a:gd name="csX18" fmla="*/ 0 w 2199879"/>
                  <a:gd name="csY18" fmla="*/ 707717 h 835673"/>
                  <a:gd name="csX19" fmla="*/ 43153 w 2199879"/>
                  <a:gd name="csY19" fmla="*/ 611821 h 835673"/>
                  <a:gd name="csX20" fmla="*/ 83049 w 2199879"/>
                  <a:gd name="csY20" fmla="*/ 547346 h 835673"/>
                  <a:gd name="csX21" fmla="*/ 258424 w 2199879"/>
                  <a:gd name="csY21" fmla="*/ 386152 h 835673"/>
                  <a:gd name="csX22" fmla="*/ 523155 w 2199879"/>
                  <a:gd name="csY22" fmla="*/ 352755 h 835673"/>
                  <a:gd name="csX23" fmla="*/ 889635 w 2199879"/>
                  <a:gd name="csY23" fmla="*/ 310945 h 835673"/>
                  <a:gd name="csX24" fmla="*/ 1285401 w 2199879"/>
                  <a:gd name="csY24" fmla="*/ 130380 h 835673"/>
                  <a:gd name="csX25" fmla="*/ 1568503 w 2199879"/>
                  <a:gd name="csY25" fmla="*/ 23795 h 835673"/>
                  <a:gd name="csX0" fmla="*/ 1568503 w 2199879"/>
                  <a:gd name="csY0" fmla="*/ 124338 h 936216"/>
                  <a:gd name="csX1" fmla="*/ 1970891 w 2199879"/>
                  <a:gd name="csY1" fmla="*/ 167953 h 936216"/>
                  <a:gd name="csX2" fmla="*/ 2139894 w 2199879"/>
                  <a:gd name="csY2" fmla="*/ 525337 h 936216"/>
                  <a:gd name="csX3" fmla="*/ 1638070 w 2199879"/>
                  <a:gd name="csY3" fmla="*/ 518460 h 936216"/>
                  <a:gd name="csX4" fmla="*/ 1117593 w 2199879"/>
                  <a:gd name="csY4" fmla="*/ 499188 h 936216"/>
                  <a:gd name="csX5" fmla="*/ 779483 w 2199879"/>
                  <a:gd name="csY5" fmla="*/ 599465 h 936216"/>
                  <a:gd name="csX6" fmla="*/ 571576 w 2199879"/>
                  <a:gd name="csY6" fmla="*/ 677171 h 936216"/>
                  <a:gd name="csX7" fmla="*/ 401439 w 2199879"/>
                  <a:gd name="csY7" fmla="*/ 870728 h 936216"/>
                  <a:gd name="csX8" fmla="*/ 230460 w 2199879"/>
                  <a:gd name="csY8" fmla="*/ 901648 h 936216"/>
                  <a:gd name="csX9" fmla="*/ 161001 w 2199879"/>
                  <a:gd name="csY9" fmla="*/ 918286 h 936216"/>
                  <a:gd name="csX10" fmla="*/ 140461 w 2199879"/>
                  <a:gd name="csY10" fmla="*/ 921220 h 936216"/>
                  <a:gd name="csX11" fmla="*/ 121372 w 2199879"/>
                  <a:gd name="csY11" fmla="*/ 931719 h 936216"/>
                  <a:gd name="csX12" fmla="*/ 115576 w 2199879"/>
                  <a:gd name="csY12" fmla="*/ 933692 h 936216"/>
                  <a:gd name="csX13" fmla="*/ 119265 w 2199879"/>
                  <a:gd name="csY13" fmla="*/ 932878 h 936216"/>
                  <a:gd name="csX14" fmla="*/ 113197 w 2199879"/>
                  <a:gd name="csY14" fmla="*/ 936216 h 936216"/>
                  <a:gd name="csX15" fmla="*/ 83311 w 2199879"/>
                  <a:gd name="csY15" fmla="*/ 914869 h 936216"/>
                  <a:gd name="csX16" fmla="*/ 70611 w 2199879"/>
                  <a:gd name="csY16" fmla="*/ 876769 h 936216"/>
                  <a:gd name="csX17" fmla="*/ 54736 w 2199879"/>
                  <a:gd name="csY17" fmla="*/ 838669 h 936216"/>
                  <a:gd name="csX18" fmla="*/ 0 w 2199879"/>
                  <a:gd name="csY18" fmla="*/ 808260 h 936216"/>
                  <a:gd name="csX19" fmla="*/ 43153 w 2199879"/>
                  <a:gd name="csY19" fmla="*/ 712364 h 936216"/>
                  <a:gd name="csX20" fmla="*/ 83049 w 2199879"/>
                  <a:gd name="csY20" fmla="*/ 647889 h 936216"/>
                  <a:gd name="csX21" fmla="*/ 258424 w 2199879"/>
                  <a:gd name="csY21" fmla="*/ 486695 h 936216"/>
                  <a:gd name="csX22" fmla="*/ 523155 w 2199879"/>
                  <a:gd name="csY22" fmla="*/ 453298 h 936216"/>
                  <a:gd name="csX23" fmla="*/ 889635 w 2199879"/>
                  <a:gd name="csY23" fmla="*/ 411488 h 936216"/>
                  <a:gd name="csX24" fmla="*/ 1285401 w 2199879"/>
                  <a:gd name="csY24" fmla="*/ 230923 h 936216"/>
                  <a:gd name="csX25" fmla="*/ 1568503 w 2199879"/>
                  <a:gd name="csY25" fmla="*/ 124338 h 936216"/>
                  <a:gd name="csX0" fmla="*/ 1568503 w 2199879"/>
                  <a:gd name="csY0" fmla="*/ 124338 h 936216"/>
                  <a:gd name="csX1" fmla="*/ 1970891 w 2199879"/>
                  <a:gd name="csY1" fmla="*/ 167953 h 936216"/>
                  <a:gd name="csX2" fmla="*/ 2139894 w 2199879"/>
                  <a:gd name="csY2" fmla="*/ 525337 h 936216"/>
                  <a:gd name="csX3" fmla="*/ 1638070 w 2199879"/>
                  <a:gd name="csY3" fmla="*/ 518460 h 936216"/>
                  <a:gd name="csX4" fmla="*/ 1117593 w 2199879"/>
                  <a:gd name="csY4" fmla="*/ 499188 h 936216"/>
                  <a:gd name="csX5" fmla="*/ 779483 w 2199879"/>
                  <a:gd name="csY5" fmla="*/ 599465 h 936216"/>
                  <a:gd name="csX6" fmla="*/ 571576 w 2199879"/>
                  <a:gd name="csY6" fmla="*/ 677171 h 936216"/>
                  <a:gd name="csX7" fmla="*/ 401439 w 2199879"/>
                  <a:gd name="csY7" fmla="*/ 870728 h 936216"/>
                  <a:gd name="csX8" fmla="*/ 230460 w 2199879"/>
                  <a:gd name="csY8" fmla="*/ 901648 h 936216"/>
                  <a:gd name="csX9" fmla="*/ 161001 w 2199879"/>
                  <a:gd name="csY9" fmla="*/ 918286 h 936216"/>
                  <a:gd name="csX10" fmla="*/ 140461 w 2199879"/>
                  <a:gd name="csY10" fmla="*/ 921220 h 936216"/>
                  <a:gd name="csX11" fmla="*/ 121372 w 2199879"/>
                  <a:gd name="csY11" fmla="*/ 931719 h 936216"/>
                  <a:gd name="csX12" fmla="*/ 115576 w 2199879"/>
                  <a:gd name="csY12" fmla="*/ 933692 h 936216"/>
                  <a:gd name="csX13" fmla="*/ 119265 w 2199879"/>
                  <a:gd name="csY13" fmla="*/ 932878 h 936216"/>
                  <a:gd name="csX14" fmla="*/ 113197 w 2199879"/>
                  <a:gd name="csY14" fmla="*/ 936216 h 936216"/>
                  <a:gd name="csX15" fmla="*/ 83311 w 2199879"/>
                  <a:gd name="csY15" fmla="*/ 914869 h 936216"/>
                  <a:gd name="csX16" fmla="*/ 70611 w 2199879"/>
                  <a:gd name="csY16" fmla="*/ 876769 h 936216"/>
                  <a:gd name="csX17" fmla="*/ 54736 w 2199879"/>
                  <a:gd name="csY17" fmla="*/ 838669 h 936216"/>
                  <a:gd name="csX18" fmla="*/ 0 w 2199879"/>
                  <a:gd name="csY18" fmla="*/ 808260 h 936216"/>
                  <a:gd name="csX19" fmla="*/ 43153 w 2199879"/>
                  <a:gd name="csY19" fmla="*/ 712364 h 936216"/>
                  <a:gd name="csX20" fmla="*/ 83049 w 2199879"/>
                  <a:gd name="csY20" fmla="*/ 647889 h 936216"/>
                  <a:gd name="csX21" fmla="*/ 258424 w 2199879"/>
                  <a:gd name="csY21" fmla="*/ 486695 h 936216"/>
                  <a:gd name="csX22" fmla="*/ 523155 w 2199879"/>
                  <a:gd name="csY22" fmla="*/ 453298 h 936216"/>
                  <a:gd name="csX23" fmla="*/ 889635 w 2199879"/>
                  <a:gd name="csY23" fmla="*/ 411488 h 936216"/>
                  <a:gd name="csX24" fmla="*/ 1285401 w 2199879"/>
                  <a:gd name="csY24" fmla="*/ 230923 h 936216"/>
                  <a:gd name="csX25" fmla="*/ 1568503 w 2199879"/>
                  <a:gd name="csY25" fmla="*/ 124338 h 936216"/>
                  <a:gd name="csX0" fmla="*/ 1568503 w 2199879"/>
                  <a:gd name="csY0" fmla="*/ 18018 h 829896"/>
                  <a:gd name="csX1" fmla="*/ 1970891 w 2199879"/>
                  <a:gd name="csY1" fmla="*/ 61633 h 829896"/>
                  <a:gd name="csX2" fmla="*/ 2139894 w 2199879"/>
                  <a:gd name="csY2" fmla="*/ 419017 h 829896"/>
                  <a:gd name="csX3" fmla="*/ 1638070 w 2199879"/>
                  <a:gd name="csY3" fmla="*/ 412140 h 829896"/>
                  <a:gd name="csX4" fmla="*/ 1117593 w 2199879"/>
                  <a:gd name="csY4" fmla="*/ 392868 h 829896"/>
                  <a:gd name="csX5" fmla="*/ 779483 w 2199879"/>
                  <a:gd name="csY5" fmla="*/ 493145 h 829896"/>
                  <a:gd name="csX6" fmla="*/ 571576 w 2199879"/>
                  <a:gd name="csY6" fmla="*/ 570851 h 829896"/>
                  <a:gd name="csX7" fmla="*/ 401439 w 2199879"/>
                  <a:gd name="csY7" fmla="*/ 764408 h 829896"/>
                  <a:gd name="csX8" fmla="*/ 230460 w 2199879"/>
                  <a:gd name="csY8" fmla="*/ 795328 h 829896"/>
                  <a:gd name="csX9" fmla="*/ 161001 w 2199879"/>
                  <a:gd name="csY9" fmla="*/ 811966 h 829896"/>
                  <a:gd name="csX10" fmla="*/ 140461 w 2199879"/>
                  <a:gd name="csY10" fmla="*/ 814900 h 829896"/>
                  <a:gd name="csX11" fmla="*/ 121372 w 2199879"/>
                  <a:gd name="csY11" fmla="*/ 825399 h 829896"/>
                  <a:gd name="csX12" fmla="*/ 115576 w 2199879"/>
                  <a:gd name="csY12" fmla="*/ 827372 h 829896"/>
                  <a:gd name="csX13" fmla="*/ 119265 w 2199879"/>
                  <a:gd name="csY13" fmla="*/ 826558 h 829896"/>
                  <a:gd name="csX14" fmla="*/ 113197 w 2199879"/>
                  <a:gd name="csY14" fmla="*/ 829896 h 829896"/>
                  <a:gd name="csX15" fmla="*/ 83311 w 2199879"/>
                  <a:gd name="csY15" fmla="*/ 808549 h 829896"/>
                  <a:gd name="csX16" fmla="*/ 70611 w 2199879"/>
                  <a:gd name="csY16" fmla="*/ 770449 h 829896"/>
                  <a:gd name="csX17" fmla="*/ 54736 w 2199879"/>
                  <a:gd name="csY17" fmla="*/ 732349 h 829896"/>
                  <a:gd name="csX18" fmla="*/ 0 w 2199879"/>
                  <a:gd name="csY18" fmla="*/ 701940 h 829896"/>
                  <a:gd name="csX19" fmla="*/ 43153 w 2199879"/>
                  <a:gd name="csY19" fmla="*/ 606044 h 829896"/>
                  <a:gd name="csX20" fmla="*/ 83049 w 2199879"/>
                  <a:gd name="csY20" fmla="*/ 541569 h 829896"/>
                  <a:gd name="csX21" fmla="*/ 258424 w 2199879"/>
                  <a:gd name="csY21" fmla="*/ 380375 h 829896"/>
                  <a:gd name="csX22" fmla="*/ 523155 w 2199879"/>
                  <a:gd name="csY22" fmla="*/ 346978 h 829896"/>
                  <a:gd name="csX23" fmla="*/ 889635 w 2199879"/>
                  <a:gd name="csY23" fmla="*/ 305168 h 829896"/>
                  <a:gd name="csX24" fmla="*/ 1285401 w 2199879"/>
                  <a:gd name="csY24" fmla="*/ 124603 h 829896"/>
                  <a:gd name="csX25" fmla="*/ 1568503 w 2199879"/>
                  <a:gd name="csY25" fmla="*/ 18018 h 829896"/>
                  <a:gd name="csX0" fmla="*/ 1616397 w 2198789"/>
                  <a:gd name="csY0" fmla="*/ 11575 h 858285"/>
                  <a:gd name="csX1" fmla="*/ 1970891 w 2198789"/>
                  <a:gd name="csY1" fmla="*/ 90022 h 858285"/>
                  <a:gd name="csX2" fmla="*/ 2139894 w 2198789"/>
                  <a:gd name="csY2" fmla="*/ 447406 h 858285"/>
                  <a:gd name="csX3" fmla="*/ 1638070 w 2198789"/>
                  <a:gd name="csY3" fmla="*/ 440529 h 858285"/>
                  <a:gd name="csX4" fmla="*/ 1117593 w 2198789"/>
                  <a:gd name="csY4" fmla="*/ 421257 h 858285"/>
                  <a:gd name="csX5" fmla="*/ 779483 w 2198789"/>
                  <a:gd name="csY5" fmla="*/ 521534 h 858285"/>
                  <a:gd name="csX6" fmla="*/ 571576 w 2198789"/>
                  <a:gd name="csY6" fmla="*/ 599240 h 858285"/>
                  <a:gd name="csX7" fmla="*/ 401439 w 2198789"/>
                  <a:gd name="csY7" fmla="*/ 792797 h 858285"/>
                  <a:gd name="csX8" fmla="*/ 230460 w 2198789"/>
                  <a:gd name="csY8" fmla="*/ 823717 h 858285"/>
                  <a:gd name="csX9" fmla="*/ 161001 w 2198789"/>
                  <a:gd name="csY9" fmla="*/ 840355 h 858285"/>
                  <a:gd name="csX10" fmla="*/ 140461 w 2198789"/>
                  <a:gd name="csY10" fmla="*/ 843289 h 858285"/>
                  <a:gd name="csX11" fmla="*/ 121372 w 2198789"/>
                  <a:gd name="csY11" fmla="*/ 853788 h 858285"/>
                  <a:gd name="csX12" fmla="*/ 115576 w 2198789"/>
                  <a:gd name="csY12" fmla="*/ 855761 h 858285"/>
                  <a:gd name="csX13" fmla="*/ 119265 w 2198789"/>
                  <a:gd name="csY13" fmla="*/ 854947 h 858285"/>
                  <a:gd name="csX14" fmla="*/ 113197 w 2198789"/>
                  <a:gd name="csY14" fmla="*/ 858285 h 858285"/>
                  <a:gd name="csX15" fmla="*/ 83311 w 2198789"/>
                  <a:gd name="csY15" fmla="*/ 836938 h 858285"/>
                  <a:gd name="csX16" fmla="*/ 70611 w 2198789"/>
                  <a:gd name="csY16" fmla="*/ 798838 h 858285"/>
                  <a:gd name="csX17" fmla="*/ 54736 w 2198789"/>
                  <a:gd name="csY17" fmla="*/ 760738 h 858285"/>
                  <a:gd name="csX18" fmla="*/ 0 w 2198789"/>
                  <a:gd name="csY18" fmla="*/ 730329 h 858285"/>
                  <a:gd name="csX19" fmla="*/ 43153 w 2198789"/>
                  <a:gd name="csY19" fmla="*/ 634433 h 858285"/>
                  <a:gd name="csX20" fmla="*/ 83049 w 2198789"/>
                  <a:gd name="csY20" fmla="*/ 569958 h 858285"/>
                  <a:gd name="csX21" fmla="*/ 258424 w 2198789"/>
                  <a:gd name="csY21" fmla="*/ 408764 h 858285"/>
                  <a:gd name="csX22" fmla="*/ 523155 w 2198789"/>
                  <a:gd name="csY22" fmla="*/ 375367 h 858285"/>
                  <a:gd name="csX23" fmla="*/ 889635 w 2198789"/>
                  <a:gd name="csY23" fmla="*/ 333557 h 858285"/>
                  <a:gd name="csX24" fmla="*/ 1285401 w 2198789"/>
                  <a:gd name="csY24" fmla="*/ 152992 h 858285"/>
                  <a:gd name="csX25" fmla="*/ 1616397 w 2198789"/>
                  <a:gd name="csY25" fmla="*/ 11575 h 858285"/>
                  <a:gd name="csX0" fmla="*/ 1616397 w 2198789"/>
                  <a:gd name="csY0" fmla="*/ 91765 h 938475"/>
                  <a:gd name="csX1" fmla="*/ 1970891 w 2198789"/>
                  <a:gd name="csY1" fmla="*/ 170212 h 938475"/>
                  <a:gd name="csX2" fmla="*/ 2139894 w 2198789"/>
                  <a:gd name="csY2" fmla="*/ 527596 h 938475"/>
                  <a:gd name="csX3" fmla="*/ 1638070 w 2198789"/>
                  <a:gd name="csY3" fmla="*/ 520719 h 938475"/>
                  <a:gd name="csX4" fmla="*/ 1117593 w 2198789"/>
                  <a:gd name="csY4" fmla="*/ 501447 h 938475"/>
                  <a:gd name="csX5" fmla="*/ 779483 w 2198789"/>
                  <a:gd name="csY5" fmla="*/ 601724 h 938475"/>
                  <a:gd name="csX6" fmla="*/ 571576 w 2198789"/>
                  <a:gd name="csY6" fmla="*/ 679430 h 938475"/>
                  <a:gd name="csX7" fmla="*/ 401439 w 2198789"/>
                  <a:gd name="csY7" fmla="*/ 872987 h 938475"/>
                  <a:gd name="csX8" fmla="*/ 230460 w 2198789"/>
                  <a:gd name="csY8" fmla="*/ 903907 h 938475"/>
                  <a:gd name="csX9" fmla="*/ 161001 w 2198789"/>
                  <a:gd name="csY9" fmla="*/ 920545 h 938475"/>
                  <a:gd name="csX10" fmla="*/ 140461 w 2198789"/>
                  <a:gd name="csY10" fmla="*/ 923479 h 938475"/>
                  <a:gd name="csX11" fmla="*/ 121372 w 2198789"/>
                  <a:gd name="csY11" fmla="*/ 933978 h 938475"/>
                  <a:gd name="csX12" fmla="*/ 115576 w 2198789"/>
                  <a:gd name="csY12" fmla="*/ 935951 h 938475"/>
                  <a:gd name="csX13" fmla="*/ 119265 w 2198789"/>
                  <a:gd name="csY13" fmla="*/ 935137 h 938475"/>
                  <a:gd name="csX14" fmla="*/ 113197 w 2198789"/>
                  <a:gd name="csY14" fmla="*/ 938475 h 938475"/>
                  <a:gd name="csX15" fmla="*/ 83311 w 2198789"/>
                  <a:gd name="csY15" fmla="*/ 917128 h 938475"/>
                  <a:gd name="csX16" fmla="*/ 70611 w 2198789"/>
                  <a:gd name="csY16" fmla="*/ 879028 h 938475"/>
                  <a:gd name="csX17" fmla="*/ 54736 w 2198789"/>
                  <a:gd name="csY17" fmla="*/ 840928 h 938475"/>
                  <a:gd name="csX18" fmla="*/ 0 w 2198789"/>
                  <a:gd name="csY18" fmla="*/ 810519 h 938475"/>
                  <a:gd name="csX19" fmla="*/ 43153 w 2198789"/>
                  <a:gd name="csY19" fmla="*/ 714623 h 938475"/>
                  <a:gd name="csX20" fmla="*/ 83049 w 2198789"/>
                  <a:gd name="csY20" fmla="*/ 650148 h 938475"/>
                  <a:gd name="csX21" fmla="*/ 258424 w 2198789"/>
                  <a:gd name="csY21" fmla="*/ 488954 h 938475"/>
                  <a:gd name="csX22" fmla="*/ 523155 w 2198789"/>
                  <a:gd name="csY22" fmla="*/ 455557 h 938475"/>
                  <a:gd name="csX23" fmla="*/ 889635 w 2198789"/>
                  <a:gd name="csY23" fmla="*/ 413747 h 938475"/>
                  <a:gd name="csX24" fmla="*/ 1285401 w 2198789"/>
                  <a:gd name="csY24" fmla="*/ 233182 h 938475"/>
                  <a:gd name="csX25" fmla="*/ 1616397 w 2198789"/>
                  <a:gd name="csY25" fmla="*/ 91765 h 938475"/>
                  <a:gd name="csX0" fmla="*/ 1616397 w 2198789"/>
                  <a:gd name="csY0" fmla="*/ 39842 h 886552"/>
                  <a:gd name="csX1" fmla="*/ 1970891 w 2198789"/>
                  <a:gd name="csY1" fmla="*/ 118289 h 886552"/>
                  <a:gd name="csX2" fmla="*/ 2139894 w 2198789"/>
                  <a:gd name="csY2" fmla="*/ 475673 h 886552"/>
                  <a:gd name="csX3" fmla="*/ 1638070 w 2198789"/>
                  <a:gd name="csY3" fmla="*/ 468796 h 886552"/>
                  <a:gd name="csX4" fmla="*/ 1117593 w 2198789"/>
                  <a:gd name="csY4" fmla="*/ 449524 h 886552"/>
                  <a:gd name="csX5" fmla="*/ 779483 w 2198789"/>
                  <a:gd name="csY5" fmla="*/ 549801 h 886552"/>
                  <a:gd name="csX6" fmla="*/ 571576 w 2198789"/>
                  <a:gd name="csY6" fmla="*/ 627507 h 886552"/>
                  <a:gd name="csX7" fmla="*/ 401439 w 2198789"/>
                  <a:gd name="csY7" fmla="*/ 821064 h 886552"/>
                  <a:gd name="csX8" fmla="*/ 230460 w 2198789"/>
                  <a:gd name="csY8" fmla="*/ 851984 h 886552"/>
                  <a:gd name="csX9" fmla="*/ 161001 w 2198789"/>
                  <a:gd name="csY9" fmla="*/ 868622 h 886552"/>
                  <a:gd name="csX10" fmla="*/ 140461 w 2198789"/>
                  <a:gd name="csY10" fmla="*/ 871556 h 886552"/>
                  <a:gd name="csX11" fmla="*/ 121372 w 2198789"/>
                  <a:gd name="csY11" fmla="*/ 882055 h 886552"/>
                  <a:gd name="csX12" fmla="*/ 115576 w 2198789"/>
                  <a:gd name="csY12" fmla="*/ 884028 h 886552"/>
                  <a:gd name="csX13" fmla="*/ 119265 w 2198789"/>
                  <a:gd name="csY13" fmla="*/ 883214 h 886552"/>
                  <a:gd name="csX14" fmla="*/ 113197 w 2198789"/>
                  <a:gd name="csY14" fmla="*/ 886552 h 886552"/>
                  <a:gd name="csX15" fmla="*/ 83311 w 2198789"/>
                  <a:gd name="csY15" fmla="*/ 865205 h 886552"/>
                  <a:gd name="csX16" fmla="*/ 70611 w 2198789"/>
                  <a:gd name="csY16" fmla="*/ 827105 h 886552"/>
                  <a:gd name="csX17" fmla="*/ 54736 w 2198789"/>
                  <a:gd name="csY17" fmla="*/ 789005 h 886552"/>
                  <a:gd name="csX18" fmla="*/ 0 w 2198789"/>
                  <a:gd name="csY18" fmla="*/ 758596 h 886552"/>
                  <a:gd name="csX19" fmla="*/ 43153 w 2198789"/>
                  <a:gd name="csY19" fmla="*/ 662700 h 886552"/>
                  <a:gd name="csX20" fmla="*/ 83049 w 2198789"/>
                  <a:gd name="csY20" fmla="*/ 598225 h 886552"/>
                  <a:gd name="csX21" fmla="*/ 258424 w 2198789"/>
                  <a:gd name="csY21" fmla="*/ 437031 h 886552"/>
                  <a:gd name="csX22" fmla="*/ 523155 w 2198789"/>
                  <a:gd name="csY22" fmla="*/ 403634 h 886552"/>
                  <a:gd name="csX23" fmla="*/ 889635 w 2198789"/>
                  <a:gd name="csY23" fmla="*/ 361824 h 886552"/>
                  <a:gd name="csX24" fmla="*/ 1285401 w 2198789"/>
                  <a:gd name="csY24" fmla="*/ 181259 h 886552"/>
                  <a:gd name="csX25" fmla="*/ 1616397 w 2198789"/>
                  <a:gd name="csY25" fmla="*/ 39842 h 886552"/>
                  <a:gd name="csX0" fmla="*/ 1612043 w 2198886"/>
                  <a:gd name="csY0" fmla="*/ 36987 h 901113"/>
                  <a:gd name="csX1" fmla="*/ 1970891 w 2198886"/>
                  <a:gd name="csY1" fmla="*/ 132850 h 901113"/>
                  <a:gd name="csX2" fmla="*/ 2139894 w 2198886"/>
                  <a:gd name="csY2" fmla="*/ 490234 h 901113"/>
                  <a:gd name="csX3" fmla="*/ 1638070 w 2198886"/>
                  <a:gd name="csY3" fmla="*/ 483357 h 901113"/>
                  <a:gd name="csX4" fmla="*/ 1117593 w 2198886"/>
                  <a:gd name="csY4" fmla="*/ 464085 h 901113"/>
                  <a:gd name="csX5" fmla="*/ 779483 w 2198886"/>
                  <a:gd name="csY5" fmla="*/ 564362 h 901113"/>
                  <a:gd name="csX6" fmla="*/ 571576 w 2198886"/>
                  <a:gd name="csY6" fmla="*/ 642068 h 901113"/>
                  <a:gd name="csX7" fmla="*/ 401439 w 2198886"/>
                  <a:gd name="csY7" fmla="*/ 835625 h 901113"/>
                  <a:gd name="csX8" fmla="*/ 230460 w 2198886"/>
                  <a:gd name="csY8" fmla="*/ 866545 h 901113"/>
                  <a:gd name="csX9" fmla="*/ 161001 w 2198886"/>
                  <a:gd name="csY9" fmla="*/ 883183 h 901113"/>
                  <a:gd name="csX10" fmla="*/ 140461 w 2198886"/>
                  <a:gd name="csY10" fmla="*/ 886117 h 901113"/>
                  <a:gd name="csX11" fmla="*/ 121372 w 2198886"/>
                  <a:gd name="csY11" fmla="*/ 896616 h 901113"/>
                  <a:gd name="csX12" fmla="*/ 115576 w 2198886"/>
                  <a:gd name="csY12" fmla="*/ 898589 h 901113"/>
                  <a:gd name="csX13" fmla="*/ 119265 w 2198886"/>
                  <a:gd name="csY13" fmla="*/ 897775 h 901113"/>
                  <a:gd name="csX14" fmla="*/ 113197 w 2198886"/>
                  <a:gd name="csY14" fmla="*/ 901113 h 901113"/>
                  <a:gd name="csX15" fmla="*/ 83311 w 2198886"/>
                  <a:gd name="csY15" fmla="*/ 879766 h 901113"/>
                  <a:gd name="csX16" fmla="*/ 70611 w 2198886"/>
                  <a:gd name="csY16" fmla="*/ 841666 h 901113"/>
                  <a:gd name="csX17" fmla="*/ 54736 w 2198886"/>
                  <a:gd name="csY17" fmla="*/ 803566 h 901113"/>
                  <a:gd name="csX18" fmla="*/ 0 w 2198886"/>
                  <a:gd name="csY18" fmla="*/ 773157 h 901113"/>
                  <a:gd name="csX19" fmla="*/ 43153 w 2198886"/>
                  <a:gd name="csY19" fmla="*/ 677261 h 901113"/>
                  <a:gd name="csX20" fmla="*/ 83049 w 2198886"/>
                  <a:gd name="csY20" fmla="*/ 612786 h 901113"/>
                  <a:gd name="csX21" fmla="*/ 258424 w 2198886"/>
                  <a:gd name="csY21" fmla="*/ 451592 h 901113"/>
                  <a:gd name="csX22" fmla="*/ 523155 w 2198886"/>
                  <a:gd name="csY22" fmla="*/ 418195 h 901113"/>
                  <a:gd name="csX23" fmla="*/ 889635 w 2198886"/>
                  <a:gd name="csY23" fmla="*/ 376385 h 901113"/>
                  <a:gd name="csX24" fmla="*/ 1285401 w 2198886"/>
                  <a:gd name="csY24" fmla="*/ 195820 h 901113"/>
                  <a:gd name="csX25" fmla="*/ 1612043 w 2198886"/>
                  <a:gd name="csY25" fmla="*/ 36987 h 9011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2198886" h="901113">
                    <a:moveTo>
                      <a:pt x="1612043" y="36987"/>
                    </a:moveTo>
                    <a:cubicBezTo>
                      <a:pt x="1730644" y="-60589"/>
                      <a:pt x="1882916" y="57309"/>
                      <a:pt x="1970891" y="132850"/>
                    </a:cubicBezTo>
                    <a:cubicBezTo>
                      <a:pt x="2058866" y="208391"/>
                      <a:pt x="2312923" y="410046"/>
                      <a:pt x="2139894" y="490234"/>
                    </a:cubicBezTo>
                    <a:cubicBezTo>
                      <a:pt x="1966865" y="570422"/>
                      <a:pt x="1856349" y="539964"/>
                      <a:pt x="1638070" y="483357"/>
                    </a:cubicBezTo>
                    <a:cubicBezTo>
                      <a:pt x="1419791" y="426750"/>
                      <a:pt x="1260691" y="450584"/>
                      <a:pt x="1117593" y="464085"/>
                    </a:cubicBezTo>
                    <a:cubicBezTo>
                      <a:pt x="974495" y="477586"/>
                      <a:pt x="889635" y="559365"/>
                      <a:pt x="779483" y="564362"/>
                    </a:cubicBezTo>
                    <a:cubicBezTo>
                      <a:pt x="669248" y="569359"/>
                      <a:pt x="606684" y="594428"/>
                      <a:pt x="571576" y="642068"/>
                    </a:cubicBezTo>
                    <a:cubicBezTo>
                      <a:pt x="536550" y="689708"/>
                      <a:pt x="514253" y="818551"/>
                      <a:pt x="401439" y="835625"/>
                    </a:cubicBezTo>
                    <a:cubicBezTo>
                      <a:pt x="344991" y="844162"/>
                      <a:pt x="283051" y="855260"/>
                      <a:pt x="230460" y="866545"/>
                    </a:cubicBezTo>
                    <a:lnTo>
                      <a:pt x="161001" y="883183"/>
                    </a:lnTo>
                    <a:lnTo>
                      <a:pt x="140461" y="886117"/>
                    </a:lnTo>
                    <a:lnTo>
                      <a:pt x="121372" y="896616"/>
                    </a:lnTo>
                    <a:lnTo>
                      <a:pt x="115576" y="898589"/>
                    </a:lnTo>
                    <a:lnTo>
                      <a:pt x="119265" y="897775"/>
                    </a:lnTo>
                    <a:lnTo>
                      <a:pt x="113197" y="901113"/>
                    </a:lnTo>
                    <a:lnTo>
                      <a:pt x="83311" y="879766"/>
                    </a:lnTo>
                    <a:lnTo>
                      <a:pt x="70611" y="841666"/>
                    </a:lnTo>
                    <a:lnTo>
                      <a:pt x="54736" y="803566"/>
                    </a:lnTo>
                    <a:lnTo>
                      <a:pt x="0" y="773157"/>
                    </a:lnTo>
                    <a:lnTo>
                      <a:pt x="43153" y="677261"/>
                    </a:lnTo>
                    <a:lnTo>
                      <a:pt x="83049" y="612786"/>
                    </a:lnTo>
                    <a:cubicBezTo>
                      <a:pt x="134769" y="536451"/>
                      <a:pt x="195591" y="470082"/>
                      <a:pt x="258424" y="451592"/>
                    </a:cubicBezTo>
                    <a:cubicBezTo>
                      <a:pt x="325397" y="431854"/>
                      <a:pt x="423403" y="423775"/>
                      <a:pt x="523155" y="418195"/>
                    </a:cubicBezTo>
                    <a:cubicBezTo>
                      <a:pt x="676985" y="409533"/>
                      <a:pt x="834975" y="406784"/>
                      <a:pt x="889635" y="376385"/>
                    </a:cubicBezTo>
                    <a:cubicBezTo>
                      <a:pt x="979820" y="326247"/>
                      <a:pt x="1014846" y="251039"/>
                      <a:pt x="1285401" y="195820"/>
                    </a:cubicBezTo>
                    <a:cubicBezTo>
                      <a:pt x="1485989" y="102942"/>
                      <a:pt x="1493442" y="134563"/>
                      <a:pt x="1612043" y="36987"/>
                    </a:cubicBezTo>
                    <a:close/>
                  </a:path>
                </a:pathLst>
              </a:custGeom>
              <a:solidFill>
                <a:srgbClr val="3F1A01">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37" name="Freeform 2478">
                <a:extLst>
                  <a:ext uri="{FF2B5EF4-FFF2-40B4-BE49-F238E27FC236}">
                    <a16:creationId xmlns:a16="http://schemas.microsoft.com/office/drawing/2014/main" id="{A0A41F9F-BD66-13D8-33DC-17DEDFCF15E5}"/>
                  </a:ext>
                </a:extLst>
              </p:cNvPr>
              <p:cNvSpPr/>
              <p:nvPr/>
            </p:nvSpPr>
            <p:spPr>
              <a:xfrm>
                <a:off x="-5173338" y="3838849"/>
                <a:ext cx="573837" cy="1183825"/>
              </a:xfrm>
              <a:custGeom>
                <a:avLst/>
                <a:gdLst>
                  <a:gd name="csX0" fmla="*/ 328108 w 786936"/>
                  <a:gd name="csY0" fmla="*/ 1490657 h 1623448"/>
                  <a:gd name="csX1" fmla="*/ 127023 w 786936"/>
                  <a:gd name="csY1" fmla="*/ 255106 h 1623448"/>
                  <a:gd name="csX2" fmla="*/ 33344 w 786936"/>
                  <a:gd name="csY2" fmla="*/ 0 h 1623448"/>
                  <a:gd name="csX3" fmla="*/ 23443 w 786936"/>
                  <a:gd name="csY3" fmla="*/ 732003 h 1623448"/>
                  <a:gd name="csX4" fmla="*/ 359057 w 786936"/>
                  <a:gd name="csY4" fmla="*/ 1614670 h 1623448"/>
                  <a:gd name="csX5" fmla="*/ 786936 w 786936"/>
                  <a:gd name="csY5" fmla="*/ 1622083 h 1623448"/>
                  <a:gd name="csX6" fmla="*/ 739182 w 786936"/>
                  <a:gd name="csY6" fmla="*/ 1532800 h 1623448"/>
                  <a:gd name="csX7" fmla="*/ 533437 w 786936"/>
                  <a:gd name="csY7" fmla="*/ 1443017 h 1623448"/>
                  <a:gd name="csX8" fmla="*/ 328025 w 786936"/>
                  <a:gd name="csY8" fmla="*/ 1490657 h 16234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86936" h="1623448">
                    <a:moveTo>
                      <a:pt x="328108" y="1490657"/>
                    </a:moveTo>
                    <a:cubicBezTo>
                      <a:pt x="163712" y="1424861"/>
                      <a:pt x="32179" y="575091"/>
                      <a:pt x="127023" y="255106"/>
                    </a:cubicBezTo>
                    <a:cubicBezTo>
                      <a:pt x="170285" y="11827"/>
                      <a:pt x="66373" y="255939"/>
                      <a:pt x="33344" y="0"/>
                    </a:cubicBezTo>
                    <a:cubicBezTo>
                      <a:pt x="-2680" y="97945"/>
                      <a:pt x="-14661" y="516458"/>
                      <a:pt x="23443" y="732003"/>
                    </a:cubicBezTo>
                    <a:cubicBezTo>
                      <a:pt x="108636" y="1213480"/>
                      <a:pt x="168704" y="1549457"/>
                      <a:pt x="359057" y="1614670"/>
                    </a:cubicBezTo>
                    <a:cubicBezTo>
                      <a:pt x="549411" y="1679883"/>
                      <a:pt x="431022" y="1351402"/>
                      <a:pt x="786936" y="1622083"/>
                    </a:cubicBezTo>
                    <a:cubicBezTo>
                      <a:pt x="768300" y="1599012"/>
                      <a:pt x="751495" y="1569779"/>
                      <a:pt x="739182" y="1532800"/>
                    </a:cubicBezTo>
                    <a:cubicBezTo>
                      <a:pt x="688931" y="1496570"/>
                      <a:pt x="600993" y="1441351"/>
                      <a:pt x="533437" y="1443017"/>
                    </a:cubicBezTo>
                    <a:cubicBezTo>
                      <a:pt x="433269" y="1445516"/>
                      <a:pt x="428194" y="1530801"/>
                      <a:pt x="328025" y="1490657"/>
                    </a:cubicBezTo>
                    <a:close/>
                  </a:path>
                </a:pathLst>
              </a:custGeom>
              <a:solidFill>
                <a:srgbClr val="EEB6A0"/>
              </a:solidFill>
              <a:ln w="6350" cap="flat">
                <a:solidFill>
                  <a:srgbClr val="D69E89"/>
                </a:solidFill>
                <a:prstDash val="solid"/>
                <a:miter/>
              </a:ln>
            </p:spPr>
            <p:txBody>
              <a:bodyPr/>
              <a:lstStyle/>
              <a:p>
                <a:endParaRPr lang="en-US"/>
              </a:p>
            </p:txBody>
          </p:sp>
          <p:sp>
            <p:nvSpPr>
              <p:cNvPr id="1738" name="Freeform 2479">
                <a:extLst>
                  <a:ext uri="{FF2B5EF4-FFF2-40B4-BE49-F238E27FC236}">
                    <a16:creationId xmlns:a16="http://schemas.microsoft.com/office/drawing/2014/main" id="{EFEF0A58-D4D6-6114-C5CB-3D620425DE1C}"/>
                  </a:ext>
                </a:extLst>
              </p:cNvPr>
              <p:cNvSpPr/>
              <p:nvPr/>
            </p:nvSpPr>
            <p:spPr>
              <a:xfrm>
                <a:off x="-3558206" y="4153309"/>
                <a:ext cx="64961" cy="53131"/>
              </a:xfrm>
              <a:custGeom>
                <a:avLst/>
                <a:gdLst>
                  <a:gd name="csX0" fmla="*/ 6566 w 89086"/>
                  <a:gd name="csY0" fmla="*/ 65566 h 72861"/>
                  <a:gd name="csX1" fmla="*/ 58231 w 89086"/>
                  <a:gd name="csY1" fmla="*/ 64150 h 72861"/>
                  <a:gd name="csX2" fmla="*/ 76617 w 89086"/>
                  <a:gd name="csY2" fmla="*/ 1102 h 72861"/>
                  <a:gd name="csX3" fmla="*/ 6566 w 89086"/>
                  <a:gd name="csY3" fmla="*/ 65566 h 72861"/>
                </a:gdLst>
                <a:ahLst/>
                <a:cxnLst>
                  <a:cxn ang="0">
                    <a:pos x="csX0" y="csY0"/>
                  </a:cxn>
                  <a:cxn ang="0">
                    <a:pos x="csX1" y="csY1"/>
                  </a:cxn>
                  <a:cxn ang="0">
                    <a:pos x="csX2" y="csY2"/>
                  </a:cxn>
                  <a:cxn ang="0">
                    <a:pos x="csX3" y="csY3"/>
                  </a:cxn>
                </a:cxnLst>
                <a:rect l="l" t="t" r="r" b="b"/>
                <a:pathLst>
                  <a:path w="89086" h="72861">
                    <a:moveTo>
                      <a:pt x="6566" y="65566"/>
                    </a:moveTo>
                    <a:cubicBezTo>
                      <a:pt x="6566" y="65566"/>
                      <a:pt x="27781" y="82889"/>
                      <a:pt x="58231" y="64150"/>
                    </a:cubicBezTo>
                    <a:cubicBezTo>
                      <a:pt x="88597" y="45410"/>
                      <a:pt x="99995" y="8931"/>
                      <a:pt x="76617" y="1102"/>
                    </a:cubicBezTo>
                    <a:cubicBezTo>
                      <a:pt x="53239" y="-6644"/>
                      <a:pt x="-22553" y="27670"/>
                      <a:pt x="6566" y="65566"/>
                    </a:cubicBezTo>
                    <a:close/>
                  </a:path>
                </a:pathLst>
              </a:custGeom>
              <a:solidFill>
                <a:srgbClr val="ECB59F"/>
              </a:solidFill>
              <a:ln w="8307" cap="flat">
                <a:noFill/>
                <a:prstDash val="solid"/>
                <a:miter/>
              </a:ln>
            </p:spPr>
            <p:txBody>
              <a:bodyPr/>
              <a:lstStyle/>
              <a:p>
                <a:endParaRPr lang="en-US"/>
              </a:p>
            </p:txBody>
          </p:sp>
          <p:sp>
            <p:nvSpPr>
              <p:cNvPr id="1739" name="Freeform 2480">
                <a:extLst>
                  <a:ext uri="{FF2B5EF4-FFF2-40B4-BE49-F238E27FC236}">
                    <a16:creationId xmlns:a16="http://schemas.microsoft.com/office/drawing/2014/main" id="{7FC7C285-A25F-2D7B-746E-1424E864DE14}"/>
                  </a:ext>
                </a:extLst>
              </p:cNvPr>
              <p:cNvSpPr/>
              <p:nvPr/>
            </p:nvSpPr>
            <p:spPr>
              <a:xfrm>
                <a:off x="-3575481" y="4248451"/>
                <a:ext cx="83091" cy="70539"/>
              </a:xfrm>
              <a:custGeom>
                <a:avLst/>
                <a:gdLst>
                  <a:gd name="csX0" fmla="*/ 106713 w 113948"/>
                  <a:gd name="csY0" fmla="*/ 46361 h 96735"/>
                  <a:gd name="csX1" fmla="*/ 19856 w 113948"/>
                  <a:gd name="csY1" fmla="*/ 96499 h 96735"/>
                  <a:gd name="csX2" fmla="*/ 44732 w 113948"/>
                  <a:gd name="csY2" fmla="*/ 2219 h 96735"/>
                  <a:gd name="csX3" fmla="*/ 106713 w 113948"/>
                  <a:gd name="csY3" fmla="*/ 46361 h 96735"/>
                </a:gdLst>
                <a:ahLst/>
                <a:cxnLst>
                  <a:cxn ang="0">
                    <a:pos x="csX0" y="csY0"/>
                  </a:cxn>
                  <a:cxn ang="0">
                    <a:pos x="csX1" y="csY1"/>
                  </a:cxn>
                  <a:cxn ang="0">
                    <a:pos x="csX2" y="csY2"/>
                  </a:cxn>
                  <a:cxn ang="0">
                    <a:pos x="csX3" y="csY3"/>
                  </a:cxn>
                </a:cxnLst>
                <a:rect l="l" t="t" r="r" b="b"/>
                <a:pathLst>
                  <a:path w="113948" h="96735">
                    <a:moveTo>
                      <a:pt x="106713" y="46361"/>
                    </a:moveTo>
                    <a:cubicBezTo>
                      <a:pt x="106713" y="46361"/>
                      <a:pt x="69441" y="100746"/>
                      <a:pt x="19856" y="96499"/>
                    </a:cubicBezTo>
                    <a:cubicBezTo>
                      <a:pt x="-17666" y="89003"/>
                      <a:pt x="2135" y="12713"/>
                      <a:pt x="44732" y="2219"/>
                    </a:cubicBezTo>
                    <a:cubicBezTo>
                      <a:pt x="87411" y="-8275"/>
                      <a:pt x="131672" y="20459"/>
                      <a:pt x="106713" y="46361"/>
                    </a:cubicBezTo>
                    <a:close/>
                  </a:path>
                </a:pathLst>
              </a:custGeom>
              <a:solidFill>
                <a:srgbClr val="ECB59F"/>
              </a:solidFill>
              <a:ln w="8307" cap="flat">
                <a:noFill/>
                <a:prstDash val="solid"/>
                <a:miter/>
              </a:ln>
            </p:spPr>
            <p:txBody>
              <a:bodyPr/>
              <a:lstStyle/>
              <a:p>
                <a:endParaRPr lang="en-US"/>
              </a:p>
            </p:txBody>
          </p:sp>
          <p:sp>
            <p:nvSpPr>
              <p:cNvPr id="1740" name="Freeform 2481">
                <a:extLst>
                  <a:ext uri="{FF2B5EF4-FFF2-40B4-BE49-F238E27FC236}">
                    <a16:creationId xmlns:a16="http://schemas.microsoft.com/office/drawing/2014/main" id="{27F1E903-A38A-198D-8B9C-9AAE64B27361}"/>
                  </a:ext>
                </a:extLst>
              </p:cNvPr>
              <p:cNvSpPr/>
              <p:nvPr/>
            </p:nvSpPr>
            <p:spPr>
              <a:xfrm>
                <a:off x="-3662043" y="4284191"/>
                <a:ext cx="46259" cy="33612"/>
              </a:xfrm>
              <a:custGeom>
                <a:avLst/>
                <a:gdLst>
                  <a:gd name="csX0" fmla="*/ 63437 w 63437"/>
                  <a:gd name="csY0" fmla="*/ 32580 h 46094"/>
                  <a:gd name="csX1" fmla="*/ 32405 w 63437"/>
                  <a:gd name="csY1" fmla="*/ 44240 h 46094"/>
                  <a:gd name="csX2" fmla="*/ 1290 w 63437"/>
                  <a:gd name="csY2" fmla="*/ 20837 h 46094"/>
                  <a:gd name="csX3" fmla="*/ 25583 w 63437"/>
                  <a:gd name="csY3" fmla="*/ 15 h 46094"/>
                  <a:gd name="csX4" fmla="*/ 63437 w 63437"/>
                  <a:gd name="csY4" fmla="*/ 32663 h 46094"/>
                </a:gdLst>
                <a:ahLst/>
                <a:cxnLst>
                  <a:cxn ang="0">
                    <a:pos x="csX0" y="csY0"/>
                  </a:cxn>
                  <a:cxn ang="0">
                    <a:pos x="csX1" y="csY1"/>
                  </a:cxn>
                  <a:cxn ang="0">
                    <a:pos x="csX2" y="csY2"/>
                  </a:cxn>
                  <a:cxn ang="0">
                    <a:pos x="csX3" y="csY3"/>
                  </a:cxn>
                  <a:cxn ang="0">
                    <a:pos x="csX4" y="csY4"/>
                  </a:cxn>
                </a:cxnLst>
                <a:rect l="l" t="t" r="r" b="b"/>
                <a:pathLst>
                  <a:path w="63437" h="46094">
                    <a:moveTo>
                      <a:pt x="63437" y="32580"/>
                    </a:moveTo>
                    <a:cubicBezTo>
                      <a:pt x="63437" y="32580"/>
                      <a:pt x="53953" y="52069"/>
                      <a:pt x="32405" y="44240"/>
                    </a:cubicBezTo>
                    <a:cubicBezTo>
                      <a:pt x="10940" y="36411"/>
                      <a:pt x="-4701" y="30165"/>
                      <a:pt x="1290" y="20837"/>
                    </a:cubicBezTo>
                    <a:cubicBezTo>
                      <a:pt x="7280" y="11509"/>
                      <a:pt x="16514" y="848"/>
                      <a:pt x="25583" y="15"/>
                    </a:cubicBezTo>
                    <a:cubicBezTo>
                      <a:pt x="34734" y="-818"/>
                      <a:pt x="63437" y="32663"/>
                      <a:pt x="63437" y="32663"/>
                    </a:cubicBezTo>
                    <a:close/>
                  </a:path>
                </a:pathLst>
              </a:custGeom>
              <a:solidFill>
                <a:srgbClr val="ECB59F"/>
              </a:solidFill>
              <a:ln w="8307" cap="flat">
                <a:noFill/>
                <a:prstDash val="solid"/>
                <a:miter/>
              </a:ln>
            </p:spPr>
            <p:txBody>
              <a:bodyPr/>
              <a:lstStyle/>
              <a:p>
                <a:endParaRPr lang="en-US"/>
              </a:p>
            </p:txBody>
          </p:sp>
          <p:sp>
            <p:nvSpPr>
              <p:cNvPr id="1741" name="Freeform 2482">
                <a:extLst>
                  <a:ext uri="{FF2B5EF4-FFF2-40B4-BE49-F238E27FC236}">
                    <a16:creationId xmlns:a16="http://schemas.microsoft.com/office/drawing/2014/main" id="{405870FF-A0D9-BD7B-E101-FBDEEBAE6F4C}"/>
                  </a:ext>
                </a:extLst>
              </p:cNvPr>
              <p:cNvSpPr/>
              <p:nvPr/>
            </p:nvSpPr>
            <p:spPr>
              <a:xfrm>
                <a:off x="-3686205" y="4163827"/>
                <a:ext cx="81199" cy="75919"/>
              </a:xfrm>
              <a:custGeom>
                <a:avLst/>
                <a:gdLst>
                  <a:gd name="csX0" fmla="*/ 32760 w 111354"/>
                  <a:gd name="csY0" fmla="*/ 104113 h 104112"/>
                  <a:gd name="csX1" fmla="*/ 1062 w 111354"/>
                  <a:gd name="csY1" fmla="*/ 41648 h 104112"/>
                  <a:gd name="csX2" fmla="*/ 54058 w 111354"/>
                  <a:gd name="csY2" fmla="*/ 5 h 104112"/>
                  <a:gd name="csX3" fmla="*/ 110881 w 111354"/>
                  <a:gd name="csY3" fmla="*/ 29488 h 104112"/>
                  <a:gd name="csX4" fmla="*/ 32760 w 111354"/>
                  <a:gd name="csY4" fmla="*/ 104113 h 104112"/>
                </a:gdLst>
                <a:ahLst/>
                <a:cxnLst>
                  <a:cxn ang="0">
                    <a:pos x="csX0" y="csY0"/>
                  </a:cxn>
                  <a:cxn ang="0">
                    <a:pos x="csX1" y="csY1"/>
                  </a:cxn>
                  <a:cxn ang="0">
                    <a:pos x="csX2" y="csY2"/>
                  </a:cxn>
                  <a:cxn ang="0">
                    <a:pos x="csX3" y="csY3"/>
                  </a:cxn>
                  <a:cxn ang="0">
                    <a:pos x="csX4" y="csY4"/>
                  </a:cxn>
                </a:cxnLst>
                <a:rect l="l" t="t" r="r" b="b"/>
                <a:pathLst>
                  <a:path w="111354" h="104112">
                    <a:moveTo>
                      <a:pt x="32760" y="104113"/>
                    </a:moveTo>
                    <a:cubicBezTo>
                      <a:pt x="32760" y="104113"/>
                      <a:pt x="-6925" y="62053"/>
                      <a:pt x="1062" y="41648"/>
                    </a:cubicBezTo>
                    <a:cubicBezTo>
                      <a:pt x="9049" y="21243"/>
                      <a:pt x="54058" y="5"/>
                      <a:pt x="54058" y="5"/>
                    </a:cubicBezTo>
                    <a:cubicBezTo>
                      <a:pt x="54058" y="5"/>
                      <a:pt x="103394" y="-1078"/>
                      <a:pt x="110881" y="29488"/>
                    </a:cubicBezTo>
                    <a:cubicBezTo>
                      <a:pt x="118452" y="60054"/>
                      <a:pt x="32760" y="104113"/>
                      <a:pt x="32760" y="104113"/>
                    </a:cubicBezTo>
                    <a:close/>
                  </a:path>
                </a:pathLst>
              </a:custGeom>
              <a:solidFill>
                <a:srgbClr val="ECB59F"/>
              </a:solidFill>
              <a:ln w="8307" cap="flat">
                <a:noFill/>
                <a:prstDash val="solid"/>
                <a:miter/>
              </a:ln>
            </p:spPr>
            <p:txBody>
              <a:bodyPr/>
              <a:lstStyle/>
              <a:p>
                <a:endParaRPr lang="en-US"/>
              </a:p>
            </p:txBody>
          </p:sp>
          <p:sp>
            <p:nvSpPr>
              <p:cNvPr id="1742" name="Freeform 2483">
                <a:extLst>
                  <a:ext uri="{FF2B5EF4-FFF2-40B4-BE49-F238E27FC236}">
                    <a16:creationId xmlns:a16="http://schemas.microsoft.com/office/drawing/2014/main" id="{1970FA24-8939-6F2F-39D4-54AC704E8A60}"/>
                  </a:ext>
                </a:extLst>
              </p:cNvPr>
              <p:cNvSpPr/>
              <p:nvPr/>
            </p:nvSpPr>
            <p:spPr>
              <a:xfrm>
                <a:off x="-2608334" y="4624616"/>
                <a:ext cx="50200" cy="41062"/>
              </a:xfrm>
              <a:custGeom>
                <a:avLst/>
                <a:gdLst>
                  <a:gd name="csX0" fmla="*/ 5058 w 68842"/>
                  <a:gd name="csY0" fmla="*/ 5651 h 56311"/>
                  <a:gd name="csX1" fmla="*/ 44993 w 68842"/>
                  <a:gd name="csY1" fmla="*/ 6734 h 56311"/>
                  <a:gd name="csX2" fmla="*/ 59219 w 68842"/>
                  <a:gd name="csY2" fmla="*/ 55457 h 56311"/>
                  <a:gd name="csX3" fmla="*/ 5058 w 68842"/>
                  <a:gd name="csY3" fmla="*/ 5651 h 56311"/>
                </a:gdLst>
                <a:ahLst/>
                <a:cxnLst>
                  <a:cxn ang="0">
                    <a:pos x="csX0" y="csY0"/>
                  </a:cxn>
                  <a:cxn ang="0">
                    <a:pos x="csX1" y="csY1"/>
                  </a:cxn>
                  <a:cxn ang="0">
                    <a:pos x="csX2" y="csY2"/>
                  </a:cxn>
                  <a:cxn ang="0">
                    <a:pos x="csX3" y="csY3"/>
                  </a:cxn>
                </a:cxnLst>
                <a:rect l="l" t="t" r="r" b="b"/>
                <a:pathLst>
                  <a:path w="68842" h="56311">
                    <a:moveTo>
                      <a:pt x="5058" y="5651"/>
                    </a:moveTo>
                    <a:cubicBezTo>
                      <a:pt x="5058" y="5651"/>
                      <a:pt x="21448" y="-7758"/>
                      <a:pt x="44993" y="6734"/>
                    </a:cubicBezTo>
                    <a:cubicBezTo>
                      <a:pt x="68454" y="21226"/>
                      <a:pt x="77273" y="49460"/>
                      <a:pt x="59219" y="55457"/>
                    </a:cubicBezTo>
                    <a:cubicBezTo>
                      <a:pt x="41165" y="61453"/>
                      <a:pt x="-17405" y="34968"/>
                      <a:pt x="5058" y="5651"/>
                    </a:cubicBezTo>
                    <a:close/>
                  </a:path>
                </a:pathLst>
              </a:custGeom>
              <a:solidFill>
                <a:srgbClr val="ECB59F"/>
              </a:solidFill>
              <a:ln w="8307" cap="flat">
                <a:noFill/>
                <a:prstDash val="solid"/>
                <a:miter/>
              </a:ln>
            </p:spPr>
            <p:txBody>
              <a:bodyPr/>
              <a:lstStyle/>
              <a:p>
                <a:endParaRPr lang="en-US"/>
              </a:p>
            </p:txBody>
          </p:sp>
          <p:sp>
            <p:nvSpPr>
              <p:cNvPr id="1743" name="Freeform 2484">
                <a:extLst>
                  <a:ext uri="{FF2B5EF4-FFF2-40B4-BE49-F238E27FC236}">
                    <a16:creationId xmlns:a16="http://schemas.microsoft.com/office/drawing/2014/main" id="{340A6DC7-3416-A353-B1EB-80031975F04C}"/>
                  </a:ext>
                </a:extLst>
              </p:cNvPr>
              <p:cNvSpPr/>
              <p:nvPr/>
            </p:nvSpPr>
            <p:spPr>
              <a:xfrm>
                <a:off x="-2468837" y="4608285"/>
                <a:ext cx="56081" cy="40787"/>
              </a:xfrm>
              <a:custGeom>
                <a:avLst/>
                <a:gdLst>
                  <a:gd name="csX0" fmla="*/ 76908 w 76907"/>
                  <a:gd name="csY0" fmla="*/ 42624 h 55934"/>
                  <a:gd name="csX1" fmla="*/ 29652 w 76907"/>
                  <a:gd name="csY1" fmla="*/ 48454 h 55934"/>
                  <a:gd name="csX2" fmla="*/ 4277 w 76907"/>
                  <a:gd name="csY2" fmla="*/ 481 h 55934"/>
                  <a:gd name="csX3" fmla="*/ 76908 w 76907"/>
                  <a:gd name="csY3" fmla="*/ 42624 h 55934"/>
                </a:gdLst>
                <a:ahLst/>
                <a:cxnLst>
                  <a:cxn ang="0">
                    <a:pos x="csX0" y="csY0"/>
                  </a:cxn>
                  <a:cxn ang="0">
                    <a:pos x="csX1" y="csY1"/>
                  </a:cxn>
                  <a:cxn ang="0">
                    <a:pos x="csX2" y="csY2"/>
                  </a:cxn>
                  <a:cxn ang="0">
                    <a:pos x="csX3" y="csY3"/>
                  </a:cxn>
                </a:cxnLst>
                <a:rect l="l" t="t" r="r" b="b"/>
                <a:pathLst>
                  <a:path w="76907" h="55934">
                    <a:moveTo>
                      <a:pt x="76908" y="42624"/>
                    </a:moveTo>
                    <a:cubicBezTo>
                      <a:pt x="76908" y="42624"/>
                      <a:pt x="46291" y="68193"/>
                      <a:pt x="29652" y="48454"/>
                    </a:cubicBezTo>
                    <a:cubicBezTo>
                      <a:pt x="13096" y="28715"/>
                      <a:pt x="-9533" y="4062"/>
                      <a:pt x="4277" y="481"/>
                    </a:cubicBezTo>
                    <a:cubicBezTo>
                      <a:pt x="18005" y="-3100"/>
                      <a:pt x="71999" y="13557"/>
                      <a:pt x="76908" y="42624"/>
                    </a:cubicBezTo>
                    <a:close/>
                  </a:path>
                </a:pathLst>
              </a:custGeom>
              <a:solidFill>
                <a:srgbClr val="ECB59F"/>
              </a:solidFill>
              <a:ln w="8307" cap="flat">
                <a:noFill/>
                <a:prstDash val="solid"/>
                <a:miter/>
              </a:ln>
            </p:spPr>
            <p:txBody>
              <a:bodyPr/>
              <a:lstStyle/>
              <a:p>
                <a:endParaRPr lang="en-US"/>
              </a:p>
            </p:txBody>
          </p:sp>
          <p:sp>
            <p:nvSpPr>
              <p:cNvPr id="1744" name="Freeform 2485">
                <a:extLst>
                  <a:ext uri="{FF2B5EF4-FFF2-40B4-BE49-F238E27FC236}">
                    <a16:creationId xmlns:a16="http://schemas.microsoft.com/office/drawing/2014/main" id="{D44FD886-657B-06F1-8B07-ADCDE0176CD3}"/>
                  </a:ext>
                </a:extLst>
              </p:cNvPr>
              <p:cNvSpPr/>
              <p:nvPr/>
            </p:nvSpPr>
            <p:spPr>
              <a:xfrm>
                <a:off x="-2516977" y="4617190"/>
                <a:ext cx="35274" cy="53096"/>
              </a:xfrm>
              <a:custGeom>
                <a:avLst/>
                <a:gdLst>
                  <a:gd name="csX0" fmla="*/ 17631 w 48373"/>
                  <a:gd name="csY0" fmla="*/ 346 h 72814"/>
                  <a:gd name="csX1" fmla="*/ 243 w 48373"/>
                  <a:gd name="csY1" fmla="*/ 34576 h 72814"/>
                  <a:gd name="csX2" fmla="*/ 39096 w 48373"/>
                  <a:gd name="csY2" fmla="*/ 69057 h 72814"/>
                  <a:gd name="csX3" fmla="*/ 17631 w 48373"/>
                  <a:gd name="csY3" fmla="*/ 346 h 72814"/>
                </a:gdLst>
                <a:ahLst/>
                <a:cxnLst>
                  <a:cxn ang="0">
                    <a:pos x="csX0" y="csY0"/>
                  </a:cxn>
                  <a:cxn ang="0">
                    <a:pos x="csX1" y="csY1"/>
                  </a:cxn>
                  <a:cxn ang="0">
                    <a:pos x="csX2" y="csY2"/>
                  </a:cxn>
                  <a:cxn ang="0">
                    <a:pos x="csX3" y="csY3"/>
                  </a:cxn>
                </a:cxnLst>
                <a:rect l="l" t="t" r="r" b="b"/>
                <a:pathLst>
                  <a:path w="48373" h="72814">
                    <a:moveTo>
                      <a:pt x="17631" y="346"/>
                    </a:moveTo>
                    <a:cubicBezTo>
                      <a:pt x="17631" y="346"/>
                      <a:pt x="-2419" y="8008"/>
                      <a:pt x="243" y="34576"/>
                    </a:cubicBezTo>
                    <a:cubicBezTo>
                      <a:pt x="2906" y="61061"/>
                      <a:pt x="25202" y="81550"/>
                      <a:pt x="39096" y="69057"/>
                    </a:cubicBezTo>
                    <a:cubicBezTo>
                      <a:pt x="52990" y="56564"/>
                      <a:pt x="55236" y="-5151"/>
                      <a:pt x="17631" y="346"/>
                    </a:cubicBezTo>
                    <a:close/>
                  </a:path>
                </a:pathLst>
              </a:custGeom>
              <a:solidFill>
                <a:srgbClr val="ECB59F"/>
              </a:solidFill>
              <a:ln w="8307" cap="flat">
                <a:noFill/>
                <a:prstDash val="solid"/>
                <a:miter/>
              </a:ln>
            </p:spPr>
            <p:txBody>
              <a:bodyPr/>
              <a:lstStyle/>
              <a:p>
                <a:endParaRPr lang="en-US"/>
              </a:p>
            </p:txBody>
          </p:sp>
          <p:sp>
            <p:nvSpPr>
              <p:cNvPr id="1745" name="Freeform 2486">
                <a:extLst>
                  <a:ext uri="{FF2B5EF4-FFF2-40B4-BE49-F238E27FC236}">
                    <a16:creationId xmlns:a16="http://schemas.microsoft.com/office/drawing/2014/main" id="{27BBB3FF-9AC9-A51A-433B-F75523ED947F}"/>
                  </a:ext>
                </a:extLst>
              </p:cNvPr>
              <p:cNvSpPr/>
              <p:nvPr/>
            </p:nvSpPr>
            <p:spPr>
              <a:xfrm>
                <a:off x="-2765827" y="4636916"/>
                <a:ext cx="35721" cy="26024"/>
              </a:xfrm>
              <a:custGeom>
                <a:avLst/>
                <a:gdLst>
                  <a:gd name="csX0" fmla="*/ 48987 w 48986"/>
                  <a:gd name="csY0" fmla="*/ 10440 h 35688"/>
                  <a:gd name="csX1" fmla="*/ 25026 w 48986"/>
                  <a:gd name="csY1" fmla="*/ 1445 h 35688"/>
                  <a:gd name="csX2" fmla="*/ 983 w 48986"/>
                  <a:gd name="csY2" fmla="*/ 19518 h 35688"/>
                  <a:gd name="csX3" fmla="*/ 19785 w 48986"/>
                  <a:gd name="csY3" fmla="*/ 35675 h 35688"/>
                  <a:gd name="csX4" fmla="*/ 48987 w 48986"/>
                  <a:gd name="csY4" fmla="*/ 10440 h 35688"/>
                </a:gdLst>
                <a:ahLst/>
                <a:cxnLst>
                  <a:cxn ang="0">
                    <a:pos x="csX0" y="csY0"/>
                  </a:cxn>
                  <a:cxn ang="0">
                    <a:pos x="csX1" y="csY1"/>
                  </a:cxn>
                  <a:cxn ang="0">
                    <a:pos x="csX2" y="csY2"/>
                  </a:cxn>
                  <a:cxn ang="0">
                    <a:pos x="csX3" y="csY3"/>
                  </a:cxn>
                  <a:cxn ang="0">
                    <a:pos x="csX4" y="csY4"/>
                  </a:cxn>
                </a:cxnLst>
                <a:rect l="l" t="t" r="r" b="b"/>
                <a:pathLst>
                  <a:path w="48986" h="35688">
                    <a:moveTo>
                      <a:pt x="48987" y="10440"/>
                    </a:moveTo>
                    <a:cubicBezTo>
                      <a:pt x="48987" y="10440"/>
                      <a:pt x="41665" y="-4635"/>
                      <a:pt x="25026" y="1445"/>
                    </a:cubicBezTo>
                    <a:cubicBezTo>
                      <a:pt x="8387" y="7525"/>
                      <a:pt x="-3593" y="12355"/>
                      <a:pt x="983" y="19518"/>
                    </a:cubicBezTo>
                    <a:cubicBezTo>
                      <a:pt x="5558" y="26681"/>
                      <a:pt x="12713" y="35009"/>
                      <a:pt x="19785" y="35675"/>
                    </a:cubicBezTo>
                    <a:cubicBezTo>
                      <a:pt x="26857" y="36342"/>
                      <a:pt x="48987" y="10440"/>
                      <a:pt x="48987" y="10440"/>
                    </a:cubicBezTo>
                    <a:close/>
                  </a:path>
                </a:pathLst>
              </a:custGeom>
              <a:solidFill>
                <a:srgbClr val="ECB59F"/>
              </a:solidFill>
              <a:ln w="8307" cap="flat">
                <a:noFill/>
                <a:prstDash val="solid"/>
                <a:miter/>
              </a:ln>
            </p:spPr>
            <p:txBody>
              <a:bodyPr/>
              <a:lstStyle/>
              <a:p>
                <a:endParaRPr lang="en-US"/>
              </a:p>
            </p:txBody>
          </p:sp>
          <p:sp>
            <p:nvSpPr>
              <p:cNvPr id="1746" name="Freeform 2487">
                <a:extLst>
                  <a:ext uri="{FF2B5EF4-FFF2-40B4-BE49-F238E27FC236}">
                    <a16:creationId xmlns:a16="http://schemas.microsoft.com/office/drawing/2014/main" id="{4625B091-94EF-D5E9-6CED-E7CDF4A2EE8E}"/>
                  </a:ext>
                </a:extLst>
              </p:cNvPr>
              <p:cNvSpPr/>
              <p:nvPr/>
            </p:nvSpPr>
            <p:spPr>
              <a:xfrm>
                <a:off x="-2406013" y="4521422"/>
                <a:ext cx="86809" cy="60380"/>
              </a:xfrm>
              <a:custGeom>
                <a:avLst/>
                <a:gdLst>
                  <a:gd name="csX0" fmla="*/ 13049 w 119046"/>
                  <a:gd name="csY0" fmla="*/ 59219 h 82802"/>
                  <a:gd name="csX1" fmla="*/ 108475 w 119046"/>
                  <a:gd name="csY1" fmla="*/ 77292 h 82802"/>
                  <a:gd name="csX2" fmla="*/ 53649 w 119046"/>
                  <a:gd name="csY2" fmla="*/ 169 h 82802"/>
                  <a:gd name="csX3" fmla="*/ 12966 w 119046"/>
                  <a:gd name="csY3" fmla="*/ 59219 h 82802"/>
                </a:gdLst>
                <a:ahLst/>
                <a:cxnLst>
                  <a:cxn ang="0">
                    <a:pos x="csX0" y="csY0"/>
                  </a:cxn>
                  <a:cxn ang="0">
                    <a:pos x="csX1" y="csY1"/>
                  </a:cxn>
                  <a:cxn ang="0">
                    <a:pos x="csX2" y="csY2"/>
                  </a:cxn>
                  <a:cxn ang="0">
                    <a:pos x="csX3" y="csY3"/>
                  </a:cxn>
                </a:cxnLst>
                <a:rect l="l" t="t" r="r" b="b"/>
                <a:pathLst>
                  <a:path w="119046" h="82802">
                    <a:moveTo>
                      <a:pt x="13049" y="59219"/>
                    </a:moveTo>
                    <a:cubicBezTo>
                      <a:pt x="13049" y="59219"/>
                      <a:pt x="65213" y="96531"/>
                      <a:pt x="108475" y="77292"/>
                    </a:cubicBezTo>
                    <a:cubicBezTo>
                      <a:pt x="139757" y="58885"/>
                      <a:pt x="95663" y="-3663"/>
                      <a:pt x="53649" y="169"/>
                    </a:cubicBezTo>
                    <a:cubicBezTo>
                      <a:pt x="11634" y="4000"/>
                      <a:pt x="-18316" y="43727"/>
                      <a:pt x="12966" y="59219"/>
                    </a:cubicBezTo>
                    <a:close/>
                  </a:path>
                </a:pathLst>
              </a:custGeom>
              <a:solidFill>
                <a:srgbClr val="ECB59F"/>
              </a:solidFill>
              <a:ln w="8307" cap="flat">
                <a:noFill/>
                <a:prstDash val="solid"/>
                <a:miter/>
              </a:ln>
            </p:spPr>
            <p:txBody>
              <a:bodyPr/>
              <a:lstStyle/>
              <a:p>
                <a:endParaRPr lang="en-US"/>
              </a:p>
            </p:txBody>
          </p:sp>
          <p:sp>
            <p:nvSpPr>
              <p:cNvPr id="1747" name="Freeform 2488">
                <a:extLst>
                  <a:ext uri="{FF2B5EF4-FFF2-40B4-BE49-F238E27FC236}">
                    <a16:creationId xmlns:a16="http://schemas.microsoft.com/office/drawing/2014/main" id="{4FC50BA6-D18A-C2BE-F08F-5EC02B52B8C0}"/>
                  </a:ext>
                </a:extLst>
              </p:cNvPr>
              <p:cNvSpPr/>
              <p:nvPr/>
            </p:nvSpPr>
            <p:spPr>
              <a:xfrm>
                <a:off x="-2740045" y="4539387"/>
                <a:ext cx="113700" cy="63194"/>
              </a:xfrm>
              <a:custGeom>
                <a:avLst/>
                <a:gdLst>
                  <a:gd name="csX0" fmla="*/ 147577 w 155923"/>
                  <a:gd name="csY0" fmla="*/ 68063 h 86661"/>
                  <a:gd name="csX1" fmla="*/ 63133 w 155923"/>
                  <a:gd name="csY1" fmla="*/ 82139 h 86661"/>
                  <a:gd name="csX2" fmla="*/ 14047 w 155923"/>
                  <a:gd name="csY2" fmla="*/ 11179 h 86661"/>
                  <a:gd name="csX3" fmla="*/ 128359 w 155923"/>
                  <a:gd name="csY3" fmla="*/ 9013 h 86661"/>
                  <a:gd name="csX4" fmla="*/ 147577 w 155923"/>
                  <a:gd name="csY4" fmla="*/ 68063 h 86661"/>
                </a:gdLst>
                <a:ahLst/>
                <a:cxnLst>
                  <a:cxn ang="0">
                    <a:pos x="csX0" y="csY0"/>
                  </a:cxn>
                  <a:cxn ang="0">
                    <a:pos x="csX1" y="csY1"/>
                  </a:cxn>
                  <a:cxn ang="0">
                    <a:pos x="csX2" y="csY2"/>
                  </a:cxn>
                  <a:cxn ang="0">
                    <a:pos x="csX3" y="csY3"/>
                  </a:cxn>
                  <a:cxn ang="0">
                    <a:pos x="csX4" y="csY4"/>
                  </a:cxn>
                </a:cxnLst>
                <a:rect l="l" t="t" r="r" b="b"/>
                <a:pathLst>
                  <a:path w="155923" h="86661">
                    <a:moveTo>
                      <a:pt x="147577" y="68063"/>
                    </a:moveTo>
                    <a:cubicBezTo>
                      <a:pt x="147577" y="68063"/>
                      <a:pt x="121952" y="97713"/>
                      <a:pt x="63133" y="82139"/>
                    </a:cubicBezTo>
                    <a:cubicBezTo>
                      <a:pt x="4229" y="66564"/>
                      <a:pt x="-16570" y="34999"/>
                      <a:pt x="14047" y="11179"/>
                    </a:cubicBezTo>
                    <a:cubicBezTo>
                      <a:pt x="44663" y="-12641"/>
                      <a:pt x="128359" y="9013"/>
                      <a:pt x="128359" y="9013"/>
                    </a:cubicBezTo>
                    <a:cubicBezTo>
                      <a:pt x="128359" y="9013"/>
                      <a:pt x="174283" y="48824"/>
                      <a:pt x="147577" y="68063"/>
                    </a:cubicBezTo>
                    <a:close/>
                  </a:path>
                </a:pathLst>
              </a:custGeom>
              <a:solidFill>
                <a:srgbClr val="ECB59F"/>
              </a:solidFill>
              <a:ln w="8307" cap="flat">
                <a:noFill/>
                <a:prstDash val="solid"/>
                <a:miter/>
              </a:ln>
            </p:spPr>
            <p:txBody>
              <a:bodyPr/>
              <a:lstStyle/>
              <a:p>
                <a:endParaRPr lang="en-US"/>
              </a:p>
            </p:txBody>
          </p:sp>
          <p:sp>
            <p:nvSpPr>
              <p:cNvPr id="1748" name="Freeform 2489">
                <a:extLst>
                  <a:ext uri="{FF2B5EF4-FFF2-40B4-BE49-F238E27FC236}">
                    <a16:creationId xmlns:a16="http://schemas.microsoft.com/office/drawing/2014/main" id="{B81F3B24-B1A6-C77F-EA3F-460485AC8C95}"/>
                  </a:ext>
                </a:extLst>
              </p:cNvPr>
              <p:cNvSpPr/>
              <p:nvPr/>
            </p:nvSpPr>
            <p:spPr>
              <a:xfrm>
                <a:off x="-2770626" y="4480053"/>
                <a:ext cx="44342" cy="32219"/>
              </a:xfrm>
              <a:custGeom>
                <a:avLst/>
                <a:gdLst>
                  <a:gd name="csX0" fmla="*/ 60727 w 60809"/>
                  <a:gd name="csY0" fmla="*/ 31248 h 44184"/>
                  <a:gd name="csX1" fmla="*/ 31026 w 60809"/>
                  <a:gd name="csY1" fmla="*/ 42409 h 44184"/>
                  <a:gd name="csX2" fmla="*/ 1241 w 60809"/>
                  <a:gd name="csY2" fmla="*/ 20005 h 44184"/>
                  <a:gd name="csX3" fmla="*/ 24536 w 60809"/>
                  <a:gd name="csY3" fmla="*/ 16 h 44184"/>
                  <a:gd name="csX4" fmla="*/ 60810 w 60809"/>
                  <a:gd name="csY4" fmla="*/ 31248 h 44184"/>
                </a:gdLst>
                <a:ahLst/>
                <a:cxnLst>
                  <a:cxn ang="0">
                    <a:pos x="csX0" y="csY0"/>
                  </a:cxn>
                  <a:cxn ang="0">
                    <a:pos x="csX1" y="csY1"/>
                  </a:cxn>
                  <a:cxn ang="0">
                    <a:pos x="csX2" y="csY2"/>
                  </a:cxn>
                  <a:cxn ang="0">
                    <a:pos x="csX3" y="csY3"/>
                  </a:cxn>
                  <a:cxn ang="0">
                    <a:pos x="csX4" y="csY4"/>
                  </a:cxn>
                </a:cxnLst>
                <a:rect l="l" t="t" r="r" b="b"/>
                <a:pathLst>
                  <a:path w="60809" h="44184">
                    <a:moveTo>
                      <a:pt x="60727" y="31248"/>
                    </a:moveTo>
                    <a:cubicBezTo>
                      <a:pt x="60727" y="31248"/>
                      <a:pt x="51575" y="49904"/>
                      <a:pt x="31026" y="42409"/>
                    </a:cubicBezTo>
                    <a:cubicBezTo>
                      <a:pt x="10393" y="34830"/>
                      <a:pt x="-4499" y="28916"/>
                      <a:pt x="1241" y="20005"/>
                    </a:cubicBezTo>
                    <a:cubicBezTo>
                      <a:pt x="6899" y="11093"/>
                      <a:pt x="15801" y="849"/>
                      <a:pt x="24536" y="16"/>
                    </a:cubicBezTo>
                    <a:cubicBezTo>
                      <a:pt x="33272" y="-817"/>
                      <a:pt x="60810" y="31248"/>
                      <a:pt x="60810" y="31248"/>
                    </a:cubicBezTo>
                    <a:close/>
                  </a:path>
                </a:pathLst>
              </a:custGeom>
              <a:solidFill>
                <a:srgbClr val="ECB59F"/>
              </a:solidFill>
              <a:ln w="8307" cap="flat">
                <a:noFill/>
                <a:prstDash val="solid"/>
                <a:miter/>
              </a:ln>
            </p:spPr>
            <p:txBody>
              <a:bodyPr/>
              <a:lstStyle/>
              <a:p>
                <a:endParaRPr lang="en-US"/>
              </a:p>
            </p:txBody>
          </p:sp>
          <p:sp>
            <p:nvSpPr>
              <p:cNvPr id="1749" name="Freeform 2490">
                <a:extLst>
                  <a:ext uri="{FF2B5EF4-FFF2-40B4-BE49-F238E27FC236}">
                    <a16:creationId xmlns:a16="http://schemas.microsoft.com/office/drawing/2014/main" id="{CC2B32A7-4C14-8D15-B49C-5ADB39B61EDD}"/>
                  </a:ext>
                </a:extLst>
              </p:cNvPr>
              <p:cNvSpPr/>
              <p:nvPr/>
            </p:nvSpPr>
            <p:spPr>
              <a:xfrm>
                <a:off x="-2851965" y="4518769"/>
                <a:ext cx="73439" cy="76079"/>
              </a:xfrm>
              <a:custGeom>
                <a:avLst/>
                <a:gdLst>
                  <a:gd name="csX0" fmla="*/ 55131 w 100711"/>
                  <a:gd name="csY0" fmla="*/ 104334 h 104333"/>
                  <a:gd name="csX1" fmla="*/ 100640 w 100711"/>
                  <a:gd name="csY1" fmla="*/ 53946 h 104333"/>
                  <a:gd name="csX2" fmla="*/ 62369 w 100711"/>
                  <a:gd name="csY2" fmla="*/ 2974 h 104333"/>
                  <a:gd name="csX3" fmla="*/ 2135 w 100711"/>
                  <a:gd name="csY3" fmla="*/ 16966 h 104333"/>
                  <a:gd name="csX4" fmla="*/ 55131 w 100711"/>
                  <a:gd name="csY4" fmla="*/ 104334 h 104333"/>
                </a:gdLst>
                <a:ahLst/>
                <a:cxnLst>
                  <a:cxn ang="0">
                    <a:pos x="csX0" y="csY0"/>
                  </a:cxn>
                  <a:cxn ang="0">
                    <a:pos x="csX1" y="csY1"/>
                  </a:cxn>
                  <a:cxn ang="0">
                    <a:pos x="csX2" y="csY2"/>
                  </a:cxn>
                  <a:cxn ang="0">
                    <a:pos x="csX3" y="csY3"/>
                  </a:cxn>
                  <a:cxn ang="0">
                    <a:pos x="csX4" y="csY4"/>
                  </a:cxn>
                </a:cxnLst>
                <a:rect l="l" t="t" r="r" b="b"/>
                <a:pathLst>
                  <a:path w="100711" h="104333">
                    <a:moveTo>
                      <a:pt x="55131" y="104334"/>
                    </a:moveTo>
                    <a:cubicBezTo>
                      <a:pt x="55131" y="104334"/>
                      <a:pt x="102803" y="74767"/>
                      <a:pt x="100640" y="53946"/>
                    </a:cubicBezTo>
                    <a:cubicBezTo>
                      <a:pt x="98560" y="33124"/>
                      <a:pt x="62369" y="2974"/>
                      <a:pt x="62369" y="2974"/>
                    </a:cubicBezTo>
                    <a:cubicBezTo>
                      <a:pt x="62369" y="2974"/>
                      <a:pt x="17027" y="-9602"/>
                      <a:pt x="2135" y="16966"/>
                    </a:cubicBezTo>
                    <a:cubicBezTo>
                      <a:pt x="-12757" y="43535"/>
                      <a:pt x="55131" y="104334"/>
                      <a:pt x="55131" y="104334"/>
                    </a:cubicBezTo>
                    <a:close/>
                  </a:path>
                </a:pathLst>
              </a:custGeom>
              <a:solidFill>
                <a:srgbClr val="ECB59F"/>
              </a:solidFill>
              <a:ln w="8307" cap="flat">
                <a:noFill/>
                <a:prstDash val="solid"/>
                <a:miter/>
              </a:ln>
            </p:spPr>
            <p:txBody>
              <a:bodyPr/>
              <a:lstStyle/>
              <a:p>
                <a:endParaRPr lang="en-US"/>
              </a:p>
            </p:txBody>
          </p:sp>
          <p:sp>
            <p:nvSpPr>
              <p:cNvPr id="1750" name="Freeform 2491">
                <a:extLst>
                  <a:ext uri="{FF2B5EF4-FFF2-40B4-BE49-F238E27FC236}">
                    <a16:creationId xmlns:a16="http://schemas.microsoft.com/office/drawing/2014/main" id="{4E11C71D-045D-F835-4E84-820DB01087DF}"/>
                  </a:ext>
                </a:extLst>
              </p:cNvPr>
              <p:cNvSpPr/>
              <p:nvPr/>
            </p:nvSpPr>
            <p:spPr>
              <a:xfrm>
                <a:off x="-2945991" y="4349671"/>
                <a:ext cx="114500" cy="63228"/>
              </a:xfrm>
              <a:custGeom>
                <a:avLst/>
                <a:gdLst>
                  <a:gd name="csX0" fmla="*/ 4620 w 157020"/>
                  <a:gd name="csY0" fmla="*/ 52387 h 86708"/>
                  <a:gd name="csX1" fmla="*/ 82409 w 157020"/>
                  <a:gd name="csY1" fmla="*/ 86701 h 86708"/>
                  <a:gd name="csX2" fmla="*/ 149049 w 157020"/>
                  <a:gd name="csY2" fmla="*/ 30150 h 86708"/>
                  <a:gd name="csX3" fmla="*/ 39147 w 157020"/>
                  <a:gd name="csY3" fmla="*/ 0 h 86708"/>
                  <a:gd name="csX4" fmla="*/ 4620 w 157020"/>
                  <a:gd name="csY4" fmla="*/ 52387 h 86708"/>
                </a:gdLst>
                <a:ahLst/>
                <a:cxnLst>
                  <a:cxn ang="0">
                    <a:pos x="csX0" y="csY0"/>
                  </a:cxn>
                  <a:cxn ang="0">
                    <a:pos x="csX1" y="csY1"/>
                  </a:cxn>
                  <a:cxn ang="0">
                    <a:pos x="csX2" y="csY2"/>
                  </a:cxn>
                  <a:cxn ang="0">
                    <a:pos x="csX3" y="csY3"/>
                  </a:cxn>
                  <a:cxn ang="0">
                    <a:pos x="csX4" y="csY4"/>
                  </a:cxn>
                </a:cxnLst>
                <a:rect l="l" t="t" r="r" b="b"/>
                <a:pathLst>
                  <a:path w="157020" h="86708">
                    <a:moveTo>
                      <a:pt x="4620" y="52387"/>
                    </a:moveTo>
                    <a:cubicBezTo>
                      <a:pt x="4620" y="52387"/>
                      <a:pt x="21343" y="87284"/>
                      <a:pt x="82409" y="86701"/>
                    </a:cubicBezTo>
                    <a:cubicBezTo>
                      <a:pt x="143475" y="86118"/>
                      <a:pt x="172178" y="60633"/>
                      <a:pt x="149049" y="30150"/>
                    </a:cubicBezTo>
                    <a:cubicBezTo>
                      <a:pt x="125921" y="-333"/>
                      <a:pt x="39147" y="0"/>
                      <a:pt x="39147" y="0"/>
                    </a:cubicBezTo>
                    <a:cubicBezTo>
                      <a:pt x="39147" y="0"/>
                      <a:pt x="-16013" y="27235"/>
                      <a:pt x="4620" y="52387"/>
                    </a:cubicBezTo>
                    <a:close/>
                  </a:path>
                </a:pathLst>
              </a:custGeom>
              <a:solidFill>
                <a:srgbClr val="ECB59F"/>
              </a:solidFill>
              <a:ln w="8307" cap="flat">
                <a:noFill/>
                <a:prstDash val="solid"/>
                <a:miter/>
              </a:ln>
            </p:spPr>
            <p:txBody>
              <a:bodyPr/>
              <a:lstStyle/>
              <a:p>
                <a:endParaRPr lang="en-US"/>
              </a:p>
            </p:txBody>
          </p:sp>
          <p:sp>
            <p:nvSpPr>
              <p:cNvPr id="1751" name="Freeform 2492">
                <a:extLst>
                  <a:ext uri="{FF2B5EF4-FFF2-40B4-BE49-F238E27FC236}">
                    <a16:creationId xmlns:a16="http://schemas.microsoft.com/office/drawing/2014/main" id="{CDE04868-15DB-644F-5A80-82E579349A22}"/>
                  </a:ext>
                </a:extLst>
              </p:cNvPr>
              <p:cNvSpPr/>
              <p:nvPr/>
            </p:nvSpPr>
            <p:spPr>
              <a:xfrm>
                <a:off x="-3008455" y="4298198"/>
                <a:ext cx="69697" cy="41302"/>
              </a:xfrm>
              <a:custGeom>
                <a:avLst/>
                <a:gdLst>
                  <a:gd name="csX0" fmla="*/ 11 w 95580"/>
                  <a:gd name="csY0" fmla="*/ 30778 h 56639"/>
                  <a:gd name="csX1" fmla="*/ 41360 w 95580"/>
                  <a:gd name="csY1" fmla="*/ 56596 h 56639"/>
                  <a:gd name="csX2" fmla="*/ 92109 w 95580"/>
                  <a:gd name="csY2" fmla="*/ 16702 h 56639"/>
                  <a:gd name="csX3" fmla="*/ 11 w 95580"/>
                  <a:gd name="csY3" fmla="*/ 30778 h 56639"/>
                </a:gdLst>
                <a:ahLst/>
                <a:cxnLst>
                  <a:cxn ang="0">
                    <a:pos x="csX0" y="csY0"/>
                  </a:cxn>
                  <a:cxn ang="0">
                    <a:pos x="csX1" y="csY1"/>
                  </a:cxn>
                  <a:cxn ang="0">
                    <a:pos x="csX2" y="csY2"/>
                  </a:cxn>
                  <a:cxn ang="0">
                    <a:pos x="csX3" y="csY3"/>
                  </a:cxn>
                </a:cxnLst>
                <a:rect l="l" t="t" r="r" b="b"/>
                <a:pathLst>
                  <a:path w="95580" h="56639">
                    <a:moveTo>
                      <a:pt x="11" y="30778"/>
                    </a:moveTo>
                    <a:cubicBezTo>
                      <a:pt x="11" y="30778"/>
                      <a:pt x="6750" y="55430"/>
                      <a:pt x="41360" y="56596"/>
                    </a:cubicBezTo>
                    <a:cubicBezTo>
                      <a:pt x="75969" y="57762"/>
                      <a:pt x="106003" y="35025"/>
                      <a:pt x="92109" y="16702"/>
                    </a:cubicBezTo>
                    <a:cubicBezTo>
                      <a:pt x="78216" y="-1621"/>
                      <a:pt x="-1071" y="-14197"/>
                      <a:pt x="11" y="30778"/>
                    </a:cubicBezTo>
                    <a:close/>
                  </a:path>
                </a:pathLst>
              </a:custGeom>
              <a:solidFill>
                <a:srgbClr val="ECB59F"/>
              </a:solidFill>
              <a:ln w="8307" cap="flat">
                <a:noFill/>
                <a:prstDash val="solid"/>
                <a:miter/>
              </a:ln>
            </p:spPr>
            <p:txBody>
              <a:bodyPr/>
              <a:lstStyle/>
              <a:p>
                <a:endParaRPr lang="en-US"/>
              </a:p>
            </p:txBody>
          </p:sp>
          <p:sp>
            <p:nvSpPr>
              <p:cNvPr id="1752" name="Freeform 2493">
                <a:extLst>
                  <a:ext uri="{FF2B5EF4-FFF2-40B4-BE49-F238E27FC236}">
                    <a16:creationId xmlns:a16="http://schemas.microsoft.com/office/drawing/2014/main" id="{B1BDE440-127B-7D31-B35D-3EB7C00B81F4}"/>
                  </a:ext>
                </a:extLst>
              </p:cNvPr>
              <p:cNvSpPr/>
              <p:nvPr/>
            </p:nvSpPr>
            <p:spPr>
              <a:xfrm>
                <a:off x="-2986449" y="4419031"/>
                <a:ext cx="72121" cy="74239"/>
              </a:xfrm>
              <a:custGeom>
                <a:avLst/>
                <a:gdLst>
                  <a:gd name="csX0" fmla="*/ 3280 w 98903"/>
                  <a:gd name="csY0" fmla="*/ 34894 h 101808"/>
                  <a:gd name="csX1" fmla="*/ 70668 w 98903"/>
                  <a:gd name="csY1" fmla="*/ 101772 h 101808"/>
                  <a:gd name="csX2" fmla="*/ 72083 w 98903"/>
                  <a:gd name="csY2" fmla="*/ 8658 h 101808"/>
                  <a:gd name="csX3" fmla="*/ 3280 w 98903"/>
                  <a:gd name="csY3" fmla="*/ 34894 h 101808"/>
                </a:gdLst>
                <a:ahLst/>
                <a:cxnLst>
                  <a:cxn ang="0">
                    <a:pos x="csX0" y="csY0"/>
                  </a:cxn>
                  <a:cxn ang="0">
                    <a:pos x="csX1" y="csY1"/>
                  </a:cxn>
                  <a:cxn ang="0">
                    <a:pos x="csX2" y="csY2"/>
                  </a:cxn>
                  <a:cxn ang="0">
                    <a:pos x="csX3" y="csY3"/>
                  </a:cxn>
                </a:cxnLst>
                <a:rect l="l" t="t" r="r" b="b"/>
                <a:pathLst>
                  <a:path w="98903" h="101808">
                    <a:moveTo>
                      <a:pt x="3280" y="34894"/>
                    </a:moveTo>
                    <a:cubicBezTo>
                      <a:pt x="3280" y="34894"/>
                      <a:pt x="23662" y="93943"/>
                      <a:pt x="70668" y="101772"/>
                    </a:cubicBezTo>
                    <a:cubicBezTo>
                      <a:pt x="107358" y="103688"/>
                      <a:pt x="108772" y="28397"/>
                      <a:pt x="72083" y="8658"/>
                    </a:cubicBezTo>
                    <a:cubicBezTo>
                      <a:pt x="35393" y="-11080"/>
                      <a:pt x="-13110" y="5160"/>
                      <a:pt x="3280" y="34894"/>
                    </a:cubicBezTo>
                    <a:close/>
                  </a:path>
                </a:pathLst>
              </a:custGeom>
              <a:solidFill>
                <a:srgbClr val="ECB59F"/>
              </a:solidFill>
              <a:ln w="8307" cap="flat">
                <a:noFill/>
                <a:prstDash val="solid"/>
                <a:miter/>
              </a:ln>
            </p:spPr>
            <p:txBody>
              <a:bodyPr/>
              <a:lstStyle/>
              <a:p>
                <a:endParaRPr lang="en-US"/>
              </a:p>
            </p:txBody>
          </p:sp>
          <p:sp>
            <p:nvSpPr>
              <p:cNvPr id="1753" name="Freeform 2494">
                <a:extLst>
                  <a:ext uri="{FF2B5EF4-FFF2-40B4-BE49-F238E27FC236}">
                    <a16:creationId xmlns:a16="http://schemas.microsoft.com/office/drawing/2014/main" id="{73F9C6CF-29FF-8EF6-41D3-50061B96F2BB}"/>
                  </a:ext>
                </a:extLst>
              </p:cNvPr>
              <p:cNvSpPr/>
              <p:nvPr/>
            </p:nvSpPr>
            <p:spPr>
              <a:xfrm>
                <a:off x="-2889596" y="4438624"/>
                <a:ext cx="78136" cy="37860"/>
              </a:xfrm>
              <a:custGeom>
                <a:avLst/>
                <a:gdLst>
                  <a:gd name="csX0" fmla="*/ 107153 w 107152"/>
                  <a:gd name="csY0" fmla="*/ 38924 h 51920"/>
                  <a:gd name="csX1" fmla="*/ 63474 w 107152"/>
                  <a:gd name="csY1" fmla="*/ 1112 h 51920"/>
                  <a:gd name="csX2" fmla="*/ 1909 w 107152"/>
                  <a:gd name="csY2" fmla="*/ 32761 h 51920"/>
                  <a:gd name="csX3" fmla="*/ 107153 w 107152"/>
                  <a:gd name="csY3" fmla="*/ 38924 h 51920"/>
                </a:gdLst>
                <a:ahLst/>
                <a:cxnLst>
                  <a:cxn ang="0">
                    <a:pos x="csX0" y="csY0"/>
                  </a:cxn>
                  <a:cxn ang="0">
                    <a:pos x="csX1" y="csY1"/>
                  </a:cxn>
                  <a:cxn ang="0">
                    <a:pos x="csX2" y="csY2"/>
                  </a:cxn>
                  <a:cxn ang="0">
                    <a:pos x="csX3" y="csY3"/>
                  </a:cxn>
                </a:cxnLst>
                <a:rect l="l" t="t" r="r" b="b"/>
                <a:pathLst>
                  <a:path w="107152" h="51920">
                    <a:moveTo>
                      <a:pt x="107153" y="38924"/>
                    </a:moveTo>
                    <a:cubicBezTo>
                      <a:pt x="107153" y="38924"/>
                      <a:pt x="95006" y="-7716"/>
                      <a:pt x="63474" y="1112"/>
                    </a:cubicBezTo>
                    <a:cubicBezTo>
                      <a:pt x="31943" y="9940"/>
                      <a:pt x="-9405" y="19768"/>
                      <a:pt x="1909" y="32761"/>
                    </a:cubicBezTo>
                    <a:cubicBezTo>
                      <a:pt x="13224" y="45670"/>
                      <a:pt x="80530" y="65159"/>
                      <a:pt x="107153" y="38924"/>
                    </a:cubicBezTo>
                    <a:close/>
                  </a:path>
                </a:pathLst>
              </a:custGeom>
              <a:solidFill>
                <a:srgbClr val="ECB59F"/>
              </a:solidFill>
              <a:ln w="8307" cap="flat">
                <a:noFill/>
                <a:prstDash val="solid"/>
                <a:miter/>
              </a:ln>
            </p:spPr>
            <p:txBody>
              <a:bodyPr/>
              <a:lstStyle/>
              <a:p>
                <a:endParaRPr lang="en-US"/>
              </a:p>
            </p:txBody>
          </p:sp>
          <p:sp>
            <p:nvSpPr>
              <p:cNvPr id="1754" name="Freeform 2495">
                <a:extLst>
                  <a:ext uri="{FF2B5EF4-FFF2-40B4-BE49-F238E27FC236}">
                    <a16:creationId xmlns:a16="http://schemas.microsoft.com/office/drawing/2014/main" id="{54083DB7-A636-19A5-04FD-59C69D3FCCB7}"/>
                  </a:ext>
                </a:extLst>
              </p:cNvPr>
              <p:cNvSpPr/>
              <p:nvPr/>
            </p:nvSpPr>
            <p:spPr>
              <a:xfrm>
                <a:off x="-3093251" y="4260171"/>
                <a:ext cx="62205" cy="50866"/>
              </a:xfrm>
              <a:custGeom>
                <a:avLst/>
                <a:gdLst>
                  <a:gd name="csX0" fmla="*/ 6312 w 85306"/>
                  <a:gd name="csY0" fmla="*/ 62770 h 69756"/>
                  <a:gd name="csX1" fmla="*/ 55731 w 85306"/>
                  <a:gd name="csY1" fmla="*/ 61438 h 69756"/>
                  <a:gd name="csX2" fmla="*/ 73368 w 85306"/>
                  <a:gd name="csY2" fmla="*/ 1055 h 69756"/>
                  <a:gd name="csX3" fmla="*/ 6312 w 85306"/>
                  <a:gd name="csY3" fmla="*/ 62770 h 69756"/>
                </a:gdLst>
                <a:ahLst/>
                <a:cxnLst>
                  <a:cxn ang="0">
                    <a:pos x="csX0" y="csY0"/>
                  </a:cxn>
                  <a:cxn ang="0">
                    <a:pos x="csX1" y="csY1"/>
                  </a:cxn>
                  <a:cxn ang="0">
                    <a:pos x="csX2" y="csY2"/>
                  </a:cxn>
                  <a:cxn ang="0">
                    <a:pos x="csX3" y="csY3"/>
                  </a:cxn>
                </a:cxnLst>
                <a:rect l="l" t="t" r="r" b="b"/>
                <a:pathLst>
                  <a:path w="85306" h="69756">
                    <a:moveTo>
                      <a:pt x="6312" y="62770"/>
                    </a:moveTo>
                    <a:cubicBezTo>
                      <a:pt x="6312" y="62770"/>
                      <a:pt x="26612" y="79344"/>
                      <a:pt x="55731" y="61438"/>
                    </a:cubicBezTo>
                    <a:cubicBezTo>
                      <a:pt x="84850" y="43531"/>
                      <a:pt x="95748" y="8551"/>
                      <a:pt x="73368" y="1055"/>
                    </a:cubicBezTo>
                    <a:cubicBezTo>
                      <a:pt x="50989" y="-6357"/>
                      <a:pt x="-21642" y="26457"/>
                      <a:pt x="6312" y="62770"/>
                    </a:cubicBezTo>
                    <a:close/>
                  </a:path>
                </a:pathLst>
              </a:custGeom>
              <a:solidFill>
                <a:srgbClr val="ECB59F"/>
              </a:solidFill>
              <a:ln w="8307" cap="flat">
                <a:noFill/>
                <a:prstDash val="solid"/>
                <a:miter/>
              </a:ln>
            </p:spPr>
            <p:txBody>
              <a:bodyPr/>
              <a:lstStyle/>
              <a:p>
                <a:endParaRPr lang="en-US"/>
              </a:p>
            </p:txBody>
          </p:sp>
          <p:sp>
            <p:nvSpPr>
              <p:cNvPr id="1755" name="Freeform 2496">
                <a:extLst>
                  <a:ext uri="{FF2B5EF4-FFF2-40B4-BE49-F238E27FC236}">
                    <a16:creationId xmlns:a16="http://schemas.microsoft.com/office/drawing/2014/main" id="{A17D73F2-DE38-7049-02EB-16C1A9434AB4}"/>
                  </a:ext>
                </a:extLst>
              </p:cNvPr>
              <p:cNvSpPr/>
              <p:nvPr/>
            </p:nvSpPr>
            <p:spPr>
              <a:xfrm>
                <a:off x="-2286689" y="4454415"/>
                <a:ext cx="84400" cy="61538"/>
              </a:xfrm>
              <a:custGeom>
                <a:avLst/>
                <a:gdLst>
                  <a:gd name="csX0" fmla="*/ 12231 w 115742"/>
                  <a:gd name="csY0" fmla="*/ 4525 h 84391"/>
                  <a:gd name="csX1" fmla="*/ 80369 w 115742"/>
                  <a:gd name="csY1" fmla="*/ 16019 h 84391"/>
                  <a:gd name="csX2" fmla="*/ 97008 w 115742"/>
                  <a:gd name="csY2" fmla="*/ 82731 h 84391"/>
                  <a:gd name="csX3" fmla="*/ 9652 w 115742"/>
                  <a:gd name="csY3" fmla="*/ 54330 h 84391"/>
                  <a:gd name="csX4" fmla="*/ 12148 w 115742"/>
                  <a:gd name="csY4" fmla="*/ 4525 h 84391"/>
                </a:gdLst>
                <a:ahLst/>
                <a:cxnLst>
                  <a:cxn ang="0">
                    <a:pos x="csX0" y="csY0"/>
                  </a:cxn>
                  <a:cxn ang="0">
                    <a:pos x="csX1" y="csY1"/>
                  </a:cxn>
                  <a:cxn ang="0">
                    <a:pos x="csX2" y="csY2"/>
                  </a:cxn>
                  <a:cxn ang="0">
                    <a:pos x="csX3" y="csY3"/>
                  </a:cxn>
                  <a:cxn ang="0">
                    <a:pos x="csX4" y="csY4"/>
                  </a:cxn>
                </a:cxnLst>
                <a:rect l="l" t="t" r="r" b="b"/>
                <a:pathLst>
                  <a:path w="115742" h="84391">
                    <a:moveTo>
                      <a:pt x="12231" y="4525"/>
                    </a:moveTo>
                    <a:cubicBezTo>
                      <a:pt x="12231" y="4525"/>
                      <a:pt x="40268" y="-11216"/>
                      <a:pt x="80369" y="16019"/>
                    </a:cubicBezTo>
                    <a:cubicBezTo>
                      <a:pt x="120469" y="43253"/>
                      <a:pt x="127125" y="72737"/>
                      <a:pt x="97008" y="82731"/>
                    </a:cubicBezTo>
                    <a:cubicBezTo>
                      <a:pt x="66890" y="92725"/>
                      <a:pt x="9652" y="54330"/>
                      <a:pt x="9652" y="54330"/>
                    </a:cubicBezTo>
                    <a:cubicBezTo>
                      <a:pt x="9652" y="54330"/>
                      <a:pt x="-13644" y="12104"/>
                      <a:pt x="12148" y="4525"/>
                    </a:cubicBezTo>
                    <a:close/>
                  </a:path>
                </a:pathLst>
              </a:custGeom>
              <a:solidFill>
                <a:srgbClr val="ECB59F"/>
              </a:solidFill>
              <a:ln w="8307" cap="flat">
                <a:noFill/>
                <a:prstDash val="solid"/>
                <a:miter/>
              </a:ln>
            </p:spPr>
            <p:txBody>
              <a:bodyPr/>
              <a:lstStyle/>
              <a:p>
                <a:endParaRPr lang="en-US"/>
              </a:p>
            </p:txBody>
          </p:sp>
          <p:sp>
            <p:nvSpPr>
              <p:cNvPr id="1756" name="Freeform 2497">
                <a:extLst>
                  <a:ext uri="{FF2B5EF4-FFF2-40B4-BE49-F238E27FC236}">
                    <a16:creationId xmlns:a16="http://schemas.microsoft.com/office/drawing/2014/main" id="{E1F35DFA-B0E6-70B4-4350-034D7878B763}"/>
                  </a:ext>
                </a:extLst>
              </p:cNvPr>
              <p:cNvSpPr/>
              <p:nvPr/>
            </p:nvSpPr>
            <p:spPr>
              <a:xfrm>
                <a:off x="-2259207" y="4384769"/>
                <a:ext cx="32247" cy="28367"/>
              </a:xfrm>
              <a:custGeom>
                <a:avLst/>
                <a:gdLst>
                  <a:gd name="csX0" fmla="*/ 0 w 44223"/>
                  <a:gd name="csY0" fmla="*/ 5422 h 38901"/>
                  <a:gd name="csX1" fmla="*/ 25791 w 44223"/>
                  <a:gd name="csY1" fmla="*/ 4756 h 38901"/>
                  <a:gd name="csX2" fmla="*/ 41931 w 44223"/>
                  <a:gd name="csY2" fmla="*/ 29575 h 38901"/>
                  <a:gd name="csX3" fmla="*/ 18469 w 44223"/>
                  <a:gd name="csY3" fmla="*/ 38570 h 38901"/>
                  <a:gd name="csX4" fmla="*/ 0 w 44223"/>
                  <a:gd name="csY4" fmla="*/ 5339 h 38901"/>
                </a:gdLst>
                <a:ahLst/>
                <a:cxnLst>
                  <a:cxn ang="0">
                    <a:pos x="csX0" y="csY0"/>
                  </a:cxn>
                  <a:cxn ang="0">
                    <a:pos x="csX1" y="csY1"/>
                  </a:cxn>
                  <a:cxn ang="0">
                    <a:pos x="csX2" y="csY2"/>
                  </a:cxn>
                  <a:cxn ang="0">
                    <a:pos x="csX3" y="csY3"/>
                  </a:cxn>
                  <a:cxn ang="0">
                    <a:pos x="csX4" y="csY4"/>
                  </a:cxn>
                </a:cxnLst>
                <a:rect l="l" t="t" r="r" b="b"/>
                <a:pathLst>
                  <a:path w="44223" h="38901">
                    <a:moveTo>
                      <a:pt x="0" y="5422"/>
                    </a:moveTo>
                    <a:cubicBezTo>
                      <a:pt x="0" y="5422"/>
                      <a:pt x="12313" y="-6321"/>
                      <a:pt x="25791" y="4756"/>
                    </a:cubicBezTo>
                    <a:cubicBezTo>
                      <a:pt x="39185" y="15916"/>
                      <a:pt x="48836" y="24328"/>
                      <a:pt x="41931" y="29575"/>
                    </a:cubicBezTo>
                    <a:cubicBezTo>
                      <a:pt x="35025" y="34822"/>
                      <a:pt x="25375" y="40319"/>
                      <a:pt x="18469" y="38570"/>
                    </a:cubicBezTo>
                    <a:cubicBezTo>
                      <a:pt x="11647" y="36905"/>
                      <a:pt x="0" y="5339"/>
                      <a:pt x="0" y="5339"/>
                    </a:cubicBezTo>
                    <a:close/>
                  </a:path>
                </a:pathLst>
              </a:custGeom>
              <a:solidFill>
                <a:srgbClr val="ECB59F"/>
              </a:solidFill>
              <a:ln w="8307" cap="flat">
                <a:noFill/>
                <a:prstDash val="solid"/>
                <a:miter/>
              </a:ln>
            </p:spPr>
            <p:txBody>
              <a:bodyPr/>
              <a:lstStyle/>
              <a:p>
                <a:endParaRPr lang="en-US"/>
              </a:p>
            </p:txBody>
          </p:sp>
          <p:sp>
            <p:nvSpPr>
              <p:cNvPr id="1757" name="Freeform 2498">
                <a:extLst>
                  <a:ext uri="{FF2B5EF4-FFF2-40B4-BE49-F238E27FC236}">
                    <a16:creationId xmlns:a16="http://schemas.microsoft.com/office/drawing/2014/main" id="{EBD7570C-9703-CA8F-AE85-7B2F6541F4A6}"/>
                  </a:ext>
                </a:extLst>
              </p:cNvPr>
              <p:cNvSpPr/>
              <p:nvPr/>
            </p:nvSpPr>
            <p:spPr>
              <a:xfrm>
                <a:off x="-3480063" y="4161490"/>
                <a:ext cx="1589287" cy="1395669"/>
              </a:xfrm>
              <a:custGeom>
                <a:avLst/>
                <a:gdLst>
                  <a:gd name="csX0" fmla="*/ 2179485 w 2179484"/>
                  <a:gd name="csY0" fmla="*/ 1794447 h 1913962"/>
                  <a:gd name="csX1" fmla="*/ 1686047 w 2179484"/>
                  <a:gd name="csY1" fmla="*/ 1404417 h 1913962"/>
                  <a:gd name="csX2" fmla="*/ 1244524 w 2179484"/>
                  <a:gd name="csY2" fmla="*/ 1019635 h 1913962"/>
                  <a:gd name="csX3" fmla="*/ 940691 w 2179484"/>
                  <a:gd name="csY3" fmla="*/ 692070 h 1913962"/>
                  <a:gd name="csX4" fmla="*/ 870556 w 2179484"/>
                  <a:gd name="csY4" fmla="*/ 606285 h 1913962"/>
                  <a:gd name="csX5" fmla="*/ 735528 w 2179484"/>
                  <a:gd name="csY5" fmla="*/ 517918 h 1913962"/>
                  <a:gd name="csX6" fmla="*/ 639436 w 2179484"/>
                  <a:gd name="csY6" fmla="*/ 447708 h 1913962"/>
                  <a:gd name="csX7" fmla="*/ 478452 w 2179484"/>
                  <a:gd name="csY7" fmla="*/ 211092 h 1913962"/>
                  <a:gd name="csX8" fmla="*/ 374539 w 2179484"/>
                  <a:gd name="csY8" fmla="*/ 81082 h 1913962"/>
                  <a:gd name="csX9" fmla="*/ 319962 w 2179484"/>
                  <a:gd name="csY9" fmla="*/ 36857 h 1913962"/>
                  <a:gd name="csX10" fmla="*/ 255069 w 2179484"/>
                  <a:gd name="csY10" fmla="*/ 461 h 1913962"/>
                  <a:gd name="csX11" fmla="*/ 187514 w 2179484"/>
                  <a:gd name="csY11" fmla="*/ 16036 h 1913962"/>
                  <a:gd name="csX12" fmla="*/ 132937 w 2179484"/>
                  <a:gd name="csY12" fmla="*/ 49850 h 1913962"/>
                  <a:gd name="csX13" fmla="*/ 83601 w 2179484"/>
                  <a:gd name="csY13" fmla="*/ 70671 h 1913962"/>
                  <a:gd name="csX14" fmla="*/ 16046 w 2179484"/>
                  <a:gd name="csY14" fmla="*/ 96657 h 1913962"/>
                  <a:gd name="csX15" fmla="*/ 8226 w 2179484"/>
                  <a:gd name="csY15" fmla="*/ 166867 h 1913962"/>
                  <a:gd name="csX16" fmla="*/ 18625 w 2179484"/>
                  <a:gd name="csY16" fmla="*/ 205845 h 1913962"/>
                  <a:gd name="csX17" fmla="*/ 99159 w 2179484"/>
                  <a:gd name="csY17" fmla="*/ 255234 h 1913962"/>
                  <a:gd name="csX18" fmla="*/ 171873 w 2179484"/>
                  <a:gd name="csY18" fmla="*/ 354011 h 1913962"/>
                  <a:gd name="csX19" fmla="*/ 480947 w 2179484"/>
                  <a:gd name="csY19" fmla="*/ 582798 h 1913962"/>
                  <a:gd name="csX20" fmla="*/ 602997 w 2179484"/>
                  <a:gd name="csY20" fmla="*/ 764779 h 1913962"/>
                  <a:gd name="csX21" fmla="*/ 678289 w 2179484"/>
                  <a:gd name="csY21" fmla="*/ 751786 h 1913962"/>
                  <a:gd name="csX22" fmla="*/ 1086035 w 2179484"/>
                  <a:gd name="csY22" fmla="*/ 952006 h 1913962"/>
                  <a:gd name="csX23" fmla="*/ 1470402 w 2179484"/>
                  <a:gd name="csY23" fmla="*/ 1373185 h 1913962"/>
                  <a:gd name="csX24" fmla="*/ 2052194 w 2179484"/>
                  <a:gd name="csY24" fmla="*/ 1913962 h 1913962"/>
                  <a:gd name="csX25" fmla="*/ 2179485 w 2179484"/>
                  <a:gd name="csY25" fmla="*/ 1794363 h 19139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2179484" h="1913962">
                    <a:moveTo>
                      <a:pt x="2179485" y="1794447"/>
                    </a:moveTo>
                    <a:cubicBezTo>
                      <a:pt x="2179485" y="1794447"/>
                      <a:pt x="1800275" y="1539674"/>
                      <a:pt x="1686047" y="1404417"/>
                    </a:cubicBezTo>
                    <a:cubicBezTo>
                      <a:pt x="1571735" y="1269243"/>
                      <a:pt x="1369235" y="1102838"/>
                      <a:pt x="1244524" y="1019635"/>
                    </a:cubicBezTo>
                    <a:cubicBezTo>
                      <a:pt x="1119896" y="936432"/>
                      <a:pt x="987447" y="759615"/>
                      <a:pt x="940691" y="692070"/>
                    </a:cubicBezTo>
                    <a:cubicBezTo>
                      <a:pt x="893934" y="624442"/>
                      <a:pt x="922471" y="611449"/>
                      <a:pt x="870556" y="606285"/>
                    </a:cubicBezTo>
                    <a:cubicBezTo>
                      <a:pt x="818641" y="601121"/>
                      <a:pt x="784864" y="582882"/>
                      <a:pt x="735528" y="517918"/>
                    </a:cubicBezTo>
                    <a:cubicBezTo>
                      <a:pt x="686193" y="452955"/>
                      <a:pt x="670635" y="491933"/>
                      <a:pt x="639436" y="447708"/>
                    </a:cubicBezTo>
                    <a:cubicBezTo>
                      <a:pt x="608238" y="403483"/>
                      <a:pt x="582281" y="263063"/>
                      <a:pt x="478452" y="211092"/>
                    </a:cubicBezTo>
                    <a:cubicBezTo>
                      <a:pt x="374539" y="159121"/>
                      <a:pt x="403159" y="101904"/>
                      <a:pt x="374539" y="81082"/>
                    </a:cubicBezTo>
                    <a:cubicBezTo>
                      <a:pt x="346003" y="60261"/>
                      <a:pt x="338182" y="68089"/>
                      <a:pt x="319962" y="36857"/>
                    </a:cubicBezTo>
                    <a:cubicBezTo>
                      <a:pt x="301742" y="5625"/>
                      <a:pt x="286185" y="-2121"/>
                      <a:pt x="255069" y="461"/>
                    </a:cubicBezTo>
                    <a:cubicBezTo>
                      <a:pt x="223871" y="3043"/>
                      <a:pt x="216133" y="-4703"/>
                      <a:pt x="187514" y="16036"/>
                    </a:cubicBezTo>
                    <a:cubicBezTo>
                      <a:pt x="158977" y="36857"/>
                      <a:pt x="158977" y="49850"/>
                      <a:pt x="132937" y="49850"/>
                    </a:cubicBezTo>
                    <a:cubicBezTo>
                      <a:pt x="106897" y="49850"/>
                      <a:pt x="106980" y="52432"/>
                      <a:pt x="83601" y="70671"/>
                    </a:cubicBezTo>
                    <a:cubicBezTo>
                      <a:pt x="60223" y="88911"/>
                      <a:pt x="36845" y="73253"/>
                      <a:pt x="16046" y="96657"/>
                    </a:cubicBezTo>
                    <a:cubicBezTo>
                      <a:pt x="-4753" y="120060"/>
                      <a:pt x="5646" y="140882"/>
                      <a:pt x="8226" y="166867"/>
                    </a:cubicBezTo>
                    <a:cubicBezTo>
                      <a:pt x="10805" y="192852"/>
                      <a:pt x="-17732" y="205845"/>
                      <a:pt x="18625" y="205845"/>
                    </a:cubicBezTo>
                    <a:cubicBezTo>
                      <a:pt x="54982" y="205845"/>
                      <a:pt x="91339" y="229248"/>
                      <a:pt x="99159" y="255234"/>
                    </a:cubicBezTo>
                    <a:cubicBezTo>
                      <a:pt x="106980" y="281219"/>
                      <a:pt x="151074" y="333273"/>
                      <a:pt x="171873" y="354011"/>
                    </a:cubicBezTo>
                    <a:cubicBezTo>
                      <a:pt x="192672" y="374833"/>
                      <a:pt x="387435" y="447625"/>
                      <a:pt x="480947" y="582798"/>
                    </a:cubicBezTo>
                    <a:cubicBezTo>
                      <a:pt x="574460" y="717972"/>
                      <a:pt x="564061" y="772608"/>
                      <a:pt x="602997" y="764779"/>
                    </a:cubicBezTo>
                    <a:cubicBezTo>
                      <a:pt x="641932" y="756950"/>
                      <a:pt x="639353" y="738793"/>
                      <a:pt x="678289" y="751786"/>
                    </a:cubicBezTo>
                    <a:cubicBezTo>
                      <a:pt x="717225" y="764779"/>
                      <a:pt x="919808" y="796011"/>
                      <a:pt x="1086035" y="952006"/>
                    </a:cubicBezTo>
                    <a:cubicBezTo>
                      <a:pt x="1252261" y="1108001"/>
                      <a:pt x="1392530" y="1295229"/>
                      <a:pt x="1470402" y="1373185"/>
                    </a:cubicBezTo>
                    <a:cubicBezTo>
                      <a:pt x="1548357" y="1451224"/>
                      <a:pt x="2052194" y="1913962"/>
                      <a:pt x="2052194" y="1913962"/>
                    </a:cubicBezTo>
                    <a:lnTo>
                      <a:pt x="2179485" y="1794363"/>
                    </a:lnTo>
                    <a:close/>
                  </a:path>
                </a:pathLst>
              </a:custGeom>
              <a:solidFill>
                <a:schemeClr val="accent4">
                  <a:lumMod val="75000"/>
                </a:schemeClr>
              </a:solidFill>
              <a:ln w="8307" cap="flat">
                <a:noFill/>
                <a:prstDash val="solid"/>
                <a:miter/>
              </a:ln>
            </p:spPr>
            <p:txBody>
              <a:bodyPr/>
              <a:lstStyle/>
              <a:p>
                <a:endParaRPr lang="en-US"/>
              </a:p>
            </p:txBody>
          </p:sp>
          <p:sp>
            <p:nvSpPr>
              <p:cNvPr id="1758" name="Freeform 2499">
                <a:extLst>
                  <a:ext uri="{FF2B5EF4-FFF2-40B4-BE49-F238E27FC236}">
                    <a16:creationId xmlns:a16="http://schemas.microsoft.com/office/drawing/2014/main" id="{D1FAD7C2-41F1-6E23-E870-4B6019A31936}"/>
                  </a:ext>
                </a:extLst>
              </p:cNvPr>
              <p:cNvSpPr/>
              <p:nvPr/>
            </p:nvSpPr>
            <p:spPr>
              <a:xfrm>
                <a:off x="-3448982" y="4179279"/>
                <a:ext cx="631427" cy="511527"/>
              </a:xfrm>
              <a:custGeom>
                <a:avLst/>
                <a:gdLst>
                  <a:gd name="csX0" fmla="*/ 578258 w 865914"/>
                  <a:gd name="csY0" fmla="*/ 681581 h 701487"/>
                  <a:gd name="csX1" fmla="*/ 598309 w 865914"/>
                  <a:gd name="csY1" fmla="*/ 578806 h 701487"/>
                  <a:gd name="csX2" fmla="*/ 753636 w 865914"/>
                  <a:gd name="csY2" fmla="*/ 671587 h 701487"/>
                  <a:gd name="csX3" fmla="*/ 848813 w 865914"/>
                  <a:gd name="csY3" fmla="*/ 669088 h 701487"/>
                  <a:gd name="csX4" fmla="*/ 858131 w 865914"/>
                  <a:gd name="csY4" fmla="*/ 590716 h 701487"/>
                  <a:gd name="csX5" fmla="*/ 722854 w 865914"/>
                  <a:gd name="csY5" fmla="*/ 529168 h 701487"/>
                  <a:gd name="csX6" fmla="*/ 632336 w 865914"/>
                  <a:gd name="csY6" fmla="*/ 448963 h 701487"/>
                  <a:gd name="csX7" fmla="*/ 573266 w 865914"/>
                  <a:gd name="csY7" fmla="*/ 349353 h 701487"/>
                  <a:gd name="csX8" fmla="*/ 460618 w 865914"/>
                  <a:gd name="csY8" fmla="*/ 201769 h 701487"/>
                  <a:gd name="csX9" fmla="*/ 347887 w 865914"/>
                  <a:gd name="csY9" fmla="*/ 107989 h 701487"/>
                  <a:gd name="csX10" fmla="*/ 268851 w 865914"/>
                  <a:gd name="csY10" fmla="*/ 34697 h 701487"/>
                  <a:gd name="csX11" fmla="*/ 173674 w 865914"/>
                  <a:gd name="csY11" fmla="*/ 3382 h 701487"/>
                  <a:gd name="csX12" fmla="*/ 103540 w 865914"/>
                  <a:gd name="csY12" fmla="*/ 49772 h 701487"/>
                  <a:gd name="csX13" fmla="*/ 17099 w 865914"/>
                  <a:gd name="csY13" fmla="*/ 78589 h 701487"/>
                  <a:gd name="csX14" fmla="*/ 792 w 865914"/>
                  <a:gd name="csY14" fmla="*/ 147550 h 701487"/>
                  <a:gd name="csX15" fmla="*/ 94804 w 865914"/>
                  <a:gd name="csY15" fmla="*/ 245328 h 701487"/>
                  <a:gd name="csX16" fmla="*/ 205622 w 865914"/>
                  <a:gd name="csY16" fmla="*/ 335361 h 701487"/>
                  <a:gd name="csX17" fmla="*/ 485411 w 865914"/>
                  <a:gd name="csY17" fmla="*/ 600127 h 701487"/>
                  <a:gd name="csX18" fmla="*/ 578175 w 865914"/>
                  <a:gd name="csY18" fmla="*/ 681581 h 7014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65914" h="701487">
                    <a:moveTo>
                      <a:pt x="578258" y="681581"/>
                    </a:moveTo>
                    <a:cubicBezTo>
                      <a:pt x="578258" y="681581"/>
                      <a:pt x="560704" y="573726"/>
                      <a:pt x="598309" y="578806"/>
                    </a:cubicBezTo>
                    <a:cubicBezTo>
                      <a:pt x="635913" y="583803"/>
                      <a:pt x="703552" y="686662"/>
                      <a:pt x="753636" y="671587"/>
                    </a:cubicBezTo>
                    <a:cubicBezTo>
                      <a:pt x="803720" y="656512"/>
                      <a:pt x="848813" y="669088"/>
                      <a:pt x="848813" y="669088"/>
                    </a:cubicBezTo>
                    <a:cubicBezTo>
                      <a:pt x="848813" y="669088"/>
                      <a:pt x="880011" y="598628"/>
                      <a:pt x="858131" y="590716"/>
                    </a:cubicBezTo>
                    <a:cubicBezTo>
                      <a:pt x="836250" y="582804"/>
                      <a:pt x="759460" y="573309"/>
                      <a:pt x="722854" y="529168"/>
                    </a:cubicBezTo>
                    <a:cubicBezTo>
                      <a:pt x="686247" y="485109"/>
                      <a:pt x="676347" y="465870"/>
                      <a:pt x="632336" y="448963"/>
                    </a:cubicBezTo>
                    <a:cubicBezTo>
                      <a:pt x="588325" y="432056"/>
                      <a:pt x="582584" y="345438"/>
                      <a:pt x="573266" y="349353"/>
                    </a:cubicBezTo>
                    <a:cubicBezTo>
                      <a:pt x="564032" y="353267"/>
                      <a:pt x="519771" y="237249"/>
                      <a:pt x="460618" y="201769"/>
                    </a:cubicBezTo>
                    <a:cubicBezTo>
                      <a:pt x="401549" y="166206"/>
                      <a:pt x="351881" y="142053"/>
                      <a:pt x="347887" y="107989"/>
                    </a:cubicBezTo>
                    <a:cubicBezTo>
                      <a:pt x="343894" y="73925"/>
                      <a:pt x="283909" y="58517"/>
                      <a:pt x="268851" y="34697"/>
                    </a:cubicBezTo>
                    <a:cubicBezTo>
                      <a:pt x="253792" y="10877"/>
                      <a:pt x="197468" y="-7945"/>
                      <a:pt x="173674" y="3382"/>
                    </a:cubicBezTo>
                    <a:cubicBezTo>
                      <a:pt x="149880" y="14709"/>
                      <a:pt x="128582" y="46024"/>
                      <a:pt x="103540" y="49772"/>
                    </a:cubicBezTo>
                    <a:cubicBezTo>
                      <a:pt x="78497" y="53520"/>
                      <a:pt x="39645" y="66096"/>
                      <a:pt x="17099" y="78589"/>
                    </a:cubicBezTo>
                    <a:cubicBezTo>
                      <a:pt x="-5448" y="91165"/>
                      <a:pt x="792" y="147550"/>
                      <a:pt x="792" y="147550"/>
                    </a:cubicBezTo>
                    <a:cubicBezTo>
                      <a:pt x="792" y="147550"/>
                      <a:pt x="72424" y="211514"/>
                      <a:pt x="94804" y="245328"/>
                    </a:cubicBezTo>
                    <a:cubicBezTo>
                      <a:pt x="117267" y="279142"/>
                      <a:pt x="205622" y="335361"/>
                      <a:pt x="205622" y="335361"/>
                    </a:cubicBezTo>
                    <a:cubicBezTo>
                      <a:pt x="205622" y="335361"/>
                      <a:pt x="435327" y="544992"/>
                      <a:pt x="485411" y="600127"/>
                    </a:cubicBezTo>
                    <a:cubicBezTo>
                      <a:pt x="535495" y="655263"/>
                      <a:pt x="560288" y="740465"/>
                      <a:pt x="578175" y="681581"/>
                    </a:cubicBezTo>
                    <a:close/>
                  </a:path>
                </a:pathLst>
              </a:custGeom>
              <a:solidFill>
                <a:srgbClr val="FFFFFF">
                  <a:alpha val="9804"/>
                </a:srgbClr>
              </a:solidFill>
              <a:ln w="8307" cap="flat">
                <a:noFill/>
                <a:prstDash val="solid"/>
                <a:miter/>
              </a:ln>
            </p:spPr>
            <p:txBody>
              <a:bodyPr/>
              <a:lstStyle/>
              <a:p>
                <a:endParaRPr lang="en-US"/>
              </a:p>
            </p:txBody>
          </p:sp>
          <p:sp>
            <p:nvSpPr>
              <p:cNvPr id="1759" name="Freeform 2500">
                <a:extLst>
                  <a:ext uri="{FF2B5EF4-FFF2-40B4-BE49-F238E27FC236}">
                    <a16:creationId xmlns:a16="http://schemas.microsoft.com/office/drawing/2014/main" id="{DE4131F3-A79A-5DBA-A9FA-65EAE80C9292}"/>
                  </a:ext>
                </a:extLst>
              </p:cNvPr>
              <p:cNvSpPr/>
              <p:nvPr/>
            </p:nvSpPr>
            <p:spPr>
              <a:xfrm>
                <a:off x="-2299247" y="5210581"/>
                <a:ext cx="495771" cy="444843"/>
              </a:xfrm>
              <a:custGeom>
                <a:avLst/>
                <a:gdLst>
                  <a:gd name="csX0" fmla="*/ 537115 w 679880"/>
                  <a:gd name="csY0" fmla="*/ 610040 h 610039"/>
                  <a:gd name="csX1" fmla="*/ 3576 w 679880"/>
                  <a:gd name="csY1" fmla="*/ 3216 h 610039"/>
                  <a:gd name="csX2" fmla="*/ 679880 w 679880"/>
                  <a:gd name="csY2" fmla="*/ 449547 h 610039"/>
                  <a:gd name="csX3" fmla="*/ 537115 w 679880"/>
                  <a:gd name="csY3" fmla="*/ 610040 h 610039"/>
                </a:gdLst>
                <a:ahLst/>
                <a:cxnLst>
                  <a:cxn ang="0">
                    <a:pos x="csX0" y="csY0"/>
                  </a:cxn>
                  <a:cxn ang="0">
                    <a:pos x="csX1" y="csY1"/>
                  </a:cxn>
                  <a:cxn ang="0">
                    <a:pos x="csX2" y="csY2"/>
                  </a:cxn>
                  <a:cxn ang="0">
                    <a:pos x="csX3" y="csY3"/>
                  </a:cxn>
                </a:cxnLst>
                <a:rect l="l" t="t" r="r" b="b"/>
                <a:pathLst>
                  <a:path w="679880" h="610039">
                    <a:moveTo>
                      <a:pt x="537115" y="610040"/>
                    </a:moveTo>
                    <a:cubicBezTo>
                      <a:pt x="537115" y="610040"/>
                      <a:pt x="-51000" y="50689"/>
                      <a:pt x="3576" y="3216"/>
                    </a:cubicBezTo>
                    <a:cubicBezTo>
                      <a:pt x="58153" y="-44257"/>
                      <a:pt x="679880" y="449547"/>
                      <a:pt x="679880" y="449547"/>
                    </a:cubicBezTo>
                    <a:lnTo>
                      <a:pt x="537115" y="610040"/>
                    </a:lnTo>
                    <a:close/>
                  </a:path>
                </a:pathLst>
              </a:custGeom>
              <a:gradFill>
                <a:gsLst>
                  <a:gs pos="36000">
                    <a:schemeClr val="accent4">
                      <a:lumMod val="75000"/>
                    </a:schemeClr>
                  </a:gs>
                  <a:gs pos="98000">
                    <a:schemeClr val="accent4"/>
                  </a:gs>
                </a:gsLst>
                <a:lin ang="0" scaled="1"/>
              </a:gradFill>
              <a:ln w="8307" cap="flat">
                <a:noFill/>
                <a:prstDash val="solid"/>
                <a:miter/>
              </a:ln>
            </p:spPr>
            <p:txBody>
              <a:bodyPr/>
              <a:lstStyle/>
              <a:p>
                <a:endParaRPr lang="en-US"/>
              </a:p>
            </p:txBody>
          </p:sp>
          <p:sp>
            <p:nvSpPr>
              <p:cNvPr id="1760" name="Freeform 2501">
                <a:extLst>
                  <a:ext uri="{FF2B5EF4-FFF2-40B4-BE49-F238E27FC236}">
                    <a16:creationId xmlns:a16="http://schemas.microsoft.com/office/drawing/2014/main" id="{E3826B77-3328-970E-A90F-1A0D82C59B7F}"/>
                  </a:ext>
                </a:extLst>
              </p:cNvPr>
              <p:cNvSpPr/>
              <p:nvPr/>
            </p:nvSpPr>
            <p:spPr>
              <a:xfrm>
                <a:off x="-3321684" y="4247622"/>
                <a:ext cx="105695" cy="91847"/>
              </a:xfrm>
              <a:custGeom>
                <a:avLst/>
                <a:gdLst>
                  <a:gd name="csX0" fmla="*/ 82134 w 144946"/>
                  <a:gd name="csY0" fmla="*/ 125955 h 125955"/>
                  <a:gd name="csX1" fmla="*/ 60835 w 144946"/>
                  <a:gd name="csY1" fmla="*/ 39421 h 125955"/>
                  <a:gd name="csX2" fmla="*/ 144947 w 144946"/>
                  <a:gd name="csY2" fmla="*/ 59409 h 125955"/>
                  <a:gd name="csX3" fmla="*/ 28306 w 144946"/>
                  <a:gd name="csY3" fmla="*/ 1775 h 125955"/>
                  <a:gd name="csX4" fmla="*/ 82134 w 144946"/>
                  <a:gd name="csY4" fmla="*/ 125872 h 125955"/>
                </a:gdLst>
                <a:ahLst/>
                <a:cxnLst>
                  <a:cxn ang="0">
                    <a:pos x="csX0" y="csY0"/>
                  </a:cxn>
                  <a:cxn ang="0">
                    <a:pos x="csX1" y="csY1"/>
                  </a:cxn>
                  <a:cxn ang="0">
                    <a:pos x="csX2" y="csY2"/>
                  </a:cxn>
                  <a:cxn ang="0">
                    <a:pos x="csX3" y="csY3"/>
                  </a:cxn>
                  <a:cxn ang="0">
                    <a:pos x="csX4" y="csY4"/>
                  </a:cxn>
                </a:cxnLst>
                <a:rect l="l" t="t" r="r" b="b"/>
                <a:pathLst>
                  <a:path w="144946" h="125955">
                    <a:moveTo>
                      <a:pt x="82134" y="125955"/>
                    </a:moveTo>
                    <a:cubicBezTo>
                      <a:pt x="82134" y="125955"/>
                      <a:pt x="35793" y="50748"/>
                      <a:pt x="60835" y="39421"/>
                    </a:cubicBezTo>
                    <a:cubicBezTo>
                      <a:pt x="85877" y="28094"/>
                      <a:pt x="144947" y="59409"/>
                      <a:pt x="144947" y="59409"/>
                    </a:cubicBezTo>
                    <a:cubicBezTo>
                      <a:pt x="144947" y="59409"/>
                      <a:pt x="79638" y="-12050"/>
                      <a:pt x="28306" y="1775"/>
                    </a:cubicBezTo>
                    <a:cubicBezTo>
                      <a:pt x="-23027" y="15601"/>
                      <a:pt x="-4224" y="66989"/>
                      <a:pt x="82134" y="125872"/>
                    </a:cubicBezTo>
                    <a:close/>
                  </a:path>
                </a:pathLst>
              </a:custGeom>
              <a:solidFill>
                <a:srgbClr val="FFFFFF">
                  <a:alpha val="14902"/>
                </a:srgbClr>
              </a:solidFill>
              <a:ln w="8307" cap="flat">
                <a:noFill/>
                <a:prstDash val="solid"/>
                <a:miter/>
              </a:ln>
            </p:spPr>
            <p:txBody>
              <a:bodyPr/>
              <a:lstStyle/>
              <a:p>
                <a:endParaRPr lang="en-US"/>
              </a:p>
            </p:txBody>
          </p:sp>
          <p:sp>
            <p:nvSpPr>
              <p:cNvPr id="1761" name="Freeform 2502">
                <a:extLst>
                  <a:ext uri="{FF2B5EF4-FFF2-40B4-BE49-F238E27FC236}">
                    <a16:creationId xmlns:a16="http://schemas.microsoft.com/office/drawing/2014/main" id="{32EE49BC-2118-E566-8BC0-75DABE8DB698}"/>
                  </a:ext>
                </a:extLst>
              </p:cNvPr>
              <p:cNvSpPr/>
              <p:nvPr/>
            </p:nvSpPr>
            <p:spPr>
              <a:xfrm>
                <a:off x="-3293764" y="4373237"/>
                <a:ext cx="174539" cy="213231"/>
              </a:xfrm>
              <a:custGeom>
                <a:avLst/>
                <a:gdLst>
                  <a:gd name="csX0" fmla="*/ 0 w 239356"/>
                  <a:gd name="csY0" fmla="*/ 91615 h 292417"/>
                  <a:gd name="csX1" fmla="*/ 133031 w 239356"/>
                  <a:gd name="csY1" fmla="*/ 181564 h 292417"/>
                  <a:gd name="csX2" fmla="*/ 225462 w 239356"/>
                  <a:gd name="csY2" fmla="*/ 292418 h 292417"/>
                  <a:gd name="csX3" fmla="*/ 215146 w 239356"/>
                  <a:gd name="csY3" fmla="*/ 216461 h 292417"/>
                  <a:gd name="csX4" fmla="*/ 120635 w 239356"/>
                  <a:gd name="csY4" fmla="*/ 106939 h 292417"/>
                  <a:gd name="csX5" fmla="*/ 152915 w 239356"/>
                  <a:gd name="csY5" fmla="*/ 86867 h 292417"/>
                  <a:gd name="csX6" fmla="*/ 239356 w 239356"/>
                  <a:gd name="csY6" fmla="*/ 131009 h 292417"/>
                  <a:gd name="csX7" fmla="*/ 66391 w 239356"/>
                  <a:gd name="csY7" fmla="*/ 0 h 292417"/>
                  <a:gd name="csX8" fmla="*/ 35192 w 239356"/>
                  <a:gd name="csY8" fmla="*/ 62631 h 292417"/>
                  <a:gd name="csX9" fmla="*/ 12563 w 239356"/>
                  <a:gd name="csY9" fmla="*/ 87284 h 292417"/>
                  <a:gd name="csX10" fmla="*/ 0 w 239356"/>
                  <a:gd name="csY10" fmla="*/ 91448 h 292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39356" h="292417">
                    <a:moveTo>
                      <a:pt x="0" y="91615"/>
                    </a:moveTo>
                    <a:cubicBezTo>
                      <a:pt x="0" y="91615"/>
                      <a:pt x="74461" y="127345"/>
                      <a:pt x="133031" y="181564"/>
                    </a:cubicBezTo>
                    <a:cubicBezTo>
                      <a:pt x="191601" y="235783"/>
                      <a:pt x="225462" y="292418"/>
                      <a:pt x="225462" y="292418"/>
                    </a:cubicBezTo>
                    <a:cubicBezTo>
                      <a:pt x="225462" y="292418"/>
                      <a:pt x="235612" y="236616"/>
                      <a:pt x="215146" y="216461"/>
                    </a:cubicBezTo>
                    <a:cubicBezTo>
                      <a:pt x="194679" y="196306"/>
                      <a:pt x="122299" y="126845"/>
                      <a:pt x="120635" y="106939"/>
                    </a:cubicBezTo>
                    <a:cubicBezTo>
                      <a:pt x="118971" y="87034"/>
                      <a:pt x="130535" y="85951"/>
                      <a:pt x="152915" y="86867"/>
                    </a:cubicBezTo>
                    <a:cubicBezTo>
                      <a:pt x="175295" y="87784"/>
                      <a:pt x="239356" y="131009"/>
                      <a:pt x="239356" y="131009"/>
                    </a:cubicBezTo>
                    <a:cubicBezTo>
                      <a:pt x="239356" y="131009"/>
                      <a:pt x="98921" y="0"/>
                      <a:pt x="66391" y="0"/>
                    </a:cubicBezTo>
                    <a:cubicBezTo>
                      <a:pt x="33861" y="0"/>
                      <a:pt x="41515" y="48806"/>
                      <a:pt x="35192" y="62631"/>
                    </a:cubicBezTo>
                    <a:cubicBezTo>
                      <a:pt x="28869" y="76457"/>
                      <a:pt x="12563" y="87284"/>
                      <a:pt x="12563" y="87284"/>
                    </a:cubicBezTo>
                    <a:lnTo>
                      <a:pt x="0" y="91448"/>
                    </a:lnTo>
                    <a:close/>
                  </a:path>
                </a:pathLst>
              </a:custGeom>
              <a:solidFill>
                <a:srgbClr val="5E5147">
                  <a:alpha val="9804"/>
                </a:srgbClr>
              </a:solidFill>
              <a:ln w="8307" cap="flat">
                <a:noFill/>
                <a:prstDash val="solid"/>
                <a:miter/>
              </a:ln>
            </p:spPr>
            <p:txBody>
              <a:bodyPr/>
              <a:lstStyle/>
              <a:p>
                <a:endParaRPr lang="en-US"/>
              </a:p>
            </p:txBody>
          </p:sp>
          <p:grpSp>
            <p:nvGrpSpPr>
              <p:cNvPr id="1762" name="Group 1761">
                <a:extLst>
                  <a:ext uri="{FF2B5EF4-FFF2-40B4-BE49-F238E27FC236}">
                    <a16:creationId xmlns:a16="http://schemas.microsoft.com/office/drawing/2014/main" id="{04E86796-A623-BDB2-4089-790B5E3FEECD}"/>
                  </a:ext>
                </a:extLst>
              </p:cNvPr>
              <p:cNvGrpSpPr/>
              <p:nvPr/>
            </p:nvGrpSpPr>
            <p:grpSpPr>
              <a:xfrm rot="21240764">
                <a:off x="-3588430" y="4232395"/>
                <a:ext cx="496988" cy="455484"/>
                <a:chOff x="7716186" y="3902711"/>
                <a:chExt cx="321487" cy="294639"/>
              </a:xfrm>
            </p:grpSpPr>
            <p:sp>
              <p:nvSpPr>
                <p:cNvPr id="1775" name="Oval 1774">
                  <a:extLst>
                    <a:ext uri="{FF2B5EF4-FFF2-40B4-BE49-F238E27FC236}">
                      <a16:creationId xmlns:a16="http://schemas.microsoft.com/office/drawing/2014/main" id="{DAC53C49-39CE-8BF4-B050-DEB25CEE2195}"/>
                    </a:ext>
                  </a:extLst>
                </p:cNvPr>
                <p:cNvSpPr/>
                <p:nvPr/>
              </p:nvSpPr>
              <p:spPr>
                <a:xfrm rot="20549400">
                  <a:off x="7998713" y="4026976"/>
                  <a:ext cx="38960" cy="71731"/>
                </a:xfrm>
                <a:prstGeom prst="ellipse">
                  <a:avLst/>
                </a:prstGeom>
                <a:solidFill>
                  <a:srgbClr val="F7C4B0"/>
                </a:solidFill>
                <a:ln w="6350" cap="flat">
                  <a:solidFill>
                    <a:schemeClr val="accent4">
                      <a:lumMod val="75000"/>
                    </a:schemeClr>
                  </a:solidFill>
                  <a:prstDash val="solid"/>
                  <a:miter/>
                </a:ln>
              </p:spPr>
              <p:txBody>
                <a:bodyPr/>
                <a:lstStyle/>
                <a:p>
                  <a:endParaRPr lang="en-US"/>
                </a:p>
              </p:txBody>
            </p:sp>
            <p:sp>
              <p:nvSpPr>
                <p:cNvPr id="1776" name="Freeform 2517">
                  <a:extLst>
                    <a:ext uri="{FF2B5EF4-FFF2-40B4-BE49-F238E27FC236}">
                      <a16:creationId xmlns:a16="http://schemas.microsoft.com/office/drawing/2014/main" id="{AB3EE271-2357-286A-ACFA-0AD41D4BE76C}"/>
                    </a:ext>
                  </a:extLst>
                </p:cNvPr>
                <p:cNvSpPr/>
                <p:nvPr/>
              </p:nvSpPr>
              <p:spPr>
                <a:xfrm>
                  <a:off x="7965656" y="4043970"/>
                  <a:ext cx="60396" cy="49975"/>
                </a:xfrm>
                <a:custGeom>
                  <a:avLst/>
                  <a:gdLst>
                    <a:gd name="csX0" fmla="*/ 57767 w 60396"/>
                    <a:gd name="csY0" fmla="*/ 37673 h 49975"/>
                    <a:gd name="csX1" fmla="*/ 31715 w 60396"/>
                    <a:gd name="csY1" fmla="*/ 47673 h 49975"/>
                    <a:gd name="csX2" fmla="*/ 28432 w 60396"/>
                    <a:gd name="csY2" fmla="*/ 48841 h 49975"/>
                    <a:gd name="csX3" fmla="*/ 23735 w 60396"/>
                    <a:gd name="csY3" fmla="*/ 49864 h 49975"/>
                    <a:gd name="csX4" fmla="*/ 14103 w 60396"/>
                    <a:gd name="csY4" fmla="*/ 48671 h 49975"/>
                    <a:gd name="csX5" fmla="*/ 967 w 60396"/>
                    <a:gd name="csY5" fmla="*/ 34926 h 49975"/>
                    <a:gd name="csX6" fmla="*/ 3831 w 60396"/>
                    <a:gd name="csY6" fmla="*/ 16135 h 49975"/>
                    <a:gd name="csX7" fmla="*/ 11032 w 60396"/>
                    <a:gd name="csY7" fmla="*/ 9635 h 49975"/>
                    <a:gd name="csX8" fmla="*/ 15469 w 60396"/>
                    <a:gd name="csY8" fmla="*/ 7777 h 49975"/>
                    <a:gd name="csX9" fmla="*/ 18828 w 60396"/>
                    <a:gd name="csY9" fmla="*/ 6852 h 49975"/>
                    <a:gd name="csX10" fmla="*/ 45905 w 60396"/>
                    <a:gd name="csY10" fmla="*/ 99 h 49975"/>
                    <a:gd name="csX11" fmla="*/ 50992 w 60396"/>
                    <a:gd name="csY11" fmla="*/ 3365 h 49975"/>
                    <a:gd name="csX12" fmla="*/ 48468 w 60396"/>
                    <a:gd name="csY12" fmla="*/ 8215 h 49975"/>
                    <a:gd name="csX13" fmla="*/ 22414 w 60396"/>
                    <a:gd name="csY13" fmla="*/ 18214 h 49975"/>
                    <a:gd name="csX14" fmla="*/ 19133 w 60396"/>
                    <a:gd name="csY14" fmla="*/ 19386 h 49975"/>
                    <a:gd name="csX15" fmla="*/ 17201 w 60396"/>
                    <a:gd name="csY15" fmla="*/ 20320 h 49975"/>
                    <a:gd name="csX16" fmla="*/ 14306 w 60396"/>
                    <a:gd name="csY16" fmla="*/ 23228 h 49975"/>
                    <a:gd name="csX17" fmla="*/ 13260 w 60396"/>
                    <a:gd name="csY17" fmla="*/ 31055 h 49975"/>
                    <a:gd name="csX18" fmla="*/ 18615 w 60396"/>
                    <a:gd name="csY18" fmla="*/ 36867 h 49975"/>
                    <a:gd name="csX19" fmla="*/ 22656 w 60396"/>
                    <a:gd name="csY19" fmla="*/ 37583 h 49975"/>
                    <a:gd name="csX20" fmla="*/ 24774 w 60396"/>
                    <a:gd name="csY20" fmla="*/ 37243 h 49975"/>
                    <a:gd name="csX21" fmla="*/ 28133 w 60396"/>
                    <a:gd name="csY21" fmla="*/ 36318 h 49975"/>
                    <a:gd name="csX22" fmla="*/ 55210 w 60396"/>
                    <a:gd name="csY22" fmla="*/ 29565 h 49975"/>
                    <a:gd name="csX23" fmla="*/ 60298 w 60396"/>
                    <a:gd name="csY23" fmla="*/ 32830 h 49975"/>
                    <a:gd name="csX24" fmla="*/ 57774 w 60396"/>
                    <a:gd name="csY24" fmla="*/ 37680 h 49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60396" h="49975">
                      <a:moveTo>
                        <a:pt x="57767" y="37673"/>
                      </a:moveTo>
                      <a:cubicBezTo>
                        <a:pt x="49167" y="41275"/>
                        <a:pt x="40484" y="44608"/>
                        <a:pt x="31715" y="47673"/>
                      </a:cubicBezTo>
                      <a:lnTo>
                        <a:pt x="28432" y="48841"/>
                      </a:lnTo>
                      <a:cubicBezTo>
                        <a:pt x="26978" y="49322"/>
                        <a:pt x="25338" y="49703"/>
                        <a:pt x="23735" y="49864"/>
                      </a:cubicBezTo>
                      <a:cubicBezTo>
                        <a:pt x="20497" y="50197"/>
                        <a:pt x="17173" y="49781"/>
                        <a:pt x="14103" y="48671"/>
                      </a:cubicBezTo>
                      <a:cubicBezTo>
                        <a:pt x="7948" y="46461"/>
                        <a:pt x="2960" y="41180"/>
                        <a:pt x="967" y="34926"/>
                      </a:cubicBezTo>
                      <a:cubicBezTo>
                        <a:pt x="-993" y="28658"/>
                        <a:pt x="60" y="21475"/>
                        <a:pt x="3831" y="16135"/>
                      </a:cubicBezTo>
                      <a:cubicBezTo>
                        <a:pt x="5711" y="13463"/>
                        <a:pt x="8192" y="11220"/>
                        <a:pt x="11032" y="9635"/>
                      </a:cubicBezTo>
                      <a:cubicBezTo>
                        <a:pt x="12438" y="8847"/>
                        <a:pt x="14001" y="8218"/>
                        <a:pt x="15469" y="7777"/>
                      </a:cubicBezTo>
                      <a:lnTo>
                        <a:pt x="18828" y="6852"/>
                      </a:lnTo>
                      <a:cubicBezTo>
                        <a:pt x="27769" y="4332"/>
                        <a:pt x="36795" y="2082"/>
                        <a:pt x="45905" y="99"/>
                      </a:cubicBezTo>
                      <a:cubicBezTo>
                        <a:pt x="48213" y="-405"/>
                        <a:pt x="50488" y="1058"/>
                        <a:pt x="50992" y="3365"/>
                      </a:cubicBezTo>
                      <a:cubicBezTo>
                        <a:pt x="51439" y="5411"/>
                        <a:pt x="50334" y="7434"/>
                        <a:pt x="48468" y="8215"/>
                      </a:cubicBezTo>
                      <a:cubicBezTo>
                        <a:pt x="39868" y="11816"/>
                        <a:pt x="31183" y="15150"/>
                        <a:pt x="22414" y="18214"/>
                      </a:cubicBezTo>
                      <a:lnTo>
                        <a:pt x="19133" y="19386"/>
                      </a:lnTo>
                      <a:cubicBezTo>
                        <a:pt x="18395" y="19679"/>
                        <a:pt x="17807" y="19939"/>
                        <a:pt x="17201" y="20320"/>
                      </a:cubicBezTo>
                      <a:cubicBezTo>
                        <a:pt x="16032" y="21066"/>
                        <a:pt x="15042" y="22064"/>
                        <a:pt x="14306" y="23228"/>
                      </a:cubicBezTo>
                      <a:cubicBezTo>
                        <a:pt x="12796" y="25549"/>
                        <a:pt x="12412" y="28464"/>
                        <a:pt x="13260" y="31055"/>
                      </a:cubicBezTo>
                      <a:cubicBezTo>
                        <a:pt x="14058" y="33663"/>
                        <a:pt x="16041" y="35830"/>
                        <a:pt x="18615" y="36867"/>
                      </a:cubicBezTo>
                      <a:cubicBezTo>
                        <a:pt x="19884" y="37397"/>
                        <a:pt x="21268" y="37647"/>
                        <a:pt x="22656" y="37583"/>
                      </a:cubicBezTo>
                      <a:cubicBezTo>
                        <a:pt x="23371" y="37548"/>
                        <a:pt x="24000" y="37427"/>
                        <a:pt x="24774" y="37243"/>
                      </a:cubicBezTo>
                      <a:lnTo>
                        <a:pt x="28133" y="36318"/>
                      </a:lnTo>
                      <a:cubicBezTo>
                        <a:pt x="37075" y="33798"/>
                        <a:pt x="46101" y="31547"/>
                        <a:pt x="55210" y="29565"/>
                      </a:cubicBezTo>
                      <a:cubicBezTo>
                        <a:pt x="57518" y="29061"/>
                        <a:pt x="59796" y="30523"/>
                        <a:pt x="60298" y="32830"/>
                      </a:cubicBezTo>
                      <a:cubicBezTo>
                        <a:pt x="60745" y="34877"/>
                        <a:pt x="59640" y="36900"/>
                        <a:pt x="57774" y="37680"/>
                      </a:cubicBezTo>
                      <a:close/>
                    </a:path>
                  </a:pathLst>
                </a:custGeom>
                <a:solidFill>
                  <a:srgbClr val="E38F6D"/>
                </a:solidFill>
                <a:ln w="6350" cap="flat">
                  <a:solidFill>
                    <a:schemeClr val="accent4">
                      <a:lumMod val="75000"/>
                    </a:schemeClr>
                  </a:solidFill>
                  <a:prstDash val="solid"/>
                  <a:miter/>
                </a:ln>
              </p:spPr>
              <p:txBody>
                <a:bodyPr/>
                <a:lstStyle/>
                <a:p>
                  <a:endParaRPr lang="en-US"/>
                </a:p>
              </p:txBody>
            </p:sp>
            <p:sp>
              <p:nvSpPr>
                <p:cNvPr id="1777" name="Freeform 2518">
                  <a:extLst>
                    <a:ext uri="{FF2B5EF4-FFF2-40B4-BE49-F238E27FC236}">
                      <a16:creationId xmlns:a16="http://schemas.microsoft.com/office/drawing/2014/main" id="{7FDD32B4-A7E2-06E6-79C3-8F44A1AAE297}"/>
                    </a:ext>
                  </a:extLst>
                </p:cNvPr>
                <p:cNvSpPr/>
                <p:nvPr/>
              </p:nvSpPr>
              <p:spPr>
                <a:xfrm>
                  <a:off x="7803739" y="3902711"/>
                  <a:ext cx="165088" cy="192874"/>
                </a:xfrm>
                <a:custGeom>
                  <a:avLst/>
                  <a:gdLst>
                    <a:gd name="csX0" fmla="*/ 2 w 165088"/>
                    <a:gd name="csY0" fmla="*/ 7247 h 192874"/>
                    <a:gd name="csX1" fmla="*/ 32794 w 165088"/>
                    <a:gd name="csY1" fmla="*/ 8557 h 192874"/>
                    <a:gd name="csX2" fmla="*/ 81048 w 165088"/>
                    <a:gd name="csY2" fmla="*/ 25619 h 192874"/>
                    <a:gd name="csX3" fmla="*/ 71662 w 165088"/>
                    <a:gd name="csY3" fmla="*/ 68352 h 192874"/>
                    <a:gd name="csX4" fmla="*/ 132942 w 165088"/>
                    <a:gd name="csY4" fmla="*/ 166451 h 192874"/>
                    <a:gd name="csX5" fmla="*/ 152389 w 165088"/>
                    <a:gd name="csY5" fmla="*/ 170705 h 192874"/>
                    <a:gd name="csX6" fmla="*/ 156806 w 165088"/>
                    <a:gd name="csY6" fmla="*/ 187386 h 192874"/>
                    <a:gd name="csX7" fmla="*/ 117038 w 165088"/>
                    <a:gd name="csY7" fmla="*/ 181660 h 192874"/>
                    <a:gd name="csX8" fmla="*/ 49999 w 165088"/>
                    <a:gd name="csY8" fmla="*/ 95924 h 192874"/>
                    <a:gd name="csX9" fmla="*/ 12416 w 165088"/>
                    <a:gd name="csY9" fmla="*/ 83885 h 192874"/>
                    <a:gd name="csX10" fmla="*/ 0 w 165088"/>
                    <a:gd name="csY10" fmla="*/ 7247 h 1928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5088" h="192874">
                      <a:moveTo>
                        <a:pt x="2" y="7247"/>
                      </a:moveTo>
                      <a:cubicBezTo>
                        <a:pt x="2635" y="-124"/>
                        <a:pt x="15612" y="-4996"/>
                        <a:pt x="32794" y="8557"/>
                      </a:cubicBezTo>
                      <a:cubicBezTo>
                        <a:pt x="48432" y="20894"/>
                        <a:pt x="76515" y="12670"/>
                        <a:pt x="81048" y="25619"/>
                      </a:cubicBezTo>
                      <a:cubicBezTo>
                        <a:pt x="85385" y="38011"/>
                        <a:pt x="68895" y="52818"/>
                        <a:pt x="71662" y="68352"/>
                      </a:cubicBezTo>
                      <a:cubicBezTo>
                        <a:pt x="74430" y="83883"/>
                        <a:pt x="124701" y="156814"/>
                        <a:pt x="132942" y="166451"/>
                      </a:cubicBezTo>
                      <a:cubicBezTo>
                        <a:pt x="139227" y="173802"/>
                        <a:pt x="146018" y="171100"/>
                        <a:pt x="152389" y="170705"/>
                      </a:cubicBezTo>
                      <a:cubicBezTo>
                        <a:pt x="164519" y="169955"/>
                        <a:pt x="171490" y="178336"/>
                        <a:pt x="156806" y="187386"/>
                      </a:cubicBezTo>
                      <a:cubicBezTo>
                        <a:pt x="142470" y="196221"/>
                        <a:pt x="128479" y="194444"/>
                        <a:pt x="117038" y="181660"/>
                      </a:cubicBezTo>
                      <a:cubicBezTo>
                        <a:pt x="104927" y="168124"/>
                        <a:pt x="70540" y="121715"/>
                        <a:pt x="49999" y="95924"/>
                      </a:cubicBezTo>
                      <a:cubicBezTo>
                        <a:pt x="36203" y="78602"/>
                        <a:pt x="21052" y="97249"/>
                        <a:pt x="12416" y="83885"/>
                      </a:cubicBezTo>
                      <a:cubicBezTo>
                        <a:pt x="542" y="65508"/>
                        <a:pt x="0" y="7247"/>
                        <a:pt x="0" y="7247"/>
                      </a:cubicBezTo>
                      <a:close/>
                    </a:path>
                  </a:pathLst>
                </a:custGeom>
                <a:solidFill>
                  <a:srgbClr val="E38F6D"/>
                </a:solidFill>
                <a:ln w="6350" cap="flat">
                  <a:solidFill>
                    <a:schemeClr val="accent4">
                      <a:lumMod val="75000"/>
                    </a:schemeClr>
                  </a:solidFill>
                  <a:prstDash val="solid"/>
                  <a:miter/>
                </a:ln>
              </p:spPr>
              <p:txBody>
                <a:bodyPr/>
                <a:lstStyle/>
                <a:p>
                  <a:endParaRPr lang="en-US"/>
                </a:p>
              </p:txBody>
            </p:sp>
            <p:sp>
              <p:nvSpPr>
                <p:cNvPr id="1778" name="Freeform 2519">
                  <a:extLst>
                    <a:ext uri="{FF2B5EF4-FFF2-40B4-BE49-F238E27FC236}">
                      <a16:creationId xmlns:a16="http://schemas.microsoft.com/office/drawing/2014/main" id="{9E133752-9EF9-E028-1023-418C7B63BB6C}"/>
                    </a:ext>
                  </a:extLst>
                </p:cNvPr>
                <p:cNvSpPr/>
                <p:nvPr/>
              </p:nvSpPr>
              <p:spPr>
                <a:xfrm>
                  <a:off x="7769950" y="3908756"/>
                  <a:ext cx="80355" cy="205267"/>
                </a:xfrm>
                <a:custGeom>
                  <a:avLst/>
                  <a:gdLst>
                    <a:gd name="csX0" fmla="*/ 21444 w 80355"/>
                    <a:gd name="csY0" fmla="*/ 4354 h 205267"/>
                    <a:gd name="csX1" fmla="*/ 79937 w 80355"/>
                    <a:gd name="csY1" fmla="*/ 36142 h 205267"/>
                    <a:gd name="csX2" fmla="*/ 43334 w 80355"/>
                    <a:gd name="csY2" fmla="*/ 78087 h 205267"/>
                    <a:gd name="csX3" fmla="*/ 55445 w 80355"/>
                    <a:gd name="csY3" fmla="*/ 175199 h 205267"/>
                    <a:gd name="csX4" fmla="*/ 26680 w 80355"/>
                    <a:gd name="csY4" fmla="*/ 201193 h 205267"/>
                    <a:gd name="csX5" fmla="*/ 32018 w 80355"/>
                    <a:gd name="csY5" fmla="*/ 165768 h 205267"/>
                    <a:gd name="csX6" fmla="*/ 21444 w 80355"/>
                    <a:gd name="csY6" fmla="*/ 4354 h 20526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0355" h="205267">
                      <a:moveTo>
                        <a:pt x="21444" y="4354"/>
                      </a:moveTo>
                      <a:cubicBezTo>
                        <a:pt x="45642" y="-7427"/>
                        <a:pt x="74158" y="5205"/>
                        <a:pt x="79937" y="36142"/>
                      </a:cubicBezTo>
                      <a:cubicBezTo>
                        <a:pt x="83817" y="56912"/>
                        <a:pt x="59891" y="82038"/>
                        <a:pt x="43334" y="78087"/>
                      </a:cubicBezTo>
                      <a:cubicBezTo>
                        <a:pt x="26777" y="74135"/>
                        <a:pt x="53551" y="158622"/>
                        <a:pt x="55445" y="175199"/>
                      </a:cubicBezTo>
                      <a:cubicBezTo>
                        <a:pt x="58186" y="199182"/>
                        <a:pt x="30839" y="212482"/>
                        <a:pt x="26680" y="201193"/>
                      </a:cubicBezTo>
                      <a:cubicBezTo>
                        <a:pt x="23572" y="192756"/>
                        <a:pt x="38796" y="190934"/>
                        <a:pt x="32018" y="165768"/>
                      </a:cubicBezTo>
                      <a:cubicBezTo>
                        <a:pt x="25241" y="140602"/>
                        <a:pt x="-29403" y="29106"/>
                        <a:pt x="21444" y="4354"/>
                      </a:cubicBezTo>
                      <a:close/>
                    </a:path>
                  </a:pathLst>
                </a:custGeom>
                <a:solidFill>
                  <a:srgbClr val="F7C4B0"/>
                </a:solidFill>
                <a:ln w="6350" cap="flat">
                  <a:solidFill>
                    <a:schemeClr val="accent4">
                      <a:lumMod val="75000"/>
                    </a:schemeClr>
                  </a:solidFill>
                  <a:prstDash val="solid"/>
                  <a:miter/>
                </a:ln>
              </p:spPr>
              <p:txBody>
                <a:bodyPr/>
                <a:lstStyle/>
                <a:p>
                  <a:endParaRPr lang="en-US"/>
                </a:p>
              </p:txBody>
            </p:sp>
            <p:grpSp>
              <p:nvGrpSpPr>
                <p:cNvPr id="1779" name="Group 1778">
                  <a:extLst>
                    <a:ext uri="{FF2B5EF4-FFF2-40B4-BE49-F238E27FC236}">
                      <a16:creationId xmlns:a16="http://schemas.microsoft.com/office/drawing/2014/main" id="{36BB5ED0-BC5E-CF87-7F2E-FC4244B0623A}"/>
                    </a:ext>
                  </a:extLst>
                </p:cNvPr>
                <p:cNvGrpSpPr/>
                <p:nvPr/>
              </p:nvGrpSpPr>
              <p:grpSpPr>
                <a:xfrm>
                  <a:off x="7716186" y="4041246"/>
                  <a:ext cx="84416" cy="156104"/>
                  <a:chOff x="7677306" y="4015846"/>
                  <a:chExt cx="120121" cy="222130"/>
                </a:xfrm>
              </p:grpSpPr>
              <p:sp>
                <p:nvSpPr>
                  <p:cNvPr id="1780" name="Freeform 2521">
                    <a:extLst>
                      <a:ext uri="{FF2B5EF4-FFF2-40B4-BE49-F238E27FC236}">
                        <a16:creationId xmlns:a16="http://schemas.microsoft.com/office/drawing/2014/main" id="{C28BEE1D-636B-433C-F801-EE4C17F75696}"/>
                      </a:ext>
                    </a:extLst>
                  </p:cNvPr>
                  <p:cNvSpPr/>
                  <p:nvPr/>
                </p:nvSpPr>
                <p:spPr>
                  <a:xfrm>
                    <a:off x="7681242" y="4015846"/>
                    <a:ext cx="116185" cy="221882"/>
                  </a:xfrm>
                  <a:custGeom>
                    <a:avLst/>
                    <a:gdLst>
                      <a:gd name="csX0" fmla="*/ 90960 w 116185"/>
                      <a:gd name="csY0" fmla="*/ 62515 h 221882"/>
                      <a:gd name="csX1" fmla="*/ 0 w 116185"/>
                      <a:gd name="csY1" fmla="*/ 660 h 221882"/>
                      <a:gd name="csX2" fmla="*/ 77360 w 116185"/>
                      <a:gd name="csY2" fmla="*/ 221883 h 221882"/>
                      <a:gd name="csX3" fmla="*/ 113994 w 116185"/>
                      <a:gd name="csY3" fmla="*/ 119986 h 221882"/>
                      <a:gd name="csX4" fmla="*/ 90963 w 116185"/>
                      <a:gd name="csY4" fmla="*/ 62515 h 221882"/>
                    </a:gdLst>
                    <a:ahLst/>
                    <a:cxnLst>
                      <a:cxn ang="0">
                        <a:pos x="csX0" y="csY0"/>
                      </a:cxn>
                      <a:cxn ang="0">
                        <a:pos x="csX1" y="csY1"/>
                      </a:cxn>
                      <a:cxn ang="0">
                        <a:pos x="csX2" y="csY2"/>
                      </a:cxn>
                      <a:cxn ang="0">
                        <a:pos x="csX3" y="csY3"/>
                      </a:cxn>
                      <a:cxn ang="0">
                        <a:pos x="csX4" y="csY4"/>
                      </a:cxn>
                    </a:cxnLst>
                    <a:rect l="l" t="t" r="r" b="b"/>
                    <a:pathLst>
                      <a:path w="116185" h="221882">
                        <a:moveTo>
                          <a:pt x="90960" y="62515"/>
                        </a:moveTo>
                        <a:cubicBezTo>
                          <a:pt x="68194" y="41107"/>
                          <a:pt x="11820" y="-6123"/>
                          <a:pt x="0" y="660"/>
                        </a:cubicBezTo>
                        <a:lnTo>
                          <a:pt x="77360" y="221883"/>
                        </a:lnTo>
                        <a:cubicBezTo>
                          <a:pt x="86836" y="217342"/>
                          <a:pt x="107711" y="151015"/>
                          <a:pt x="113994" y="119986"/>
                        </a:cubicBezTo>
                        <a:cubicBezTo>
                          <a:pt x="120194" y="89378"/>
                          <a:pt x="113464" y="83671"/>
                          <a:pt x="90963" y="62515"/>
                        </a:cubicBezTo>
                        <a:close/>
                      </a:path>
                    </a:pathLst>
                  </a:custGeom>
                  <a:solidFill>
                    <a:srgbClr val="F59323"/>
                  </a:solidFill>
                  <a:ln w="6350" cap="flat">
                    <a:solidFill>
                      <a:schemeClr val="accent4">
                        <a:lumMod val="75000"/>
                      </a:schemeClr>
                    </a:solidFill>
                    <a:prstDash val="solid"/>
                    <a:miter/>
                  </a:ln>
                </p:spPr>
                <p:txBody>
                  <a:bodyPr/>
                  <a:lstStyle/>
                  <a:p>
                    <a:endParaRPr lang="en-US"/>
                  </a:p>
                </p:txBody>
              </p:sp>
              <p:sp>
                <p:nvSpPr>
                  <p:cNvPr id="1781" name="Freeform 2522">
                    <a:extLst>
                      <a:ext uri="{FF2B5EF4-FFF2-40B4-BE49-F238E27FC236}">
                        <a16:creationId xmlns:a16="http://schemas.microsoft.com/office/drawing/2014/main" id="{712DC2BF-85DC-B1BF-5200-67037FB609CE}"/>
                      </a:ext>
                    </a:extLst>
                  </p:cNvPr>
                  <p:cNvSpPr/>
                  <p:nvPr/>
                </p:nvSpPr>
                <p:spPr>
                  <a:xfrm>
                    <a:off x="7677306" y="4016238"/>
                    <a:ext cx="86320" cy="221738"/>
                  </a:xfrm>
                  <a:custGeom>
                    <a:avLst/>
                    <a:gdLst>
                      <a:gd name="csX0" fmla="*/ 82821 w 86320"/>
                      <a:gd name="csY0" fmla="*/ 219686 h 221738"/>
                      <a:gd name="csX1" fmla="*/ 79590 w 86320"/>
                      <a:gd name="csY1" fmla="*/ 221657 h 221738"/>
                      <a:gd name="csX2" fmla="*/ 78645 w 86320"/>
                      <a:gd name="csY2" fmla="*/ 221210 h 221738"/>
                      <a:gd name="csX3" fmla="*/ 76096 w 86320"/>
                      <a:gd name="csY3" fmla="*/ 219177 h 221738"/>
                      <a:gd name="csX4" fmla="*/ 66416 w 86320"/>
                      <a:gd name="csY4" fmla="*/ 210286 h 221738"/>
                      <a:gd name="csX5" fmla="*/ 56033 w 86320"/>
                      <a:gd name="csY5" fmla="*/ 198677 h 221738"/>
                      <a:gd name="csX6" fmla="*/ 38884 w 86320"/>
                      <a:gd name="csY6" fmla="*/ 174096 h 221738"/>
                      <a:gd name="csX7" fmla="*/ 15332 w 86320"/>
                      <a:gd name="csY7" fmla="*/ 120965 h 221738"/>
                      <a:gd name="csX8" fmla="*/ 2279 w 86320"/>
                      <a:gd name="csY8" fmla="*/ 63953 h 221738"/>
                      <a:gd name="csX9" fmla="*/ 21 w 86320"/>
                      <a:gd name="csY9" fmla="*/ 33865 h 221738"/>
                      <a:gd name="csX10" fmla="*/ 2118 w 86320"/>
                      <a:gd name="csY10" fmla="*/ 2138 h 221738"/>
                      <a:gd name="csX11" fmla="*/ 4152 w 86320"/>
                      <a:gd name="csY11" fmla="*/ 32 h 221738"/>
                      <a:gd name="csX12" fmla="*/ 5044 w 86320"/>
                      <a:gd name="csY12" fmla="*/ 25 h 221738"/>
                      <a:gd name="csX13" fmla="*/ 6261 w 86320"/>
                      <a:gd name="csY13" fmla="*/ 605 h 221738"/>
                      <a:gd name="csX14" fmla="*/ 27507 w 86320"/>
                      <a:gd name="csY14" fmla="*/ 23672 h 221738"/>
                      <a:gd name="csX15" fmla="*/ 44376 w 86320"/>
                      <a:gd name="csY15" fmla="*/ 48334 h 221738"/>
                      <a:gd name="csX16" fmla="*/ 69602 w 86320"/>
                      <a:gd name="csY16" fmla="*/ 100867 h 221738"/>
                      <a:gd name="csX17" fmla="*/ 84301 w 86320"/>
                      <a:gd name="csY17" fmla="*/ 157263 h 221738"/>
                      <a:gd name="csX18" fmla="*/ 86313 w 86320"/>
                      <a:gd name="csY18" fmla="*/ 187443 h 221738"/>
                      <a:gd name="csX19" fmla="*/ 85489 w 86320"/>
                      <a:gd name="csY19" fmla="*/ 203225 h 221738"/>
                      <a:gd name="csX20" fmla="*/ 82904 w 86320"/>
                      <a:gd name="csY20" fmla="*/ 219248 h 221738"/>
                      <a:gd name="csX21" fmla="*/ 82819 w 86320"/>
                      <a:gd name="csY21" fmla="*/ 219688 h 221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86320" h="221738">
                        <a:moveTo>
                          <a:pt x="82821" y="219686"/>
                        </a:moveTo>
                        <a:cubicBezTo>
                          <a:pt x="82454" y="221115"/>
                          <a:pt x="81027" y="222024"/>
                          <a:pt x="79590" y="221657"/>
                        </a:cubicBezTo>
                        <a:cubicBezTo>
                          <a:pt x="79263" y="221577"/>
                          <a:pt x="78927" y="221420"/>
                          <a:pt x="78645" y="221210"/>
                        </a:cubicBezTo>
                        <a:cubicBezTo>
                          <a:pt x="77781" y="220538"/>
                          <a:pt x="76917" y="219868"/>
                          <a:pt x="76096" y="219177"/>
                        </a:cubicBezTo>
                        <a:cubicBezTo>
                          <a:pt x="72545" y="216352"/>
                          <a:pt x="69418" y="213352"/>
                          <a:pt x="66416" y="210286"/>
                        </a:cubicBezTo>
                        <a:cubicBezTo>
                          <a:pt x="62702" y="206530"/>
                          <a:pt x="59255" y="202619"/>
                          <a:pt x="56033" y="198677"/>
                        </a:cubicBezTo>
                        <a:cubicBezTo>
                          <a:pt x="49570" y="190748"/>
                          <a:pt x="43922" y="182531"/>
                          <a:pt x="38884" y="174096"/>
                        </a:cubicBezTo>
                        <a:cubicBezTo>
                          <a:pt x="28823" y="157195"/>
                          <a:pt x="21220" y="139392"/>
                          <a:pt x="15332" y="120965"/>
                        </a:cubicBezTo>
                        <a:cubicBezTo>
                          <a:pt x="9372" y="102547"/>
                          <a:pt x="4881" y="83604"/>
                          <a:pt x="2279" y="63953"/>
                        </a:cubicBezTo>
                        <a:cubicBezTo>
                          <a:pt x="980" y="54126"/>
                          <a:pt x="215" y="44094"/>
                          <a:pt x="21" y="33865"/>
                        </a:cubicBezTo>
                        <a:cubicBezTo>
                          <a:pt x="-88" y="23594"/>
                          <a:pt x="177" y="13167"/>
                          <a:pt x="2118" y="2138"/>
                        </a:cubicBezTo>
                        <a:cubicBezTo>
                          <a:pt x="2298" y="1040"/>
                          <a:pt x="3127" y="212"/>
                          <a:pt x="4152" y="32"/>
                        </a:cubicBezTo>
                        <a:cubicBezTo>
                          <a:pt x="4450" y="-6"/>
                          <a:pt x="4736" y="-13"/>
                          <a:pt x="5044" y="25"/>
                        </a:cubicBezTo>
                        <a:cubicBezTo>
                          <a:pt x="5520" y="87"/>
                          <a:pt x="5939" y="309"/>
                          <a:pt x="6261" y="605"/>
                        </a:cubicBezTo>
                        <a:cubicBezTo>
                          <a:pt x="14582" y="7817"/>
                          <a:pt x="21251" y="15672"/>
                          <a:pt x="27507" y="23672"/>
                        </a:cubicBezTo>
                        <a:cubicBezTo>
                          <a:pt x="33693" y="31681"/>
                          <a:pt x="39310" y="39889"/>
                          <a:pt x="44376" y="48334"/>
                        </a:cubicBezTo>
                        <a:cubicBezTo>
                          <a:pt x="54525" y="65195"/>
                          <a:pt x="62782" y="82759"/>
                          <a:pt x="69602" y="100867"/>
                        </a:cubicBezTo>
                        <a:cubicBezTo>
                          <a:pt x="76477" y="118918"/>
                          <a:pt x="81611" y="137657"/>
                          <a:pt x="84301" y="157263"/>
                        </a:cubicBezTo>
                        <a:cubicBezTo>
                          <a:pt x="85643" y="167068"/>
                          <a:pt x="86407" y="177101"/>
                          <a:pt x="86313" y="187443"/>
                        </a:cubicBezTo>
                        <a:cubicBezTo>
                          <a:pt x="86282" y="192622"/>
                          <a:pt x="86014" y="197861"/>
                          <a:pt x="85489" y="203225"/>
                        </a:cubicBezTo>
                        <a:cubicBezTo>
                          <a:pt x="85020" y="208428"/>
                          <a:pt x="84275" y="213714"/>
                          <a:pt x="82904" y="219248"/>
                        </a:cubicBezTo>
                        <a:cubicBezTo>
                          <a:pt x="82890" y="219388"/>
                          <a:pt x="82864" y="219561"/>
                          <a:pt x="82819" y="219688"/>
                        </a:cubicBezTo>
                        <a:close/>
                      </a:path>
                    </a:pathLst>
                  </a:custGeom>
                  <a:solidFill>
                    <a:srgbClr val="FFBF4D"/>
                  </a:solidFill>
                  <a:ln w="6350" cap="flat">
                    <a:solidFill>
                      <a:schemeClr val="accent4">
                        <a:lumMod val="75000"/>
                      </a:schemeClr>
                    </a:solidFill>
                    <a:prstDash val="solid"/>
                    <a:miter/>
                  </a:ln>
                </p:spPr>
                <p:txBody>
                  <a:bodyPr/>
                  <a:lstStyle/>
                  <a:p>
                    <a:endParaRPr lang="en-US"/>
                  </a:p>
                </p:txBody>
              </p:sp>
            </p:grpSp>
          </p:grpSp>
          <p:grpSp>
            <p:nvGrpSpPr>
              <p:cNvPr id="1763" name="Group 1762">
                <a:extLst>
                  <a:ext uri="{FF2B5EF4-FFF2-40B4-BE49-F238E27FC236}">
                    <a16:creationId xmlns:a16="http://schemas.microsoft.com/office/drawing/2014/main" id="{7BD7EA9C-CAB1-9F8E-C26C-E75414FE156D}"/>
                  </a:ext>
                </a:extLst>
              </p:cNvPr>
              <p:cNvGrpSpPr/>
              <p:nvPr/>
            </p:nvGrpSpPr>
            <p:grpSpPr>
              <a:xfrm>
                <a:off x="-3336276" y="3857914"/>
                <a:ext cx="1133826" cy="764660"/>
                <a:chOff x="12023351" y="5382707"/>
                <a:chExt cx="1904264" cy="1284248"/>
              </a:xfrm>
            </p:grpSpPr>
            <p:sp>
              <p:nvSpPr>
                <p:cNvPr id="1764" name="Freeform 2505">
                  <a:extLst>
                    <a:ext uri="{FF2B5EF4-FFF2-40B4-BE49-F238E27FC236}">
                      <a16:creationId xmlns:a16="http://schemas.microsoft.com/office/drawing/2014/main" id="{1307E96A-5321-FCF4-ACC9-4DFEDE5E0535}"/>
                    </a:ext>
                  </a:extLst>
                </p:cNvPr>
                <p:cNvSpPr/>
                <p:nvPr/>
              </p:nvSpPr>
              <p:spPr>
                <a:xfrm>
                  <a:off x="12023351" y="5637233"/>
                  <a:ext cx="553729" cy="513588"/>
                </a:xfrm>
                <a:custGeom>
                  <a:avLst/>
                  <a:gdLst>
                    <a:gd name="csX0" fmla="*/ 394016 w 453650"/>
                    <a:gd name="csY0" fmla="*/ 138254 h 420761"/>
                    <a:gd name="csX1" fmla="*/ 453584 w 453650"/>
                    <a:gd name="csY1" fmla="*/ 303078 h 420761"/>
                    <a:gd name="csX2" fmla="*/ 415231 w 453650"/>
                    <a:gd name="csY2" fmla="*/ 420761 h 420761"/>
                    <a:gd name="csX3" fmla="*/ 28118 w 453650"/>
                    <a:gd name="csY3" fmla="*/ 203884 h 420761"/>
                    <a:gd name="csX4" fmla="*/ 104742 w 453650"/>
                    <a:gd name="csY4" fmla="*/ 832 h 420761"/>
                    <a:gd name="csX5" fmla="*/ 394099 w 453650"/>
                    <a:gd name="csY5" fmla="*/ 138338 h 420761"/>
                    <a:gd name="csX6" fmla="*/ 394099 w 453650"/>
                    <a:gd name="csY6" fmla="*/ 138338 h 420761"/>
                    <a:gd name="csX7" fmla="*/ 72545 w 453650"/>
                    <a:gd name="csY7" fmla="*/ 68377 h 420761"/>
                    <a:gd name="csX8" fmla="*/ 96006 w 453650"/>
                    <a:gd name="csY8" fmla="*/ 211213 h 420761"/>
                    <a:gd name="csX9" fmla="*/ 360155 w 453650"/>
                    <a:gd name="csY9" fmla="*/ 347303 h 420761"/>
                    <a:gd name="csX10" fmla="*/ 348840 w 453650"/>
                    <a:gd name="csY10" fmla="*/ 209214 h 420761"/>
                    <a:gd name="csX11" fmla="*/ 72628 w 453650"/>
                    <a:gd name="csY11" fmla="*/ 68377 h 4207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53650" h="420761">
                      <a:moveTo>
                        <a:pt x="394016" y="138254"/>
                      </a:moveTo>
                      <a:cubicBezTo>
                        <a:pt x="394016" y="138254"/>
                        <a:pt x="451671" y="240280"/>
                        <a:pt x="453584" y="303078"/>
                      </a:cubicBezTo>
                      <a:cubicBezTo>
                        <a:pt x="455498" y="365876"/>
                        <a:pt x="415231" y="420761"/>
                        <a:pt x="415231" y="420761"/>
                      </a:cubicBezTo>
                      <a:cubicBezTo>
                        <a:pt x="415231" y="420761"/>
                        <a:pt x="95674" y="343305"/>
                        <a:pt x="28118" y="203884"/>
                      </a:cubicBezTo>
                      <a:cubicBezTo>
                        <a:pt x="-39438" y="64463"/>
                        <a:pt x="26121" y="7662"/>
                        <a:pt x="104742" y="832"/>
                      </a:cubicBezTo>
                      <a:cubicBezTo>
                        <a:pt x="183362" y="-6081"/>
                        <a:pt x="309738" y="29233"/>
                        <a:pt x="394099" y="138338"/>
                      </a:cubicBezTo>
                      <a:lnTo>
                        <a:pt x="394099" y="138338"/>
                      </a:lnTo>
                      <a:close/>
                      <a:moveTo>
                        <a:pt x="72545" y="68377"/>
                      </a:moveTo>
                      <a:cubicBezTo>
                        <a:pt x="72545" y="68377"/>
                        <a:pt x="7735" y="125428"/>
                        <a:pt x="96006" y="211213"/>
                      </a:cubicBezTo>
                      <a:cubicBezTo>
                        <a:pt x="184278" y="297081"/>
                        <a:pt x="302167" y="364876"/>
                        <a:pt x="360155" y="347303"/>
                      </a:cubicBezTo>
                      <a:cubicBezTo>
                        <a:pt x="418060" y="329730"/>
                        <a:pt x="388941" y="281340"/>
                        <a:pt x="348840" y="209214"/>
                      </a:cubicBezTo>
                      <a:cubicBezTo>
                        <a:pt x="308739" y="137088"/>
                        <a:pt x="161898" y="34813"/>
                        <a:pt x="72628" y="68377"/>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1765" name="Freeform 2506">
                  <a:extLst>
                    <a:ext uri="{FF2B5EF4-FFF2-40B4-BE49-F238E27FC236}">
                      <a16:creationId xmlns:a16="http://schemas.microsoft.com/office/drawing/2014/main" id="{52BB624C-5919-8A61-9C28-25F1DD9805CE}"/>
                    </a:ext>
                  </a:extLst>
                </p:cNvPr>
                <p:cNvSpPr/>
                <p:nvPr/>
              </p:nvSpPr>
              <p:spPr>
                <a:xfrm rot="1760347">
                  <a:off x="12246144" y="5649280"/>
                  <a:ext cx="464885" cy="438615"/>
                </a:xfrm>
                <a:custGeom>
                  <a:avLst/>
                  <a:gdLst>
                    <a:gd name="csX0" fmla="*/ 394016 w 453650"/>
                    <a:gd name="csY0" fmla="*/ 138254 h 420761"/>
                    <a:gd name="csX1" fmla="*/ 453584 w 453650"/>
                    <a:gd name="csY1" fmla="*/ 303078 h 420761"/>
                    <a:gd name="csX2" fmla="*/ 415231 w 453650"/>
                    <a:gd name="csY2" fmla="*/ 420761 h 420761"/>
                    <a:gd name="csX3" fmla="*/ 28118 w 453650"/>
                    <a:gd name="csY3" fmla="*/ 203884 h 420761"/>
                    <a:gd name="csX4" fmla="*/ 104742 w 453650"/>
                    <a:gd name="csY4" fmla="*/ 832 h 420761"/>
                    <a:gd name="csX5" fmla="*/ 394099 w 453650"/>
                    <a:gd name="csY5" fmla="*/ 138338 h 420761"/>
                    <a:gd name="csX6" fmla="*/ 394099 w 453650"/>
                    <a:gd name="csY6" fmla="*/ 138338 h 420761"/>
                    <a:gd name="csX7" fmla="*/ 72545 w 453650"/>
                    <a:gd name="csY7" fmla="*/ 68377 h 420761"/>
                    <a:gd name="csX8" fmla="*/ 96006 w 453650"/>
                    <a:gd name="csY8" fmla="*/ 211213 h 420761"/>
                    <a:gd name="csX9" fmla="*/ 360155 w 453650"/>
                    <a:gd name="csY9" fmla="*/ 347303 h 420761"/>
                    <a:gd name="csX10" fmla="*/ 348840 w 453650"/>
                    <a:gd name="csY10" fmla="*/ 209214 h 420761"/>
                    <a:gd name="csX11" fmla="*/ 72628 w 453650"/>
                    <a:gd name="csY11" fmla="*/ 68377 h 420761"/>
                    <a:gd name="csX0" fmla="*/ 383302 w 450546"/>
                    <a:gd name="csY0" fmla="*/ 138821 h 424104"/>
                    <a:gd name="csX1" fmla="*/ 442870 w 450546"/>
                    <a:gd name="csY1" fmla="*/ 303645 h 424104"/>
                    <a:gd name="csX2" fmla="*/ 404517 w 450546"/>
                    <a:gd name="csY2" fmla="*/ 421328 h 424104"/>
                    <a:gd name="csX3" fmla="*/ 26587 w 450546"/>
                    <a:gd name="csY3" fmla="*/ 195775 h 424104"/>
                    <a:gd name="csX4" fmla="*/ 94028 w 450546"/>
                    <a:gd name="csY4" fmla="*/ 1399 h 424104"/>
                    <a:gd name="csX5" fmla="*/ 383385 w 450546"/>
                    <a:gd name="csY5" fmla="*/ 138905 h 424104"/>
                    <a:gd name="csX6" fmla="*/ 383385 w 450546"/>
                    <a:gd name="csY6" fmla="*/ 138905 h 424104"/>
                    <a:gd name="csX7" fmla="*/ 383302 w 450546"/>
                    <a:gd name="csY7" fmla="*/ 138821 h 424104"/>
                    <a:gd name="csX8" fmla="*/ 61831 w 450546"/>
                    <a:gd name="csY8" fmla="*/ 68944 h 424104"/>
                    <a:gd name="csX9" fmla="*/ 85292 w 450546"/>
                    <a:gd name="csY9" fmla="*/ 211780 h 424104"/>
                    <a:gd name="csX10" fmla="*/ 349441 w 450546"/>
                    <a:gd name="csY10" fmla="*/ 347870 h 424104"/>
                    <a:gd name="csX11" fmla="*/ 338126 w 450546"/>
                    <a:gd name="csY11" fmla="*/ 209781 h 424104"/>
                    <a:gd name="csX12" fmla="*/ 61914 w 450546"/>
                    <a:gd name="csY12" fmla="*/ 68944 h 424104"/>
                    <a:gd name="csX13" fmla="*/ 61831 w 450546"/>
                    <a:gd name="csY13" fmla="*/ 68944 h 424104"/>
                    <a:gd name="csX0" fmla="*/ 383302 w 448592"/>
                    <a:gd name="csY0" fmla="*/ 138821 h 423239"/>
                    <a:gd name="csX1" fmla="*/ 442870 w 448592"/>
                    <a:gd name="csY1" fmla="*/ 303645 h 423239"/>
                    <a:gd name="csX2" fmla="*/ 404517 w 448592"/>
                    <a:gd name="csY2" fmla="*/ 421328 h 423239"/>
                    <a:gd name="csX3" fmla="*/ 26587 w 448592"/>
                    <a:gd name="csY3" fmla="*/ 195775 h 423239"/>
                    <a:gd name="csX4" fmla="*/ 94028 w 448592"/>
                    <a:gd name="csY4" fmla="*/ 1399 h 423239"/>
                    <a:gd name="csX5" fmla="*/ 383385 w 448592"/>
                    <a:gd name="csY5" fmla="*/ 138905 h 423239"/>
                    <a:gd name="csX6" fmla="*/ 383385 w 448592"/>
                    <a:gd name="csY6" fmla="*/ 138905 h 423239"/>
                    <a:gd name="csX7" fmla="*/ 383302 w 448592"/>
                    <a:gd name="csY7" fmla="*/ 138821 h 423239"/>
                    <a:gd name="csX8" fmla="*/ 61831 w 448592"/>
                    <a:gd name="csY8" fmla="*/ 68944 h 423239"/>
                    <a:gd name="csX9" fmla="*/ 85292 w 448592"/>
                    <a:gd name="csY9" fmla="*/ 211780 h 423239"/>
                    <a:gd name="csX10" fmla="*/ 349441 w 448592"/>
                    <a:gd name="csY10" fmla="*/ 347870 h 423239"/>
                    <a:gd name="csX11" fmla="*/ 338126 w 448592"/>
                    <a:gd name="csY11" fmla="*/ 209781 h 423239"/>
                    <a:gd name="csX12" fmla="*/ 61914 w 448592"/>
                    <a:gd name="csY12" fmla="*/ 68944 h 423239"/>
                    <a:gd name="csX13" fmla="*/ 61831 w 448592"/>
                    <a:gd name="csY13" fmla="*/ 68944 h 423239"/>
                    <a:gd name="csX0" fmla="*/ 383302 w 448592"/>
                    <a:gd name="csY0" fmla="*/ 138821 h 423239"/>
                    <a:gd name="csX1" fmla="*/ 442870 w 448592"/>
                    <a:gd name="csY1" fmla="*/ 303645 h 423239"/>
                    <a:gd name="csX2" fmla="*/ 404517 w 448592"/>
                    <a:gd name="csY2" fmla="*/ 421328 h 423239"/>
                    <a:gd name="csX3" fmla="*/ 26587 w 448592"/>
                    <a:gd name="csY3" fmla="*/ 195775 h 423239"/>
                    <a:gd name="csX4" fmla="*/ 94028 w 448592"/>
                    <a:gd name="csY4" fmla="*/ 1399 h 423239"/>
                    <a:gd name="csX5" fmla="*/ 383385 w 448592"/>
                    <a:gd name="csY5" fmla="*/ 138905 h 423239"/>
                    <a:gd name="csX6" fmla="*/ 383385 w 448592"/>
                    <a:gd name="csY6" fmla="*/ 138905 h 423239"/>
                    <a:gd name="csX7" fmla="*/ 383302 w 448592"/>
                    <a:gd name="csY7" fmla="*/ 138821 h 423239"/>
                    <a:gd name="csX8" fmla="*/ 61831 w 448592"/>
                    <a:gd name="csY8" fmla="*/ 68944 h 423239"/>
                    <a:gd name="csX9" fmla="*/ 85292 w 448592"/>
                    <a:gd name="csY9" fmla="*/ 211780 h 423239"/>
                    <a:gd name="csX10" fmla="*/ 349441 w 448592"/>
                    <a:gd name="csY10" fmla="*/ 347870 h 423239"/>
                    <a:gd name="csX11" fmla="*/ 338126 w 448592"/>
                    <a:gd name="csY11" fmla="*/ 209781 h 423239"/>
                    <a:gd name="csX12" fmla="*/ 61914 w 448592"/>
                    <a:gd name="csY12" fmla="*/ 68944 h 423239"/>
                    <a:gd name="csX13" fmla="*/ 61831 w 448592"/>
                    <a:gd name="csY13" fmla="*/ 68944 h 4232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48592" h="423239">
                      <a:moveTo>
                        <a:pt x="383302" y="138821"/>
                      </a:moveTo>
                      <a:cubicBezTo>
                        <a:pt x="383302" y="138821"/>
                        <a:pt x="440957" y="240847"/>
                        <a:pt x="442870" y="303645"/>
                      </a:cubicBezTo>
                      <a:cubicBezTo>
                        <a:pt x="444784" y="366443"/>
                        <a:pt x="468067" y="403923"/>
                        <a:pt x="404517" y="421328"/>
                      </a:cubicBezTo>
                      <a:cubicBezTo>
                        <a:pt x="340967" y="438733"/>
                        <a:pt x="94143" y="335196"/>
                        <a:pt x="26587" y="195775"/>
                      </a:cubicBezTo>
                      <a:cubicBezTo>
                        <a:pt x="-40969" y="56354"/>
                        <a:pt x="34562" y="10877"/>
                        <a:pt x="94028" y="1399"/>
                      </a:cubicBezTo>
                      <a:cubicBezTo>
                        <a:pt x="153494" y="-8079"/>
                        <a:pt x="299024" y="29800"/>
                        <a:pt x="383385" y="138905"/>
                      </a:cubicBezTo>
                      <a:lnTo>
                        <a:pt x="383385" y="138905"/>
                      </a:lnTo>
                      <a:cubicBezTo>
                        <a:pt x="383357" y="138877"/>
                        <a:pt x="383330" y="138849"/>
                        <a:pt x="383302" y="138821"/>
                      </a:cubicBezTo>
                      <a:close/>
                      <a:moveTo>
                        <a:pt x="61831" y="68944"/>
                      </a:moveTo>
                      <a:cubicBezTo>
                        <a:pt x="61831" y="68944"/>
                        <a:pt x="11384" y="113350"/>
                        <a:pt x="85292" y="211780"/>
                      </a:cubicBezTo>
                      <a:cubicBezTo>
                        <a:pt x="160542" y="311997"/>
                        <a:pt x="291453" y="365443"/>
                        <a:pt x="349441" y="347870"/>
                      </a:cubicBezTo>
                      <a:cubicBezTo>
                        <a:pt x="407346" y="330297"/>
                        <a:pt x="378227" y="281907"/>
                        <a:pt x="338126" y="209781"/>
                      </a:cubicBezTo>
                      <a:cubicBezTo>
                        <a:pt x="298025" y="137655"/>
                        <a:pt x="151184" y="35380"/>
                        <a:pt x="61914" y="68944"/>
                      </a:cubicBezTo>
                      <a:lnTo>
                        <a:pt x="61831" y="68944"/>
                      </a:ln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1766" name="Freeform 2507">
                  <a:extLst>
                    <a:ext uri="{FF2B5EF4-FFF2-40B4-BE49-F238E27FC236}">
                      <a16:creationId xmlns:a16="http://schemas.microsoft.com/office/drawing/2014/main" id="{2BA8F64C-EB3A-7809-6C46-F799672116AF}"/>
                    </a:ext>
                  </a:extLst>
                </p:cNvPr>
                <p:cNvSpPr/>
                <p:nvPr/>
              </p:nvSpPr>
              <p:spPr>
                <a:xfrm>
                  <a:off x="13224502" y="6236026"/>
                  <a:ext cx="175092" cy="127691"/>
                </a:xfrm>
                <a:custGeom>
                  <a:avLst/>
                  <a:gdLst>
                    <a:gd name="csX0" fmla="*/ 15126 w 143446"/>
                    <a:gd name="csY0" fmla="*/ 99011 h 104611"/>
                    <a:gd name="csX1" fmla="*/ 99571 w 143446"/>
                    <a:gd name="csY1" fmla="*/ 84769 h 104611"/>
                    <a:gd name="csX2" fmla="*/ 120203 w 143446"/>
                    <a:gd name="csY2" fmla="*/ 2066 h 104611"/>
                    <a:gd name="csX3" fmla="*/ 11965 w 143446"/>
                    <a:gd name="csY3" fmla="*/ 37213 h 104611"/>
                    <a:gd name="csX4" fmla="*/ 15043 w 143446"/>
                    <a:gd name="csY4" fmla="*/ 99011 h 104611"/>
                  </a:gdLst>
                  <a:ahLst/>
                  <a:cxnLst>
                    <a:cxn ang="0">
                      <a:pos x="csX0" y="csY0"/>
                    </a:cxn>
                    <a:cxn ang="0">
                      <a:pos x="csX1" y="csY1"/>
                    </a:cxn>
                    <a:cxn ang="0">
                      <a:pos x="csX2" y="csY2"/>
                    </a:cxn>
                    <a:cxn ang="0">
                      <a:pos x="csX3" y="csY3"/>
                    </a:cxn>
                    <a:cxn ang="0">
                      <a:pos x="csX4" y="csY4"/>
                    </a:cxn>
                  </a:cxnLst>
                  <a:rect l="l" t="t" r="r" b="b"/>
                  <a:pathLst>
                    <a:path w="143446" h="104611">
                      <a:moveTo>
                        <a:pt x="15126" y="99011"/>
                      </a:moveTo>
                      <a:cubicBezTo>
                        <a:pt x="15126" y="99011"/>
                        <a:pt x="49819" y="118500"/>
                        <a:pt x="99571" y="84769"/>
                      </a:cubicBezTo>
                      <a:cubicBezTo>
                        <a:pt x="149322" y="51038"/>
                        <a:pt x="157559" y="14475"/>
                        <a:pt x="120203" y="2066"/>
                      </a:cubicBezTo>
                      <a:cubicBezTo>
                        <a:pt x="82848" y="-10344"/>
                        <a:pt x="11965" y="37213"/>
                        <a:pt x="11965" y="37213"/>
                      </a:cubicBezTo>
                      <a:cubicBezTo>
                        <a:pt x="11965" y="37213"/>
                        <a:pt x="-16904" y="89600"/>
                        <a:pt x="15043" y="99011"/>
                      </a:cubicBezTo>
                      <a:close/>
                    </a:path>
                  </a:pathLst>
                </a:custGeom>
                <a:solidFill>
                  <a:srgbClr val="E6D17E"/>
                </a:solidFill>
                <a:ln w="3175" cap="flat">
                  <a:solidFill>
                    <a:schemeClr val="tx1"/>
                  </a:solidFill>
                  <a:prstDash val="solid"/>
                  <a:miter/>
                </a:ln>
              </p:spPr>
              <p:txBody>
                <a:bodyPr/>
                <a:lstStyle/>
                <a:p>
                  <a:endParaRPr lang="en-US"/>
                </a:p>
              </p:txBody>
            </p:sp>
            <p:sp>
              <p:nvSpPr>
                <p:cNvPr id="1767" name="Freeform 2508">
                  <a:extLst>
                    <a:ext uri="{FF2B5EF4-FFF2-40B4-BE49-F238E27FC236}">
                      <a16:creationId xmlns:a16="http://schemas.microsoft.com/office/drawing/2014/main" id="{E7921FF9-8759-1EDC-0F28-1B32D2BCFA6C}"/>
                    </a:ext>
                  </a:extLst>
                </p:cNvPr>
                <p:cNvSpPr/>
                <p:nvPr/>
              </p:nvSpPr>
              <p:spPr>
                <a:xfrm>
                  <a:off x="13077352" y="6247938"/>
                  <a:ext cx="104125" cy="85143"/>
                </a:xfrm>
                <a:custGeom>
                  <a:avLst/>
                  <a:gdLst>
                    <a:gd name="csX0" fmla="*/ 6312 w 85306"/>
                    <a:gd name="csY0" fmla="*/ 62770 h 69756"/>
                    <a:gd name="csX1" fmla="*/ 55731 w 85306"/>
                    <a:gd name="csY1" fmla="*/ 61438 h 69756"/>
                    <a:gd name="csX2" fmla="*/ 73368 w 85306"/>
                    <a:gd name="csY2" fmla="*/ 1055 h 69756"/>
                    <a:gd name="csX3" fmla="*/ 6312 w 85306"/>
                    <a:gd name="csY3" fmla="*/ 62770 h 69756"/>
                  </a:gdLst>
                  <a:ahLst/>
                  <a:cxnLst>
                    <a:cxn ang="0">
                      <a:pos x="csX0" y="csY0"/>
                    </a:cxn>
                    <a:cxn ang="0">
                      <a:pos x="csX1" y="csY1"/>
                    </a:cxn>
                    <a:cxn ang="0">
                      <a:pos x="csX2" y="csY2"/>
                    </a:cxn>
                    <a:cxn ang="0">
                      <a:pos x="csX3" y="csY3"/>
                    </a:cxn>
                  </a:cxnLst>
                  <a:rect l="l" t="t" r="r" b="b"/>
                  <a:pathLst>
                    <a:path w="85306" h="69756">
                      <a:moveTo>
                        <a:pt x="6312" y="62770"/>
                      </a:moveTo>
                      <a:cubicBezTo>
                        <a:pt x="6312" y="62770"/>
                        <a:pt x="26612" y="79344"/>
                        <a:pt x="55731" y="61438"/>
                      </a:cubicBezTo>
                      <a:cubicBezTo>
                        <a:pt x="84850" y="43531"/>
                        <a:pt x="95748" y="8551"/>
                        <a:pt x="73368" y="1055"/>
                      </a:cubicBezTo>
                      <a:cubicBezTo>
                        <a:pt x="50989" y="-6357"/>
                        <a:pt x="-21642" y="26457"/>
                        <a:pt x="6312" y="62770"/>
                      </a:cubicBezTo>
                      <a:close/>
                    </a:path>
                  </a:pathLst>
                </a:custGeom>
                <a:solidFill>
                  <a:srgbClr val="E6D17E"/>
                </a:solidFill>
                <a:ln w="3175" cap="flat">
                  <a:solidFill>
                    <a:schemeClr val="tx1"/>
                  </a:solidFill>
                  <a:prstDash val="solid"/>
                  <a:miter/>
                </a:ln>
              </p:spPr>
              <p:txBody>
                <a:bodyPr/>
                <a:lstStyle/>
                <a:p>
                  <a:endParaRPr lang="en-US"/>
                </a:p>
              </p:txBody>
            </p:sp>
            <p:sp>
              <p:nvSpPr>
                <p:cNvPr id="1768" name="Freeform 2509">
                  <a:extLst>
                    <a:ext uri="{FF2B5EF4-FFF2-40B4-BE49-F238E27FC236}">
                      <a16:creationId xmlns:a16="http://schemas.microsoft.com/office/drawing/2014/main" id="{3675BFBE-6B23-9E8E-7D6D-B3C443315686}"/>
                    </a:ext>
                  </a:extLst>
                </p:cNvPr>
                <p:cNvSpPr/>
                <p:nvPr/>
              </p:nvSpPr>
              <p:spPr>
                <a:xfrm>
                  <a:off x="13386308" y="6325777"/>
                  <a:ext cx="116323" cy="84582"/>
                </a:xfrm>
                <a:custGeom>
                  <a:avLst/>
                  <a:gdLst>
                    <a:gd name="csX0" fmla="*/ 95299 w 95298"/>
                    <a:gd name="csY0" fmla="*/ 16486 h 69296"/>
                    <a:gd name="csX1" fmla="*/ 36729 w 95298"/>
                    <a:gd name="csY1" fmla="*/ 9241 h 69296"/>
                    <a:gd name="csX2" fmla="*/ 5280 w 95298"/>
                    <a:gd name="csY2" fmla="*/ 68707 h 69296"/>
                    <a:gd name="csX3" fmla="*/ 95299 w 95298"/>
                    <a:gd name="csY3" fmla="*/ 16486 h 69296"/>
                  </a:gdLst>
                  <a:ahLst/>
                  <a:cxnLst>
                    <a:cxn ang="0">
                      <a:pos x="csX0" y="csY0"/>
                    </a:cxn>
                    <a:cxn ang="0">
                      <a:pos x="csX1" y="csY1"/>
                    </a:cxn>
                    <a:cxn ang="0">
                      <a:pos x="csX2" y="csY2"/>
                    </a:cxn>
                    <a:cxn ang="0">
                      <a:pos x="csX3" y="csY3"/>
                    </a:cxn>
                  </a:cxnLst>
                  <a:rect l="l" t="t" r="r" b="b"/>
                  <a:pathLst>
                    <a:path w="95298" h="69296">
                      <a:moveTo>
                        <a:pt x="95299" y="16486"/>
                      </a:moveTo>
                      <a:cubicBezTo>
                        <a:pt x="95299" y="16486"/>
                        <a:pt x="57278" y="-15162"/>
                        <a:pt x="36729" y="9241"/>
                      </a:cubicBezTo>
                      <a:cubicBezTo>
                        <a:pt x="16179" y="33643"/>
                        <a:pt x="-11775" y="64293"/>
                        <a:pt x="5280" y="68707"/>
                      </a:cubicBezTo>
                      <a:cubicBezTo>
                        <a:pt x="22336" y="73121"/>
                        <a:pt x="89226" y="52466"/>
                        <a:pt x="95299" y="16486"/>
                      </a:cubicBezTo>
                      <a:close/>
                    </a:path>
                  </a:pathLst>
                </a:custGeom>
                <a:solidFill>
                  <a:srgbClr val="E6D17E"/>
                </a:solidFill>
                <a:ln w="3175" cap="flat">
                  <a:solidFill>
                    <a:schemeClr val="tx1"/>
                  </a:solidFill>
                  <a:prstDash val="solid"/>
                  <a:miter/>
                </a:ln>
              </p:spPr>
              <p:txBody>
                <a:bodyPr/>
                <a:lstStyle/>
                <a:p>
                  <a:endParaRPr lang="en-US"/>
                </a:p>
              </p:txBody>
            </p:sp>
            <p:sp>
              <p:nvSpPr>
                <p:cNvPr id="1769" name="Freeform 2510">
                  <a:extLst>
                    <a:ext uri="{FF2B5EF4-FFF2-40B4-BE49-F238E27FC236}">
                      <a16:creationId xmlns:a16="http://schemas.microsoft.com/office/drawing/2014/main" id="{D6EB0AEE-4B51-8B2E-31CA-AD1D743DFB62}"/>
                    </a:ext>
                  </a:extLst>
                </p:cNvPr>
                <p:cNvSpPr/>
                <p:nvPr/>
              </p:nvSpPr>
              <p:spPr>
                <a:xfrm>
                  <a:off x="12297517" y="5382707"/>
                  <a:ext cx="732401" cy="1098303"/>
                </a:xfrm>
                <a:custGeom>
                  <a:avLst/>
                  <a:gdLst>
                    <a:gd name="csX0" fmla="*/ 581725 w 600028"/>
                    <a:gd name="csY0" fmla="*/ 624372 h 899799"/>
                    <a:gd name="csX1" fmla="*/ 600028 w 600028"/>
                    <a:gd name="csY1" fmla="*/ 899799 h 899799"/>
                    <a:gd name="csX2" fmla="*/ 456598 w 600028"/>
                    <a:gd name="csY2" fmla="*/ 769373 h 899799"/>
                    <a:gd name="csX3" fmla="*/ 255013 w 600028"/>
                    <a:gd name="csY3" fmla="*/ 654271 h 899799"/>
                    <a:gd name="csX4" fmla="*/ 166991 w 600028"/>
                    <a:gd name="csY4" fmla="*/ 618208 h 899799"/>
                    <a:gd name="csX5" fmla="*/ 681 w 600028"/>
                    <a:gd name="csY5" fmla="*/ 262659 h 899799"/>
                    <a:gd name="csX6" fmla="*/ 387295 w 600028"/>
                    <a:gd name="csY6" fmla="*/ 125321 h 899799"/>
                    <a:gd name="csX7" fmla="*/ 441289 w 600028"/>
                    <a:gd name="csY7" fmla="*/ 361604 h 899799"/>
                    <a:gd name="csX8" fmla="*/ 453353 w 600028"/>
                    <a:gd name="csY8" fmla="*/ 490197 h 899799"/>
                    <a:gd name="csX9" fmla="*/ 581725 w 600028"/>
                    <a:gd name="csY9" fmla="*/ 624288 h 899799"/>
                    <a:gd name="csX10" fmla="*/ 581725 w 600028"/>
                    <a:gd name="csY10" fmla="*/ 624288 h 899799"/>
                    <a:gd name="csX11" fmla="*/ 219654 w 600028"/>
                    <a:gd name="csY11" fmla="*/ 63106 h 899799"/>
                    <a:gd name="csX12" fmla="*/ 67488 w 600028"/>
                    <a:gd name="csY12" fmla="*/ 198446 h 899799"/>
                    <a:gd name="csX13" fmla="*/ 107755 w 600028"/>
                    <a:gd name="csY13" fmla="*/ 470459 h 899799"/>
                    <a:gd name="csX14" fmla="*/ 228889 w 600028"/>
                    <a:gd name="csY14" fmla="*/ 511519 h 899799"/>
                    <a:gd name="csX15" fmla="*/ 312584 w 600028"/>
                    <a:gd name="csY15" fmla="*/ 466877 h 899799"/>
                    <a:gd name="csX16" fmla="*/ 361920 w 600028"/>
                    <a:gd name="csY16" fmla="*/ 385090 h 899799"/>
                    <a:gd name="csX17" fmla="*/ 390373 w 600028"/>
                    <a:gd name="csY17" fmla="*/ 325207 h 899799"/>
                    <a:gd name="csX18" fmla="*/ 219654 w 600028"/>
                    <a:gd name="csY18" fmla="*/ 62939 h 8997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600028" h="899799">
                      <a:moveTo>
                        <a:pt x="581725" y="624372"/>
                      </a:moveTo>
                      <a:lnTo>
                        <a:pt x="600028" y="899799"/>
                      </a:lnTo>
                      <a:cubicBezTo>
                        <a:pt x="600028" y="899799"/>
                        <a:pt x="513421" y="794192"/>
                        <a:pt x="456598" y="769373"/>
                      </a:cubicBezTo>
                      <a:cubicBezTo>
                        <a:pt x="399774" y="744470"/>
                        <a:pt x="297443" y="680756"/>
                        <a:pt x="255013" y="654271"/>
                      </a:cubicBezTo>
                      <a:cubicBezTo>
                        <a:pt x="212582" y="627786"/>
                        <a:pt x="187208" y="634533"/>
                        <a:pt x="166991" y="618208"/>
                      </a:cubicBezTo>
                      <a:cubicBezTo>
                        <a:pt x="146774" y="601884"/>
                        <a:pt x="-11632" y="481952"/>
                        <a:pt x="681" y="262659"/>
                      </a:cubicBezTo>
                      <a:cubicBezTo>
                        <a:pt x="16156" y="-12352"/>
                        <a:pt x="283133" y="-93223"/>
                        <a:pt x="387295" y="125321"/>
                      </a:cubicBezTo>
                      <a:cubicBezTo>
                        <a:pt x="428810" y="212521"/>
                        <a:pt x="433802" y="291143"/>
                        <a:pt x="441289" y="361604"/>
                      </a:cubicBezTo>
                      <a:cubicBezTo>
                        <a:pt x="448860" y="432064"/>
                        <a:pt x="431555" y="464295"/>
                        <a:pt x="453353" y="490197"/>
                      </a:cubicBezTo>
                      <a:cubicBezTo>
                        <a:pt x="475150" y="516099"/>
                        <a:pt x="543954" y="554245"/>
                        <a:pt x="581725" y="624288"/>
                      </a:cubicBezTo>
                      <a:lnTo>
                        <a:pt x="581725" y="624288"/>
                      </a:lnTo>
                      <a:close/>
                      <a:moveTo>
                        <a:pt x="219654" y="63106"/>
                      </a:moveTo>
                      <a:cubicBezTo>
                        <a:pt x="219654" y="63106"/>
                        <a:pt x="105259" y="51529"/>
                        <a:pt x="67488" y="198446"/>
                      </a:cubicBezTo>
                      <a:cubicBezTo>
                        <a:pt x="29717" y="345363"/>
                        <a:pt x="64909" y="423485"/>
                        <a:pt x="107755" y="470459"/>
                      </a:cubicBezTo>
                      <a:cubicBezTo>
                        <a:pt x="150601" y="517432"/>
                        <a:pt x="200186" y="521596"/>
                        <a:pt x="228889" y="511519"/>
                      </a:cubicBezTo>
                      <a:cubicBezTo>
                        <a:pt x="257592" y="501441"/>
                        <a:pt x="272900" y="475289"/>
                        <a:pt x="312584" y="466877"/>
                      </a:cubicBezTo>
                      <a:cubicBezTo>
                        <a:pt x="352269" y="458465"/>
                        <a:pt x="365913" y="415906"/>
                        <a:pt x="361920" y="385090"/>
                      </a:cubicBezTo>
                      <a:cubicBezTo>
                        <a:pt x="357927" y="354274"/>
                        <a:pt x="390373" y="325207"/>
                        <a:pt x="390373" y="325207"/>
                      </a:cubicBezTo>
                      <a:cubicBezTo>
                        <a:pt x="390373" y="325207"/>
                        <a:pt x="374316" y="101001"/>
                        <a:pt x="219654" y="62939"/>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1770" name="Freeform 2511">
                  <a:extLst>
                    <a:ext uri="{FF2B5EF4-FFF2-40B4-BE49-F238E27FC236}">
                      <a16:creationId xmlns:a16="http://schemas.microsoft.com/office/drawing/2014/main" id="{D18651A3-215C-4DFA-7EA2-94A8468C5459}"/>
                    </a:ext>
                  </a:extLst>
                </p:cNvPr>
                <p:cNvSpPr/>
                <p:nvPr/>
              </p:nvSpPr>
              <p:spPr>
                <a:xfrm>
                  <a:off x="12755625" y="5590367"/>
                  <a:ext cx="1171990" cy="488154"/>
                </a:xfrm>
                <a:custGeom>
                  <a:avLst/>
                  <a:gdLst>
                    <a:gd name="csX0" fmla="*/ 47755 w 960169"/>
                    <a:gd name="csY0" fmla="*/ 69461 h 399926"/>
                    <a:gd name="csX1" fmla="*/ 242517 w 960169"/>
                    <a:gd name="csY1" fmla="*/ 154912 h 399926"/>
                    <a:gd name="csX2" fmla="*/ 514653 w 960169"/>
                    <a:gd name="csY2" fmla="*/ 88117 h 399926"/>
                    <a:gd name="csX3" fmla="*/ 840117 w 960169"/>
                    <a:gd name="csY3" fmla="*/ 40061 h 399926"/>
                    <a:gd name="csX4" fmla="*/ 925476 w 960169"/>
                    <a:gd name="csY4" fmla="*/ 0 h 399926"/>
                    <a:gd name="csX5" fmla="*/ 960170 w 960169"/>
                    <a:gd name="csY5" fmla="*/ 34730 h 399926"/>
                    <a:gd name="csX6" fmla="*/ 746771 w 960169"/>
                    <a:gd name="csY6" fmla="*/ 130843 h 399926"/>
                    <a:gd name="csX7" fmla="*/ 620645 w 960169"/>
                    <a:gd name="csY7" fmla="*/ 172652 h 399926"/>
                    <a:gd name="csX8" fmla="*/ 538613 w 960169"/>
                    <a:gd name="csY8" fmla="*/ 282257 h 399926"/>
                    <a:gd name="csX9" fmla="*/ 504836 w 960169"/>
                    <a:gd name="csY9" fmla="*/ 291252 h 399926"/>
                    <a:gd name="csX10" fmla="*/ 546683 w 960169"/>
                    <a:gd name="csY10" fmla="*/ 188893 h 399926"/>
                    <a:gd name="csX11" fmla="*/ 341355 w 960169"/>
                    <a:gd name="csY11" fmla="*/ 285588 h 399926"/>
                    <a:gd name="csX12" fmla="*/ 282701 w 960169"/>
                    <a:gd name="csY12" fmla="*/ 360379 h 399926"/>
                    <a:gd name="csX13" fmla="*/ 281370 w 960169"/>
                    <a:gd name="csY13" fmla="*/ 322984 h 399926"/>
                    <a:gd name="csX14" fmla="*/ 380041 w 960169"/>
                    <a:gd name="csY14" fmla="*/ 229537 h 399926"/>
                    <a:gd name="csX15" fmla="*/ 309324 w 960169"/>
                    <a:gd name="csY15" fmla="*/ 234867 h 399926"/>
                    <a:gd name="csX16" fmla="*/ 169305 w 960169"/>
                    <a:gd name="csY16" fmla="*/ 375038 h 399926"/>
                    <a:gd name="csX17" fmla="*/ 146592 w 960169"/>
                    <a:gd name="csY17" fmla="*/ 388364 h 399926"/>
                    <a:gd name="csX18" fmla="*/ 169305 w 960169"/>
                    <a:gd name="csY18" fmla="*/ 334977 h 399926"/>
                    <a:gd name="csX19" fmla="*/ 121300 w 960169"/>
                    <a:gd name="csY19" fmla="*/ 354966 h 399926"/>
                    <a:gd name="csX20" fmla="*/ 117307 w 960169"/>
                    <a:gd name="csY20" fmla="*/ 336310 h 399926"/>
                    <a:gd name="csX21" fmla="*/ 154662 w 960169"/>
                    <a:gd name="csY21" fmla="*/ 317654 h 399926"/>
                    <a:gd name="csX22" fmla="*/ 119969 w 960169"/>
                    <a:gd name="csY22" fmla="*/ 314989 h 399926"/>
                    <a:gd name="csX23" fmla="*/ 123963 w 960169"/>
                    <a:gd name="csY23" fmla="*/ 298998 h 399926"/>
                    <a:gd name="csX24" fmla="*/ 179954 w 960169"/>
                    <a:gd name="csY24" fmla="*/ 288337 h 399926"/>
                    <a:gd name="csX25" fmla="*/ 279956 w 960169"/>
                    <a:gd name="csY25" fmla="*/ 228288 h 399926"/>
                    <a:gd name="csX26" fmla="*/ 194596 w 960169"/>
                    <a:gd name="csY26" fmla="*/ 233618 h 399926"/>
                    <a:gd name="csX27" fmla="*/ 66640 w 960169"/>
                    <a:gd name="csY27" fmla="*/ 276927 h 399926"/>
                    <a:gd name="csX28" fmla="*/ 26623 w 960169"/>
                    <a:gd name="csY28" fmla="*/ 304994 h 399926"/>
                    <a:gd name="csX29" fmla="*/ 23295 w 960169"/>
                    <a:gd name="csY29" fmla="*/ 293001 h 399926"/>
                    <a:gd name="csX30" fmla="*/ 48670 w 960169"/>
                    <a:gd name="csY30" fmla="*/ 258937 h 399926"/>
                    <a:gd name="csX31" fmla="*/ 1997 w 960169"/>
                    <a:gd name="csY31" fmla="*/ 262268 h 399926"/>
                    <a:gd name="csX32" fmla="*/ 0 w 960169"/>
                    <a:gd name="csY32" fmla="*/ 243612 h 399926"/>
                    <a:gd name="csX33" fmla="*/ 39352 w 960169"/>
                    <a:gd name="csY33" fmla="*/ 228954 h 399926"/>
                    <a:gd name="csX34" fmla="*/ 22047 w 960169"/>
                    <a:gd name="csY34" fmla="*/ 210964 h 399926"/>
                    <a:gd name="csX35" fmla="*/ 26041 w 960169"/>
                    <a:gd name="csY35" fmla="*/ 198971 h 399926"/>
                    <a:gd name="csX36" fmla="*/ 72631 w 960169"/>
                    <a:gd name="csY36" fmla="*/ 225706 h 399926"/>
                    <a:gd name="csX37" fmla="*/ 259323 w 960169"/>
                    <a:gd name="csY37" fmla="*/ 180315 h 399926"/>
                    <a:gd name="csX38" fmla="*/ 75293 w 960169"/>
                    <a:gd name="csY38" fmla="*/ 144252 h 399926"/>
                    <a:gd name="csX39" fmla="*/ 11315 w 960169"/>
                    <a:gd name="csY39" fmla="*/ 117517 h 399926"/>
                    <a:gd name="csX40" fmla="*/ 36690 w 960169"/>
                    <a:gd name="csY40" fmla="*/ 116184 h 399926"/>
                    <a:gd name="csX41" fmla="*/ 9318 w 960169"/>
                    <a:gd name="csY41" fmla="*/ 89449 h 399926"/>
                    <a:gd name="csX42" fmla="*/ 17970 w 960169"/>
                    <a:gd name="csY42" fmla="*/ 81454 h 399926"/>
                    <a:gd name="csX43" fmla="*/ 48004 w 960169"/>
                    <a:gd name="csY43" fmla="*/ 102858 h 399926"/>
                    <a:gd name="csX44" fmla="*/ 35358 w 960169"/>
                    <a:gd name="csY44" fmla="*/ 71460 h 399926"/>
                    <a:gd name="csX45" fmla="*/ 48087 w 960169"/>
                    <a:gd name="csY45" fmla="*/ 69461 h 399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960169" h="399926">
                      <a:moveTo>
                        <a:pt x="47755" y="69461"/>
                      </a:moveTo>
                      <a:cubicBezTo>
                        <a:pt x="47755" y="69461"/>
                        <a:pt x="151833" y="165573"/>
                        <a:pt x="242517" y="154912"/>
                      </a:cubicBezTo>
                      <a:cubicBezTo>
                        <a:pt x="333202" y="144252"/>
                        <a:pt x="455916" y="80121"/>
                        <a:pt x="514653" y="88117"/>
                      </a:cubicBezTo>
                      <a:cubicBezTo>
                        <a:pt x="573306" y="96112"/>
                        <a:pt x="792113" y="56052"/>
                        <a:pt x="840117" y="40061"/>
                      </a:cubicBezTo>
                      <a:cubicBezTo>
                        <a:pt x="888121" y="24070"/>
                        <a:pt x="925476" y="0"/>
                        <a:pt x="925476" y="0"/>
                      </a:cubicBezTo>
                      <a:lnTo>
                        <a:pt x="960170" y="34730"/>
                      </a:lnTo>
                      <a:cubicBezTo>
                        <a:pt x="960170" y="34730"/>
                        <a:pt x="827138" y="112936"/>
                        <a:pt x="746771" y="130843"/>
                      </a:cubicBezTo>
                      <a:cubicBezTo>
                        <a:pt x="732711" y="134008"/>
                        <a:pt x="676220" y="147750"/>
                        <a:pt x="620645" y="172652"/>
                      </a:cubicBezTo>
                      <a:cubicBezTo>
                        <a:pt x="594106" y="184562"/>
                        <a:pt x="551509" y="237616"/>
                        <a:pt x="538613" y="282257"/>
                      </a:cubicBezTo>
                      <a:cubicBezTo>
                        <a:pt x="529462" y="313989"/>
                        <a:pt x="513322" y="278009"/>
                        <a:pt x="504836" y="291252"/>
                      </a:cubicBezTo>
                      <a:cubicBezTo>
                        <a:pt x="495268" y="306243"/>
                        <a:pt x="564072" y="183063"/>
                        <a:pt x="546683" y="188893"/>
                      </a:cubicBezTo>
                      <a:cubicBezTo>
                        <a:pt x="452755" y="220375"/>
                        <a:pt x="360323" y="257854"/>
                        <a:pt x="341355" y="285588"/>
                      </a:cubicBezTo>
                      <a:cubicBezTo>
                        <a:pt x="305996" y="337226"/>
                        <a:pt x="282701" y="360379"/>
                        <a:pt x="282701" y="360379"/>
                      </a:cubicBezTo>
                      <a:lnTo>
                        <a:pt x="281370" y="322984"/>
                      </a:lnTo>
                      <a:cubicBezTo>
                        <a:pt x="281370" y="322984"/>
                        <a:pt x="386780" y="248193"/>
                        <a:pt x="380041" y="229537"/>
                      </a:cubicBezTo>
                      <a:cubicBezTo>
                        <a:pt x="373385" y="210881"/>
                        <a:pt x="332037" y="224207"/>
                        <a:pt x="309324" y="234867"/>
                      </a:cubicBezTo>
                      <a:cubicBezTo>
                        <a:pt x="286612" y="245528"/>
                        <a:pt x="177291" y="328314"/>
                        <a:pt x="169305" y="375038"/>
                      </a:cubicBezTo>
                      <a:cubicBezTo>
                        <a:pt x="161318" y="421762"/>
                        <a:pt x="146592" y="388364"/>
                        <a:pt x="146592" y="388364"/>
                      </a:cubicBezTo>
                      <a:lnTo>
                        <a:pt x="169305" y="334977"/>
                      </a:lnTo>
                      <a:lnTo>
                        <a:pt x="121300" y="354966"/>
                      </a:lnTo>
                      <a:lnTo>
                        <a:pt x="117307" y="336310"/>
                      </a:lnTo>
                      <a:lnTo>
                        <a:pt x="154662" y="317654"/>
                      </a:lnTo>
                      <a:lnTo>
                        <a:pt x="119969" y="314989"/>
                      </a:lnTo>
                      <a:lnTo>
                        <a:pt x="123963" y="298998"/>
                      </a:lnTo>
                      <a:cubicBezTo>
                        <a:pt x="123963" y="298998"/>
                        <a:pt x="159987" y="293667"/>
                        <a:pt x="179954" y="288337"/>
                      </a:cubicBezTo>
                      <a:cubicBezTo>
                        <a:pt x="199921" y="283007"/>
                        <a:pt x="292019" y="230953"/>
                        <a:pt x="279956" y="228288"/>
                      </a:cubicBezTo>
                      <a:cubicBezTo>
                        <a:pt x="267975" y="225622"/>
                        <a:pt x="194596" y="233618"/>
                        <a:pt x="194596" y="233618"/>
                      </a:cubicBezTo>
                      <a:cubicBezTo>
                        <a:pt x="194596" y="233618"/>
                        <a:pt x="92015" y="242196"/>
                        <a:pt x="66640" y="276927"/>
                      </a:cubicBezTo>
                      <a:cubicBezTo>
                        <a:pt x="41265" y="311657"/>
                        <a:pt x="26623" y="304994"/>
                        <a:pt x="26623" y="304994"/>
                      </a:cubicBezTo>
                      <a:lnTo>
                        <a:pt x="23295" y="293001"/>
                      </a:lnTo>
                      <a:cubicBezTo>
                        <a:pt x="23295" y="293001"/>
                        <a:pt x="51998" y="271680"/>
                        <a:pt x="48670" y="258937"/>
                      </a:cubicBezTo>
                      <a:cubicBezTo>
                        <a:pt x="45342" y="246277"/>
                        <a:pt x="1997" y="262268"/>
                        <a:pt x="1997" y="262268"/>
                      </a:cubicBezTo>
                      <a:lnTo>
                        <a:pt x="0" y="243612"/>
                      </a:lnTo>
                      <a:cubicBezTo>
                        <a:pt x="0" y="243612"/>
                        <a:pt x="38686" y="236283"/>
                        <a:pt x="39352" y="228954"/>
                      </a:cubicBezTo>
                      <a:cubicBezTo>
                        <a:pt x="40017" y="221625"/>
                        <a:pt x="22047" y="210964"/>
                        <a:pt x="22047" y="210964"/>
                      </a:cubicBezTo>
                      <a:lnTo>
                        <a:pt x="26041" y="198971"/>
                      </a:lnTo>
                      <a:cubicBezTo>
                        <a:pt x="26041" y="198971"/>
                        <a:pt x="40600" y="231036"/>
                        <a:pt x="72631" y="225706"/>
                      </a:cubicBezTo>
                      <a:cubicBezTo>
                        <a:pt x="104661" y="220375"/>
                        <a:pt x="263733" y="207383"/>
                        <a:pt x="259323" y="180315"/>
                      </a:cubicBezTo>
                      <a:cubicBezTo>
                        <a:pt x="254914" y="153247"/>
                        <a:pt x="120635" y="164324"/>
                        <a:pt x="75293" y="144252"/>
                      </a:cubicBezTo>
                      <a:cubicBezTo>
                        <a:pt x="29951" y="124180"/>
                        <a:pt x="9984" y="124180"/>
                        <a:pt x="11315" y="117517"/>
                      </a:cubicBezTo>
                      <a:cubicBezTo>
                        <a:pt x="12646" y="110854"/>
                        <a:pt x="30616" y="120182"/>
                        <a:pt x="36690" y="116184"/>
                      </a:cubicBezTo>
                      <a:cubicBezTo>
                        <a:pt x="42680" y="112187"/>
                        <a:pt x="9318" y="89449"/>
                        <a:pt x="9318" y="89449"/>
                      </a:cubicBezTo>
                      <a:lnTo>
                        <a:pt x="17970" y="81454"/>
                      </a:lnTo>
                      <a:cubicBezTo>
                        <a:pt x="17970" y="81454"/>
                        <a:pt x="38686" y="102858"/>
                        <a:pt x="48004" y="102858"/>
                      </a:cubicBezTo>
                      <a:cubicBezTo>
                        <a:pt x="57322" y="102858"/>
                        <a:pt x="35358" y="71460"/>
                        <a:pt x="35358" y="71460"/>
                      </a:cubicBezTo>
                      <a:lnTo>
                        <a:pt x="48087" y="69461"/>
                      </a:ln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771" name="Freeform 2512">
                  <a:extLst>
                    <a:ext uri="{FF2B5EF4-FFF2-40B4-BE49-F238E27FC236}">
                      <a16:creationId xmlns:a16="http://schemas.microsoft.com/office/drawing/2014/main" id="{0B8054B1-2D49-2E81-1F47-D282D2AF4D20}"/>
                    </a:ext>
                  </a:extLst>
                </p:cNvPr>
                <p:cNvSpPr/>
                <p:nvPr/>
              </p:nvSpPr>
              <p:spPr>
                <a:xfrm>
                  <a:off x="12903673" y="5884147"/>
                  <a:ext cx="784048" cy="782808"/>
                </a:xfrm>
                <a:custGeom>
                  <a:avLst/>
                  <a:gdLst>
                    <a:gd name="csX0" fmla="*/ 417658 w 642340"/>
                    <a:gd name="csY0" fmla="*/ 19417 h 641326"/>
                    <a:gd name="csX1" fmla="*/ 627396 w 642340"/>
                    <a:gd name="csY1" fmla="*/ 430268 h 641326"/>
                    <a:gd name="csX2" fmla="*/ 224726 w 642340"/>
                    <a:gd name="csY2" fmla="*/ 621909 h 641326"/>
                    <a:gd name="csX3" fmla="*/ 14905 w 642340"/>
                    <a:gd name="csY3" fmla="*/ 211058 h 641326"/>
                    <a:gd name="csX4" fmla="*/ 417575 w 642340"/>
                    <a:gd name="csY4" fmla="*/ 19417 h 641326"/>
                  </a:gdLst>
                  <a:ahLst/>
                  <a:cxnLst>
                    <a:cxn ang="0">
                      <a:pos x="csX0" y="csY0"/>
                    </a:cxn>
                    <a:cxn ang="0">
                      <a:pos x="csX1" y="csY1"/>
                    </a:cxn>
                    <a:cxn ang="0">
                      <a:pos x="csX2" y="csY2"/>
                    </a:cxn>
                    <a:cxn ang="0">
                      <a:pos x="csX3" y="csY3"/>
                    </a:cxn>
                    <a:cxn ang="0">
                      <a:pos x="csX4" y="csY4"/>
                    </a:cxn>
                  </a:cxnLst>
                  <a:rect l="l" t="t" r="r" b="b"/>
                  <a:pathLst>
                    <a:path w="642340" h="641326">
                      <a:moveTo>
                        <a:pt x="417658" y="19417"/>
                      </a:moveTo>
                      <a:cubicBezTo>
                        <a:pt x="586797" y="79966"/>
                        <a:pt x="680726" y="263945"/>
                        <a:pt x="627396" y="430268"/>
                      </a:cubicBezTo>
                      <a:cubicBezTo>
                        <a:pt x="574151" y="596674"/>
                        <a:pt x="393864" y="682459"/>
                        <a:pt x="224726" y="621909"/>
                      </a:cubicBezTo>
                      <a:cubicBezTo>
                        <a:pt x="55588" y="561360"/>
                        <a:pt x="-38341" y="377381"/>
                        <a:pt x="14905" y="211058"/>
                      </a:cubicBezTo>
                      <a:cubicBezTo>
                        <a:pt x="68151" y="44653"/>
                        <a:pt x="248437" y="-41132"/>
                        <a:pt x="417575" y="19417"/>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1772" name="Freeform 2513">
                  <a:extLst>
                    <a:ext uri="{FF2B5EF4-FFF2-40B4-BE49-F238E27FC236}">
                      <a16:creationId xmlns:a16="http://schemas.microsoft.com/office/drawing/2014/main" id="{871A439C-99F0-9272-3EA8-2EA4AC47EBF6}"/>
                    </a:ext>
                  </a:extLst>
                </p:cNvPr>
                <p:cNvSpPr/>
                <p:nvPr/>
              </p:nvSpPr>
              <p:spPr>
                <a:xfrm>
                  <a:off x="12942869" y="5923141"/>
                  <a:ext cx="744801" cy="743763"/>
                </a:xfrm>
                <a:custGeom>
                  <a:avLst/>
                  <a:gdLst>
                    <a:gd name="csX0" fmla="*/ 396693 w 610187"/>
                    <a:gd name="csY0" fmla="*/ 18456 h 609338"/>
                    <a:gd name="csX1" fmla="*/ 596032 w 610187"/>
                    <a:gd name="csY1" fmla="*/ 408819 h 609338"/>
                    <a:gd name="csX2" fmla="*/ 213495 w 610187"/>
                    <a:gd name="csY2" fmla="*/ 590883 h 609338"/>
                    <a:gd name="csX3" fmla="*/ 14156 w 610187"/>
                    <a:gd name="csY3" fmla="*/ 200520 h 609338"/>
                    <a:gd name="csX4" fmla="*/ 396693 w 610187"/>
                    <a:gd name="csY4" fmla="*/ 18456 h 609338"/>
                  </a:gdLst>
                  <a:ahLst/>
                  <a:cxnLst>
                    <a:cxn ang="0">
                      <a:pos x="csX0" y="csY0"/>
                    </a:cxn>
                    <a:cxn ang="0">
                      <a:pos x="csX1" y="csY1"/>
                    </a:cxn>
                    <a:cxn ang="0">
                      <a:pos x="csX2" y="csY2"/>
                    </a:cxn>
                    <a:cxn ang="0">
                      <a:pos x="csX3" y="csY3"/>
                    </a:cxn>
                    <a:cxn ang="0">
                      <a:pos x="csX4" y="csY4"/>
                    </a:cxn>
                  </a:cxnLst>
                  <a:rect l="l" t="t" r="r" b="b"/>
                  <a:pathLst>
                    <a:path w="610187" h="609338">
                      <a:moveTo>
                        <a:pt x="396693" y="18456"/>
                      </a:moveTo>
                      <a:cubicBezTo>
                        <a:pt x="557345" y="76007"/>
                        <a:pt x="646615" y="250742"/>
                        <a:pt x="596032" y="408819"/>
                      </a:cubicBezTo>
                      <a:cubicBezTo>
                        <a:pt x="545448" y="566896"/>
                        <a:pt x="374147" y="648433"/>
                        <a:pt x="213495" y="590883"/>
                      </a:cubicBezTo>
                      <a:cubicBezTo>
                        <a:pt x="52842" y="533332"/>
                        <a:pt x="-36427" y="358597"/>
                        <a:pt x="14156" y="200520"/>
                      </a:cubicBezTo>
                      <a:cubicBezTo>
                        <a:pt x="64739" y="42443"/>
                        <a:pt x="236041" y="-39095"/>
                        <a:pt x="396693" y="18456"/>
                      </a:cubicBezTo>
                      <a:close/>
                    </a:path>
                  </a:pathLst>
                </a:custGeom>
                <a:solidFill>
                  <a:srgbClr val="354E66">
                    <a:alpha val="9804"/>
                  </a:srgbClr>
                </a:solidFill>
                <a:ln w="3175" cap="flat">
                  <a:noFill/>
                  <a:prstDash val="solid"/>
                  <a:miter/>
                </a:ln>
              </p:spPr>
              <p:txBody>
                <a:bodyPr rtlCol="0" anchor="ctr"/>
                <a:lstStyle/>
                <a:p>
                  <a:endParaRPr lang="en-US"/>
                </a:p>
              </p:txBody>
            </p:sp>
            <p:sp>
              <p:nvSpPr>
                <p:cNvPr id="1773" name="Freeform 2514">
                  <a:extLst>
                    <a:ext uri="{FF2B5EF4-FFF2-40B4-BE49-F238E27FC236}">
                      <a16:creationId xmlns:a16="http://schemas.microsoft.com/office/drawing/2014/main" id="{7745D702-D1DB-7433-8A72-B2A4A094D750}"/>
                    </a:ext>
                  </a:extLst>
                </p:cNvPr>
                <p:cNvSpPr/>
                <p:nvPr/>
              </p:nvSpPr>
              <p:spPr>
                <a:xfrm>
                  <a:off x="13045012" y="6033118"/>
                  <a:ext cx="564013" cy="599426"/>
                </a:xfrm>
                <a:custGeom>
                  <a:avLst/>
                  <a:gdLst>
                    <a:gd name="csX0" fmla="*/ 230066 w 462073"/>
                    <a:gd name="csY0" fmla="*/ 256002 h 491088"/>
                    <a:gd name="csX1" fmla="*/ 275824 w 462073"/>
                    <a:gd name="csY1" fmla="*/ 311221 h 491088"/>
                    <a:gd name="csX2" fmla="*/ 161179 w 462073"/>
                    <a:gd name="csY2" fmla="*/ 323797 h 491088"/>
                    <a:gd name="csX3" fmla="*/ 123408 w 462073"/>
                    <a:gd name="csY3" fmla="*/ 163971 h 491088"/>
                    <a:gd name="csX4" fmla="*/ 337057 w 462073"/>
                    <a:gd name="csY4" fmla="*/ 385762 h 491088"/>
                    <a:gd name="csX5" fmla="*/ 102942 w 462073"/>
                    <a:gd name="csY5" fmla="*/ 379932 h 491088"/>
                    <a:gd name="csX6" fmla="*/ 61593 w 462073"/>
                    <a:gd name="csY6" fmla="*/ 61945 h 491088"/>
                    <a:gd name="csX7" fmla="*/ 436642 w 462073"/>
                    <a:gd name="csY7" fmla="*/ 360526 h 491088"/>
                    <a:gd name="csX8" fmla="*/ 25569 w 462073"/>
                    <a:gd name="csY8" fmla="*/ 454307 h 491088"/>
                    <a:gd name="csX9" fmla="*/ 25569 w 462073"/>
                    <a:gd name="csY9" fmla="*/ 454307 h 491088"/>
                    <a:gd name="csX10" fmla="*/ 272247 w 462073"/>
                    <a:gd name="csY10" fmla="*/ 471630 h 491088"/>
                    <a:gd name="csX11" fmla="*/ 355526 w 462073"/>
                    <a:gd name="csY11" fmla="*/ 73522 h 491088"/>
                    <a:gd name="csX12" fmla="*/ 87551 w 462073"/>
                    <a:gd name="csY12" fmla="*/ 335790 h 491088"/>
                    <a:gd name="csX13" fmla="*/ 120330 w 462073"/>
                    <a:gd name="csY13" fmla="*/ 363191 h 491088"/>
                    <a:gd name="csX14" fmla="*/ 331566 w 462073"/>
                    <a:gd name="csY14" fmla="*/ 170634 h 491088"/>
                    <a:gd name="csX15" fmla="*/ 169666 w 462073"/>
                    <a:gd name="csY15" fmla="*/ 315718 h 491088"/>
                    <a:gd name="csX16" fmla="*/ 172827 w 462073"/>
                    <a:gd name="csY16" fmla="*/ 317301 h 491088"/>
                    <a:gd name="csX17" fmla="*/ 230233 w 462073"/>
                    <a:gd name="csY17" fmla="*/ 256002 h 4910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62073" h="491088">
                      <a:moveTo>
                        <a:pt x="230066" y="256002"/>
                      </a:moveTo>
                      <a:cubicBezTo>
                        <a:pt x="239550" y="210861"/>
                        <a:pt x="330817" y="241427"/>
                        <a:pt x="275824" y="311221"/>
                      </a:cubicBezTo>
                      <a:cubicBezTo>
                        <a:pt x="248203" y="346284"/>
                        <a:pt x="199450" y="346451"/>
                        <a:pt x="161179" y="323797"/>
                      </a:cubicBezTo>
                      <a:cubicBezTo>
                        <a:pt x="115255" y="296562"/>
                        <a:pt x="84472" y="236347"/>
                        <a:pt x="123408" y="163971"/>
                      </a:cubicBezTo>
                      <a:cubicBezTo>
                        <a:pt x="214592" y="-5433"/>
                        <a:pt x="521337" y="212610"/>
                        <a:pt x="337057" y="385762"/>
                      </a:cubicBezTo>
                      <a:cubicBezTo>
                        <a:pt x="274909" y="444062"/>
                        <a:pt x="177236" y="430986"/>
                        <a:pt x="102942" y="379932"/>
                      </a:cubicBezTo>
                      <a:cubicBezTo>
                        <a:pt x="6517" y="313636"/>
                        <a:pt x="-50306" y="183293"/>
                        <a:pt x="61593" y="61945"/>
                      </a:cubicBezTo>
                      <a:cubicBezTo>
                        <a:pt x="216588" y="-106126"/>
                        <a:pt x="557527" y="92678"/>
                        <a:pt x="436642" y="360526"/>
                      </a:cubicBezTo>
                      <a:cubicBezTo>
                        <a:pt x="368754" y="510941"/>
                        <a:pt x="165922" y="515272"/>
                        <a:pt x="25569" y="454307"/>
                      </a:cubicBezTo>
                      <a:lnTo>
                        <a:pt x="25569" y="454307"/>
                      </a:lnTo>
                      <a:cubicBezTo>
                        <a:pt x="110679" y="478876"/>
                        <a:pt x="186055" y="493368"/>
                        <a:pt x="272247" y="471630"/>
                      </a:cubicBezTo>
                      <a:cubicBezTo>
                        <a:pt x="464680" y="423158"/>
                        <a:pt x="499456" y="183127"/>
                        <a:pt x="355526" y="73522"/>
                      </a:cubicBezTo>
                      <a:cubicBezTo>
                        <a:pt x="149199" y="-83639"/>
                        <a:pt x="-87661" y="164471"/>
                        <a:pt x="87551" y="335790"/>
                      </a:cubicBezTo>
                      <a:cubicBezTo>
                        <a:pt x="98366" y="346368"/>
                        <a:pt x="109265" y="355446"/>
                        <a:pt x="120330" y="363191"/>
                      </a:cubicBezTo>
                      <a:cubicBezTo>
                        <a:pt x="282979" y="477793"/>
                        <a:pt x="457691" y="298062"/>
                        <a:pt x="331566" y="170634"/>
                      </a:cubicBezTo>
                      <a:cubicBezTo>
                        <a:pt x="176654" y="14139"/>
                        <a:pt x="45536" y="253254"/>
                        <a:pt x="169666" y="315718"/>
                      </a:cubicBezTo>
                      <a:cubicBezTo>
                        <a:pt x="170747" y="316218"/>
                        <a:pt x="171745" y="316801"/>
                        <a:pt x="172827" y="317301"/>
                      </a:cubicBezTo>
                      <a:cubicBezTo>
                        <a:pt x="301532" y="376850"/>
                        <a:pt x="315675" y="182544"/>
                        <a:pt x="230233" y="256002"/>
                      </a:cubicBezTo>
                      <a:close/>
                    </a:path>
                  </a:pathLst>
                </a:custGeom>
                <a:solidFill>
                  <a:schemeClr val="bg1">
                    <a:alpha val="29804"/>
                  </a:schemeClr>
                </a:solidFill>
                <a:ln w="3175" cap="flat">
                  <a:noFill/>
                  <a:prstDash val="solid"/>
                  <a:miter/>
                </a:ln>
              </p:spPr>
              <p:txBody>
                <a:bodyPr/>
                <a:lstStyle/>
                <a:p>
                  <a:endParaRPr lang="en-US"/>
                </a:p>
              </p:txBody>
            </p:sp>
            <p:sp>
              <p:nvSpPr>
                <p:cNvPr id="1774" name="Freeform 2515">
                  <a:extLst>
                    <a:ext uri="{FF2B5EF4-FFF2-40B4-BE49-F238E27FC236}">
                      <a16:creationId xmlns:a16="http://schemas.microsoft.com/office/drawing/2014/main" id="{43270531-2F2F-4B5E-6BD0-AA19BB57AD0A}"/>
                    </a:ext>
                  </a:extLst>
                </p:cNvPr>
                <p:cNvSpPr/>
                <p:nvPr/>
              </p:nvSpPr>
              <p:spPr>
                <a:xfrm>
                  <a:off x="13235583" y="5653192"/>
                  <a:ext cx="584032" cy="184208"/>
                </a:xfrm>
                <a:custGeom>
                  <a:avLst/>
                  <a:gdLst>
                    <a:gd name="csX0" fmla="*/ 477441 w 478473"/>
                    <a:gd name="csY0" fmla="*/ 0 h 150914"/>
                    <a:gd name="csX1" fmla="*/ 7798 w 478473"/>
                    <a:gd name="csY1" fmla="*/ 117850 h 150914"/>
                    <a:gd name="csX2" fmla="*/ 20277 w 478473"/>
                    <a:gd name="csY2" fmla="*/ 150415 h 150914"/>
                    <a:gd name="csX3" fmla="*/ 358470 w 478473"/>
                    <a:gd name="csY3" fmla="*/ 50138 h 150914"/>
                    <a:gd name="csX4" fmla="*/ 234508 w 478473"/>
                    <a:gd name="csY4" fmla="*/ 104024 h 150914"/>
                    <a:gd name="csX5" fmla="*/ 477441 w 478473"/>
                    <a:gd name="csY5" fmla="*/ 0 h 150914"/>
                  </a:gdLst>
                  <a:ahLst/>
                  <a:cxnLst>
                    <a:cxn ang="0">
                      <a:pos x="csX0" y="csY0"/>
                    </a:cxn>
                    <a:cxn ang="0">
                      <a:pos x="csX1" y="csY1"/>
                    </a:cxn>
                    <a:cxn ang="0">
                      <a:pos x="csX2" y="csY2"/>
                    </a:cxn>
                    <a:cxn ang="0">
                      <a:pos x="csX3" y="csY3"/>
                    </a:cxn>
                    <a:cxn ang="0">
                      <a:pos x="csX4" y="csY4"/>
                    </a:cxn>
                    <a:cxn ang="0">
                      <a:pos x="csX5" y="csY5"/>
                    </a:cxn>
                  </a:cxnLst>
                  <a:rect l="l" t="t" r="r" b="b"/>
                  <a:pathLst>
                    <a:path w="478473" h="150914">
                      <a:moveTo>
                        <a:pt x="477441" y="0"/>
                      </a:moveTo>
                      <a:cubicBezTo>
                        <a:pt x="477441" y="0"/>
                        <a:pt x="32839" y="111604"/>
                        <a:pt x="7798" y="117850"/>
                      </a:cubicBezTo>
                      <a:cubicBezTo>
                        <a:pt x="-17245" y="124096"/>
                        <a:pt x="26600" y="141670"/>
                        <a:pt x="20277" y="150415"/>
                      </a:cubicBezTo>
                      <a:cubicBezTo>
                        <a:pt x="14037" y="159160"/>
                        <a:pt x="358470" y="50138"/>
                        <a:pt x="358470" y="50138"/>
                      </a:cubicBezTo>
                      <a:lnTo>
                        <a:pt x="234508" y="104024"/>
                      </a:lnTo>
                      <a:cubicBezTo>
                        <a:pt x="234508" y="104024"/>
                        <a:pt x="496909" y="21321"/>
                        <a:pt x="477441" y="0"/>
                      </a:cubicBezTo>
                      <a:close/>
                    </a:path>
                  </a:pathLst>
                </a:custGeom>
                <a:solidFill>
                  <a:schemeClr val="accent3">
                    <a:lumMod val="50000"/>
                    <a:alpha val="20000"/>
                  </a:schemeClr>
                </a:solidFill>
                <a:ln w="3175" cap="flat">
                  <a:noFill/>
                  <a:prstDash val="solid"/>
                  <a:miter/>
                </a:ln>
              </p:spPr>
              <p:txBody>
                <a:bodyPr/>
                <a:lstStyle/>
                <a:p>
                  <a:endParaRPr lang="en-US"/>
                </a:p>
              </p:txBody>
            </p:sp>
          </p:grpSp>
        </p:grpSp>
        <p:sp>
          <p:nvSpPr>
            <p:cNvPr id="1684" name="Freeform 2425">
              <a:extLst>
                <a:ext uri="{FF2B5EF4-FFF2-40B4-BE49-F238E27FC236}">
                  <a16:creationId xmlns:a16="http://schemas.microsoft.com/office/drawing/2014/main" id="{E23EF3D6-F78A-F7C4-4623-67124DE48A79}"/>
                </a:ext>
              </a:extLst>
            </p:cNvPr>
            <p:cNvSpPr/>
            <p:nvPr/>
          </p:nvSpPr>
          <p:spPr>
            <a:xfrm>
              <a:off x="10513045" y="3555729"/>
              <a:ext cx="335223" cy="160414"/>
            </a:xfrm>
            <a:custGeom>
              <a:avLst/>
              <a:gdLst>
                <a:gd name="csX0" fmla="*/ 300529 w 335223"/>
                <a:gd name="csY0" fmla="*/ 0 h 160414"/>
                <a:gd name="csX1" fmla="*/ 335223 w 335223"/>
                <a:gd name="csY1" fmla="*/ 34730 h 160414"/>
                <a:gd name="csX2" fmla="*/ 121824 w 335223"/>
                <a:gd name="csY2" fmla="*/ 130843 h 160414"/>
                <a:gd name="csX3" fmla="*/ 74329 w 335223"/>
                <a:gd name="csY3" fmla="*/ 143596 h 160414"/>
                <a:gd name="csX4" fmla="*/ 28816 w 335223"/>
                <a:gd name="csY4" fmla="*/ 160414 h 160414"/>
                <a:gd name="csX5" fmla="*/ 28689 w 335223"/>
                <a:gd name="csY5" fmla="*/ 159160 h 160414"/>
                <a:gd name="csX6" fmla="*/ 10096 w 335223"/>
                <a:gd name="csY6" fmla="*/ 99264 h 160414"/>
                <a:gd name="csX7" fmla="*/ 0 w 335223"/>
                <a:gd name="csY7" fmla="*/ 80663 h 160414"/>
                <a:gd name="csX8" fmla="*/ 56431 w 335223"/>
                <a:gd name="csY8" fmla="*/ 73084 h 160414"/>
                <a:gd name="csX9" fmla="*/ 215170 w 335223"/>
                <a:gd name="csY9" fmla="*/ 40061 h 160414"/>
                <a:gd name="csX10" fmla="*/ 300529 w 335223"/>
                <a:gd name="csY10" fmla="*/ 0 h 1604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35223" h="160414">
                  <a:moveTo>
                    <a:pt x="300529" y="0"/>
                  </a:moveTo>
                  <a:lnTo>
                    <a:pt x="335223" y="34730"/>
                  </a:lnTo>
                  <a:cubicBezTo>
                    <a:pt x="335223" y="34730"/>
                    <a:pt x="202191" y="112936"/>
                    <a:pt x="121824" y="130843"/>
                  </a:cubicBezTo>
                  <a:cubicBezTo>
                    <a:pt x="114794" y="132426"/>
                    <a:pt x="97156" y="136652"/>
                    <a:pt x="74329" y="143596"/>
                  </a:cubicBezTo>
                  <a:lnTo>
                    <a:pt x="28816" y="160414"/>
                  </a:lnTo>
                  <a:lnTo>
                    <a:pt x="28689" y="159160"/>
                  </a:lnTo>
                  <a:cubicBezTo>
                    <a:pt x="24439" y="138388"/>
                    <a:pt x="18170" y="118351"/>
                    <a:pt x="10096" y="99264"/>
                  </a:cubicBezTo>
                  <a:lnTo>
                    <a:pt x="0" y="80663"/>
                  </a:lnTo>
                  <a:lnTo>
                    <a:pt x="56431" y="73084"/>
                  </a:lnTo>
                  <a:cubicBezTo>
                    <a:pt x="124465" y="62069"/>
                    <a:pt x="191168" y="48057"/>
                    <a:pt x="215170" y="40061"/>
                  </a:cubicBezTo>
                  <a:cubicBezTo>
                    <a:pt x="263174" y="24070"/>
                    <a:pt x="300529" y="0"/>
                    <a:pt x="300529" y="0"/>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6350" cap="flat">
              <a:solidFill>
                <a:schemeClr val="accent5">
                  <a:lumMod val="75000"/>
                </a:schemeClr>
              </a:solidFill>
              <a:prstDash val="solid"/>
              <a:miter/>
            </a:ln>
          </p:spPr>
          <p:txBody>
            <a:bodyPr wrap="square" rtlCol="0" anchor="ctr">
              <a:noAutofit/>
            </a:bodyPr>
            <a:lstStyle/>
            <a:p>
              <a:endParaRPr lang="en-US"/>
            </a:p>
          </p:txBody>
        </p:sp>
      </p:grpSp>
      <p:sp>
        <p:nvSpPr>
          <p:cNvPr id="1782" name="Freeform 2574">
            <a:extLst>
              <a:ext uri="{FF2B5EF4-FFF2-40B4-BE49-F238E27FC236}">
                <a16:creationId xmlns:a16="http://schemas.microsoft.com/office/drawing/2014/main" id="{BA2F75A5-64F1-29A6-758A-919C0147DD20}"/>
              </a:ext>
            </a:extLst>
          </p:cNvPr>
          <p:cNvSpPr/>
          <p:nvPr/>
        </p:nvSpPr>
        <p:spPr>
          <a:xfrm>
            <a:off x="9708540" y="3503145"/>
            <a:ext cx="898504" cy="823023"/>
          </a:xfrm>
          <a:custGeom>
            <a:avLst/>
            <a:gdLst>
              <a:gd name="csX0" fmla="*/ 898504 w 898504"/>
              <a:gd name="csY0" fmla="*/ 0 h 759523"/>
              <a:gd name="csX1" fmla="*/ 829258 w 898504"/>
              <a:gd name="csY1" fmla="*/ 37585 h 759523"/>
              <a:gd name="csX2" fmla="*/ 619284 w 898504"/>
              <a:gd name="csY2" fmla="*/ 432499 h 759523"/>
              <a:gd name="csX3" fmla="*/ 700620 w 898504"/>
              <a:gd name="csY3" fmla="*/ 698775 h 759523"/>
              <a:gd name="csX4" fmla="*/ 747249 w 898504"/>
              <a:gd name="csY4" fmla="*/ 755290 h 759523"/>
              <a:gd name="csX5" fmla="*/ 746283 w 898504"/>
              <a:gd name="csY5" fmla="*/ 759523 h 759523"/>
              <a:gd name="csX6" fmla="*/ 428783 w 898504"/>
              <a:gd name="csY6" fmla="*/ 616648 h 759523"/>
              <a:gd name="csX7" fmla="*/ 0 w 898504"/>
              <a:gd name="csY7" fmla="*/ 408382 h 759523"/>
              <a:gd name="csX8" fmla="*/ 26474 w 898504"/>
              <a:gd name="csY8" fmla="*/ 403037 h 759523"/>
              <a:gd name="csX9" fmla="*/ 82709 w 898504"/>
              <a:gd name="csY9" fmla="*/ 318198 h 759523"/>
              <a:gd name="csX10" fmla="*/ 26474 w 898504"/>
              <a:gd name="csY10" fmla="*/ 233359 h 759523"/>
              <a:gd name="csX11" fmla="*/ 797 w 898504"/>
              <a:gd name="csY11" fmla="*/ 228175 h 759523"/>
              <a:gd name="csX12" fmla="*/ 216058 w 898504"/>
              <a:gd name="csY12" fmla="*/ 172148 h 759523"/>
              <a:gd name="csX0" fmla="*/ 898504 w 898504"/>
              <a:gd name="csY0" fmla="*/ 0 h 823023"/>
              <a:gd name="csX1" fmla="*/ 829258 w 898504"/>
              <a:gd name="csY1" fmla="*/ 37585 h 823023"/>
              <a:gd name="csX2" fmla="*/ 619284 w 898504"/>
              <a:gd name="csY2" fmla="*/ 432499 h 823023"/>
              <a:gd name="csX3" fmla="*/ 700620 w 898504"/>
              <a:gd name="csY3" fmla="*/ 698775 h 823023"/>
              <a:gd name="csX4" fmla="*/ 747249 w 898504"/>
              <a:gd name="csY4" fmla="*/ 755290 h 823023"/>
              <a:gd name="csX5" fmla="*/ 816133 w 898504"/>
              <a:gd name="csY5" fmla="*/ 823023 h 823023"/>
              <a:gd name="csX6" fmla="*/ 428783 w 898504"/>
              <a:gd name="csY6" fmla="*/ 616648 h 823023"/>
              <a:gd name="csX7" fmla="*/ 0 w 898504"/>
              <a:gd name="csY7" fmla="*/ 408382 h 823023"/>
              <a:gd name="csX8" fmla="*/ 26474 w 898504"/>
              <a:gd name="csY8" fmla="*/ 403037 h 823023"/>
              <a:gd name="csX9" fmla="*/ 82709 w 898504"/>
              <a:gd name="csY9" fmla="*/ 318198 h 823023"/>
              <a:gd name="csX10" fmla="*/ 26474 w 898504"/>
              <a:gd name="csY10" fmla="*/ 233359 h 823023"/>
              <a:gd name="csX11" fmla="*/ 797 w 898504"/>
              <a:gd name="csY11" fmla="*/ 228175 h 823023"/>
              <a:gd name="csX12" fmla="*/ 216058 w 898504"/>
              <a:gd name="csY12" fmla="*/ 172148 h 823023"/>
              <a:gd name="csX13" fmla="*/ 898504 w 898504"/>
              <a:gd name="csY13" fmla="*/ 0 h 823023"/>
              <a:gd name="csX0" fmla="*/ 898504 w 898504"/>
              <a:gd name="csY0" fmla="*/ 0 h 823023"/>
              <a:gd name="csX1" fmla="*/ 829258 w 898504"/>
              <a:gd name="csY1" fmla="*/ 37585 h 823023"/>
              <a:gd name="csX2" fmla="*/ 619284 w 898504"/>
              <a:gd name="csY2" fmla="*/ 432499 h 823023"/>
              <a:gd name="csX3" fmla="*/ 700620 w 898504"/>
              <a:gd name="csY3" fmla="*/ 698775 h 823023"/>
              <a:gd name="csX4" fmla="*/ 747249 w 898504"/>
              <a:gd name="csY4" fmla="*/ 755290 h 823023"/>
              <a:gd name="csX5" fmla="*/ 816133 w 898504"/>
              <a:gd name="csY5" fmla="*/ 823023 h 823023"/>
              <a:gd name="csX6" fmla="*/ 419258 w 898504"/>
              <a:gd name="csY6" fmla="*/ 622998 h 823023"/>
              <a:gd name="csX7" fmla="*/ 0 w 898504"/>
              <a:gd name="csY7" fmla="*/ 408382 h 823023"/>
              <a:gd name="csX8" fmla="*/ 26474 w 898504"/>
              <a:gd name="csY8" fmla="*/ 403037 h 823023"/>
              <a:gd name="csX9" fmla="*/ 82709 w 898504"/>
              <a:gd name="csY9" fmla="*/ 318198 h 823023"/>
              <a:gd name="csX10" fmla="*/ 26474 w 898504"/>
              <a:gd name="csY10" fmla="*/ 233359 h 823023"/>
              <a:gd name="csX11" fmla="*/ 797 w 898504"/>
              <a:gd name="csY11" fmla="*/ 228175 h 823023"/>
              <a:gd name="csX12" fmla="*/ 216058 w 898504"/>
              <a:gd name="csY12" fmla="*/ 172148 h 823023"/>
              <a:gd name="csX13" fmla="*/ 898504 w 898504"/>
              <a:gd name="csY13" fmla="*/ 0 h 8230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898504" h="823023">
                <a:moveTo>
                  <a:pt x="898504" y="0"/>
                </a:moveTo>
                <a:lnTo>
                  <a:pt x="829258" y="37585"/>
                </a:lnTo>
                <a:cubicBezTo>
                  <a:pt x="702575" y="123171"/>
                  <a:pt x="619284" y="268108"/>
                  <a:pt x="619284" y="432499"/>
                </a:cubicBezTo>
                <a:cubicBezTo>
                  <a:pt x="619284" y="531134"/>
                  <a:pt x="649269" y="622765"/>
                  <a:pt x="700620" y="698775"/>
                </a:cubicBezTo>
                <a:lnTo>
                  <a:pt x="747249" y="755290"/>
                </a:lnTo>
                <a:lnTo>
                  <a:pt x="816133" y="823023"/>
                </a:lnTo>
                <a:lnTo>
                  <a:pt x="419258" y="622998"/>
                </a:lnTo>
                <a:lnTo>
                  <a:pt x="0" y="408382"/>
                </a:lnTo>
                <a:lnTo>
                  <a:pt x="26474" y="403037"/>
                </a:lnTo>
                <a:cubicBezTo>
                  <a:pt x="59521" y="389060"/>
                  <a:pt x="82709" y="356337"/>
                  <a:pt x="82709" y="318198"/>
                </a:cubicBezTo>
                <a:cubicBezTo>
                  <a:pt x="82709" y="280059"/>
                  <a:pt x="59521" y="247336"/>
                  <a:pt x="26474" y="233359"/>
                </a:cubicBezTo>
                <a:lnTo>
                  <a:pt x="797" y="228175"/>
                </a:lnTo>
                <a:lnTo>
                  <a:pt x="216058" y="172148"/>
                </a:lnTo>
                <a:lnTo>
                  <a:pt x="898504" y="0"/>
                </a:lnTo>
                <a:close/>
              </a:path>
            </a:pathLst>
          </a:custGeom>
          <a:gradFill flip="none" rotWithShape="1">
            <a:gsLst>
              <a:gs pos="31000">
                <a:schemeClr val="bg1">
                  <a:alpha val="0"/>
                </a:schemeClr>
              </a:gs>
              <a:gs pos="98000">
                <a:schemeClr val="accent4">
                  <a:alpha val="6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83" name="Freeform 1169">
            <a:extLst>
              <a:ext uri="{FF2B5EF4-FFF2-40B4-BE49-F238E27FC236}">
                <a16:creationId xmlns:a16="http://schemas.microsoft.com/office/drawing/2014/main" id="{7DEBB48D-2B54-9F1E-23A4-253FC32973CC}"/>
              </a:ext>
            </a:extLst>
          </p:cNvPr>
          <p:cNvSpPr/>
          <p:nvPr/>
        </p:nvSpPr>
        <p:spPr>
          <a:xfrm>
            <a:off x="9616259" y="3730467"/>
            <a:ext cx="174928" cy="174684"/>
          </a:xfrm>
          <a:custGeom>
            <a:avLst/>
            <a:gdLst>
              <a:gd name="csX0" fmla="*/ 396693 w 610187"/>
              <a:gd name="csY0" fmla="*/ 18456 h 609338"/>
              <a:gd name="csX1" fmla="*/ 596032 w 610187"/>
              <a:gd name="csY1" fmla="*/ 408819 h 609338"/>
              <a:gd name="csX2" fmla="*/ 213495 w 610187"/>
              <a:gd name="csY2" fmla="*/ 590883 h 609338"/>
              <a:gd name="csX3" fmla="*/ 14156 w 610187"/>
              <a:gd name="csY3" fmla="*/ 200520 h 609338"/>
              <a:gd name="csX4" fmla="*/ 396693 w 610187"/>
              <a:gd name="csY4" fmla="*/ 18456 h 609338"/>
            </a:gdLst>
            <a:ahLst/>
            <a:cxnLst>
              <a:cxn ang="0">
                <a:pos x="csX0" y="csY0"/>
              </a:cxn>
              <a:cxn ang="0">
                <a:pos x="csX1" y="csY1"/>
              </a:cxn>
              <a:cxn ang="0">
                <a:pos x="csX2" y="csY2"/>
              </a:cxn>
              <a:cxn ang="0">
                <a:pos x="csX3" y="csY3"/>
              </a:cxn>
              <a:cxn ang="0">
                <a:pos x="csX4" y="csY4"/>
              </a:cxn>
            </a:cxnLst>
            <a:rect l="l" t="t" r="r" b="b"/>
            <a:pathLst>
              <a:path w="610187" h="609338">
                <a:moveTo>
                  <a:pt x="396693" y="18456"/>
                </a:moveTo>
                <a:cubicBezTo>
                  <a:pt x="557345" y="76007"/>
                  <a:pt x="646615" y="250742"/>
                  <a:pt x="596032" y="408819"/>
                </a:cubicBezTo>
                <a:cubicBezTo>
                  <a:pt x="545448" y="566896"/>
                  <a:pt x="374147" y="648433"/>
                  <a:pt x="213495" y="590883"/>
                </a:cubicBezTo>
                <a:cubicBezTo>
                  <a:pt x="52842" y="533332"/>
                  <a:pt x="-36427" y="358597"/>
                  <a:pt x="14156" y="200520"/>
                </a:cubicBezTo>
                <a:cubicBezTo>
                  <a:pt x="64739" y="42443"/>
                  <a:pt x="236041" y="-39095"/>
                  <a:pt x="396693" y="18456"/>
                </a:cubicBezTo>
                <a:close/>
              </a:path>
            </a:pathLst>
          </a:custGeom>
          <a:noFill/>
          <a:ln w="9525">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cxnSp>
        <p:nvCxnSpPr>
          <p:cNvPr id="1784" name="Straight Connector 1783">
            <a:extLst>
              <a:ext uri="{FF2B5EF4-FFF2-40B4-BE49-F238E27FC236}">
                <a16:creationId xmlns:a16="http://schemas.microsoft.com/office/drawing/2014/main" id="{FA0E33D1-0C44-D654-5CCD-DF5A0F70DAFF}"/>
              </a:ext>
            </a:extLst>
          </p:cNvPr>
          <p:cNvCxnSpPr>
            <a:cxnSpLocks/>
          </p:cNvCxnSpPr>
          <p:nvPr/>
        </p:nvCxnSpPr>
        <p:spPr>
          <a:xfrm flipV="1">
            <a:off x="9701408" y="3503843"/>
            <a:ext cx="912165" cy="225565"/>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1785" name="Straight Connector 1784">
            <a:extLst>
              <a:ext uri="{FF2B5EF4-FFF2-40B4-BE49-F238E27FC236}">
                <a16:creationId xmlns:a16="http://schemas.microsoft.com/office/drawing/2014/main" id="{AEEE7FD9-2932-A3BD-F96C-D5378D1A716D}"/>
              </a:ext>
            </a:extLst>
          </p:cNvPr>
          <p:cNvCxnSpPr>
            <a:cxnSpLocks/>
            <a:stCxn id="1783" idx="2"/>
          </p:cNvCxnSpPr>
          <p:nvPr/>
        </p:nvCxnSpPr>
        <p:spPr>
          <a:xfrm>
            <a:off x="9677464" y="3899860"/>
            <a:ext cx="912179" cy="462019"/>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1786" name="Oval 1785">
            <a:extLst>
              <a:ext uri="{FF2B5EF4-FFF2-40B4-BE49-F238E27FC236}">
                <a16:creationId xmlns:a16="http://schemas.microsoft.com/office/drawing/2014/main" id="{DDF0ACD0-0740-4141-09F2-503362D184DC}"/>
              </a:ext>
            </a:extLst>
          </p:cNvPr>
          <p:cNvSpPr/>
          <p:nvPr/>
        </p:nvSpPr>
        <p:spPr>
          <a:xfrm>
            <a:off x="10325061" y="3471089"/>
            <a:ext cx="939472" cy="939472"/>
          </a:xfrm>
          <a:prstGeom prst="ellipse">
            <a:avLst/>
          </a:prstGeom>
          <a:noFill/>
          <a:ln w="9525">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87" name="Freeform 2569">
            <a:extLst>
              <a:ext uri="{FF2B5EF4-FFF2-40B4-BE49-F238E27FC236}">
                <a16:creationId xmlns:a16="http://schemas.microsoft.com/office/drawing/2014/main" id="{8E10CA0B-890A-E693-1DE4-0C23A237D23C}"/>
              </a:ext>
            </a:extLst>
          </p:cNvPr>
          <p:cNvSpPr/>
          <p:nvPr/>
        </p:nvSpPr>
        <p:spPr>
          <a:xfrm>
            <a:off x="10033184" y="5073737"/>
            <a:ext cx="782995" cy="669378"/>
          </a:xfrm>
          <a:custGeom>
            <a:avLst/>
            <a:gdLst>
              <a:gd name="csX0" fmla="*/ 782995 w 782995"/>
              <a:gd name="csY0" fmla="*/ 0 h 653503"/>
              <a:gd name="csX1" fmla="*/ 752696 w 782995"/>
              <a:gd name="csY1" fmla="*/ 9405 h 653503"/>
              <a:gd name="csX2" fmla="*/ 523876 w 782995"/>
              <a:gd name="csY2" fmla="*/ 354613 h 653503"/>
              <a:gd name="csX3" fmla="*/ 633609 w 782995"/>
              <a:gd name="csY3" fmla="*/ 619531 h 653503"/>
              <a:gd name="csX4" fmla="*/ 674783 w 782995"/>
              <a:gd name="csY4" fmla="*/ 653503 h 653503"/>
              <a:gd name="csX5" fmla="*/ 0 w 782995"/>
              <a:gd name="csY5" fmla="*/ 418113 h 653503"/>
              <a:gd name="csX6" fmla="*/ 19050 w 782995"/>
              <a:gd name="csY6" fmla="*/ 135538 h 653503"/>
              <a:gd name="csX0" fmla="*/ 782995 w 782995"/>
              <a:gd name="csY0" fmla="*/ 0 h 669378"/>
              <a:gd name="csX1" fmla="*/ 752696 w 782995"/>
              <a:gd name="csY1" fmla="*/ 9405 h 669378"/>
              <a:gd name="csX2" fmla="*/ 523876 w 782995"/>
              <a:gd name="csY2" fmla="*/ 354613 h 669378"/>
              <a:gd name="csX3" fmla="*/ 633609 w 782995"/>
              <a:gd name="csY3" fmla="*/ 619531 h 669378"/>
              <a:gd name="csX4" fmla="*/ 712883 w 782995"/>
              <a:gd name="csY4" fmla="*/ 669378 h 669378"/>
              <a:gd name="csX5" fmla="*/ 0 w 782995"/>
              <a:gd name="csY5" fmla="*/ 418113 h 669378"/>
              <a:gd name="csX6" fmla="*/ 19050 w 782995"/>
              <a:gd name="csY6" fmla="*/ 135538 h 669378"/>
              <a:gd name="csX7" fmla="*/ 782995 w 782995"/>
              <a:gd name="csY7" fmla="*/ 0 h 6693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82995" h="669378">
                <a:moveTo>
                  <a:pt x="782995" y="0"/>
                </a:moveTo>
                <a:lnTo>
                  <a:pt x="752696" y="9405"/>
                </a:lnTo>
                <a:cubicBezTo>
                  <a:pt x="618228" y="66280"/>
                  <a:pt x="523876" y="199429"/>
                  <a:pt x="523876" y="354613"/>
                </a:cubicBezTo>
                <a:cubicBezTo>
                  <a:pt x="523876" y="458070"/>
                  <a:pt x="565810" y="551732"/>
                  <a:pt x="633609" y="619531"/>
                </a:cubicBezTo>
                <a:lnTo>
                  <a:pt x="712883" y="669378"/>
                </a:lnTo>
                <a:lnTo>
                  <a:pt x="0" y="418113"/>
                </a:lnTo>
                <a:lnTo>
                  <a:pt x="19050" y="135538"/>
                </a:lnTo>
                <a:lnTo>
                  <a:pt x="782995" y="0"/>
                </a:lnTo>
                <a:close/>
              </a:path>
            </a:pathLst>
          </a:custGeom>
          <a:gradFill flip="none" rotWithShape="1">
            <a:gsLst>
              <a:gs pos="31000">
                <a:schemeClr val="bg1">
                  <a:alpha val="0"/>
                </a:schemeClr>
              </a:gs>
              <a:gs pos="98000">
                <a:schemeClr val="accent4">
                  <a:alpha val="6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88" name="Oval 1787">
            <a:extLst>
              <a:ext uri="{FF2B5EF4-FFF2-40B4-BE49-F238E27FC236}">
                <a16:creationId xmlns:a16="http://schemas.microsoft.com/office/drawing/2014/main" id="{1EBC472A-3986-C82A-1F58-995EA60BB086}"/>
              </a:ext>
            </a:extLst>
          </p:cNvPr>
          <p:cNvSpPr/>
          <p:nvPr/>
        </p:nvSpPr>
        <p:spPr>
          <a:xfrm>
            <a:off x="9897967" y="5215069"/>
            <a:ext cx="280713" cy="280713"/>
          </a:xfrm>
          <a:prstGeom prst="ellipse">
            <a:avLst/>
          </a:prstGeom>
          <a:noFill/>
          <a:ln>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789" name="Straight Connector 1788">
            <a:extLst>
              <a:ext uri="{FF2B5EF4-FFF2-40B4-BE49-F238E27FC236}">
                <a16:creationId xmlns:a16="http://schemas.microsoft.com/office/drawing/2014/main" id="{AFFA1B63-1587-9408-C99D-334E868CC242}"/>
              </a:ext>
            </a:extLst>
          </p:cNvPr>
          <p:cNvCxnSpPr>
            <a:cxnSpLocks/>
            <a:endCxn id="1788" idx="0"/>
          </p:cNvCxnSpPr>
          <p:nvPr/>
        </p:nvCxnSpPr>
        <p:spPr>
          <a:xfrm flipH="1">
            <a:off x="10038324" y="5075831"/>
            <a:ext cx="765218" cy="139238"/>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1790" name="Straight Connector 1789">
            <a:extLst>
              <a:ext uri="{FF2B5EF4-FFF2-40B4-BE49-F238E27FC236}">
                <a16:creationId xmlns:a16="http://schemas.microsoft.com/office/drawing/2014/main" id="{548C6B1C-7C71-BB6F-9ED5-7DAA8224C3CA}"/>
              </a:ext>
            </a:extLst>
          </p:cNvPr>
          <p:cNvCxnSpPr>
            <a:cxnSpLocks/>
            <a:endCxn id="1788" idx="4"/>
          </p:cNvCxnSpPr>
          <p:nvPr/>
        </p:nvCxnSpPr>
        <p:spPr>
          <a:xfrm flipH="1" flipV="1">
            <a:off x="10038324" y="5495782"/>
            <a:ext cx="701718" cy="246799"/>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1791" name="Oval 1790">
            <a:extLst>
              <a:ext uri="{FF2B5EF4-FFF2-40B4-BE49-F238E27FC236}">
                <a16:creationId xmlns:a16="http://schemas.microsoft.com/office/drawing/2014/main" id="{BAA933E9-532F-12D7-7079-B0E56FD53EA5}"/>
              </a:ext>
            </a:extLst>
          </p:cNvPr>
          <p:cNvSpPr/>
          <p:nvPr/>
        </p:nvSpPr>
        <p:spPr>
          <a:xfrm>
            <a:off x="10558828" y="5056542"/>
            <a:ext cx="738760" cy="738760"/>
          </a:xfrm>
          <a:prstGeom prst="ellipse">
            <a:avLst/>
          </a:prstGeom>
          <a:noFill/>
          <a:ln w="9525">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92" name="Rectangle 1791">
            <a:extLst>
              <a:ext uri="{FF2B5EF4-FFF2-40B4-BE49-F238E27FC236}">
                <a16:creationId xmlns:a16="http://schemas.microsoft.com/office/drawing/2014/main" id="{668E6052-F507-6706-19B6-489FC604D77E}"/>
              </a:ext>
            </a:extLst>
          </p:cNvPr>
          <p:cNvSpPr/>
          <p:nvPr/>
        </p:nvSpPr>
        <p:spPr>
          <a:xfrm>
            <a:off x="6399501" y="4702352"/>
            <a:ext cx="2432161" cy="1561183"/>
          </a:xfrm>
          <a:prstGeom prst="rect">
            <a:avLst/>
          </a:prstGeom>
          <a:solidFill>
            <a:schemeClr val="bg1"/>
          </a:solidFill>
          <a:ln w="63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93" name="Group 1792">
            <a:extLst>
              <a:ext uri="{FF2B5EF4-FFF2-40B4-BE49-F238E27FC236}">
                <a16:creationId xmlns:a16="http://schemas.microsoft.com/office/drawing/2014/main" id="{A3FEFC3A-D1F6-86EB-8B96-2DAC6175152F}"/>
              </a:ext>
            </a:extLst>
          </p:cNvPr>
          <p:cNvGrpSpPr/>
          <p:nvPr/>
        </p:nvGrpSpPr>
        <p:grpSpPr>
          <a:xfrm>
            <a:off x="6505635" y="5053697"/>
            <a:ext cx="1493790" cy="1038225"/>
            <a:chOff x="6161395" y="2336801"/>
            <a:chExt cx="5145457" cy="3576234"/>
          </a:xfrm>
        </p:grpSpPr>
        <p:grpSp>
          <p:nvGrpSpPr>
            <p:cNvPr id="1794" name="Group 1793">
              <a:extLst>
                <a:ext uri="{FF2B5EF4-FFF2-40B4-BE49-F238E27FC236}">
                  <a16:creationId xmlns:a16="http://schemas.microsoft.com/office/drawing/2014/main" id="{11D5313A-F86E-CA34-09AA-7088D56C4BEF}"/>
                </a:ext>
              </a:extLst>
            </p:cNvPr>
            <p:cNvGrpSpPr/>
            <p:nvPr/>
          </p:nvGrpSpPr>
          <p:grpSpPr>
            <a:xfrm>
              <a:off x="6161395" y="2336801"/>
              <a:ext cx="5145457" cy="3576234"/>
              <a:chOff x="-5541078" y="3352629"/>
              <a:chExt cx="3750948" cy="2607012"/>
            </a:xfrm>
          </p:grpSpPr>
          <p:sp>
            <p:nvSpPr>
              <p:cNvPr id="1796" name="Freeform 1648">
                <a:extLst>
                  <a:ext uri="{FF2B5EF4-FFF2-40B4-BE49-F238E27FC236}">
                    <a16:creationId xmlns:a16="http://schemas.microsoft.com/office/drawing/2014/main" id="{EE5D8B91-EC97-EE6E-7278-46A9D5B70BFD}"/>
                  </a:ext>
                </a:extLst>
              </p:cNvPr>
              <p:cNvSpPr/>
              <p:nvPr/>
            </p:nvSpPr>
            <p:spPr>
              <a:xfrm>
                <a:off x="-5541078" y="3352629"/>
                <a:ext cx="3426136" cy="2607012"/>
              </a:xfrm>
              <a:custGeom>
                <a:avLst/>
                <a:gdLst>
                  <a:gd name="csX0" fmla="*/ 1462206 w 4698462"/>
                  <a:gd name="csY0" fmla="*/ 3570306 h 3575148"/>
                  <a:gd name="csX1" fmla="*/ 610608 w 4698462"/>
                  <a:gd name="csY1" fmla="*/ 2958486 h 3575148"/>
                  <a:gd name="csX2" fmla="*/ 179817 w 4698462"/>
                  <a:gd name="csY2" fmla="*/ 1494064 h 3575148"/>
                  <a:gd name="csX3" fmla="*/ 89549 w 4698462"/>
                  <a:gd name="csY3" fmla="*/ 260428 h 3575148"/>
                  <a:gd name="csX4" fmla="*/ 800962 w 4698462"/>
                  <a:gd name="csY4" fmla="*/ 69786 h 3575148"/>
                  <a:gd name="csX5" fmla="*/ 1241819 w 4698462"/>
                  <a:gd name="csY5" fmla="*/ 681607 h 3575148"/>
                  <a:gd name="csX6" fmla="*/ 1191735 w 4698462"/>
                  <a:gd name="csY6" fmla="*/ 240273 h 3575148"/>
                  <a:gd name="csX7" fmla="*/ 1622526 w 4698462"/>
                  <a:gd name="csY7" fmla="*/ 260345 h 3575148"/>
                  <a:gd name="csX8" fmla="*/ 1998241 w 4698462"/>
                  <a:gd name="csY8" fmla="*/ 902232 h 3575148"/>
                  <a:gd name="csX9" fmla="*/ 2534275 w 4698462"/>
                  <a:gd name="csY9" fmla="*/ 992514 h 3575148"/>
                  <a:gd name="csX10" fmla="*/ 3025217 w 4698462"/>
                  <a:gd name="csY10" fmla="*/ 972442 h 3575148"/>
                  <a:gd name="csX11" fmla="*/ 3566243 w 4698462"/>
                  <a:gd name="csY11" fmla="*/ 616394 h 3575148"/>
                  <a:gd name="csX12" fmla="*/ 3821739 w 4698462"/>
                  <a:gd name="csY12" fmla="*/ 892238 h 3575148"/>
                  <a:gd name="csX13" fmla="*/ 4087302 w 4698462"/>
                  <a:gd name="csY13" fmla="*/ 917307 h 3575148"/>
                  <a:gd name="csX14" fmla="*/ 4397874 w 4698462"/>
                  <a:gd name="csY14" fmla="*/ 1097872 h 3575148"/>
                  <a:gd name="csX15" fmla="*/ 4588227 w 4698462"/>
                  <a:gd name="csY15" fmla="*/ 1423854 h 3575148"/>
                  <a:gd name="csX16" fmla="*/ 4698462 w 4698462"/>
                  <a:gd name="csY16" fmla="*/ 1519133 h 3575148"/>
                  <a:gd name="csX17" fmla="*/ 4488059 w 4698462"/>
                  <a:gd name="csY17" fmla="*/ 1704695 h 3575148"/>
                  <a:gd name="csX18" fmla="*/ 4227571 w 4698462"/>
                  <a:gd name="csY18" fmla="*/ 1935398 h 3575148"/>
                  <a:gd name="csX19" fmla="*/ 4042209 w 4698462"/>
                  <a:gd name="csY19" fmla="*/ 1960467 h 3575148"/>
                  <a:gd name="csX20" fmla="*/ 3962091 w 4698462"/>
                  <a:gd name="csY20" fmla="*/ 2000611 h 3575148"/>
                  <a:gd name="csX21" fmla="*/ 3836881 w 4698462"/>
                  <a:gd name="csY21" fmla="*/ 2161104 h 3575148"/>
                  <a:gd name="csX22" fmla="*/ 3471149 w 4698462"/>
                  <a:gd name="csY22" fmla="*/ 1975542 h 3575148"/>
                  <a:gd name="csX23" fmla="*/ 3000258 w 4698462"/>
                  <a:gd name="csY23" fmla="*/ 2281452 h 3575148"/>
                  <a:gd name="csX24" fmla="*/ 2564392 w 4698462"/>
                  <a:gd name="csY24" fmla="*/ 2166101 h 3575148"/>
                  <a:gd name="csX25" fmla="*/ 1923198 w 4698462"/>
                  <a:gd name="csY25" fmla="*/ 3078835 h 3575148"/>
                  <a:gd name="csX26" fmla="*/ 1823029 w 4698462"/>
                  <a:gd name="csY26" fmla="*/ 3520168 h 3575148"/>
                  <a:gd name="csX27" fmla="*/ 1697819 w 4698462"/>
                  <a:gd name="csY27" fmla="*/ 2963483 h 3575148"/>
                  <a:gd name="csX28" fmla="*/ 1622692 w 4698462"/>
                  <a:gd name="csY28" fmla="*/ 3028696 h 3575148"/>
                  <a:gd name="csX29" fmla="*/ 1462373 w 4698462"/>
                  <a:gd name="csY29" fmla="*/ 3570306 h 35751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698462" h="3575148">
                    <a:moveTo>
                      <a:pt x="1462206" y="3570306"/>
                    </a:moveTo>
                    <a:cubicBezTo>
                      <a:pt x="1462206" y="3570306"/>
                      <a:pt x="770845" y="3670583"/>
                      <a:pt x="610608" y="2958486"/>
                    </a:cubicBezTo>
                    <a:cubicBezTo>
                      <a:pt x="450289" y="2246389"/>
                      <a:pt x="360104" y="1925403"/>
                      <a:pt x="179817" y="1494064"/>
                    </a:cubicBezTo>
                    <a:cubicBezTo>
                      <a:pt x="-635" y="1062808"/>
                      <a:pt x="-70770" y="613395"/>
                      <a:pt x="89549" y="260428"/>
                    </a:cubicBezTo>
                    <a:cubicBezTo>
                      <a:pt x="249869" y="-92539"/>
                      <a:pt x="610608" y="-10418"/>
                      <a:pt x="800962" y="69786"/>
                    </a:cubicBezTo>
                    <a:cubicBezTo>
                      <a:pt x="991315" y="149991"/>
                      <a:pt x="1171685" y="691685"/>
                      <a:pt x="1241819" y="681607"/>
                    </a:cubicBezTo>
                    <a:cubicBezTo>
                      <a:pt x="1311954" y="671613"/>
                      <a:pt x="1191735" y="240273"/>
                      <a:pt x="1191735" y="240273"/>
                    </a:cubicBezTo>
                    <a:lnTo>
                      <a:pt x="1622526" y="260345"/>
                    </a:lnTo>
                    <a:cubicBezTo>
                      <a:pt x="1622526" y="260345"/>
                      <a:pt x="1722694" y="822027"/>
                      <a:pt x="1998241" y="902232"/>
                    </a:cubicBezTo>
                    <a:cubicBezTo>
                      <a:pt x="2273787" y="982437"/>
                      <a:pt x="2358897" y="912226"/>
                      <a:pt x="2534275" y="992514"/>
                    </a:cubicBezTo>
                    <a:cubicBezTo>
                      <a:pt x="2709570" y="1072719"/>
                      <a:pt x="2864897" y="1137932"/>
                      <a:pt x="3025217" y="972442"/>
                    </a:cubicBezTo>
                    <a:cubicBezTo>
                      <a:pt x="3185536" y="806953"/>
                      <a:pt x="3390948" y="531109"/>
                      <a:pt x="3566243" y="616394"/>
                    </a:cubicBezTo>
                    <a:cubicBezTo>
                      <a:pt x="3741621" y="701679"/>
                      <a:pt x="3751604" y="857091"/>
                      <a:pt x="3821739" y="892238"/>
                    </a:cubicBezTo>
                    <a:cubicBezTo>
                      <a:pt x="3891874" y="927301"/>
                      <a:pt x="3962008" y="942376"/>
                      <a:pt x="4087302" y="917307"/>
                    </a:cubicBezTo>
                    <a:cubicBezTo>
                      <a:pt x="4212512" y="892238"/>
                      <a:pt x="4342798" y="972442"/>
                      <a:pt x="4397874" y="1097872"/>
                    </a:cubicBezTo>
                    <a:cubicBezTo>
                      <a:pt x="4452950" y="1223217"/>
                      <a:pt x="4508109" y="1353643"/>
                      <a:pt x="4588227" y="1423854"/>
                    </a:cubicBezTo>
                    <a:cubicBezTo>
                      <a:pt x="4668345" y="1494064"/>
                      <a:pt x="4698462" y="1519133"/>
                      <a:pt x="4698462" y="1519133"/>
                    </a:cubicBezTo>
                    <a:cubicBezTo>
                      <a:pt x="4698462" y="1519133"/>
                      <a:pt x="4658362" y="1654557"/>
                      <a:pt x="4488059" y="1704695"/>
                    </a:cubicBezTo>
                    <a:cubicBezTo>
                      <a:pt x="4317756" y="1754833"/>
                      <a:pt x="4302697" y="1915326"/>
                      <a:pt x="4227571" y="1935398"/>
                    </a:cubicBezTo>
                    <a:cubicBezTo>
                      <a:pt x="4152444" y="1955470"/>
                      <a:pt x="4042209" y="1960467"/>
                      <a:pt x="4042209" y="1960467"/>
                    </a:cubicBezTo>
                    <a:cubicBezTo>
                      <a:pt x="4042209" y="1960467"/>
                      <a:pt x="4002109" y="1995614"/>
                      <a:pt x="3962091" y="2000611"/>
                    </a:cubicBezTo>
                    <a:cubicBezTo>
                      <a:pt x="3921991" y="2005608"/>
                      <a:pt x="3886965" y="2151026"/>
                      <a:pt x="3836881" y="2161104"/>
                    </a:cubicBezTo>
                    <a:cubicBezTo>
                      <a:pt x="3786796" y="2171098"/>
                      <a:pt x="3546359" y="1930401"/>
                      <a:pt x="3471149" y="1975542"/>
                    </a:cubicBezTo>
                    <a:cubicBezTo>
                      <a:pt x="3396023" y="2020683"/>
                      <a:pt x="3140527" y="2281452"/>
                      <a:pt x="3000258" y="2281452"/>
                    </a:cubicBezTo>
                    <a:cubicBezTo>
                      <a:pt x="2859989" y="2281452"/>
                      <a:pt x="2609484" y="2181176"/>
                      <a:pt x="2564392" y="2166101"/>
                    </a:cubicBezTo>
                    <a:cubicBezTo>
                      <a:pt x="2519300" y="2151026"/>
                      <a:pt x="1953232" y="2888276"/>
                      <a:pt x="1923198" y="3078835"/>
                    </a:cubicBezTo>
                    <a:cubicBezTo>
                      <a:pt x="1893164" y="3269393"/>
                      <a:pt x="1823029" y="3520168"/>
                      <a:pt x="1823029" y="3520168"/>
                    </a:cubicBezTo>
                    <a:lnTo>
                      <a:pt x="1697819" y="2963483"/>
                    </a:lnTo>
                    <a:lnTo>
                      <a:pt x="1622692" y="3028696"/>
                    </a:lnTo>
                    <a:cubicBezTo>
                      <a:pt x="1622692" y="3028696"/>
                      <a:pt x="1783012" y="3595376"/>
                      <a:pt x="1462373" y="3570306"/>
                    </a:cubicBezTo>
                    <a:close/>
                  </a:path>
                </a:pathLst>
              </a:custGeom>
              <a:solidFill>
                <a:srgbClr val="FDD9C1"/>
              </a:solidFill>
              <a:ln w="6350">
                <a:solidFill>
                  <a:srgbClr val="D69E89"/>
                </a:solidFill>
                <a:round/>
                <a:headEnd/>
                <a:tailEnd/>
              </a:ln>
            </p:spPr>
            <p:txBody>
              <a:bodyPr/>
              <a:lstStyle/>
              <a:p>
                <a:endParaRPr lang="en-US"/>
              </a:p>
            </p:txBody>
          </p:sp>
          <p:sp>
            <p:nvSpPr>
              <p:cNvPr id="1797" name="Freeform 1649">
                <a:extLst>
                  <a:ext uri="{FF2B5EF4-FFF2-40B4-BE49-F238E27FC236}">
                    <a16:creationId xmlns:a16="http://schemas.microsoft.com/office/drawing/2014/main" id="{4DF477F9-E4F4-4BAE-3AA5-C7D701A93E96}"/>
                  </a:ext>
                </a:extLst>
              </p:cNvPr>
              <p:cNvSpPr/>
              <p:nvPr/>
            </p:nvSpPr>
            <p:spPr>
              <a:xfrm>
                <a:off x="-5170758" y="3895154"/>
                <a:ext cx="887938" cy="1168469"/>
              </a:xfrm>
              <a:custGeom>
                <a:avLst/>
                <a:gdLst>
                  <a:gd name="csX0" fmla="*/ 150189 w 1217681"/>
                  <a:gd name="csY0" fmla="*/ 27894 h 1602391"/>
                  <a:gd name="csX1" fmla="*/ 19903 w 1217681"/>
                  <a:gd name="csY1" fmla="*/ 654790 h 1602391"/>
                  <a:gd name="csX2" fmla="*/ 355517 w 1217681"/>
                  <a:gd name="csY2" fmla="*/ 1537457 h 1602391"/>
                  <a:gd name="csX3" fmla="*/ 787057 w 1217681"/>
                  <a:gd name="csY3" fmla="*/ 1547618 h 1602391"/>
                  <a:gd name="csX4" fmla="*/ 1217681 w 1217681"/>
                  <a:gd name="csY4" fmla="*/ 968695 h 1602391"/>
                  <a:gd name="csX5" fmla="*/ 150105 w 1217681"/>
                  <a:gd name="csY5" fmla="*/ 27894 h 1602391"/>
                </a:gdLst>
                <a:ahLst/>
                <a:cxnLst>
                  <a:cxn ang="0">
                    <a:pos x="csX0" y="csY0"/>
                  </a:cxn>
                  <a:cxn ang="0">
                    <a:pos x="csX1" y="csY1"/>
                  </a:cxn>
                  <a:cxn ang="0">
                    <a:pos x="csX2" y="csY2"/>
                  </a:cxn>
                  <a:cxn ang="0">
                    <a:pos x="csX3" y="csY3"/>
                  </a:cxn>
                  <a:cxn ang="0">
                    <a:pos x="csX4" y="csY4"/>
                  </a:cxn>
                  <a:cxn ang="0">
                    <a:pos x="csX5" y="csY5"/>
                  </a:cxn>
                </a:cxnLst>
                <a:rect l="l" t="t" r="r" b="b"/>
                <a:pathLst>
                  <a:path w="1217681" h="1602391">
                    <a:moveTo>
                      <a:pt x="150189" y="27894"/>
                    </a:moveTo>
                    <a:cubicBezTo>
                      <a:pt x="150189" y="27894"/>
                      <a:pt x="-65207" y="173312"/>
                      <a:pt x="19903" y="654790"/>
                    </a:cubicBezTo>
                    <a:cubicBezTo>
                      <a:pt x="105096" y="1136267"/>
                      <a:pt x="210256" y="1472244"/>
                      <a:pt x="355517" y="1537457"/>
                    </a:cubicBezTo>
                    <a:cubicBezTo>
                      <a:pt x="500778" y="1602670"/>
                      <a:pt x="426983" y="1271941"/>
                      <a:pt x="787057" y="1547618"/>
                    </a:cubicBezTo>
                    <a:cubicBezTo>
                      <a:pt x="1147048" y="1823295"/>
                      <a:pt x="1217681" y="968695"/>
                      <a:pt x="1217681" y="968695"/>
                    </a:cubicBezTo>
                    <a:cubicBezTo>
                      <a:pt x="1217681" y="968695"/>
                      <a:pt x="515837" y="-192814"/>
                      <a:pt x="150105" y="27894"/>
                    </a:cubicBezTo>
                    <a:close/>
                  </a:path>
                </a:pathLst>
              </a:custGeom>
              <a:gradFill>
                <a:gsLst>
                  <a:gs pos="36000">
                    <a:schemeClr val="accent4">
                      <a:lumMod val="75000"/>
                    </a:schemeClr>
                  </a:gs>
                  <a:gs pos="98000">
                    <a:schemeClr val="accent4"/>
                  </a:gs>
                </a:gsLst>
                <a:lin ang="0" scaled="1"/>
              </a:gradFill>
              <a:ln w="8307" cap="flat">
                <a:noFill/>
                <a:prstDash val="solid"/>
                <a:miter/>
              </a:ln>
            </p:spPr>
            <p:txBody>
              <a:bodyPr/>
              <a:lstStyle/>
              <a:p>
                <a:endParaRPr lang="en-US"/>
              </a:p>
            </p:txBody>
          </p:sp>
          <p:sp>
            <p:nvSpPr>
              <p:cNvPr id="1798" name="Freeform 1650">
                <a:extLst>
                  <a:ext uri="{FF2B5EF4-FFF2-40B4-BE49-F238E27FC236}">
                    <a16:creationId xmlns:a16="http://schemas.microsoft.com/office/drawing/2014/main" id="{6E32AA61-32CD-E067-66FF-2566D113D1B5}"/>
                  </a:ext>
                </a:extLst>
              </p:cNvPr>
              <p:cNvSpPr/>
              <p:nvPr/>
            </p:nvSpPr>
            <p:spPr>
              <a:xfrm>
                <a:off x="-5471828" y="3517678"/>
                <a:ext cx="2444074" cy="1567161"/>
              </a:xfrm>
              <a:custGeom>
                <a:avLst/>
                <a:gdLst>
                  <a:gd name="csX0" fmla="*/ 237517 w 3261039"/>
                  <a:gd name="csY0" fmla="*/ 1428216 h 2149141"/>
                  <a:gd name="csX1" fmla="*/ 12054 w 3261039"/>
                  <a:gd name="csY1" fmla="*/ 349992 h 2149141"/>
                  <a:gd name="csX2" fmla="*/ 357735 w 3261039"/>
                  <a:gd name="csY2" fmla="*/ 8935 h 2149141"/>
                  <a:gd name="csX3" fmla="*/ 562232 w 3261039"/>
                  <a:gd name="csY3" fmla="*/ 446771 h 2149141"/>
                  <a:gd name="csX4" fmla="*/ 948929 w 3261039"/>
                  <a:gd name="csY4" fmla="*/ 600767 h 2149141"/>
                  <a:gd name="csX5" fmla="*/ 1650274 w 3261039"/>
                  <a:gd name="csY5" fmla="*/ 1272804 h 2149141"/>
                  <a:gd name="csX6" fmla="*/ 2972847 w 3261039"/>
                  <a:gd name="csY6" fmla="*/ 1142377 h 2149141"/>
                  <a:gd name="csX7" fmla="*/ 3261039 w 3261039"/>
                  <a:gd name="csY7" fmla="*/ 1689068 h 2149141"/>
                  <a:gd name="csX8" fmla="*/ 2918769 w 3261039"/>
                  <a:gd name="csY8" fmla="*/ 1958582 h 2149141"/>
                  <a:gd name="csX9" fmla="*/ 2469509 w 3261039"/>
                  <a:gd name="csY9" fmla="*/ 1939843 h 2149141"/>
                  <a:gd name="csX10" fmla="*/ 1345776 w 3261039"/>
                  <a:gd name="csY10" fmla="*/ 2149141 h 2149141"/>
                  <a:gd name="csX11" fmla="*/ 1139282 w 3261039"/>
                  <a:gd name="csY11" fmla="*/ 1939843 h 2149141"/>
                  <a:gd name="csX12" fmla="*/ 1244442 w 3261039"/>
                  <a:gd name="csY12" fmla="*/ 1383158 h 2149141"/>
                  <a:gd name="csX13" fmla="*/ 1039031 w 3261039"/>
                  <a:gd name="csY13" fmla="*/ 1142461 h 2149141"/>
                  <a:gd name="csX14" fmla="*/ 888695 w 3261039"/>
                  <a:gd name="csY14" fmla="*/ 1583794 h 2149141"/>
                  <a:gd name="csX15" fmla="*/ 778460 w 3261039"/>
                  <a:gd name="csY15" fmla="*/ 1022112 h 2149141"/>
                  <a:gd name="csX16" fmla="*/ 487855 w 3261039"/>
                  <a:gd name="csY16" fmla="*/ 721199 h 2149141"/>
                  <a:gd name="csX17" fmla="*/ 407736 w 3261039"/>
                  <a:gd name="csY17" fmla="*/ 320009 h 2149141"/>
                  <a:gd name="csX18" fmla="*/ 237433 w 3261039"/>
                  <a:gd name="csY18" fmla="*/ 1428299 h 2149141"/>
                  <a:gd name="csX0" fmla="*/ 237517 w 3332344"/>
                  <a:gd name="csY0" fmla="*/ 1428216 h 2149141"/>
                  <a:gd name="csX1" fmla="*/ 12054 w 3332344"/>
                  <a:gd name="csY1" fmla="*/ 349992 h 2149141"/>
                  <a:gd name="csX2" fmla="*/ 357735 w 3332344"/>
                  <a:gd name="csY2" fmla="*/ 8935 h 2149141"/>
                  <a:gd name="csX3" fmla="*/ 562232 w 3332344"/>
                  <a:gd name="csY3" fmla="*/ 446771 h 2149141"/>
                  <a:gd name="csX4" fmla="*/ 948929 w 3332344"/>
                  <a:gd name="csY4" fmla="*/ 600767 h 2149141"/>
                  <a:gd name="csX5" fmla="*/ 1650274 w 3332344"/>
                  <a:gd name="csY5" fmla="*/ 1272804 h 2149141"/>
                  <a:gd name="csX6" fmla="*/ 2972847 w 3332344"/>
                  <a:gd name="csY6" fmla="*/ 1142377 h 2149141"/>
                  <a:gd name="csX7" fmla="*/ 3261039 w 3332344"/>
                  <a:gd name="csY7" fmla="*/ 1689068 h 2149141"/>
                  <a:gd name="csX8" fmla="*/ 2918769 w 3332344"/>
                  <a:gd name="csY8" fmla="*/ 1958582 h 2149141"/>
                  <a:gd name="csX9" fmla="*/ 2469509 w 3332344"/>
                  <a:gd name="csY9" fmla="*/ 1939843 h 2149141"/>
                  <a:gd name="csX10" fmla="*/ 1345776 w 3332344"/>
                  <a:gd name="csY10" fmla="*/ 2149141 h 2149141"/>
                  <a:gd name="csX11" fmla="*/ 1139282 w 3332344"/>
                  <a:gd name="csY11" fmla="*/ 1939843 h 2149141"/>
                  <a:gd name="csX12" fmla="*/ 1244442 w 3332344"/>
                  <a:gd name="csY12" fmla="*/ 1383158 h 2149141"/>
                  <a:gd name="csX13" fmla="*/ 1039031 w 3332344"/>
                  <a:gd name="csY13" fmla="*/ 1142461 h 2149141"/>
                  <a:gd name="csX14" fmla="*/ 888695 w 3332344"/>
                  <a:gd name="csY14" fmla="*/ 1583794 h 2149141"/>
                  <a:gd name="csX15" fmla="*/ 778460 w 3332344"/>
                  <a:gd name="csY15" fmla="*/ 1022112 h 2149141"/>
                  <a:gd name="csX16" fmla="*/ 487855 w 3332344"/>
                  <a:gd name="csY16" fmla="*/ 721199 h 2149141"/>
                  <a:gd name="csX17" fmla="*/ 407736 w 3332344"/>
                  <a:gd name="csY17" fmla="*/ 320009 h 2149141"/>
                  <a:gd name="csX18" fmla="*/ 237433 w 3332344"/>
                  <a:gd name="csY18" fmla="*/ 1428299 h 2149141"/>
                  <a:gd name="csX19" fmla="*/ 237517 w 3332344"/>
                  <a:gd name="csY19" fmla="*/ 1428216 h 2149141"/>
                  <a:gd name="csX0" fmla="*/ 237517 w 3359453"/>
                  <a:gd name="csY0" fmla="*/ 1428216 h 2149141"/>
                  <a:gd name="csX1" fmla="*/ 12054 w 3359453"/>
                  <a:gd name="csY1" fmla="*/ 349992 h 2149141"/>
                  <a:gd name="csX2" fmla="*/ 357735 w 3359453"/>
                  <a:gd name="csY2" fmla="*/ 8935 h 2149141"/>
                  <a:gd name="csX3" fmla="*/ 562232 w 3359453"/>
                  <a:gd name="csY3" fmla="*/ 446771 h 2149141"/>
                  <a:gd name="csX4" fmla="*/ 948929 w 3359453"/>
                  <a:gd name="csY4" fmla="*/ 600767 h 2149141"/>
                  <a:gd name="csX5" fmla="*/ 1650274 w 3359453"/>
                  <a:gd name="csY5" fmla="*/ 1272804 h 2149141"/>
                  <a:gd name="csX6" fmla="*/ 2972847 w 3359453"/>
                  <a:gd name="csY6" fmla="*/ 1142377 h 2149141"/>
                  <a:gd name="csX7" fmla="*/ 3291517 w 3359453"/>
                  <a:gd name="csY7" fmla="*/ 1710838 h 2149141"/>
                  <a:gd name="csX8" fmla="*/ 2918769 w 3359453"/>
                  <a:gd name="csY8" fmla="*/ 1958582 h 2149141"/>
                  <a:gd name="csX9" fmla="*/ 2469509 w 3359453"/>
                  <a:gd name="csY9" fmla="*/ 1939843 h 2149141"/>
                  <a:gd name="csX10" fmla="*/ 1345776 w 3359453"/>
                  <a:gd name="csY10" fmla="*/ 2149141 h 2149141"/>
                  <a:gd name="csX11" fmla="*/ 1139282 w 3359453"/>
                  <a:gd name="csY11" fmla="*/ 1939843 h 2149141"/>
                  <a:gd name="csX12" fmla="*/ 1244442 w 3359453"/>
                  <a:gd name="csY12" fmla="*/ 1383158 h 2149141"/>
                  <a:gd name="csX13" fmla="*/ 1039031 w 3359453"/>
                  <a:gd name="csY13" fmla="*/ 1142461 h 2149141"/>
                  <a:gd name="csX14" fmla="*/ 888695 w 3359453"/>
                  <a:gd name="csY14" fmla="*/ 1583794 h 2149141"/>
                  <a:gd name="csX15" fmla="*/ 778460 w 3359453"/>
                  <a:gd name="csY15" fmla="*/ 1022112 h 2149141"/>
                  <a:gd name="csX16" fmla="*/ 487855 w 3359453"/>
                  <a:gd name="csY16" fmla="*/ 721199 h 2149141"/>
                  <a:gd name="csX17" fmla="*/ 407736 w 3359453"/>
                  <a:gd name="csY17" fmla="*/ 320009 h 2149141"/>
                  <a:gd name="csX18" fmla="*/ 237433 w 3359453"/>
                  <a:gd name="csY18" fmla="*/ 1428299 h 2149141"/>
                  <a:gd name="csX19" fmla="*/ 237517 w 3359453"/>
                  <a:gd name="csY19" fmla="*/ 1428216 h 2149141"/>
                  <a:gd name="csX0" fmla="*/ 237517 w 3351703"/>
                  <a:gd name="csY0" fmla="*/ 1428216 h 2149141"/>
                  <a:gd name="csX1" fmla="*/ 12054 w 3351703"/>
                  <a:gd name="csY1" fmla="*/ 349992 h 2149141"/>
                  <a:gd name="csX2" fmla="*/ 357735 w 3351703"/>
                  <a:gd name="csY2" fmla="*/ 8935 h 2149141"/>
                  <a:gd name="csX3" fmla="*/ 562232 w 3351703"/>
                  <a:gd name="csY3" fmla="*/ 446771 h 2149141"/>
                  <a:gd name="csX4" fmla="*/ 948929 w 3351703"/>
                  <a:gd name="csY4" fmla="*/ 600767 h 2149141"/>
                  <a:gd name="csX5" fmla="*/ 1650274 w 3351703"/>
                  <a:gd name="csY5" fmla="*/ 1272804 h 2149141"/>
                  <a:gd name="csX6" fmla="*/ 2890120 w 3351703"/>
                  <a:gd name="csY6" fmla="*/ 1037879 h 2149141"/>
                  <a:gd name="csX7" fmla="*/ 3291517 w 3351703"/>
                  <a:gd name="csY7" fmla="*/ 1710838 h 2149141"/>
                  <a:gd name="csX8" fmla="*/ 2918769 w 3351703"/>
                  <a:gd name="csY8" fmla="*/ 1958582 h 2149141"/>
                  <a:gd name="csX9" fmla="*/ 2469509 w 3351703"/>
                  <a:gd name="csY9" fmla="*/ 1939843 h 2149141"/>
                  <a:gd name="csX10" fmla="*/ 1345776 w 3351703"/>
                  <a:gd name="csY10" fmla="*/ 2149141 h 2149141"/>
                  <a:gd name="csX11" fmla="*/ 1139282 w 3351703"/>
                  <a:gd name="csY11" fmla="*/ 1939843 h 2149141"/>
                  <a:gd name="csX12" fmla="*/ 1244442 w 3351703"/>
                  <a:gd name="csY12" fmla="*/ 1383158 h 2149141"/>
                  <a:gd name="csX13" fmla="*/ 1039031 w 3351703"/>
                  <a:gd name="csY13" fmla="*/ 1142461 h 2149141"/>
                  <a:gd name="csX14" fmla="*/ 888695 w 3351703"/>
                  <a:gd name="csY14" fmla="*/ 1583794 h 2149141"/>
                  <a:gd name="csX15" fmla="*/ 778460 w 3351703"/>
                  <a:gd name="csY15" fmla="*/ 1022112 h 2149141"/>
                  <a:gd name="csX16" fmla="*/ 487855 w 3351703"/>
                  <a:gd name="csY16" fmla="*/ 721199 h 2149141"/>
                  <a:gd name="csX17" fmla="*/ 407736 w 3351703"/>
                  <a:gd name="csY17" fmla="*/ 320009 h 2149141"/>
                  <a:gd name="csX18" fmla="*/ 237433 w 3351703"/>
                  <a:gd name="csY18" fmla="*/ 1428299 h 2149141"/>
                  <a:gd name="csX19" fmla="*/ 237517 w 3351703"/>
                  <a:gd name="csY19" fmla="*/ 1428216 h 21491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3351703" h="2149141">
                    <a:moveTo>
                      <a:pt x="237517" y="1428216"/>
                    </a:moveTo>
                    <a:cubicBezTo>
                      <a:pt x="237517" y="1428216"/>
                      <a:pt x="-63072" y="731110"/>
                      <a:pt x="12054" y="349992"/>
                    </a:cubicBezTo>
                    <a:cubicBezTo>
                      <a:pt x="87181" y="-31126"/>
                      <a:pt x="267551" y="-11054"/>
                      <a:pt x="357735" y="8935"/>
                    </a:cubicBezTo>
                    <a:cubicBezTo>
                      <a:pt x="447920" y="29007"/>
                      <a:pt x="562232" y="446771"/>
                      <a:pt x="562232" y="446771"/>
                    </a:cubicBezTo>
                    <a:lnTo>
                      <a:pt x="948929" y="600767"/>
                    </a:lnTo>
                    <a:lnTo>
                      <a:pt x="1650274" y="1272804"/>
                    </a:lnTo>
                    <a:lnTo>
                      <a:pt x="2890120" y="1037879"/>
                    </a:lnTo>
                    <a:cubicBezTo>
                      <a:pt x="2986184" y="1220109"/>
                      <a:pt x="3530716" y="1380571"/>
                      <a:pt x="3291517" y="1710838"/>
                    </a:cubicBezTo>
                    <a:lnTo>
                      <a:pt x="2918769" y="1958582"/>
                    </a:lnTo>
                    <a:lnTo>
                      <a:pt x="2469509" y="1939843"/>
                    </a:lnTo>
                    <a:lnTo>
                      <a:pt x="1345776" y="2149141"/>
                    </a:lnTo>
                    <a:cubicBezTo>
                      <a:pt x="1345776" y="2149141"/>
                      <a:pt x="1184375" y="2135399"/>
                      <a:pt x="1139282" y="1939843"/>
                    </a:cubicBezTo>
                    <a:cubicBezTo>
                      <a:pt x="1094190" y="1744287"/>
                      <a:pt x="1244442" y="1383158"/>
                      <a:pt x="1244442" y="1383158"/>
                    </a:cubicBezTo>
                    <a:lnTo>
                      <a:pt x="1039031" y="1142461"/>
                    </a:lnTo>
                    <a:cubicBezTo>
                      <a:pt x="1039031" y="1142461"/>
                      <a:pt x="1039031" y="1513584"/>
                      <a:pt x="888695" y="1583794"/>
                    </a:cubicBezTo>
                    <a:cubicBezTo>
                      <a:pt x="738442" y="1654005"/>
                      <a:pt x="828544" y="1302953"/>
                      <a:pt x="778460" y="1022112"/>
                    </a:cubicBezTo>
                    <a:cubicBezTo>
                      <a:pt x="728375" y="741271"/>
                      <a:pt x="568056" y="640994"/>
                      <a:pt x="487855" y="721199"/>
                    </a:cubicBezTo>
                    <a:cubicBezTo>
                      <a:pt x="407736" y="801403"/>
                      <a:pt x="497838" y="510568"/>
                      <a:pt x="407736" y="320009"/>
                    </a:cubicBezTo>
                    <a:cubicBezTo>
                      <a:pt x="317552" y="129450"/>
                      <a:pt x="37097" y="515565"/>
                      <a:pt x="237433" y="1428299"/>
                    </a:cubicBezTo>
                    <a:cubicBezTo>
                      <a:pt x="237461" y="1428271"/>
                      <a:pt x="237489" y="1428244"/>
                      <a:pt x="237517" y="1428216"/>
                    </a:cubicBezTo>
                    <a:close/>
                  </a:path>
                </a:pathLst>
              </a:custGeom>
              <a:solidFill>
                <a:srgbClr val="EEB6A0"/>
              </a:solidFill>
              <a:ln w="6350" cap="flat">
                <a:solidFill>
                  <a:srgbClr val="D69E89"/>
                </a:solidFill>
                <a:prstDash val="solid"/>
                <a:miter/>
              </a:ln>
            </p:spPr>
            <p:txBody>
              <a:bodyPr/>
              <a:lstStyle/>
              <a:p>
                <a:endParaRPr lang="en-US"/>
              </a:p>
            </p:txBody>
          </p:sp>
          <p:sp>
            <p:nvSpPr>
              <p:cNvPr id="1799" name="Freeform 1651">
                <a:extLst>
                  <a:ext uri="{FF2B5EF4-FFF2-40B4-BE49-F238E27FC236}">
                    <a16:creationId xmlns:a16="http://schemas.microsoft.com/office/drawing/2014/main" id="{7E911DA7-F7D8-CD46-E152-FD05F6912E77}"/>
                  </a:ext>
                </a:extLst>
              </p:cNvPr>
              <p:cNvSpPr/>
              <p:nvPr/>
            </p:nvSpPr>
            <p:spPr>
              <a:xfrm>
                <a:off x="-4651782" y="4279649"/>
                <a:ext cx="1600953" cy="740754"/>
              </a:xfrm>
              <a:custGeom>
                <a:avLst/>
                <a:gdLst>
                  <a:gd name="csX0" fmla="*/ 83 w 2130159"/>
                  <a:gd name="csY0" fmla="*/ 596935 h 804484"/>
                  <a:gd name="csX1" fmla="*/ 223881 w 2130159"/>
                  <a:gd name="csY1" fmla="*/ 357487 h 804484"/>
                  <a:gd name="csX2" fmla="*/ 488612 w 2130159"/>
                  <a:gd name="csY2" fmla="*/ 324090 h 804484"/>
                  <a:gd name="csX3" fmla="*/ 855092 w 2130159"/>
                  <a:gd name="csY3" fmla="*/ 282280 h 804484"/>
                  <a:gd name="csX4" fmla="*/ 1250858 w 2130159"/>
                  <a:gd name="csY4" fmla="*/ 101715 h 804484"/>
                  <a:gd name="csX5" fmla="*/ 1631564 w 2130159"/>
                  <a:gd name="csY5" fmla="*/ 86641 h 804484"/>
                  <a:gd name="csX6" fmla="*/ 1691715 w 2130159"/>
                  <a:gd name="csY6" fmla="*/ 287277 h 804484"/>
                  <a:gd name="csX7" fmla="*/ 1616589 w 2130159"/>
                  <a:gd name="csY7" fmla="*/ 367482 h 804484"/>
                  <a:gd name="csX8" fmla="*/ 1083050 w 2130159"/>
                  <a:gd name="csY8" fmla="*/ 369980 h 804484"/>
                  <a:gd name="csX9" fmla="*/ 744940 w 2130159"/>
                  <a:gd name="csY9" fmla="*/ 470257 h 804484"/>
                  <a:gd name="csX10" fmla="*/ 537033 w 2130159"/>
                  <a:gd name="csY10" fmla="*/ 547963 h 804484"/>
                  <a:gd name="csX11" fmla="*/ 366896 w 2130159"/>
                  <a:gd name="csY11" fmla="*/ 741520 h 804484"/>
                  <a:gd name="csX12" fmla="*/ 81033 w 2130159"/>
                  <a:gd name="csY12" fmla="*/ 804484 h 804484"/>
                  <a:gd name="csX13" fmla="*/ 343601 w 2130159"/>
                  <a:gd name="csY13" fmla="*/ 777667 h 804484"/>
                  <a:gd name="csX14" fmla="*/ 421889 w 2130159"/>
                  <a:gd name="csY14" fmla="*/ 763591 h 804484"/>
                  <a:gd name="csX15" fmla="*/ 627301 w 2130159"/>
                  <a:gd name="csY15" fmla="*/ 532888 h 804484"/>
                  <a:gd name="csX16" fmla="*/ 887788 w 2130159"/>
                  <a:gd name="csY16" fmla="*/ 482750 h 804484"/>
                  <a:gd name="csX17" fmla="*/ 1574075 w 2130159"/>
                  <a:gd name="csY17" fmla="*/ 437609 h 804484"/>
                  <a:gd name="csX18" fmla="*/ 2130160 w 2130159"/>
                  <a:gd name="csY18" fmla="*/ 432612 h 804484"/>
                  <a:gd name="csX19" fmla="*/ 1829572 w 2130159"/>
                  <a:gd name="csY19" fmla="*/ 287194 h 804484"/>
                  <a:gd name="csX20" fmla="*/ 1714345 w 2130159"/>
                  <a:gd name="csY20" fmla="*/ 6353 h 804484"/>
                  <a:gd name="csX21" fmla="*/ 787537 w 2130159"/>
                  <a:gd name="csY21" fmla="*/ 196912 h 804484"/>
                  <a:gd name="csX22" fmla="*/ 499844 w 2130159"/>
                  <a:gd name="csY22" fmla="*/ 229976 h 804484"/>
                  <a:gd name="csX23" fmla="*/ 116225 w 2130159"/>
                  <a:gd name="csY23" fmla="*/ 196912 h 804484"/>
                  <a:gd name="csX24" fmla="*/ 91433 w 2130159"/>
                  <a:gd name="csY24" fmla="*/ 184668 h 804484"/>
                  <a:gd name="csX25" fmla="*/ 0 w 2130159"/>
                  <a:gd name="csY25" fmla="*/ 596852 h 804484"/>
                  <a:gd name="csX0" fmla="*/ 83 w 2130160"/>
                  <a:gd name="csY0" fmla="*/ 596935 h 804484"/>
                  <a:gd name="csX1" fmla="*/ 223881 w 2130160"/>
                  <a:gd name="csY1" fmla="*/ 357487 h 804484"/>
                  <a:gd name="csX2" fmla="*/ 488612 w 2130160"/>
                  <a:gd name="csY2" fmla="*/ 324090 h 804484"/>
                  <a:gd name="csX3" fmla="*/ 855092 w 2130160"/>
                  <a:gd name="csY3" fmla="*/ 282280 h 804484"/>
                  <a:gd name="csX4" fmla="*/ 1250858 w 2130160"/>
                  <a:gd name="csY4" fmla="*/ 101715 h 804484"/>
                  <a:gd name="csX5" fmla="*/ 1631564 w 2130160"/>
                  <a:gd name="csY5" fmla="*/ 86641 h 804484"/>
                  <a:gd name="csX6" fmla="*/ 1691715 w 2130160"/>
                  <a:gd name="csY6" fmla="*/ 287277 h 804484"/>
                  <a:gd name="csX7" fmla="*/ 1616589 w 2130160"/>
                  <a:gd name="csY7" fmla="*/ 367482 h 804484"/>
                  <a:gd name="csX8" fmla="*/ 1083050 w 2130160"/>
                  <a:gd name="csY8" fmla="*/ 369980 h 804484"/>
                  <a:gd name="csX9" fmla="*/ 744940 w 2130160"/>
                  <a:gd name="csY9" fmla="*/ 470257 h 804484"/>
                  <a:gd name="csX10" fmla="*/ 537033 w 2130160"/>
                  <a:gd name="csY10" fmla="*/ 547963 h 804484"/>
                  <a:gd name="csX11" fmla="*/ 366896 w 2130160"/>
                  <a:gd name="csY11" fmla="*/ 741520 h 804484"/>
                  <a:gd name="csX12" fmla="*/ 81033 w 2130160"/>
                  <a:gd name="csY12" fmla="*/ 804484 h 804484"/>
                  <a:gd name="csX13" fmla="*/ 343601 w 2130160"/>
                  <a:gd name="csY13" fmla="*/ 777667 h 804484"/>
                  <a:gd name="csX14" fmla="*/ 421889 w 2130160"/>
                  <a:gd name="csY14" fmla="*/ 763591 h 804484"/>
                  <a:gd name="csX15" fmla="*/ 627301 w 2130160"/>
                  <a:gd name="csY15" fmla="*/ 532888 h 804484"/>
                  <a:gd name="csX16" fmla="*/ 887788 w 2130160"/>
                  <a:gd name="csY16" fmla="*/ 482750 h 804484"/>
                  <a:gd name="csX17" fmla="*/ 1574075 w 2130160"/>
                  <a:gd name="csY17" fmla="*/ 437609 h 804484"/>
                  <a:gd name="csX18" fmla="*/ 2130160 w 2130160"/>
                  <a:gd name="csY18" fmla="*/ 432612 h 804484"/>
                  <a:gd name="csX19" fmla="*/ 1829572 w 2130160"/>
                  <a:gd name="csY19" fmla="*/ 287194 h 804484"/>
                  <a:gd name="csX20" fmla="*/ 1714345 w 2130160"/>
                  <a:gd name="csY20" fmla="*/ 6353 h 804484"/>
                  <a:gd name="csX21" fmla="*/ 787537 w 2130160"/>
                  <a:gd name="csY21" fmla="*/ 196912 h 804484"/>
                  <a:gd name="csX22" fmla="*/ 499844 w 2130160"/>
                  <a:gd name="csY22" fmla="*/ 229976 h 804484"/>
                  <a:gd name="csX23" fmla="*/ 116225 w 2130160"/>
                  <a:gd name="csY23" fmla="*/ 196912 h 804484"/>
                  <a:gd name="csX24" fmla="*/ 91433 w 2130160"/>
                  <a:gd name="csY24" fmla="*/ 184668 h 804484"/>
                  <a:gd name="csX25" fmla="*/ 0 w 2130160"/>
                  <a:gd name="csY25" fmla="*/ 596852 h 804484"/>
                  <a:gd name="csX26" fmla="*/ 83 w 2130160"/>
                  <a:gd name="csY26" fmla="*/ 596935 h 804484"/>
                  <a:gd name="csX0" fmla="*/ 83 w 2130160"/>
                  <a:gd name="csY0" fmla="*/ 596935 h 804484"/>
                  <a:gd name="csX1" fmla="*/ 223881 w 2130160"/>
                  <a:gd name="csY1" fmla="*/ 357487 h 804484"/>
                  <a:gd name="csX2" fmla="*/ 488612 w 2130160"/>
                  <a:gd name="csY2" fmla="*/ 324090 h 804484"/>
                  <a:gd name="csX3" fmla="*/ 855092 w 2130160"/>
                  <a:gd name="csY3" fmla="*/ 282280 h 804484"/>
                  <a:gd name="csX4" fmla="*/ 1250858 w 2130160"/>
                  <a:gd name="csY4" fmla="*/ 101715 h 804484"/>
                  <a:gd name="csX5" fmla="*/ 1631564 w 2130160"/>
                  <a:gd name="csY5" fmla="*/ 86641 h 804484"/>
                  <a:gd name="csX6" fmla="*/ 1691715 w 2130160"/>
                  <a:gd name="csY6" fmla="*/ 287277 h 804484"/>
                  <a:gd name="csX7" fmla="*/ 1616589 w 2130160"/>
                  <a:gd name="csY7" fmla="*/ 367482 h 804484"/>
                  <a:gd name="csX8" fmla="*/ 1083050 w 2130160"/>
                  <a:gd name="csY8" fmla="*/ 369980 h 804484"/>
                  <a:gd name="csX9" fmla="*/ 744940 w 2130160"/>
                  <a:gd name="csY9" fmla="*/ 470257 h 804484"/>
                  <a:gd name="csX10" fmla="*/ 537033 w 2130160"/>
                  <a:gd name="csY10" fmla="*/ 547963 h 804484"/>
                  <a:gd name="csX11" fmla="*/ 366896 w 2130160"/>
                  <a:gd name="csY11" fmla="*/ 741520 h 804484"/>
                  <a:gd name="csX12" fmla="*/ 81033 w 2130160"/>
                  <a:gd name="csY12" fmla="*/ 804484 h 804484"/>
                  <a:gd name="csX13" fmla="*/ 343601 w 2130160"/>
                  <a:gd name="csY13" fmla="*/ 777667 h 804484"/>
                  <a:gd name="csX14" fmla="*/ 421889 w 2130160"/>
                  <a:gd name="csY14" fmla="*/ 763591 h 804484"/>
                  <a:gd name="csX15" fmla="*/ 627301 w 2130160"/>
                  <a:gd name="csY15" fmla="*/ 532888 h 804484"/>
                  <a:gd name="csX16" fmla="*/ 887788 w 2130160"/>
                  <a:gd name="csY16" fmla="*/ 482750 h 804484"/>
                  <a:gd name="csX17" fmla="*/ 1574075 w 2130160"/>
                  <a:gd name="csY17" fmla="*/ 437609 h 804484"/>
                  <a:gd name="csX18" fmla="*/ 2130160 w 2130160"/>
                  <a:gd name="csY18" fmla="*/ 432612 h 804484"/>
                  <a:gd name="csX19" fmla="*/ 1829572 w 2130160"/>
                  <a:gd name="csY19" fmla="*/ 287194 h 804484"/>
                  <a:gd name="csX20" fmla="*/ 1714345 w 2130160"/>
                  <a:gd name="csY20" fmla="*/ 6353 h 804484"/>
                  <a:gd name="csX21" fmla="*/ 787537 w 2130160"/>
                  <a:gd name="csY21" fmla="*/ 196912 h 804484"/>
                  <a:gd name="csX22" fmla="*/ 499844 w 2130160"/>
                  <a:gd name="csY22" fmla="*/ 229976 h 804484"/>
                  <a:gd name="csX23" fmla="*/ 116225 w 2130160"/>
                  <a:gd name="csY23" fmla="*/ 196912 h 804484"/>
                  <a:gd name="csX24" fmla="*/ 91433 w 2130160"/>
                  <a:gd name="csY24" fmla="*/ 184668 h 804484"/>
                  <a:gd name="csX25" fmla="*/ 0 w 2130160"/>
                  <a:gd name="csY25" fmla="*/ 596852 h 804484"/>
                  <a:gd name="csX26" fmla="*/ 83 w 2130160"/>
                  <a:gd name="csY26" fmla="*/ 596935 h 804484"/>
                  <a:gd name="csX0" fmla="*/ 83 w 2130160"/>
                  <a:gd name="csY0" fmla="*/ 596935 h 804484"/>
                  <a:gd name="csX1" fmla="*/ 223881 w 2130160"/>
                  <a:gd name="csY1" fmla="*/ 357487 h 804484"/>
                  <a:gd name="csX2" fmla="*/ 488612 w 2130160"/>
                  <a:gd name="csY2" fmla="*/ 324090 h 804484"/>
                  <a:gd name="csX3" fmla="*/ 855092 w 2130160"/>
                  <a:gd name="csY3" fmla="*/ 282280 h 804484"/>
                  <a:gd name="csX4" fmla="*/ 1250858 w 2130160"/>
                  <a:gd name="csY4" fmla="*/ 101715 h 804484"/>
                  <a:gd name="csX5" fmla="*/ 1631564 w 2130160"/>
                  <a:gd name="csY5" fmla="*/ 86641 h 804484"/>
                  <a:gd name="csX6" fmla="*/ 1691715 w 2130160"/>
                  <a:gd name="csY6" fmla="*/ 287277 h 804484"/>
                  <a:gd name="csX7" fmla="*/ 1616589 w 2130160"/>
                  <a:gd name="csY7" fmla="*/ 367482 h 804484"/>
                  <a:gd name="csX8" fmla="*/ 1083050 w 2130160"/>
                  <a:gd name="csY8" fmla="*/ 369980 h 804484"/>
                  <a:gd name="csX9" fmla="*/ 744940 w 2130160"/>
                  <a:gd name="csY9" fmla="*/ 470257 h 804484"/>
                  <a:gd name="csX10" fmla="*/ 537033 w 2130160"/>
                  <a:gd name="csY10" fmla="*/ 547963 h 804484"/>
                  <a:gd name="csX11" fmla="*/ 366896 w 2130160"/>
                  <a:gd name="csY11" fmla="*/ 741520 h 804484"/>
                  <a:gd name="csX12" fmla="*/ 81033 w 2130160"/>
                  <a:gd name="csY12" fmla="*/ 804484 h 804484"/>
                  <a:gd name="csX13" fmla="*/ 343601 w 2130160"/>
                  <a:gd name="csY13" fmla="*/ 777667 h 804484"/>
                  <a:gd name="csX14" fmla="*/ 421889 w 2130160"/>
                  <a:gd name="csY14" fmla="*/ 763591 h 804484"/>
                  <a:gd name="csX15" fmla="*/ 627301 w 2130160"/>
                  <a:gd name="csY15" fmla="*/ 532888 h 804484"/>
                  <a:gd name="csX16" fmla="*/ 887788 w 2130160"/>
                  <a:gd name="csY16" fmla="*/ 482750 h 804484"/>
                  <a:gd name="csX17" fmla="*/ 1574075 w 2130160"/>
                  <a:gd name="csY17" fmla="*/ 437609 h 804484"/>
                  <a:gd name="csX18" fmla="*/ 2130160 w 2130160"/>
                  <a:gd name="csY18" fmla="*/ 432612 h 804484"/>
                  <a:gd name="csX19" fmla="*/ 1829572 w 2130160"/>
                  <a:gd name="csY19" fmla="*/ 287194 h 804484"/>
                  <a:gd name="csX20" fmla="*/ 1714345 w 2130160"/>
                  <a:gd name="csY20" fmla="*/ 6353 h 804484"/>
                  <a:gd name="csX21" fmla="*/ 787537 w 2130160"/>
                  <a:gd name="csY21" fmla="*/ 196912 h 804484"/>
                  <a:gd name="csX22" fmla="*/ 499844 w 2130160"/>
                  <a:gd name="csY22" fmla="*/ 229976 h 804484"/>
                  <a:gd name="csX23" fmla="*/ 116225 w 2130160"/>
                  <a:gd name="csY23" fmla="*/ 196912 h 804484"/>
                  <a:gd name="csX24" fmla="*/ 91433 w 2130160"/>
                  <a:gd name="csY24" fmla="*/ 184668 h 804484"/>
                  <a:gd name="csX25" fmla="*/ 0 w 2130160"/>
                  <a:gd name="csY25" fmla="*/ 596852 h 804484"/>
                  <a:gd name="csX26" fmla="*/ 83 w 2130160"/>
                  <a:gd name="csY26" fmla="*/ 596935 h 804484"/>
                  <a:gd name="csX0" fmla="*/ 83 w 2130160"/>
                  <a:gd name="csY0" fmla="*/ 596935 h 804484"/>
                  <a:gd name="csX1" fmla="*/ 488612 w 2130160"/>
                  <a:gd name="csY1" fmla="*/ 324090 h 804484"/>
                  <a:gd name="csX2" fmla="*/ 855092 w 2130160"/>
                  <a:gd name="csY2" fmla="*/ 282280 h 804484"/>
                  <a:gd name="csX3" fmla="*/ 1250858 w 2130160"/>
                  <a:gd name="csY3" fmla="*/ 101715 h 804484"/>
                  <a:gd name="csX4" fmla="*/ 1631564 w 2130160"/>
                  <a:gd name="csY4" fmla="*/ 86641 h 804484"/>
                  <a:gd name="csX5" fmla="*/ 1691715 w 2130160"/>
                  <a:gd name="csY5" fmla="*/ 287277 h 804484"/>
                  <a:gd name="csX6" fmla="*/ 1616589 w 2130160"/>
                  <a:gd name="csY6" fmla="*/ 367482 h 804484"/>
                  <a:gd name="csX7" fmla="*/ 1083050 w 2130160"/>
                  <a:gd name="csY7" fmla="*/ 369980 h 804484"/>
                  <a:gd name="csX8" fmla="*/ 744940 w 2130160"/>
                  <a:gd name="csY8" fmla="*/ 470257 h 804484"/>
                  <a:gd name="csX9" fmla="*/ 537033 w 2130160"/>
                  <a:gd name="csY9" fmla="*/ 547963 h 804484"/>
                  <a:gd name="csX10" fmla="*/ 366896 w 2130160"/>
                  <a:gd name="csY10" fmla="*/ 741520 h 804484"/>
                  <a:gd name="csX11" fmla="*/ 81033 w 2130160"/>
                  <a:gd name="csY11" fmla="*/ 804484 h 804484"/>
                  <a:gd name="csX12" fmla="*/ 343601 w 2130160"/>
                  <a:gd name="csY12" fmla="*/ 777667 h 804484"/>
                  <a:gd name="csX13" fmla="*/ 421889 w 2130160"/>
                  <a:gd name="csY13" fmla="*/ 763591 h 804484"/>
                  <a:gd name="csX14" fmla="*/ 627301 w 2130160"/>
                  <a:gd name="csY14" fmla="*/ 532888 h 804484"/>
                  <a:gd name="csX15" fmla="*/ 887788 w 2130160"/>
                  <a:gd name="csY15" fmla="*/ 482750 h 804484"/>
                  <a:gd name="csX16" fmla="*/ 1574075 w 2130160"/>
                  <a:gd name="csY16" fmla="*/ 437609 h 804484"/>
                  <a:gd name="csX17" fmla="*/ 2130160 w 2130160"/>
                  <a:gd name="csY17" fmla="*/ 432612 h 804484"/>
                  <a:gd name="csX18" fmla="*/ 1829572 w 2130160"/>
                  <a:gd name="csY18" fmla="*/ 287194 h 804484"/>
                  <a:gd name="csX19" fmla="*/ 1714345 w 2130160"/>
                  <a:gd name="csY19" fmla="*/ 6353 h 804484"/>
                  <a:gd name="csX20" fmla="*/ 787537 w 2130160"/>
                  <a:gd name="csY20" fmla="*/ 196912 h 804484"/>
                  <a:gd name="csX21" fmla="*/ 499844 w 2130160"/>
                  <a:gd name="csY21" fmla="*/ 229976 h 804484"/>
                  <a:gd name="csX22" fmla="*/ 116225 w 2130160"/>
                  <a:gd name="csY22" fmla="*/ 196912 h 804484"/>
                  <a:gd name="csX23" fmla="*/ 91433 w 2130160"/>
                  <a:gd name="csY23" fmla="*/ 184668 h 804484"/>
                  <a:gd name="csX24" fmla="*/ 0 w 2130160"/>
                  <a:gd name="csY24" fmla="*/ 596852 h 804484"/>
                  <a:gd name="csX25" fmla="*/ 83 w 2130160"/>
                  <a:gd name="csY25" fmla="*/ 596935 h 804484"/>
                  <a:gd name="csX0" fmla="*/ 83 w 2130160"/>
                  <a:gd name="csY0" fmla="*/ 596935 h 804484"/>
                  <a:gd name="csX1" fmla="*/ 855092 w 2130160"/>
                  <a:gd name="csY1" fmla="*/ 282280 h 804484"/>
                  <a:gd name="csX2" fmla="*/ 1250858 w 2130160"/>
                  <a:gd name="csY2" fmla="*/ 101715 h 804484"/>
                  <a:gd name="csX3" fmla="*/ 1631564 w 2130160"/>
                  <a:gd name="csY3" fmla="*/ 86641 h 804484"/>
                  <a:gd name="csX4" fmla="*/ 1691715 w 2130160"/>
                  <a:gd name="csY4" fmla="*/ 287277 h 804484"/>
                  <a:gd name="csX5" fmla="*/ 1616589 w 2130160"/>
                  <a:gd name="csY5" fmla="*/ 367482 h 804484"/>
                  <a:gd name="csX6" fmla="*/ 1083050 w 2130160"/>
                  <a:gd name="csY6" fmla="*/ 369980 h 804484"/>
                  <a:gd name="csX7" fmla="*/ 744940 w 2130160"/>
                  <a:gd name="csY7" fmla="*/ 470257 h 804484"/>
                  <a:gd name="csX8" fmla="*/ 537033 w 2130160"/>
                  <a:gd name="csY8" fmla="*/ 547963 h 804484"/>
                  <a:gd name="csX9" fmla="*/ 366896 w 2130160"/>
                  <a:gd name="csY9" fmla="*/ 741520 h 804484"/>
                  <a:gd name="csX10" fmla="*/ 81033 w 2130160"/>
                  <a:gd name="csY10" fmla="*/ 804484 h 804484"/>
                  <a:gd name="csX11" fmla="*/ 343601 w 2130160"/>
                  <a:gd name="csY11" fmla="*/ 777667 h 804484"/>
                  <a:gd name="csX12" fmla="*/ 421889 w 2130160"/>
                  <a:gd name="csY12" fmla="*/ 763591 h 804484"/>
                  <a:gd name="csX13" fmla="*/ 627301 w 2130160"/>
                  <a:gd name="csY13" fmla="*/ 532888 h 804484"/>
                  <a:gd name="csX14" fmla="*/ 887788 w 2130160"/>
                  <a:gd name="csY14" fmla="*/ 482750 h 804484"/>
                  <a:gd name="csX15" fmla="*/ 1574075 w 2130160"/>
                  <a:gd name="csY15" fmla="*/ 437609 h 804484"/>
                  <a:gd name="csX16" fmla="*/ 2130160 w 2130160"/>
                  <a:gd name="csY16" fmla="*/ 432612 h 804484"/>
                  <a:gd name="csX17" fmla="*/ 1829572 w 2130160"/>
                  <a:gd name="csY17" fmla="*/ 287194 h 804484"/>
                  <a:gd name="csX18" fmla="*/ 1714345 w 2130160"/>
                  <a:gd name="csY18" fmla="*/ 6353 h 804484"/>
                  <a:gd name="csX19" fmla="*/ 787537 w 2130160"/>
                  <a:gd name="csY19" fmla="*/ 196912 h 804484"/>
                  <a:gd name="csX20" fmla="*/ 499844 w 2130160"/>
                  <a:gd name="csY20" fmla="*/ 229976 h 804484"/>
                  <a:gd name="csX21" fmla="*/ 116225 w 2130160"/>
                  <a:gd name="csY21" fmla="*/ 196912 h 804484"/>
                  <a:gd name="csX22" fmla="*/ 91433 w 2130160"/>
                  <a:gd name="csY22" fmla="*/ 184668 h 804484"/>
                  <a:gd name="csX23" fmla="*/ 0 w 2130160"/>
                  <a:gd name="csY23" fmla="*/ 596852 h 804484"/>
                  <a:gd name="csX24" fmla="*/ 83 w 2130160"/>
                  <a:gd name="csY24" fmla="*/ 596935 h 804484"/>
                  <a:gd name="csX0" fmla="*/ 83 w 2130160"/>
                  <a:gd name="csY0" fmla="*/ 596935 h 804484"/>
                  <a:gd name="csX1" fmla="*/ 1250858 w 2130160"/>
                  <a:gd name="csY1" fmla="*/ 101715 h 804484"/>
                  <a:gd name="csX2" fmla="*/ 1631564 w 2130160"/>
                  <a:gd name="csY2" fmla="*/ 86641 h 804484"/>
                  <a:gd name="csX3" fmla="*/ 1691715 w 2130160"/>
                  <a:gd name="csY3" fmla="*/ 287277 h 804484"/>
                  <a:gd name="csX4" fmla="*/ 1616589 w 2130160"/>
                  <a:gd name="csY4" fmla="*/ 367482 h 804484"/>
                  <a:gd name="csX5" fmla="*/ 1083050 w 2130160"/>
                  <a:gd name="csY5" fmla="*/ 369980 h 804484"/>
                  <a:gd name="csX6" fmla="*/ 744940 w 2130160"/>
                  <a:gd name="csY6" fmla="*/ 470257 h 804484"/>
                  <a:gd name="csX7" fmla="*/ 537033 w 2130160"/>
                  <a:gd name="csY7" fmla="*/ 547963 h 804484"/>
                  <a:gd name="csX8" fmla="*/ 366896 w 2130160"/>
                  <a:gd name="csY8" fmla="*/ 741520 h 804484"/>
                  <a:gd name="csX9" fmla="*/ 81033 w 2130160"/>
                  <a:gd name="csY9" fmla="*/ 804484 h 804484"/>
                  <a:gd name="csX10" fmla="*/ 343601 w 2130160"/>
                  <a:gd name="csY10" fmla="*/ 777667 h 804484"/>
                  <a:gd name="csX11" fmla="*/ 421889 w 2130160"/>
                  <a:gd name="csY11" fmla="*/ 763591 h 804484"/>
                  <a:gd name="csX12" fmla="*/ 627301 w 2130160"/>
                  <a:gd name="csY12" fmla="*/ 532888 h 804484"/>
                  <a:gd name="csX13" fmla="*/ 887788 w 2130160"/>
                  <a:gd name="csY13" fmla="*/ 482750 h 804484"/>
                  <a:gd name="csX14" fmla="*/ 1574075 w 2130160"/>
                  <a:gd name="csY14" fmla="*/ 437609 h 804484"/>
                  <a:gd name="csX15" fmla="*/ 2130160 w 2130160"/>
                  <a:gd name="csY15" fmla="*/ 432612 h 804484"/>
                  <a:gd name="csX16" fmla="*/ 1829572 w 2130160"/>
                  <a:gd name="csY16" fmla="*/ 287194 h 804484"/>
                  <a:gd name="csX17" fmla="*/ 1714345 w 2130160"/>
                  <a:gd name="csY17" fmla="*/ 6353 h 804484"/>
                  <a:gd name="csX18" fmla="*/ 787537 w 2130160"/>
                  <a:gd name="csY18" fmla="*/ 196912 h 804484"/>
                  <a:gd name="csX19" fmla="*/ 499844 w 2130160"/>
                  <a:gd name="csY19" fmla="*/ 229976 h 804484"/>
                  <a:gd name="csX20" fmla="*/ 116225 w 2130160"/>
                  <a:gd name="csY20" fmla="*/ 196912 h 804484"/>
                  <a:gd name="csX21" fmla="*/ 91433 w 2130160"/>
                  <a:gd name="csY21" fmla="*/ 184668 h 804484"/>
                  <a:gd name="csX22" fmla="*/ 0 w 2130160"/>
                  <a:gd name="csY22" fmla="*/ 596852 h 804484"/>
                  <a:gd name="csX23" fmla="*/ 83 w 2130160"/>
                  <a:gd name="csY23" fmla="*/ 596935 h 804484"/>
                  <a:gd name="csX0" fmla="*/ 83 w 2130160"/>
                  <a:gd name="csY0" fmla="*/ 596935 h 804484"/>
                  <a:gd name="csX1" fmla="*/ 1631564 w 2130160"/>
                  <a:gd name="csY1" fmla="*/ 86641 h 804484"/>
                  <a:gd name="csX2" fmla="*/ 1691715 w 2130160"/>
                  <a:gd name="csY2" fmla="*/ 287277 h 804484"/>
                  <a:gd name="csX3" fmla="*/ 1616589 w 2130160"/>
                  <a:gd name="csY3" fmla="*/ 367482 h 804484"/>
                  <a:gd name="csX4" fmla="*/ 1083050 w 2130160"/>
                  <a:gd name="csY4" fmla="*/ 369980 h 804484"/>
                  <a:gd name="csX5" fmla="*/ 744940 w 2130160"/>
                  <a:gd name="csY5" fmla="*/ 470257 h 804484"/>
                  <a:gd name="csX6" fmla="*/ 537033 w 2130160"/>
                  <a:gd name="csY6" fmla="*/ 547963 h 804484"/>
                  <a:gd name="csX7" fmla="*/ 366896 w 2130160"/>
                  <a:gd name="csY7" fmla="*/ 741520 h 804484"/>
                  <a:gd name="csX8" fmla="*/ 81033 w 2130160"/>
                  <a:gd name="csY8" fmla="*/ 804484 h 804484"/>
                  <a:gd name="csX9" fmla="*/ 343601 w 2130160"/>
                  <a:gd name="csY9" fmla="*/ 777667 h 804484"/>
                  <a:gd name="csX10" fmla="*/ 421889 w 2130160"/>
                  <a:gd name="csY10" fmla="*/ 763591 h 804484"/>
                  <a:gd name="csX11" fmla="*/ 627301 w 2130160"/>
                  <a:gd name="csY11" fmla="*/ 532888 h 804484"/>
                  <a:gd name="csX12" fmla="*/ 887788 w 2130160"/>
                  <a:gd name="csY12" fmla="*/ 482750 h 804484"/>
                  <a:gd name="csX13" fmla="*/ 1574075 w 2130160"/>
                  <a:gd name="csY13" fmla="*/ 437609 h 804484"/>
                  <a:gd name="csX14" fmla="*/ 2130160 w 2130160"/>
                  <a:gd name="csY14" fmla="*/ 432612 h 804484"/>
                  <a:gd name="csX15" fmla="*/ 1829572 w 2130160"/>
                  <a:gd name="csY15" fmla="*/ 287194 h 804484"/>
                  <a:gd name="csX16" fmla="*/ 1714345 w 2130160"/>
                  <a:gd name="csY16" fmla="*/ 6353 h 804484"/>
                  <a:gd name="csX17" fmla="*/ 787537 w 2130160"/>
                  <a:gd name="csY17" fmla="*/ 196912 h 804484"/>
                  <a:gd name="csX18" fmla="*/ 499844 w 2130160"/>
                  <a:gd name="csY18" fmla="*/ 229976 h 804484"/>
                  <a:gd name="csX19" fmla="*/ 116225 w 2130160"/>
                  <a:gd name="csY19" fmla="*/ 196912 h 804484"/>
                  <a:gd name="csX20" fmla="*/ 91433 w 2130160"/>
                  <a:gd name="csY20" fmla="*/ 184668 h 804484"/>
                  <a:gd name="csX21" fmla="*/ 0 w 2130160"/>
                  <a:gd name="csY21" fmla="*/ 596852 h 804484"/>
                  <a:gd name="csX22" fmla="*/ 83 w 2130160"/>
                  <a:gd name="csY22" fmla="*/ 596935 h 804484"/>
                  <a:gd name="csX0" fmla="*/ 83 w 2130160"/>
                  <a:gd name="csY0" fmla="*/ 596935 h 804484"/>
                  <a:gd name="csX1" fmla="*/ 1691715 w 2130160"/>
                  <a:gd name="csY1" fmla="*/ 287277 h 804484"/>
                  <a:gd name="csX2" fmla="*/ 1616589 w 2130160"/>
                  <a:gd name="csY2" fmla="*/ 367482 h 804484"/>
                  <a:gd name="csX3" fmla="*/ 1083050 w 2130160"/>
                  <a:gd name="csY3" fmla="*/ 369980 h 804484"/>
                  <a:gd name="csX4" fmla="*/ 744940 w 2130160"/>
                  <a:gd name="csY4" fmla="*/ 470257 h 804484"/>
                  <a:gd name="csX5" fmla="*/ 537033 w 2130160"/>
                  <a:gd name="csY5" fmla="*/ 547963 h 804484"/>
                  <a:gd name="csX6" fmla="*/ 366896 w 2130160"/>
                  <a:gd name="csY6" fmla="*/ 741520 h 804484"/>
                  <a:gd name="csX7" fmla="*/ 81033 w 2130160"/>
                  <a:gd name="csY7" fmla="*/ 804484 h 804484"/>
                  <a:gd name="csX8" fmla="*/ 343601 w 2130160"/>
                  <a:gd name="csY8" fmla="*/ 777667 h 804484"/>
                  <a:gd name="csX9" fmla="*/ 421889 w 2130160"/>
                  <a:gd name="csY9" fmla="*/ 763591 h 804484"/>
                  <a:gd name="csX10" fmla="*/ 627301 w 2130160"/>
                  <a:gd name="csY10" fmla="*/ 532888 h 804484"/>
                  <a:gd name="csX11" fmla="*/ 887788 w 2130160"/>
                  <a:gd name="csY11" fmla="*/ 482750 h 804484"/>
                  <a:gd name="csX12" fmla="*/ 1574075 w 2130160"/>
                  <a:gd name="csY12" fmla="*/ 437609 h 804484"/>
                  <a:gd name="csX13" fmla="*/ 2130160 w 2130160"/>
                  <a:gd name="csY13" fmla="*/ 432612 h 804484"/>
                  <a:gd name="csX14" fmla="*/ 1829572 w 2130160"/>
                  <a:gd name="csY14" fmla="*/ 287194 h 804484"/>
                  <a:gd name="csX15" fmla="*/ 1714345 w 2130160"/>
                  <a:gd name="csY15" fmla="*/ 6353 h 804484"/>
                  <a:gd name="csX16" fmla="*/ 787537 w 2130160"/>
                  <a:gd name="csY16" fmla="*/ 196912 h 804484"/>
                  <a:gd name="csX17" fmla="*/ 499844 w 2130160"/>
                  <a:gd name="csY17" fmla="*/ 229976 h 804484"/>
                  <a:gd name="csX18" fmla="*/ 116225 w 2130160"/>
                  <a:gd name="csY18" fmla="*/ 196912 h 804484"/>
                  <a:gd name="csX19" fmla="*/ 91433 w 2130160"/>
                  <a:gd name="csY19" fmla="*/ 184668 h 804484"/>
                  <a:gd name="csX20" fmla="*/ 0 w 2130160"/>
                  <a:gd name="csY20" fmla="*/ 596852 h 804484"/>
                  <a:gd name="csX21" fmla="*/ 83 w 2130160"/>
                  <a:gd name="csY21" fmla="*/ 596935 h 804484"/>
                  <a:gd name="csX0" fmla="*/ 83 w 2130160"/>
                  <a:gd name="csY0" fmla="*/ 596935 h 804484"/>
                  <a:gd name="csX1" fmla="*/ 1691715 w 2130160"/>
                  <a:gd name="csY1" fmla="*/ 287277 h 804484"/>
                  <a:gd name="csX2" fmla="*/ 1083050 w 2130160"/>
                  <a:gd name="csY2" fmla="*/ 369980 h 804484"/>
                  <a:gd name="csX3" fmla="*/ 744940 w 2130160"/>
                  <a:gd name="csY3" fmla="*/ 470257 h 804484"/>
                  <a:gd name="csX4" fmla="*/ 537033 w 2130160"/>
                  <a:gd name="csY4" fmla="*/ 547963 h 804484"/>
                  <a:gd name="csX5" fmla="*/ 366896 w 2130160"/>
                  <a:gd name="csY5" fmla="*/ 741520 h 804484"/>
                  <a:gd name="csX6" fmla="*/ 81033 w 2130160"/>
                  <a:gd name="csY6" fmla="*/ 804484 h 804484"/>
                  <a:gd name="csX7" fmla="*/ 343601 w 2130160"/>
                  <a:gd name="csY7" fmla="*/ 777667 h 804484"/>
                  <a:gd name="csX8" fmla="*/ 421889 w 2130160"/>
                  <a:gd name="csY8" fmla="*/ 763591 h 804484"/>
                  <a:gd name="csX9" fmla="*/ 627301 w 2130160"/>
                  <a:gd name="csY9" fmla="*/ 532888 h 804484"/>
                  <a:gd name="csX10" fmla="*/ 887788 w 2130160"/>
                  <a:gd name="csY10" fmla="*/ 482750 h 804484"/>
                  <a:gd name="csX11" fmla="*/ 1574075 w 2130160"/>
                  <a:gd name="csY11" fmla="*/ 437609 h 804484"/>
                  <a:gd name="csX12" fmla="*/ 2130160 w 2130160"/>
                  <a:gd name="csY12" fmla="*/ 432612 h 804484"/>
                  <a:gd name="csX13" fmla="*/ 1829572 w 2130160"/>
                  <a:gd name="csY13" fmla="*/ 287194 h 804484"/>
                  <a:gd name="csX14" fmla="*/ 1714345 w 2130160"/>
                  <a:gd name="csY14" fmla="*/ 6353 h 804484"/>
                  <a:gd name="csX15" fmla="*/ 787537 w 2130160"/>
                  <a:gd name="csY15" fmla="*/ 196912 h 804484"/>
                  <a:gd name="csX16" fmla="*/ 499844 w 2130160"/>
                  <a:gd name="csY16" fmla="*/ 229976 h 804484"/>
                  <a:gd name="csX17" fmla="*/ 116225 w 2130160"/>
                  <a:gd name="csY17" fmla="*/ 196912 h 804484"/>
                  <a:gd name="csX18" fmla="*/ 91433 w 2130160"/>
                  <a:gd name="csY18" fmla="*/ 184668 h 804484"/>
                  <a:gd name="csX19" fmla="*/ 0 w 2130160"/>
                  <a:gd name="csY19" fmla="*/ 596852 h 804484"/>
                  <a:gd name="csX20" fmla="*/ 83 w 2130160"/>
                  <a:gd name="csY20" fmla="*/ 596935 h 804484"/>
                  <a:gd name="csX0" fmla="*/ 83 w 2130160"/>
                  <a:gd name="csY0" fmla="*/ 596935 h 804484"/>
                  <a:gd name="csX1" fmla="*/ 1691715 w 2130160"/>
                  <a:gd name="csY1" fmla="*/ 287277 h 804484"/>
                  <a:gd name="csX2" fmla="*/ 744940 w 2130160"/>
                  <a:gd name="csY2" fmla="*/ 470257 h 804484"/>
                  <a:gd name="csX3" fmla="*/ 537033 w 2130160"/>
                  <a:gd name="csY3" fmla="*/ 547963 h 804484"/>
                  <a:gd name="csX4" fmla="*/ 366896 w 2130160"/>
                  <a:gd name="csY4" fmla="*/ 741520 h 804484"/>
                  <a:gd name="csX5" fmla="*/ 81033 w 2130160"/>
                  <a:gd name="csY5" fmla="*/ 804484 h 804484"/>
                  <a:gd name="csX6" fmla="*/ 343601 w 2130160"/>
                  <a:gd name="csY6" fmla="*/ 777667 h 804484"/>
                  <a:gd name="csX7" fmla="*/ 421889 w 2130160"/>
                  <a:gd name="csY7" fmla="*/ 763591 h 804484"/>
                  <a:gd name="csX8" fmla="*/ 627301 w 2130160"/>
                  <a:gd name="csY8" fmla="*/ 532888 h 804484"/>
                  <a:gd name="csX9" fmla="*/ 887788 w 2130160"/>
                  <a:gd name="csY9" fmla="*/ 482750 h 804484"/>
                  <a:gd name="csX10" fmla="*/ 1574075 w 2130160"/>
                  <a:gd name="csY10" fmla="*/ 437609 h 804484"/>
                  <a:gd name="csX11" fmla="*/ 2130160 w 2130160"/>
                  <a:gd name="csY11" fmla="*/ 432612 h 804484"/>
                  <a:gd name="csX12" fmla="*/ 1829572 w 2130160"/>
                  <a:gd name="csY12" fmla="*/ 287194 h 804484"/>
                  <a:gd name="csX13" fmla="*/ 1714345 w 2130160"/>
                  <a:gd name="csY13" fmla="*/ 6353 h 804484"/>
                  <a:gd name="csX14" fmla="*/ 787537 w 2130160"/>
                  <a:gd name="csY14" fmla="*/ 196912 h 804484"/>
                  <a:gd name="csX15" fmla="*/ 499844 w 2130160"/>
                  <a:gd name="csY15" fmla="*/ 229976 h 804484"/>
                  <a:gd name="csX16" fmla="*/ 116225 w 2130160"/>
                  <a:gd name="csY16" fmla="*/ 196912 h 804484"/>
                  <a:gd name="csX17" fmla="*/ 91433 w 2130160"/>
                  <a:gd name="csY17" fmla="*/ 184668 h 804484"/>
                  <a:gd name="csX18" fmla="*/ 0 w 2130160"/>
                  <a:gd name="csY18" fmla="*/ 596852 h 804484"/>
                  <a:gd name="csX19" fmla="*/ 83 w 2130160"/>
                  <a:gd name="csY19" fmla="*/ 596935 h 804484"/>
                  <a:gd name="csX0" fmla="*/ 83 w 2130160"/>
                  <a:gd name="csY0" fmla="*/ 596935 h 804484"/>
                  <a:gd name="csX1" fmla="*/ 744940 w 2130160"/>
                  <a:gd name="csY1" fmla="*/ 470257 h 804484"/>
                  <a:gd name="csX2" fmla="*/ 537033 w 2130160"/>
                  <a:gd name="csY2" fmla="*/ 547963 h 804484"/>
                  <a:gd name="csX3" fmla="*/ 366896 w 2130160"/>
                  <a:gd name="csY3" fmla="*/ 741520 h 804484"/>
                  <a:gd name="csX4" fmla="*/ 81033 w 2130160"/>
                  <a:gd name="csY4" fmla="*/ 804484 h 804484"/>
                  <a:gd name="csX5" fmla="*/ 343601 w 2130160"/>
                  <a:gd name="csY5" fmla="*/ 777667 h 804484"/>
                  <a:gd name="csX6" fmla="*/ 421889 w 2130160"/>
                  <a:gd name="csY6" fmla="*/ 763591 h 804484"/>
                  <a:gd name="csX7" fmla="*/ 627301 w 2130160"/>
                  <a:gd name="csY7" fmla="*/ 532888 h 804484"/>
                  <a:gd name="csX8" fmla="*/ 887788 w 2130160"/>
                  <a:gd name="csY8" fmla="*/ 482750 h 804484"/>
                  <a:gd name="csX9" fmla="*/ 1574075 w 2130160"/>
                  <a:gd name="csY9" fmla="*/ 437609 h 804484"/>
                  <a:gd name="csX10" fmla="*/ 2130160 w 2130160"/>
                  <a:gd name="csY10" fmla="*/ 432612 h 804484"/>
                  <a:gd name="csX11" fmla="*/ 1829572 w 2130160"/>
                  <a:gd name="csY11" fmla="*/ 287194 h 804484"/>
                  <a:gd name="csX12" fmla="*/ 1714345 w 2130160"/>
                  <a:gd name="csY12" fmla="*/ 6353 h 804484"/>
                  <a:gd name="csX13" fmla="*/ 787537 w 2130160"/>
                  <a:gd name="csY13" fmla="*/ 196912 h 804484"/>
                  <a:gd name="csX14" fmla="*/ 499844 w 2130160"/>
                  <a:gd name="csY14" fmla="*/ 229976 h 804484"/>
                  <a:gd name="csX15" fmla="*/ 116225 w 2130160"/>
                  <a:gd name="csY15" fmla="*/ 196912 h 804484"/>
                  <a:gd name="csX16" fmla="*/ 91433 w 2130160"/>
                  <a:gd name="csY16" fmla="*/ 184668 h 804484"/>
                  <a:gd name="csX17" fmla="*/ 0 w 2130160"/>
                  <a:gd name="csY17" fmla="*/ 596852 h 804484"/>
                  <a:gd name="csX18" fmla="*/ 83 w 2130160"/>
                  <a:gd name="csY18" fmla="*/ 596935 h 804484"/>
                  <a:gd name="csX0" fmla="*/ 83 w 2130160"/>
                  <a:gd name="csY0" fmla="*/ 596935 h 804484"/>
                  <a:gd name="csX1" fmla="*/ 537033 w 2130160"/>
                  <a:gd name="csY1" fmla="*/ 547963 h 804484"/>
                  <a:gd name="csX2" fmla="*/ 366896 w 2130160"/>
                  <a:gd name="csY2" fmla="*/ 741520 h 804484"/>
                  <a:gd name="csX3" fmla="*/ 81033 w 2130160"/>
                  <a:gd name="csY3" fmla="*/ 804484 h 804484"/>
                  <a:gd name="csX4" fmla="*/ 343601 w 2130160"/>
                  <a:gd name="csY4" fmla="*/ 777667 h 804484"/>
                  <a:gd name="csX5" fmla="*/ 421889 w 2130160"/>
                  <a:gd name="csY5" fmla="*/ 763591 h 804484"/>
                  <a:gd name="csX6" fmla="*/ 627301 w 2130160"/>
                  <a:gd name="csY6" fmla="*/ 532888 h 804484"/>
                  <a:gd name="csX7" fmla="*/ 887788 w 2130160"/>
                  <a:gd name="csY7" fmla="*/ 482750 h 804484"/>
                  <a:gd name="csX8" fmla="*/ 1574075 w 2130160"/>
                  <a:gd name="csY8" fmla="*/ 437609 h 804484"/>
                  <a:gd name="csX9" fmla="*/ 2130160 w 2130160"/>
                  <a:gd name="csY9" fmla="*/ 432612 h 804484"/>
                  <a:gd name="csX10" fmla="*/ 1829572 w 2130160"/>
                  <a:gd name="csY10" fmla="*/ 287194 h 804484"/>
                  <a:gd name="csX11" fmla="*/ 1714345 w 2130160"/>
                  <a:gd name="csY11" fmla="*/ 6353 h 804484"/>
                  <a:gd name="csX12" fmla="*/ 787537 w 2130160"/>
                  <a:gd name="csY12" fmla="*/ 196912 h 804484"/>
                  <a:gd name="csX13" fmla="*/ 499844 w 2130160"/>
                  <a:gd name="csY13" fmla="*/ 229976 h 804484"/>
                  <a:gd name="csX14" fmla="*/ 116225 w 2130160"/>
                  <a:gd name="csY14" fmla="*/ 196912 h 804484"/>
                  <a:gd name="csX15" fmla="*/ 91433 w 2130160"/>
                  <a:gd name="csY15" fmla="*/ 184668 h 804484"/>
                  <a:gd name="csX16" fmla="*/ 0 w 2130160"/>
                  <a:gd name="csY16" fmla="*/ 596852 h 804484"/>
                  <a:gd name="csX17" fmla="*/ 83 w 2130160"/>
                  <a:gd name="csY17" fmla="*/ 596935 h 804484"/>
                  <a:gd name="csX0" fmla="*/ 83 w 2130160"/>
                  <a:gd name="csY0" fmla="*/ 596935 h 804484"/>
                  <a:gd name="csX1" fmla="*/ 366896 w 2130160"/>
                  <a:gd name="csY1" fmla="*/ 741520 h 804484"/>
                  <a:gd name="csX2" fmla="*/ 81033 w 2130160"/>
                  <a:gd name="csY2" fmla="*/ 804484 h 804484"/>
                  <a:gd name="csX3" fmla="*/ 343601 w 2130160"/>
                  <a:gd name="csY3" fmla="*/ 777667 h 804484"/>
                  <a:gd name="csX4" fmla="*/ 421889 w 2130160"/>
                  <a:gd name="csY4" fmla="*/ 763591 h 804484"/>
                  <a:gd name="csX5" fmla="*/ 627301 w 2130160"/>
                  <a:gd name="csY5" fmla="*/ 532888 h 804484"/>
                  <a:gd name="csX6" fmla="*/ 887788 w 2130160"/>
                  <a:gd name="csY6" fmla="*/ 482750 h 804484"/>
                  <a:gd name="csX7" fmla="*/ 1574075 w 2130160"/>
                  <a:gd name="csY7" fmla="*/ 437609 h 804484"/>
                  <a:gd name="csX8" fmla="*/ 2130160 w 2130160"/>
                  <a:gd name="csY8" fmla="*/ 432612 h 804484"/>
                  <a:gd name="csX9" fmla="*/ 1829572 w 2130160"/>
                  <a:gd name="csY9" fmla="*/ 287194 h 804484"/>
                  <a:gd name="csX10" fmla="*/ 1714345 w 2130160"/>
                  <a:gd name="csY10" fmla="*/ 6353 h 804484"/>
                  <a:gd name="csX11" fmla="*/ 787537 w 2130160"/>
                  <a:gd name="csY11" fmla="*/ 196912 h 804484"/>
                  <a:gd name="csX12" fmla="*/ 499844 w 2130160"/>
                  <a:gd name="csY12" fmla="*/ 229976 h 804484"/>
                  <a:gd name="csX13" fmla="*/ 116225 w 2130160"/>
                  <a:gd name="csY13" fmla="*/ 196912 h 804484"/>
                  <a:gd name="csX14" fmla="*/ 91433 w 2130160"/>
                  <a:gd name="csY14" fmla="*/ 184668 h 804484"/>
                  <a:gd name="csX15" fmla="*/ 0 w 2130160"/>
                  <a:gd name="csY15" fmla="*/ 596852 h 804484"/>
                  <a:gd name="csX16" fmla="*/ 83 w 2130160"/>
                  <a:gd name="csY16" fmla="*/ 596935 h 804484"/>
                  <a:gd name="csX0" fmla="*/ 83 w 2130160"/>
                  <a:gd name="csY0" fmla="*/ 596935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15" fmla="*/ 83 w 2130160"/>
                  <a:gd name="csY15" fmla="*/ 596935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211565"/>
                  <a:gd name="csY0" fmla="*/ 591192 h 798824"/>
                  <a:gd name="csX1" fmla="*/ 81033 w 2211565"/>
                  <a:gd name="csY1" fmla="*/ 798824 h 798824"/>
                  <a:gd name="csX2" fmla="*/ 343601 w 2211565"/>
                  <a:gd name="csY2" fmla="*/ 772007 h 798824"/>
                  <a:gd name="csX3" fmla="*/ 421889 w 2211565"/>
                  <a:gd name="csY3" fmla="*/ 757931 h 798824"/>
                  <a:gd name="csX4" fmla="*/ 627301 w 2211565"/>
                  <a:gd name="csY4" fmla="*/ 527228 h 798824"/>
                  <a:gd name="csX5" fmla="*/ 887788 w 2211565"/>
                  <a:gd name="csY5" fmla="*/ 477090 h 798824"/>
                  <a:gd name="csX6" fmla="*/ 1574075 w 2211565"/>
                  <a:gd name="csY6" fmla="*/ 431949 h 798824"/>
                  <a:gd name="csX7" fmla="*/ 2130160 w 2211565"/>
                  <a:gd name="csY7" fmla="*/ 426952 h 798824"/>
                  <a:gd name="csX8" fmla="*/ 2138710 w 2211565"/>
                  <a:gd name="csY8" fmla="*/ 150912 h 798824"/>
                  <a:gd name="csX9" fmla="*/ 1714345 w 2211565"/>
                  <a:gd name="csY9" fmla="*/ 693 h 798824"/>
                  <a:gd name="csX10" fmla="*/ 787537 w 2211565"/>
                  <a:gd name="csY10" fmla="*/ 191252 h 798824"/>
                  <a:gd name="csX11" fmla="*/ 499844 w 2211565"/>
                  <a:gd name="csY11" fmla="*/ 224316 h 798824"/>
                  <a:gd name="csX12" fmla="*/ 116225 w 2211565"/>
                  <a:gd name="csY12" fmla="*/ 191252 h 798824"/>
                  <a:gd name="csX13" fmla="*/ 91433 w 2211565"/>
                  <a:gd name="csY13" fmla="*/ 179008 h 798824"/>
                  <a:gd name="csX14" fmla="*/ 0 w 2211565"/>
                  <a:gd name="csY14" fmla="*/ 591192 h 798824"/>
                  <a:gd name="csX0" fmla="*/ 0 w 2195480"/>
                  <a:gd name="csY0" fmla="*/ 808326 h 1015958"/>
                  <a:gd name="csX1" fmla="*/ 81033 w 2195480"/>
                  <a:gd name="csY1" fmla="*/ 1015958 h 1015958"/>
                  <a:gd name="csX2" fmla="*/ 343601 w 2195480"/>
                  <a:gd name="csY2" fmla="*/ 989141 h 1015958"/>
                  <a:gd name="csX3" fmla="*/ 421889 w 2195480"/>
                  <a:gd name="csY3" fmla="*/ 975065 h 1015958"/>
                  <a:gd name="csX4" fmla="*/ 627301 w 2195480"/>
                  <a:gd name="csY4" fmla="*/ 744362 h 1015958"/>
                  <a:gd name="csX5" fmla="*/ 887788 w 2195480"/>
                  <a:gd name="csY5" fmla="*/ 694224 h 1015958"/>
                  <a:gd name="csX6" fmla="*/ 1574075 w 2195480"/>
                  <a:gd name="csY6" fmla="*/ 649083 h 1015958"/>
                  <a:gd name="csX7" fmla="*/ 2130160 w 2195480"/>
                  <a:gd name="csY7" fmla="*/ 644086 h 1015958"/>
                  <a:gd name="csX8" fmla="*/ 2138710 w 2195480"/>
                  <a:gd name="csY8" fmla="*/ 368046 h 1015958"/>
                  <a:gd name="csX9" fmla="*/ 1718698 w 2195480"/>
                  <a:gd name="csY9" fmla="*/ 124 h 1015958"/>
                  <a:gd name="csX10" fmla="*/ 787537 w 2195480"/>
                  <a:gd name="csY10" fmla="*/ 408386 h 1015958"/>
                  <a:gd name="csX11" fmla="*/ 499844 w 2195480"/>
                  <a:gd name="csY11" fmla="*/ 441450 h 1015958"/>
                  <a:gd name="csX12" fmla="*/ 116225 w 2195480"/>
                  <a:gd name="csY12" fmla="*/ 408386 h 1015958"/>
                  <a:gd name="csX13" fmla="*/ 91433 w 2195480"/>
                  <a:gd name="csY13" fmla="*/ 396142 h 1015958"/>
                  <a:gd name="csX14" fmla="*/ 0 w 2195480"/>
                  <a:gd name="csY14" fmla="*/ 808326 h 1015958"/>
                  <a:gd name="csX0" fmla="*/ 0 w 2195481"/>
                  <a:gd name="csY0" fmla="*/ 808207 h 1015839"/>
                  <a:gd name="csX1" fmla="*/ 81033 w 2195481"/>
                  <a:gd name="csY1" fmla="*/ 1015839 h 1015839"/>
                  <a:gd name="csX2" fmla="*/ 343601 w 2195481"/>
                  <a:gd name="csY2" fmla="*/ 989022 h 1015839"/>
                  <a:gd name="csX3" fmla="*/ 421889 w 2195481"/>
                  <a:gd name="csY3" fmla="*/ 974946 h 1015839"/>
                  <a:gd name="csX4" fmla="*/ 627301 w 2195481"/>
                  <a:gd name="csY4" fmla="*/ 744243 h 1015839"/>
                  <a:gd name="csX5" fmla="*/ 887788 w 2195481"/>
                  <a:gd name="csY5" fmla="*/ 694105 h 1015839"/>
                  <a:gd name="csX6" fmla="*/ 1574075 w 2195481"/>
                  <a:gd name="csY6" fmla="*/ 648964 h 1015839"/>
                  <a:gd name="csX7" fmla="*/ 2130160 w 2195481"/>
                  <a:gd name="csY7" fmla="*/ 643967 h 1015839"/>
                  <a:gd name="csX8" fmla="*/ 2138710 w 2195481"/>
                  <a:gd name="csY8" fmla="*/ 367927 h 1015839"/>
                  <a:gd name="csX9" fmla="*/ 1718698 w 2195481"/>
                  <a:gd name="csY9" fmla="*/ 5 h 1015839"/>
                  <a:gd name="csX10" fmla="*/ 778829 w 2195481"/>
                  <a:gd name="csY10" fmla="*/ 360373 h 1015839"/>
                  <a:gd name="csX11" fmla="*/ 499844 w 2195481"/>
                  <a:gd name="csY11" fmla="*/ 441331 h 1015839"/>
                  <a:gd name="csX12" fmla="*/ 116225 w 2195481"/>
                  <a:gd name="csY12" fmla="*/ 408267 h 1015839"/>
                  <a:gd name="csX13" fmla="*/ 91433 w 2195481"/>
                  <a:gd name="csY13" fmla="*/ 396023 h 1015839"/>
                  <a:gd name="csX14" fmla="*/ 0 w 2195481"/>
                  <a:gd name="csY14" fmla="*/ 808207 h 10158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95481" h="1015839">
                    <a:moveTo>
                      <a:pt x="0" y="808207"/>
                    </a:moveTo>
                    <a:cubicBezTo>
                      <a:pt x="1611" y="893293"/>
                      <a:pt x="6397" y="952978"/>
                      <a:pt x="81033" y="1015839"/>
                    </a:cubicBezTo>
                    <a:cubicBezTo>
                      <a:pt x="149920" y="992686"/>
                      <a:pt x="254248" y="998016"/>
                      <a:pt x="343601" y="989022"/>
                    </a:cubicBezTo>
                    <a:cubicBezTo>
                      <a:pt x="371721" y="986190"/>
                      <a:pt x="398344" y="981942"/>
                      <a:pt x="421889" y="974946"/>
                    </a:cubicBezTo>
                    <a:cubicBezTo>
                      <a:pt x="557166" y="934802"/>
                      <a:pt x="602616" y="771687"/>
                      <a:pt x="627301" y="744243"/>
                    </a:cubicBezTo>
                    <a:cubicBezTo>
                      <a:pt x="651986" y="716799"/>
                      <a:pt x="767570" y="734249"/>
                      <a:pt x="887788" y="694105"/>
                    </a:cubicBezTo>
                    <a:cubicBezTo>
                      <a:pt x="1008007" y="653961"/>
                      <a:pt x="1206624" y="545798"/>
                      <a:pt x="1574075" y="648964"/>
                    </a:cubicBezTo>
                    <a:cubicBezTo>
                      <a:pt x="2055592" y="784156"/>
                      <a:pt x="2036054" y="690807"/>
                      <a:pt x="2130160" y="643967"/>
                    </a:cubicBezTo>
                    <a:cubicBezTo>
                      <a:pt x="2224266" y="597128"/>
                      <a:pt x="2207287" y="475254"/>
                      <a:pt x="2138710" y="367927"/>
                    </a:cubicBezTo>
                    <a:cubicBezTo>
                      <a:pt x="2070133" y="260600"/>
                      <a:pt x="1945345" y="1264"/>
                      <a:pt x="1718698" y="5"/>
                    </a:cubicBezTo>
                    <a:cubicBezTo>
                      <a:pt x="1492051" y="-1254"/>
                      <a:pt x="981971" y="286819"/>
                      <a:pt x="778829" y="360373"/>
                    </a:cubicBezTo>
                    <a:cubicBezTo>
                      <a:pt x="575687" y="433927"/>
                      <a:pt x="610278" y="433349"/>
                      <a:pt x="499844" y="441331"/>
                    </a:cubicBezTo>
                    <a:cubicBezTo>
                      <a:pt x="389410" y="449313"/>
                      <a:pt x="148921" y="414180"/>
                      <a:pt x="116225" y="408267"/>
                    </a:cubicBezTo>
                    <a:cubicBezTo>
                      <a:pt x="105576" y="406351"/>
                      <a:pt x="97922" y="402187"/>
                      <a:pt x="91433" y="396023"/>
                    </a:cubicBezTo>
                    <a:cubicBezTo>
                      <a:pt x="58570" y="486472"/>
                      <a:pt x="749" y="665454"/>
                      <a:pt x="0" y="808207"/>
                    </a:cubicBezTo>
                    <a:close/>
                  </a:path>
                </a:pathLst>
              </a:custGeom>
              <a:gradFill>
                <a:gsLst>
                  <a:gs pos="100000">
                    <a:schemeClr val="accent4">
                      <a:lumMod val="50000"/>
                    </a:schemeClr>
                  </a:gs>
                  <a:gs pos="40000">
                    <a:srgbClr val="9B8A7D"/>
                  </a:gs>
                </a:gsLst>
                <a:lin ang="0" scaled="1"/>
              </a:gradFill>
              <a:ln w="8307" cap="flat">
                <a:noFill/>
                <a:prstDash val="solid"/>
                <a:miter/>
              </a:ln>
            </p:spPr>
            <p:txBody>
              <a:bodyPr/>
              <a:lstStyle/>
              <a:p>
                <a:endParaRPr lang="en-US"/>
              </a:p>
            </p:txBody>
          </p:sp>
          <p:sp>
            <p:nvSpPr>
              <p:cNvPr id="1800" name="Freeform 1652">
                <a:extLst>
                  <a:ext uri="{FF2B5EF4-FFF2-40B4-BE49-F238E27FC236}">
                    <a16:creationId xmlns:a16="http://schemas.microsoft.com/office/drawing/2014/main" id="{1F89BA6E-6FFC-DCF0-9C6B-E03E70A17C6C}"/>
                  </a:ext>
                </a:extLst>
              </p:cNvPr>
              <p:cNvSpPr/>
              <p:nvPr/>
            </p:nvSpPr>
            <p:spPr>
              <a:xfrm>
                <a:off x="-2661333" y="4808992"/>
                <a:ext cx="871203" cy="728669"/>
              </a:xfrm>
              <a:custGeom>
                <a:avLst/>
                <a:gdLst>
                  <a:gd name="csX0" fmla="*/ 1180755 w 1194731"/>
                  <a:gd name="csY0" fmla="*/ 999185 h 999268"/>
                  <a:gd name="csX1" fmla="*/ 552955 w 1194731"/>
                  <a:gd name="csY1" fmla="*/ 523121 h 999268"/>
                  <a:gd name="csX2" fmla="*/ 85807 w 1194731"/>
                  <a:gd name="csY2" fmla="*/ 120932 h 999268"/>
                  <a:gd name="csX3" fmla="*/ 1030 w 1194731"/>
                  <a:gd name="csY3" fmla="*/ 0 h 999268"/>
                  <a:gd name="csX4" fmla="*/ 24658 w 1194731"/>
                  <a:gd name="csY4" fmla="*/ 6829 h 999268"/>
                  <a:gd name="csX5" fmla="*/ 12844 w 1194731"/>
                  <a:gd name="csY5" fmla="*/ 3415 h 999268"/>
                  <a:gd name="csX6" fmla="*/ 24824 w 1194731"/>
                  <a:gd name="csY6" fmla="*/ 6413 h 999268"/>
                  <a:gd name="csX7" fmla="*/ 100034 w 1194731"/>
                  <a:gd name="csY7" fmla="*/ 100860 h 999268"/>
                  <a:gd name="csX8" fmla="*/ 573588 w 1194731"/>
                  <a:gd name="csY8" fmla="*/ 509795 h 999268"/>
                  <a:gd name="csX9" fmla="*/ 1194732 w 1194731"/>
                  <a:gd name="csY9" fmla="*/ 978946 h 999268"/>
                  <a:gd name="csX10" fmla="*/ 1180838 w 1194731"/>
                  <a:gd name="csY10" fmla="*/ 999268 h 9992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94731" h="999268">
                    <a:moveTo>
                      <a:pt x="1180755" y="999185"/>
                    </a:moveTo>
                    <a:cubicBezTo>
                      <a:pt x="1157210" y="983027"/>
                      <a:pt x="604454" y="602826"/>
                      <a:pt x="552955" y="523121"/>
                    </a:cubicBezTo>
                    <a:cubicBezTo>
                      <a:pt x="503037" y="445998"/>
                      <a:pt x="178072" y="186311"/>
                      <a:pt x="85807" y="120932"/>
                    </a:cubicBezTo>
                    <a:cubicBezTo>
                      <a:pt x="-10701" y="52554"/>
                      <a:pt x="-468" y="5164"/>
                      <a:pt x="1030" y="0"/>
                    </a:cubicBezTo>
                    <a:lnTo>
                      <a:pt x="24658" y="6829"/>
                    </a:lnTo>
                    <a:lnTo>
                      <a:pt x="12844" y="3415"/>
                    </a:lnTo>
                    <a:lnTo>
                      <a:pt x="24824" y="6413"/>
                    </a:lnTo>
                    <a:cubicBezTo>
                      <a:pt x="24824" y="6413"/>
                      <a:pt x="18418" y="43142"/>
                      <a:pt x="100034" y="100860"/>
                    </a:cubicBezTo>
                    <a:cubicBezTo>
                      <a:pt x="196209" y="168988"/>
                      <a:pt x="521174" y="428841"/>
                      <a:pt x="573588" y="509795"/>
                    </a:cubicBezTo>
                    <a:cubicBezTo>
                      <a:pt x="612690" y="570261"/>
                      <a:pt x="996974" y="843106"/>
                      <a:pt x="1194732" y="978946"/>
                    </a:cubicBezTo>
                    <a:lnTo>
                      <a:pt x="1180838" y="999268"/>
                    </a:lnTo>
                    <a:close/>
                  </a:path>
                </a:pathLst>
              </a:custGeom>
              <a:solidFill>
                <a:srgbClr val="FFFBF0"/>
              </a:solidFill>
              <a:ln w="8307" cap="flat">
                <a:noFill/>
                <a:prstDash val="solid"/>
                <a:miter/>
              </a:ln>
            </p:spPr>
            <p:txBody>
              <a:bodyPr/>
              <a:lstStyle/>
              <a:p>
                <a:endParaRPr lang="en-US"/>
              </a:p>
            </p:txBody>
          </p:sp>
          <p:sp>
            <p:nvSpPr>
              <p:cNvPr id="1801" name="Freeform 1653">
                <a:extLst>
                  <a:ext uri="{FF2B5EF4-FFF2-40B4-BE49-F238E27FC236}">
                    <a16:creationId xmlns:a16="http://schemas.microsoft.com/office/drawing/2014/main" id="{D083BBEB-DD00-241D-E8F9-9B71CDD1C6EB}"/>
                  </a:ext>
                </a:extLst>
              </p:cNvPr>
              <p:cNvSpPr/>
              <p:nvPr/>
            </p:nvSpPr>
            <p:spPr>
              <a:xfrm>
                <a:off x="-2694312" y="4849258"/>
                <a:ext cx="793040" cy="812603"/>
              </a:xfrm>
              <a:custGeom>
                <a:avLst/>
                <a:gdLst>
                  <a:gd name="csX0" fmla="*/ 1070322 w 1087543"/>
                  <a:gd name="csY0" fmla="*/ 1114370 h 1114369"/>
                  <a:gd name="csX1" fmla="*/ 341355 w 1087543"/>
                  <a:gd name="csY1" fmla="*/ 392528 h 1114369"/>
                  <a:gd name="csX2" fmla="*/ 320389 w 1087543"/>
                  <a:gd name="csY2" fmla="*/ 368375 h 1114369"/>
                  <a:gd name="csX3" fmla="*/ 92930 w 1087543"/>
                  <a:gd name="csY3" fmla="*/ 110354 h 1114369"/>
                  <a:gd name="csX4" fmla="*/ 0 w 1087543"/>
                  <a:gd name="csY4" fmla="*/ 17657 h 1114369"/>
                  <a:gd name="csX5" fmla="*/ 17138 w 1087543"/>
                  <a:gd name="csY5" fmla="*/ 0 h 1114369"/>
                  <a:gd name="csX6" fmla="*/ 110568 w 1087543"/>
                  <a:gd name="csY6" fmla="*/ 93197 h 1114369"/>
                  <a:gd name="csX7" fmla="*/ 338942 w 1087543"/>
                  <a:gd name="csY7" fmla="*/ 352218 h 1114369"/>
                  <a:gd name="csX8" fmla="*/ 359908 w 1087543"/>
                  <a:gd name="csY8" fmla="*/ 376370 h 1114369"/>
                  <a:gd name="csX9" fmla="*/ 1087543 w 1087543"/>
                  <a:gd name="csY9" fmla="*/ 1096796 h 1114369"/>
                  <a:gd name="csX10" fmla="*/ 1070322 w 1087543"/>
                  <a:gd name="csY10" fmla="*/ 1114370 h 1114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87543" h="1114369">
                    <a:moveTo>
                      <a:pt x="1070322" y="1114370"/>
                    </a:moveTo>
                    <a:cubicBezTo>
                      <a:pt x="1042035" y="1086552"/>
                      <a:pt x="376214" y="432672"/>
                      <a:pt x="341355" y="392528"/>
                    </a:cubicBezTo>
                    <a:lnTo>
                      <a:pt x="320389" y="368375"/>
                    </a:lnTo>
                    <a:cubicBezTo>
                      <a:pt x="262485" y="301580"/>
                      <a:pt x="126874" y="145251"/>
                      <a:pt x="92930" y="110354"/>
                    </a:cubicBezTo>
                    <a:cubicBezTo>
                      <a:pt x="54078" y="70294"/>
                      <a:pt x="499" y="18156"/>
                      <a:pt x="0" y="17657"/>
                    </a:cubicBezTo>
                    <a:lnTo>
                      <a:pt x="17138" y="0"/>
                    </a:lnTo>
                    <a:cubicBezTo>
                      <a:pt x="17638" y="500"/>
                      <a:pt x="71466" y="52887"/>
                      <a:pt x="110568" y="93197"/>
                    </a:cubicBezTo>
                    <a:cubicBezTo>
                      <a:pt x="145011" y="128594"/>
                      <a:pt x="280871" y="285339"/>
                      <a:pt x="338942" y="352218"/>
                    </a:cubicBezTo>
                    <a:lnTo>
                      <a:pt x="359908" y="376370"/>
                    </a:lnTo>
                    <a:cubicBezTo>
                      <a:pt x="394101" y="415765"/>
                      <a:pt x="1080638" y="1089967"/>
                      <a:pt x="1087543" y="1096796"/>
                    </a:cubicBezTo>
                    <a:lnTo>
                      <a:pt x="1070322" y="1114370"/>
                    </a:lnTo>
                    <a:close/>
                  </a:path>
                </a:pathLst>
              </a:custGeom>
              <a:solidFill>
                <a:srgbClr val="FFFBF0"/>
              </a:solidFill>
              <a:ln w="8307" cap="flat">
                <a:noFill/>
                <a:prstDash val="solid"/>
                <a:miter/>
              </a:ln>
            </p:spPr>
            <p:txBody>
              <a:bodyPr/>
              <a:lstStyle/>
              <a:p>
                <a:endParaRPr lang="en-US"/>
              </a:p>
            </p:txBody>
          </p:sp>
          <p:sp>
            <p:nvSpPr>
              <p:cNvPr id="1802" name="Freeform 1654">
                <a:extLst>
                  <a:ext uri="{FF2B5EF4-FFF2-40B4-BE49-F238E27FC236}">
                    <a16:creationId xmlns:a16="http://schemas.microsoft.com/office/drawing/2014/main" id="{A52AC898-794A-73D7-A277-BC8DFF18C6F1}"/>
                  </a:ext>
                </a:extLst>
              </p:cNvPr>
              <p:cNvSpPr/>
              <p:nvPr/>
            </p:nvSpPr>
            <p:spPr>
              <a:xfrm>
                <a:off x="-5074676" y="3527838"/>
                <a:ext cx="2959675" cy="2431795"/>
              </a:xfrm>
              <a:custGeom>
                <a:avLst/>
                <a:gdLst>
                  <a:gd name="csX0" fmla="*/ 1373696 w 4058775"/>
                  <a:gd name="csY0" fmla="*/ 1439436 h 3334863"/>
                  <a:gd name="csX1" fmla="*/ 2300504 w 4058775"/>
                  <a:gd name="csY1" fmla="*/ 1248877 h 3334863"/>
                  <a:gd name="csX2" fmla="*/ 2415731 w 4058775"/>
                  <a:gd name="csY2" fmla="*/ 1529718 h 3334863"/>
                  <a:gd name="csX3" fmla="*/ 2716319 w 4058775"/>
                  <a:gd name="csY3" fmla="*/ 1675136 h 3334863"/>
                  <a:gd name="csX4" fmla="*/ 2160235 w 4058775"/>
                  <a:gd name="csY4" fmla="*/ 1680133 h 3334863"/>
                  <a:gd name="csX5" fmla="*/ 1473948 w 4058775"/>
                  <a:gd name="csY5" fmla="*/ 1725274 h 3334863"/>
                  <a:gd name="csX6" fmla="*/ 1213460 w 4058775"/>
                  <a:gd name="csY6" fmla="*/ 1775413 h 3334863"/>
                  <a:gd name="csX7" fmla="*/ 1008048 w 4058775"/>
                  <a:gd name="csY7" fmla="*/ 2006115 h 3334863"/>
                  <a:gd name="csX8" fmla="*/ 597225 w 4058775"/>
                  <a:gd name="csY8" fmla="*/ 2106392 h 3334863"/>
                  <a:gd name="csX9" fmla="*/ 587158 w 4058775"/>
                  <a:gd name="csY9" fmla="*/ 2567798 h 3334863"/>
                  <a:gd name="csX10" fmla="*/ 577174 w 4058775"/>
                  <a:gd name="csY10" fmla="*/ 3089336 h 3334863"/>
                  <a:gd name="csX11" fmla="*/ 737743 w 4058775"/>
                  <a:gd name="csY11" fmla="*/ 3334864 h 3334863"/>
                  <a:gd name="csX12" fmla="*/ 822687 w 4058775"/>
                  <a:gd name="csY12" fmla="*/ 3330033 h 3334863"/>
                  <a:gd name="csX13" fmla="*/ 983006 w 4058775"/>
                  <a:gd name="csY13" fmla="*/ 2788423 h 3334863"/>
                  <a:gd name="csX14" fmla="*/ 1058132 w 4058775"/>
                  <a:gd name="csY14" fmla="*/ 2723210 h 3334863"/>
                  <a:gd name="csX15" fmla="*/ 1183343 w 4058775"/>
                  <a:gd name="csY15" fmla="*/ 3279895 h 3334863"/>
                  <a:gd name="csX16" fmla="*/ 1283511 w 4058775"/>
                  <a:gd name="csY16" fmla="*/ 2838561 h 3334863"/>
                  <a:gd name="csX17" fmla="*/ 1924706 w 4058775"/>
                  <a:gd name="csY17" fmla="*/ 1925827 h 3334863"/>
                  <a:gd name="csX18" fmla="*/ 2360572 w 4058775"/>
                  <a:gd name="csY18" fmla="*/ 2041179 h 3334863"/>
                  <a:gd name="csX19" fmla="*/ 2831463 w 4058775"/>
                  <a:gd name="csY19" fmla="*/ 1735269 h 3334863"/>
                  <a:gd name="csX20" fmla="*/ 3197195 w 4058775"/>
                  <a:gd name="csY20" fmla="*/ 1920830 h 3334863"/>
                  <a:gd name="csX21" fmla="*/ 3322405 w 4058775"/>
                  <a:gd name="csY21" fmla="*/ 1760338 h 3334863"/>
                  <a:gd name="csX22" fmla="*/ 3402523 w 4058775"/>
                  <a:gd name="csY22" fmla="*/ 1720194 h 3334863"/>
                  <a:gd name="csX23" fmla="*/ 3587885 w 4058775"/>
                  <a:gd name="csY23" fmla="*/ 1695125 h 3334863"/>
                  <a:gd name="csX24" fmla="*/ 3848373 w 4058775"/>
                  <a:gd name="csY24" fmla="*/ 1464422 h 3334863"/>
                  <a:gd name="csX25" fmla="*/ 4058776 w 4058775"/>
                  <a:gd name="csY25" fmla="*/ 1278860 h 3334863"/>
                  <a:gd name="csX26" fmla="*/ 3948541 w 4058775"/>
                  <a:gd name="csY26" fmla="*/ 1183581 h 3334863"/>
                  <a:gd name="csX27" fmla="*/ 3758187 w 4058775"/>
                  <a:gd name="csY27" fmla="*/ 857598 h 3334863"/>
                  <a:gd name="csX28" fmla="*/ 3447616 w 4058775"/>
                  <a:gd name="csY28" fmla="*/ 677034 h 3334863"/>
                  <a:gd name="csX29" fmla="*/ 3182053 w 4058775"/>
                  <a:gd name="csY29" fmla="*/ 651965 h 3334863"/>
                  <a:gd name="csX30" fmla="*/ 2926557 w 4058775"/>
                  <a:gd name="csY30" fmla="*/ 376121 h 3334863"/>
                  <a:gd name="csX31" fmla="*/ 2385531 w 4058775"/>
                  <a:gd name="csY31" fmla="*/ 732169 h 3334863"/>
                  <a:gd name="csX32" fmla="*/ 1894589 w 4058775"/>
                  <a:gd name="csY32" fmla="*/ 752241 h 3334863"/>
                  <a:gd name="csX33" fmla="*/ 1358555 w 4058775"/>
                  <a:gd name="csY33" fmla="*/ 661959 h 3334863"/>
                  <a:gd name="csX34" fmla="*/ 982840 w 4058775"/>
                  <a:gd name="csY34" fmla="*/ 20072 h 3334863"/>
                  <a:gd name="csX35" fmla="*/ 552049 w 4058775"/>
                  <a:gd name="csY35" fmla="*/ 0 h 3334863"/>
                  <a:gd name="csX36" fmla="*/ 602133 w 4058775"/>
                  <a:gd name="csY36" fmla="*/ 441334 h 3334863"/>
                  <a:gd name="csX37" fmla="*/ 400798 w 4058775"/>
                  <a:gd name="csY37" fmla="*/ 121681 h 3334863"/>
                  <a:gd name="csX38" fmla="*/ 46049 w 4058775"/>
                  <a:gd name="csY38" fmla="*/ 175567 h 3334863"/>
                  <a:gd name="csX39" fmla="*/ 106199 w 4058775"/>
                  <a:gd name="csY39" fmla="*/ 501550 h 3334863"/>
                  <a:gd name="csX40" fmla="*/ 271511 w 4058775"/>
                  <a:gd name="csY40" fmla="*/ 606823 h 3334863"/>
                  <a:gd name="csX41" fmla="*/ 336653 w 4058775"/>
                  <a:gd name="csY41" fmla="*/ 792385 h 3334863"/>
                  <a:gd name="csX42" fmla="*/ 371762 w 4058775"/>
                  <a:gd name="csY42" fmla="*/ 1023088 h 3334863"/>
                  <a:gd name="csX43" fmla="*/ 512031 w 4058775"/>
                  <a:gd name="csY43" fmla="*/ 1263785 h 3334863"/>
                  <a:gd name="csX44" fmla="*/ 702385 w 4058775"/>
                  <a:gd name="csY44" fmla="*/ 1439269 h 3334863"/>
                  <a:gd name="csX45" fmla="*/ 1373696 w 4058775"/>
                  <a:gd name="csY45" fmla="*/ 1439269 h 3334863"/>
                  <a:gd name="csX0" fmla="*/ 1373696 w 4058776"/>
                  <a:gd name="csY0" fmla="*/ 1439436 h 3334864"/>
                  <a:gd name="csX1" fmla="*/ 2300504 w 4058776"/>
                  <a:gd name="csY1" fmla="*/ 1248877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335336 w 4058776"/>
                  <a:gd name="csY1" fmla="*/ 1161796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335336 w 4058776"/>
                  <a:gd name="csY1" fmla="*/ 1161796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209068 w 4058776"/>
                  <a:gd name="csY1" fmla="*/ 1061653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209068 w 4058776"/>
                  <a:gd name="csY1" fmla="*/ 1061653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209068 w 4058776"/>
                  <a:gd name="csY1" fmla="*/ 1061653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4058776" h="3334864">
                    <a:moveTo>
                      <a:pt x="1373696" y="1439436"/>
                    </a:moveTo>
                    <a:cubicBezTo>
                      <a:pt x="1513965" y="1369226"/>
                      <a:pt x="2108002" y="1247667"/>
                      <a:pt x="2209068" y="1061653"/>
                    </a:cubicBezTo>
                    <a:cubicBezTo>
                      <a:pt x="2255379" y="976417"/>
                      <a:pt x="2540184" y="1279433"/>
                      <a:pt x="2624726" y="1381680"/>
                    </a:cubicBezTo>
                    <a:cubicBezTo>
                      <a:pt x="2709268" y="1483927"/>
                      <a:pt x="2793734" y="1625394"/>
                      <a:pt x="2716319" y="1675136"/>
                    </a:cubicBezTo>
                    <a:cubicBezTo>
                      <a:pt x="2638904" y="1724878"/>
                      <a:pt x="2528545" y="1780576"/>
                      <a:pt x="2160235" y="1680133"/>
                    </a:cubicBezTo>
                    <a:cubicBezTo>
                      <a:pt x="1791925" y="1579773"/>
                      <a:pt x="1594167" y="1685130"/>
                      <a:pt x="1473948" y="1725274"/>
                    </a:cubicBezTo>
                    <a:cubicBezTo>
                      <a:pt x="1353729" y="1765418"/>
                      <a:pt x="1263544" y="1735269"/>
                      <a:pt x="1213460" y="1775413"/>
                    </a:cubicBezTo>
                    <a:cubicBezTo>
                      <a:pt x="1163376" y="1815556"/>
                      <a:pt x="1143326" y="1965971"/>
                      <a:pt x="1008048" y="2006115"/>
                    </a:cubicBezTo>
                    <a:cubicBezTo>
                      <a:pt x="872771" y="2046259"/>
                      <a:pt x="637325" y="1996121"/>
                      <a:pt x="597225" y="2106392"/>
                    </a:cubicBezTo>
                    <a:cubicBezTo>
                      <a:pt x="557124" y="2216746"/>
                      <a:pt x="627258" y="2377239"/>
                      <a:pt x="587158" y="2567798"/>
                    </a:cubicBezTo>
                    <a:cubicBezTo>
                      <a:pt x="547057" y="2758357"/>
                      <a:pt x="537073" y="2953913"/>
                      <a:pt x="577174" y="3089336"/>
                    </a:cubicBezTo>
                    <a:cubicBezTo>
                      <a:pt x="609288" y="3197775"/>
                      <a:pt x="628506" y="3254743"/>
                      <a:pt x="737743" y="3334864"/>
                    </a:cubicBezTo>
                    <a:cubicBezTo>
                      <a:pt x="790240" y="3334697"/>
                      <a:pt x="822687" y="3330033"/>
                      <a:pt x="822687" y="3330033"/>
                    </a:cubicBezTo>
                    <a:cubicBezTo>
                      <a:pt x="1143326" y="3355103"/>
                      <a:pt x="983006" y="2788423"/>
                      <a:pt x="983006" y="2788423"/>
                    </a:cubicBezTo>
                    <a:lnTo>
                      <a:pt x="1058132" y="2723210"/>
                    </a:lnTo>
                    <a:lnTo>
                      <a:pt x="1183343" y="3279895"/>
                    </a:lnTo>
                    <a:cubicBezTo>
                      <a:pt x="1183343" y="3279895"/>
                      <a:pt x="1253477" y="3029120"/>
                      <a:pt x="1283511" y="2838561"/>
                    </a:cubicBezTo>
                    <a:cubicBezTo>
                      <a:pt x="1313545" y="2648002"/>
                      <a:pt x="1879613" y="1910753"/>
                      <a:pt x="1924706" y="1925827"/>
                    </a:cubicBezTo>
                    <a:cubicBezTo>
                      <a:pt x="1969798" y="1940902"/>
                      <a:pt x="2220303" y="2041179"/>
                      <a:pt x="2360572" y="2041179"/>
                    </a:cubicBezTo>
                    <a:cubicBezTo>
                      <a:pt x="2500841" y="2041179"/>
                      <a:pt x="2756337" y="1780410"/>
                      <a:pt x="2831463" y="1735269"/>
                    </a:cubicBezTo>
                    <a:cubicBezTo>
                      <a:pt x="2906590" y="1690127"/>
                      <a:pt x="3147110" y="1930825"/>
                      <a:pt x="3197195" y="1920830"/>
                    </a:cubicBezTo>
                    <a:cubicBezTo>
                      <a:pt x="3247279" y="1910836"/>
                      <a:pt x="3282388" y="1765335"/>
                      <a:pt x="3322405" y="1760338"/>
                    </a:cubicBezTo>
                    <a:cubicBezTo>
                      <a:pt x="3362506" y="1755341"/>
                      <a:pt x="3402523" y="1720194"/>
                      <a:pt x="3402523" y="1720194"/>
                    </a:cubicBezTo>
                    <a:cubicBezTo>
                      <a:pt x="3402523" y="1720194"/>
                      <a:pt x="3512758" y="1715197"/>
                      <a:pt x="3587885" y="1695125"/>
                    </a:cubicBezTo>
                    <a:cubicBezTo>
                      <a:pt x="3663011" y="1675053"/>
                      <a:pt x="3678069" y="1514560"/>
                      <a:pt x="3848373" y="1464422"/>
                    </a:cubicBezTo>
                    <a:cubicBezTo>
                      <a:pt x="4018675" y="1414284"/>
                      <a:pt x="4058776" y="1278860"/>
                      <a:pt x="4058776" y="1278860"/>
                    </a:cubicBezTo>
                    <a:cubicBezTo>
                      <a:pt x="4058776" y="1278860"/>
                      <a:pt x="4028742" y="1253791"/>
                      <a:pt x="3948541" y="1183581"/>
                    </a:cubicBezTo>
                    <a:cubicBezTo>
                      <a:pt x="3868423" y="1113370"/>
                      <a:pt x="3813263" y="982944"/>
                      <a:pt x="3758187" y="857598"/>
                    </a:cubicBezTo>
                    <a:cubicBezTo>
                      <a:pt x="3703112" y="732253"/>
                      <a:pt x="3572826" y="651965"/>
                      <a:pt x="3447616" y="677034"/>
                    </a:cubicBezTo>
                    <a:cubicBezTo>
                      <a:pt x="3322405" y="702103"/>
                      <a:pt x="3252187" y="687028"/>
                      <a:pt x="3182053" y="651965"/>
                    </a:cubicBezTo>
                    <a:cubicBezTo>
                      <a:pt x="3111918" y="616901"/>
                      <a:pt x="3101935" y="461406"/>
                      <a:pt x="2926557" y="376121"/>
                    </a:cubicBezTo>
                    <a:cubicBezTo>
                      <a:pt x="2751262" y="290836"/>
                      <a:pt x="2545850" y="566680"/>
                      <a:pt x="2385531" y="732169"/>
                    </a:cubicBezTo>
                    <a:cubicBezTo>
                      <a:pt x="2225211" y="897659"/>
                      <a:pt x="2069884" y="832446"/>
                      <a:pt x="1894589" y="752241"/>
                    </a:cubicBezTo>
                    <a:cubicBezTo>
                      <a:pt x="1719294" y="672037"/>
                      <a:pt x="1634101" y="742247"/>
                      <a:pt x="1358555" y="661959"/>
                    </a:cubicBezTo>
                    <a:cubicBezTo>
                      <a:pt x="1083008" y="581754"/>
                      <a:pt x="982840" y="20072"/>
                      <a:pt x="982840" y="20072"/>
                    </a:cubicBezTo>
                    <a:lnTo>
                      <a:pt x="552049" y="0"/>
                    </a:lnTo>
                    <a:cubicBezTo>
                      <a:pt x="552049" y="0"/>
                      <a:pt x="672268" y="431256"/>
                      <a:pt x="602133" y="441334"/>
                    </a:cubicBezTo>
                    <a:cubicBezTo>
                      <a:pt x="563197" y="446914"/>
                      <a:pt x="490400" y="282673"/>
                      <a:pt x="400798" y="121681"/>
                    </a:cubicBezTo>
                    <a:cubicBezTo>
                      <a:pt x="400798" y="121681"/>
                      <a:pt x="156284" y="-50138"/>
                      <a:pt x="46049" y="175567"/>
                    </a:cubicBezTo>
                    <a:cubicBezTo>
                      <a:pt x="-64187" y="401273"/>
                      <a:pt x="51040" y="506547"/>
                      <a:pt x="106199" y="501550"/>
                    </a:cubicBezTo>
                    <a:cubicBezTo>
                      <a:pt x="161275" y="496553"/>
                      <a:pt x="266519" y="521622"/>
                      <a:pt x="271511" y="606823"/>
                    </a:cubicBezTo>
                    <a:cubicBezTo>
                      <a:pt x="276502" y="692109"/>
                      <a:pt x="261527" y="687028"/>
                      <a:pt x="336653" y="792385"/>
                    </a:cubicBezTo>
                    <a:cubicBezTo>
                      <a:pt x="411780" y="897742"/>
                      <a:pt x="356704" y="987941"/>
                      <a:pt x="371762" y="1023088"/>
                    </a:cubicBezTo>
                    <a:cubicBezTo>
                      <a:pt x="386821" y="1058152"/>
                      <a:pt x="351712" y="1168506"/>
                      <a:pt x="512031" y="1263785"/>
                    </a:cubicBezTo>
                    <a:cubicBezTo>
                      <a:pt x="672351" y="1359065"/>
                      <a:pt x="647309" y="1429275"/>
                      <a:pt x="702385" y="1439269"/>
                    </a:cubicBezTo>
                    <a:cubicBezTo>
                      <a:pt x="757461" y="1449264"/>
                      <a:pt x="1233427" y="1509480"/>
                      <a:pt x="1373696" y="1439269"/>
                    </a:cubicBezTo>
                    <a:lnTo>
                      <a:pt x="1373696" y="1439436"/>
                    </a:lnTo>
                    <a:close/>
                  </a:path>
                </a:pathLst>
              </a:custGeom>
              <a:solidFill>
                <a:srgbClr val="FDD9C1"/>
              </a:solidFill>
              <a:ln w="6350">
                <a:solidFill>
                  <a:srgbClr val="D69E89"/>
                </a:solidFill>
                <a:round/>
                <a:headEnd/>
                <a:tailEnd/>
              </a:ln>
            </p:spPr>
            <p:txBody>
              <a:bodyPr/>
              <a:lstStyle/>
              <a:p>
                <a:endParaRPr lang="en-US"/>
              </a:p>
            </p:txBody>
          </p:sp>
          <p:sp>
            <p:nvSpPr>
              <p:cNvPr id="1803" name="Freeform 1655">
                <a:extLst>
                  <a:ext uri="{FF2B5EF4-FFF2-40B4-BE49-F238E27FC236}">
                    <a16:creationId xmlns:a16="http://schemas.microsoft.com/office/drawing/2014/main" id="{32134627-BB3B-7CBF-F5FE-6712A091F522}"/>
                  </a:ext>
                </a:extLst>
              </p:cNvPr>
              <p:cNvSpPr/>
              <p:nvPr/>
            </p:nvSpPr>
            <p:spPr>
              <a:xfrm>
                <a:off x="-5098542" y="4935378"/>
                <a:ext cx="452022" cy="592810"/>
              </a:xfrm>
              <a:custGeom>
                <a:avLst/>
                <a:gdLst>
                  <a:gd name="csX0" fmla="*/ 6062 w 619884"/>
                  <a:gd name="csY0" fmla="*/ 60797 h 812955"/>
                  <a:gd name="csX1" fmla="*/ 176365 w 619884"/>
                  <a:gd name="csY1" fmla="*/ 512125 h 812955"/>
                  <a:gd name="csX2" fmla="*/ 421877 w 619884"/>
                  <a:gd name="csY2" fmla="*/ 662540 h 812955"/>
                  <a:gd name="csX3" fmla="*/ 592014 w 619884"/>
                  <a:gd name="csY3" fmla="*/ 812955 h 812955"/>
                  <a:gd name="csX4" fmla="*/ 619885 w 619884"/>
                  <a:gd name="csY4" fmla="*/ 637471 h 812955"/>
                  <a:gd name="csX5" fmla="*/ 291592 w 619884"/>
                  <a:gd name="csY5" fmla="*/ 361627 h 812955"/>
                  <a:gd name="csX6" fmla="*/ 66130 w 619884"/>
                  <a:gd name="csY6" fmla="*/ 45723 h 812955"/>
                  <a:gd name="csX7" fmla="*/ 5979 w 619884"/>
                  <a:gd name="csY7" fmla="*/ 60797 h 8129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19884" h="812955">
                    <a:moveTo>
                      <a:pt x="6062" y="60797"/>
                    </a:moveTo>
                    <a:cubicBezTo>
                      <a:pt x="6062" y="60797"/>
                      <a:pt x="46162" y="391777"/>
                      <a:pt x="176365" y="512125"/>
                    </a:cubicBezTo>
                    <a:cubicBezTo>
                      <a:pt x="306650" y="632474"/>
                      <a:pt x="346668" y="562264"/>
                      <a:pt x="421877" y="662540"/>
                    </a:cubicBezTo>
                    <a:cubicBezTo>
                      <a:pt x="497004" y="762817"/>
                      <a:pt x="592014" y="812955"/>
                      <a:pt x="592014" y="812955"/>
                    </a:cubicBezTo>
                    <a:lnTo>
                      <a:pt x="619885" y="637471"/>
                    </a:lnTo>
                    <a:cubicBezTo>
                      <a:pt x="619885" y="637471"/>
                      <a:pt x="466970" y="441832"/>
                      <a:pt x="291592" y="361627"/>
                    </a:cubicBezTo>
                    <a:cubicBezTo>
                      <a:pt x="116297" y="281423"/>
                      <a:pt x="91172" y="115933"/>
                      <a:pt x="66130" y="45723"/>
                    </a:cubicBezTo>
                    <a:cubicBezTo>
                      <a:pt x="41087" y="-24488"/>
                      <a:pt x="-19064" y="-9413"/>
                      <a:pt x="5979" y="60797"/>
                    </a:cubicBezTo>
                    <a:close/>
                  </a:path>
                </a:pathLst>
              </a:custGeom>
              <a:solidFill>
                <a:srgbClr val="EEB6A0"/>
              </a:solidFill>
              <a:ln w="6350" cap="flat">
                <a:solidFill>
                  <a:srgbClr val="D69E89"/>
                </a:solidFill>
                <a:prstDash val="solid"/>
                <a:miter/>
              </a:ln>
            </p:spPr>
            <p:txBody>
              <a:bodyPr/>
              <a:lstStyle/>
              <a:p>
                <a:endParaRPr lang="en-US"/>
              </a:p>
            </p:txBody>
          </p:sp>
          <p:sp>
            <p:nvSpPr>
              <p:cNvPr id="1804" name="Freeform 1656">
                <a:extLst>
                  <a:ext uri="{FF2B5EF4-FFF2-40B4-BE49-F238E27FC236}">
                    <a16:creationId xmlns:a16="http://schemas.microsoft.com/office/drawing/2014/main" id="{DFDCF4E5-33AE-DD34-A88D-79BA279FDC25}"/>
                  </a:ext>
                </a:extLst>
              </p:cNvPr>
              <p:cNvSpPr/>
              <p:nvPr/>
            </p:nvSpPr>
            <p:spPr>
              <a:xfrm>
                <a:off x="-3746935" y="4324622"/>
                <a:ext cx="76662" cy="79465"/>
              </a:xfrm>
              <a:custGeom>
                <a:avLst/>
                <a:gdLst>
                  <a:gd name="csX0" fmla="*/ 57474 w 105130"/>
                  <a:gd name="csY0" fmla="*/ 108893 h 108976"/>
                  <a:gd name="csX1" fmla="*/ 105062 w 105130"/>
                  <a:gd name="csY1" fmla="*/ 56340 h 108976"/>
                  <a:gd name="csX2" fmla="*/ 65128 w 105130"/>
                  <a:gd name="csY2" fmla="*/ 3120 h 108976"/>
                  <a:gd name="csX3" fmla="*/ 2232 w 105130"/>
                  <a:gd name="csY3" fmla="*/ 17695 h 108976"/>
                  <a:gd name="csX4" fmla="*/ 57557 w 105130"/>
                  <a:gd name="csY4" fmla="*/ 108977 h 108976"/>
                </a:gdLst>
                <a:ahLst/>
                <a:cxnLst>
                  <a:cxn ang="0">
                    <a:pos x="csX0" y="csY0"/>
                  </a:cxn>
                  <a:cxn ang="0">
                    <a:pos x="csX1" y="csY1"/>
                  </a:cxn>
                  <a:cxn ang="0">
                    <a:pos x="csX2" y="csY2"/>
                  </a:cxn>
                  <a:cxn ang="0">
                    <a:pos x="csX3" y="csY3"/>
                  </a:cxn>
                  <a:cxn ang="0">
                    <a:pos x="csX4" y="csY4"/>
                  </a:cxn>
                </a:cxnLst>
                <a:rect l="l" t="t" r="r" b="b"/>
                <a:pathLst>
                  <a:path w="105130" h="108976">
                    <a:moveTo>
                      <a:pt x="57474" y="108893"/>
                    </a:moveTo>
                    <a:cubicBezTo>
                      <a:pt x="57474" y="108893"/>
                      <a:pt x="107225" y="77994"/>
                      <a:pt x="105062" y="56340"/>
                    </a:cubicBezTo>
                    <a:cubicBezTo>
                      <a:pt x="102816" y="34685"/>
                      <a:pt x="65128" y="3120"/>
                      <a:pt x="65128" y="3120"/>
                    </a:cubicBezTo>
                    <a:cubicBezTo>
                      <a:pt x="65128" y="3120"/>
                      <a:pt x="17789" y="-10040"/>
                      <a:pt x="2232" y="17695"/>
                    </a:cubicBezTo>
                    <a:cubicBezTo>
                      <a:pt x="-13326" y="45429"/>
                      <a:pt x="57557" y="108977"/>
                      <a:pt x="57557" y="108977"/>
                    </a:cubicBezTo>
                    <a:close/>
                  </a:path>
                </a:pathLst>
              </a:custGeom>
              <a:solidFill>
                <a:srgbClr val="ECB59F"/>
              </a:solidFill>
              <a:ln w="8307" cap="flat">
                <a:noFill/>
                <a:prstDash val="solid"/>
                <a:miter/>
              </a:ln>
            </p:spPr>
            <p:txBody>
              <a:bodyPr/>
              <a:lstStyle/>
              <a:p>
                <a:endParaRPr lang="en-US"/>
              </a:p>
            </p:txBody>
          </p:sp>
          <p:sp>
            <p:nvSpPr>
              <p:cNvPr id="1805" name="Freeform 1657">
                <a:extLst>
                  <a:ext uri="{FF2B5EF4-FFF2-40B4-BE49-F238E27FC236}">
                    <a16:creationId xmlns:a16="http://schemas.microsoft.com/office/drawing/2014/main" id="{C023F6C7-596E-6D3B-9EB7-1219C611E456}"/>
                  </a:ext>
                </a:extLst>
              </p:cNvPr>
              <p:cNvSpPr/>
              <p:nvPr/>
            </p:nvSpPr>
            <p:spPr>
              <a:xfrm>
                <a:off x="-3845144" y="4148040"/>
                <a:ext cx="119580" cy="66022"/>
              </a:xfrm>
              <a:custGeom>
                <a:avLst/>
                <a:gdLst>
                  <a:gd name="csX0" fmla="*/ 4794 w 163987"/>
                  <a:gd name="csY0" fmla="*/ 54719 h 90541"/>
                  <a:gd name="csX1" fmla="*/ 86077 w 163987"/>
                  <a:gd name="csY1" fmla="*/ 90532 h 90541"/>
                  <a:gd name="csX2" fmla="*/ 155629 w 163987"/>
                  <a:gd name="csY2" fmla="*/ 31482 h 90541"/>
                  <a:gd name="csX3" fmla="*/ 40901 w 163987"/>
                  <a:gd name="csY3" fmla="*/ 0 h 90541"/>
                  <a:gd name="csX4" fmla="*/ 4794 w 163987"/>
                  <a:gd name="csY4" fmla="*/ 54636 h 90541"/>
                </a:gdLst>
                <a:ahLst/>
                <a:cxnLst>
                  <a:cxn ang="0">
                    <a:pos x="csX0" y="csY0"/>
                  </a:cxn>
                  <a:cxn ang="0">
                    <a:pos x="csX1" y="csY1"/>
                  </a:cxn>
                  <a:cxn ang="0">
                    <a:pos x="csX2" y="csY2"/>
                  </a:cxn>
                  <a:cxn ang="0">
                    <a:pos x="csX3" y="csY3"/>
                  </a:cxn>
                  <a:cxn ang="0">
                    <a:pos x="csX4" y="csY4"/>
                  </a:cxn>
                </a:cxnLst>
                <a:rect l="l" t="t" r="r" b="b"/>
                <a:pathLst>
                  <a:path w="163987" h="90541">
                    <a:moveTo>
                      <a:pt x="4794" y="54719"/>
                    </a:moveTo>
                    <a:cubicBezTo>
                      <a:pt x="4794" y="54719"/>
                      <a:pt x="22265" y="91199"/>
                      <a:pt x="86077" y="90532"/>
                    </a:cubicBezTo>
                    <a:cubicBezTo>
                      <a:pt x="149888" y="89949"/>
                      <a:pt x="179839" y="63381"/>
                      <a:pt x="155629" y="31482"/>
                    </a:cubicBezTo>
                    <a:cubicBezTo>
                      <a:pt x="131502" y="-333"/>
                      <a:pt x="40901" y="0"/>
                      <a:pt x="40901" y="0"/>
                    </a:cubicBezTo>
                    <a:cubicBezTo>
                      <a:pt x="40901" y="0"/>
                      <a:pt x="-16671" y="28401"/>
                      <a:pt x="4794" y="54636"/>
                    </a:cubicBezTo>
                    <a:close/>
                  </a:path>
                </a:pathLst>
              </a:custGeom>
              <a:solidFill>
                <a:srgbClr val="ECB59F"/>
              </a:solidFill>
              <a:ln w="8307" cap="flat">
                <a:noFill/>
                <a:prstDash val="solid"/>
                <a:miter/>
              </a:ln>
            </p:spPr>
            <p:txBody>
              <a:bodyPr/>
              <a:lstStyle/>
              <a:p>
                <a:endParaRPr lang="en-US"/>
              </a:p>
            </p:txBody>
          </p:sp>
          <p:sp>
            <p:nvSpPr>
              <p:cNvPr id="1806" name="Freeform 1658">
                <a:extLst>
                  <a:ext uri="{FF2B5EF4-FFF2-40B4-BE49-F238E27FC236}">
                    <a16:creationId xmlns:a16="http://schemas.microsoft.com/office/drawing/2014/main" id="{1050FFC6-9FFB-0AF5-788B-7338F47D1940}"/>
                  </a:ext>
                </a:extLst>
              </p:cNvPr>
              <p:cNvSpPr/>
              <p:nvPr/>
            </p:nvSpPr>
            <p:spPr>
              <a:xfrm>
                <a:off x="-3910332" y="4094349"/>
                <a:ext cx="72777" cy="43096"/>
              </a:xfrm>
              <a:custGeom>
                <a:avLst/>
                <a:gdLst>
                  <a:gd name="csX0" fmla="*/ 12 w 99803"/>
                  <a:gd name="csY0" fmla="*/ 32068 h 59100"/>
                  <a:gd name="csX1" fmla="*/ 43191 w 99803"/>
                  <a:gd name="csY1" fmla="*/ 59053 h 59100"/>
                  <a:gd name="csX2" fmla="*/ 96187 w 99803"/>
                  <a:gd name="csY2" fmla="*/ 17410 h 59100"/>
                  <a:gd name="csX3" fmla="*/ 12 w 99803"/>
                  <a:gd name="csY3" fmla="*/ 32068 h 59100"/>
                </a:gdLst>
                <a:ahLst/>
                <a:cxnLst>
                  <a:cxn ang="0">
                    <a:pos x="csX0" y="csY0"/>
                  </a:cxn>
                  <a:cxn ang="0">
                    <a:pos x="csX1" y="csY1"/>
                  </a:cxn>
                  <a:cxn ang="0">
                    <a:pos x="csX2" y="csY2"/>
                  </a:cxn>
                  <a:cxn ang="0">
                    <a:pos x="csX3" y="csY3"/>
                  </a:cxn>
                </a:cxnLst>
                <a:rect l="l" t="t" r="r" b="b"/>
                <a:pathLst>
                  <a:path w="99803" h="59100">
                    <a:moveTo>
                      <a:pt x="12" y="32068"/>
                    </a:moveTo>
                    <a:cubicBezTo>
                      <a:pt x="12" y="32068"/>
                      <a:pt x="7001" y="57804"/>
                      <a:pt x="43191" y="59053"/>
                    </a:cubicBezTo>
                    <a:cubicBezTo>
                      <a:pt x="79382" y="60302"/>
                      <a:pt x="110663" y="36483"/>
                      <a:pt x="96187" y="17410"/>
                    </a:cubicBezTo>
                    <a:cubicBezTo>
                      <a:pt x="81711" y="-1663"/>
                      <a:pt x="-1152" y="-14822"/>
                      <a:pt x="12" y="32068"/>
                    </a:cubicBezTo>
                    <a:close/>
                  </a:path>
                </a:pathLst>
              </a:custGeom>
              <a:solidFill>
                <a:srgbClr val="ECB59F"/>
              </a:solidFill>
              <a:ln w="8307" cap="flat">
                <a:noFill/>
                <a:prstDash val="solid"/>
                <a:miter/>
              </a:ln>
            </p:spPr>
            <p:txBody>
              <a:bodyPr/>
              <a:lstStyle/>
              <a:p>
                <a:endParaRPr lang="en-US"/>
              </a:p>
            </p:txBody>
          </p:sp>
          <p:sp>
            <p:nvSpPr>
              <p:cNvPr id="1807" name="Freeform 1659">
                <a:extLst>
                  <a:ext uri="{FF2B5EF4-FFF2-40B4-BE49-F238E27FC236}">
                    <a16:creationId xmlns:a16="http://schemas.microsoft.com/office/drawing/2014/main" id="{FDD4C197-A1A7-B943-EA5D-730B244B5EB8}"/>
                  </a:ext>
                </a:extLst>
              </p:cNvPr>
              <p:cNvSpPr/>
              <p:nvPr/>
            </p:nvSpPr>
            <p:spPr>
              <a:xfrm>
                <a:off x="-3887409" y="4220411"/>
                <a:ext cx="75328" cy="77484"/>
              </a:xfrm>
              <a:custGeom>
                <a:avLst/>
                <a:gdLst>
                  <a:gd name="csX0" fmla="*/ 3436 w 103302"/>
                  <a:gd name="csY0" fmla="*/ 36427 h 106258"/>
                  <a:gd name="csX1" fmla="*/ 73821 w 103302"/>
                  <a:gd name="csY1" fmla="*/ 106221 h 106258"/>
                  <a:gd name="csX2" fmla="*/ 75235 w 103302"/>
                  <a:gd name="csY2" fmla="*/ 9026 h 106258"/>
                  <a:gd name="csX3" fmla="*/ 3436 w 103302"/>
                  <a:gd name="csY3" fmla="*/ 36427 h 106258"/>
                </a:gdLst>
                <a:ahLst/>
                <a:cxnLst>
                  <a:cxn ang="0">
                    <a:pos x="csX0" y="csY0"/>
                  </a:cxn>
                  <a:cxn ang="0">
                    <a:pos x="csX1" y="csY1"/>
                  </a:cxn>
                  <a:cxn ang="0">
                    <a:pos x="csX2" y="csY2"/>
                  </a:cxn>
                  <a:cxn ang="0">
                    <a:pos x="csX3" y="csY3"/>
                  </a:cxn>
                </a:cxnLst>
                <a:rect l="l" t="t" r="r" b="b"/>
                <a:pathLst>
                  <a:path w="103302" h="106258">
                    <a:moveTo>
                      <a:pt x="3436" y="36427"/>
                    </a:moveTo>
                    <a:cubicBezTo>
                      <a:pt x="3436" y="36427"/>
                      <a:pt x="24735" y="98059"/>
                      <a:pt x="73821" y="106221"/>
                    </a:cubicBezTo>
                    <a:cubicBezTo>
                      <a:pt x="112174" y="108220"/>
                      <a:pt x="113589" y="29597"/>
                      <a:pt x="75235" y="9026"/>
                    </a:cubicBezTo>
                    <a:cubicBezTo>
                      <a:pt x="36881" y="-11546"/>
                      <a:pt x="-13702" y="5361"/>
                      <a:pt x="3436" y="36427"/>
                    </a:cubicBezTo>
                    <a:close/>
                  </a:path>
                </a:pathLst>
              </a:custGeom>
              <a:solidFill>
                <a:srgbClr val="ECB59F"/>
              </a:solidFill>
              <a:ln w="8307" cap="flat">
                <a:noFill/>
                <a:prstDash val="solid"/>
                <a:miter/>
              </a:ln>
            </p:spPr>
            <p:txBody>
              <a:bodyPr/>
              <a:lstStyle/>
              <a:p>
                <a:endParaRPr lang="en-US"/>
              </a:p>
            </p:txBody>
          </p:sp>
          <p:sp>
            <p:nvSpPr>
              <p:cNvPr id="1808" name="Freeform 1660">
                <a:extLst>
                  <a:ext uri="{FF2B5EF4-FFF2-40B4-BE49-F238E27FC236}">
                    <a16:creationId xmlns:a16="http://schemas.microsoft.com/office/drawing/2014/main" id="{BE2CD3B2-6D74-169D-16AE-6072C5CE0DC0}"/>
                  </a:ext>
                </a:extLst>
              </p:cNvPr>
              <p:cNvSpPr/>
              <p:nvPr/>
            </p:nvSpPr>
            <p:spPr>
              <a:xfrm>
                <a:off x="-3722558" y="4108556"/>
                <a:ext cx="46400" cy="30322"/>
              </a:xfrm>
              <a:custGeom>
                <a:avLst/>
                <a:gdLst>
                  <a:gd name="csX0" fmla="*/ 0 w 63630"/>
                  <a:gd name="csY0" fmla="*/ 22581 h 41583"/>
                  <a:gd name="csX1" fmla="*/ 26789 w 63630"/>
                  <a:gd name="csY1" fmla="*/ 41404 h 41583"/>
                  <a:gd name="csX2" fmla="*/ 63229 w 63630"/>
                  <a:gd name="csY2" fmla="*/ 26412 h 41583"/>
                  <a:gd name="csX3" fmla="*/ 45342 w 63630"/>
                  <a:gd name="csY3" fmla="*/ 260 h 41583"/>
                  <a:gd name="csX4" fmla="*/ 0 w 63630"/>
                  <a:gd name="csY4" fmla="*/ 22498 h 41583"/>
                </a:gdLst>
                <a:ahLst/>
                <a:cxnLst>
                  <a:cxn ang="0">
                    <a:pos x="csX0" y="csY0"/>
                  </a:cxn>
                  <a:cxn ang="0">
                    <a:pos x="csX1" y="csY1"/>
                  </a:cxn>
                  <a:cxn ang="0">
                    <a:pos x="csX2" y="csY2"/>
                  </a:cxn>
                  <a:cxn ang="0">
                    <a:pos x="csX3" y="csY3"/>
                  </a:cxn>
                  <a:cxn ang="0">
                    <a:pos x="csX4" y="csY4"/>
                  </a:cxn>
                </a:cxnLst>
                <a:rect l="l" t="t" r="r" b="b"/>
                <a:pathLst>
                  <a:path w="63630" h="41583">
                    <a:moveTo>
                      <a:pt x="0" y="22581"/>
                    </a:moveTo>
                    <a:cubicBezTo>
                      <a:pt x="0" y="22581"/>
                      <a:pt x="3910" y="43736"/>
                      <a:pt x="26789" y="41404"/>
                    </a:cubicBezTo>
                    <a:cubicBezTo>
                      <a:pt x="49668" y="39072"/>
                      <a:pt x="66474" y="36906"/>
                      <a:pt x="63229" y="26412"/>
                    </a:cubicBezTo>
                    <a:cubicBezTo>
                      <a:pt x="59985" y="16001"/>
                      <a:pt x="53911" y="3342"/>
                      <a:pt x="45342" y="260"/>
                    </a:cubicBezTo>
                    <a:cubicBezTo>
                      <a:pt x="36773" y="-2822"/>
                      <a:pt x="0" y="22498"/>
                      <a:pt x="0" y="22498"/>
                    </a:cubicBezTo>
                    <a:close/>
                  </a:path>
                </a:pathLst>
              </a:custGeom>
              <a:solidFill>
                <a:srgbClr val="ECB59F"/>
              </a:solidFill>
              <a:ln w="8307" cap="flat">
                <a:noFill/>
                <a:prstDash val="solid"/>
                <a:miter/>
              </a:ln>
            </p:spPr>
            <p:txBody>
              <a:bodyPr/>
              <a:lstStyle/>
              <a:p>
                <a:endParaRPr lang="en-US"/>
              </a:p>
            </p:txBody>
          </p:sp>
          <p:sp>
            <p:nvSpPr>
              <p:cNvPr id="1809" name="Freeform 1661">
                <a:extLst>
                  <a:ext uri="{FF2B5EF4-FFF2-40B4-BE49-F238E27FC236}">
                    <a16:creationId xmlns:a16="http://schemas.microsoft.com/office/drawing/2014/main" id="{193E3A60-F33E-5F5C-0D91-34680D0C85CA}"/>
                  </a:ext>
                </a:extLst>
              </p:cNvPr>
              <p:cNvSpPr/>
              <p:nvPr/>
            </p:nvSpPr>
            <p:spPr>
              <a:xfrm>
                <a:off x="-3786199" y="4240899"/>
                <a:ext cx="81596" cy="39499"/>
              </a:xfrm>
              <a:custGeom>
                <a:avLst/>
                <a:gdLst>
                  <a:gd name="csX0" fmla="*/ 111816 w 111898"/>
                  <a:gd name="csY0" fmla="*/ 40645 h 54167"/>
                  <a:gd name="csX1" fmla="*/ 66224 w 111898"/>
                  <a:gd name="csY1" fmla="*/ 1167 h 54167"/>
                  <a:gd name="csX2" fmla="*/ 1996 w 111898"/>
                  <a:gd name="csY2" fmla="*/ 34148 h 54167"/>
                  <a:gd name="csX3" fmla="*/ 111899 w 111898"/>
                  <a:gd name="csY3" fmla="*/ 40645 h 54167"/>
                </a:gdLst>
                <a:ahLst/>
                <a:cxnLst>
                  <a:cxn ang="0">
                    <a:pos x="csX0" y="csY0"/>
                  </a:cxn>
                  <a:cxn ang="0">
                    <a:pos x="csX1" y="csY1"/>
                  </a:cxn>
                  <a:cxn ang="0">
                    <a:pos x="csX2" y="csY2"/>
                  </a:cxn>
                  <a:cxn ang="0">
                    <a:pos x="csX3" y="csY3"/>
                  </a:cxn>
                </a:cxnLst>
                <a:rect l="l" t="t" r="r" b="b"/>
                <a:pathLst>
                  <a:path w="111898" h="54167">
                    <a:moveTo>
                      <a:pt x="111816" y="40645"/>
                    </a:moveTo>
                    <a:cubicBezTo>
                      <a:pt x="111816" y="40645"/>
                      <a:pt x="99170" y="-8078"/>
                      <a:pt x="66224" y="1167"/>
                    </a:cubicBezTo>
                    <a:cubicBezTo>
                      <a:pt x="33278" y="10412"/>
                      <a:pt x="-9818" y="20656"/>
                      <a:pt x="1996" y="34148"/>
                    </a:cubicBezTo>
                    <a:cubicBezTo>
                      <a:pt x="13810" y="47641"/>
                      <a:pt x="84028" y="67962"/>
                      <a:pt x="111899" y="40645"/>
                    </a:cubicBezTo>
                    <a:close/>
                  </a:path>
                </a:pathLst>
              </a:custGeom>
              <a:solidFill>
                <a:srgbClr val="ECB59F"/>
              </a:solidFill>
              <a:ln w="8307" cap="flat">
                <a:noFill/>
                <a:prstDash val="solid"/>
                <a:miter/>
              </a:ln>
            </p:spPr>
            <p:txBody>
              <a:bodyPr/>
              <a:lstStyle/>
              <a:p>
                <a:endParaRPr lang="en-US"/>
              </a:p>
            </p:txBody>
          </p:sp>
          <p:sp>
            <p:nvSpPr>
              <p:cNvPr id="1810" name="Freeform 1662">
                <a:extLst>
                  <a:ext uri="{FF2B5EF4-FFF2-40B4-BE49-F238E27FC236}">
                    <a16:creationId xmlns:a16="http://schemas.microsoft.com/office/drawing/2014/main" id="{0953D46F-8343-0C0C-52AA-B96A527359A6}"/>
                  </a:ext>
                </a:extLst>
              </p:cNvPr>
              <p:cNvSpPr/>
              <p:nvPr/>
            </p:nvSpPr>
            <p:spPr>
              <a:xfrm>
                <a:off x="-4080025" y="4207606"/>
                <a:ext cx="97809" cy="91779"/>
              </a:xfrm>
              <a:custGeom>
                <a:avLst/>
                <a:gdLst>
                  <a:gd name="csX0" fmla="*/ 110674 w 134132"/>
                  <a:gd name="csY0" fmla="*/ 124778 h 125861"/>
                  <a:gd name="csX1" fmla="*/ 29475 w 134132"/>
                  <a:gd name="csY1" fmla="*/ 88799 h 125861"/>
                  <a:gd name="csX2" fmla="*/ 31971 w 134132"/>
                  <a:gd name="csY2" fmla="*/ 99 h 125861"/>
                  <a:gd name="csX3" fmla="*/ 131224 w 134132"/>
                  <a:gd name="csY3" fmla="*/ 63313 h 125861"/>
                  <a:gd name="csX4" fmla="*/ 110674 w 134132"/>
                  <a:gd name="csY4" fmla="*/ 124862 h 125861"/>
                </a:gdLst>
                <a:ahLst/>
                <a:cxnLst>
                  <a:cxn ang="0">
                    <a:pos x="csX0" y="csY0"/>
                  </a:cxn>
                  <a:cxn ang="0">
                    <a:pos x="csX1" y="csY1"/>
                  </a:cxn>
                  <a:cxn ang="0">
                    <a:pos x="csX2" y="csY2"/>
                  </a:cxn>
                  <a:cxn ang="0">
                    <a:pos x="csX3" y="csY3"/>
                  </a:cxn>
                  <a:cxn ang="0">
                    <a:pos x="csX4" y="csY4"/>
                  </a:cxn>
                </a:cxnLst>
                <a:rect l="l" t="t" r="r" b="b"/>
                <a:pathLst>
                  <a:path w="134132" h="125861">
                    <a:moveTo>
                      <a:pt x="110674" y="124778"/>
                    </a:moveTo>
                    <a:cubicBezTo>
                      <a:pt x="110674" y="124778"/>
                      <a:pt x="70158" y="135606"/>
                      <a:pt x="29475" y="88799"/>
                    </a:cubicBezTo>
                    <a:cubicBezTo>
                      <a:pt x="-11208" y="41992"/>
                      <a:pt x="-9212" y="3097"/>
                      <a:pt x="31971" y="99"/>
                    </a:cubicBezTo>
                    <a:cubicBezTo>
                      <a:pt x="73153" y="-2899"/>
                      <a:pt x="131224" y="63313"/>
                      <a:pt x="131224" y="63313"/>
                    </a:cubicBezTo>
                    <a:cubicBezTo>
                      <a:pt x="131224" y="63313"/>
                      <a:pt x="145534" y="123529"/>
                      <a:pt x="110674" y="124862"/>
                    </a:cubicBezTo>
                    <a:close/>
                  </a:path>
                </a:pathLst>
              </a:custGeom>
              <a:solidFill>
                <a:srgbClr val="ECB59F"/>
              </a:solidFill>
              <a:ln w="8307" cap="flat">
                <a:noFill/>
                <a:prstDash val="solid"/>
                <a:miter/>
              </a:ln>
            </p:spPr>
            <p:txBody>
              <a:bodyPr/>
              <a:lstStyle/>
              <a:p>
                <a:endParaRPr lang="en-US"/>
              </a:p>
            </p:txBody>
          </p:sp>
          <p:sp>
            <p:nvSpPr>
              <p:cNvPr id="1811" name="Freeform 1663">
                <a:extLst>
                  <a:ext uri="{FF2B5EF4-FFF2-40B4-BE49-F238E27FC236}">
                    <a16:creationId xmlns:a16="http://schemas.microsoft.com/office/drawing/2014/main" id="{6D6FA940-EE59-5FE2-F327-50170852716F}"/>
                  </a:ext>
                </a:extLst>
              </p:cNvPr>
              <p:cNvSpPr/>
              <p:nvPr/>
            </p:nvSpPr>
            <p:spPr>
              <a:xfrm>
                <a:off x="-3948390" y="4245301"/>
                <a:ext cx="58530" cy="59855"/>
              </a:xfrm>
              <a:custGeom>
                <a:avLst/>
                <a:gdLst>
                  <a:gd name="csX0" fmla="*/ 68259 w 80266"/>
                  <a:gd name="csY0" fmla="*/ 79498 h 82083"/>
                  <a:gd name="csX1" fmla="*/ 18757 w 80266"/>
                  <a:gd name="csY1" fmla="*/ 65506 h 82083"/>
                  <a:gd name="csX2" fmla="*/ 18009 w 80266"/>
                  <a:gd name="csY2" fmla="*/ 43 h 82083"/>
                  <a:gd name="csX3" fmla="*/ 68259 w 80266"/>
                  <a:gd name="csY3" fmla="*/ 79498 h 82083"/>
                </a:gdLst>
                <a:ahLst/>
                <a:cxnLst>
                  <a:cxn ang="0">
                    <a:pos x="csX0" y="csY0"/>
                  </a:cxn>
                  <a:cxn ang="0">
                    <a:pos x="csX1" y="csY1"/>
                  </a:cxn>
                  <a:cxn ang="0">
                    <a:pos x="csX2" y="csY2"/>
                  </a:cxn>
                  <a:cxn ang="0">
                    <a:pos x="csX3" y="csY3"/>
                  </a:cxn>
                </a:cxnLst>
                <a:rect l="l" t="t" r="r" b="b"/>
                <a:pathLst>
                  <a:path w="80266" h="82083">
                    <a:moveTo>
                      <a:pt x="68259" y="79498"/>
                    </a:moveTo>
                    <a:cubicBezTo>
                      <a:pt x="68259" y="79498"/>
                      <a:pt x="43051" y="90992"/>
                      <a:pt x="18757" y="65506"/>
                    </a:cubicBezTo>
                    <a:cubicBezTo>
                      <a:pt x="-5536" y="39937"/>
                      <a:pt x="-6701" y="1876"/>
                      <a:pt x="18009" y="43"/>
                    </a:cubicBezTo>
                    <a:cubicBezTo>
                      <a:pt x="42718" y="-1706"/>
                      <a:pt x="106696" y="50015"/>
                      <a:pt x="68259" y="79498"/>
                    </a:cubicBezTo>
                    <a:close/>
                  </a:path>
                </a:pathLst>
              </a:custGeom>
              <a:solidFill>
                <a:srgbClr val="ECB59F"/>
              </a:solidFill>
              <a:ln w="8307" cap="flat">
                <a:noFill/>
                <a:prstDash val="solid"/>
                <a:miter/>
              </a:ln>
            </p:spPr>
            <p:txBody>
              <a:bodyPr/>
              <a:lstStyle/>
              <a:p>
                <a:endParaRPr lang="en-US"/>
              </a:p>
            </p:txBody>
          </p:sp>
          <p:sp>
            <p:nvSpPr>
              <p:cNvPr id="1812" name="Freeform 1664">
                <a:extLst>
                  <a:ext uri="{FF2B5EF4-FFF2-40B4-BE49-F238E27FC236}">
                    <a16:creationId xmlns:a16="http://schemas.microsoft.com/office/drawing/2014/main" id="{605C1C8F-7239-F659-BCB4-C8808F962FD6}"/>
                  </a:ext>
                </a:extLst>
              </p:cNvPr>
              <p:cNvSpPr/>
              <p:nvPr/>
            </p:nvSpPr>
            <p:spPr>
              <a:xfrm>
                <a:off x="-3991895" y="4161797"/>
                <a:ext cx="92371" cy="59568"/>
              </a:xfrm>
              <a:custGeom>
                <a:avLst/>
                <a:gdLst>
                  <a:gd name="csX0" fmla="*/ 107704 w 126674"/>
                  <a:gd name="csY0" fmla="*/ 72498 h 81688"/>
                  <a:gd name="csX1" fmla="*/ 6288 w 126674"/>
                  <a:gd name="csY1" fmla="*/ 66335 h 81688"/>
                  <a:gd name="csX2" fmla="*/ 83328 w 126674"/>
                  <a:gd name="csY2" fmla="*/ 2538 h 81688"/>
                  <a:gd name="csX3" fmla="*/ 107704 w 126674"/>
                  <a:gd name="csY3" fmla="*/ 72498 h 81688"/>
                </a:gdLst>
                <a:ahLst/>
                <a:cxnLst>
                  <a:cxn ang="0">
                    <a:pos x="csX0" y="csY0"/>
                  </a:cxn>
                  <a:cxn ang="0">
                    <a:pos x="csX1" y="csY1"/>
                  </a:cxn>
                  <a:cxn ang="0">
                    <a:pos x="csX2" y="csY2"/>
                  </a:cxn>
                  <a:cxn ang="0">
                    <a:pos x="csX3" y="csY3"/>
                  </a:cxn>
                </a:cxnLst>
                <a:rect l="l" t="t" r="r" b="b"/>
                <a:pathLst>
                  <a:path w="126674" h="81688">
                    <a:moveTo>
                      <a:pt x="107704" y="72498"/>
                    </a:moveTo>
                    <a:cubicBezTo>
                      <a:pt x="107704" y="72498"/>
                      <a:pt x="44475" y="96818"/>
                      <a:pt x="6288" y="66335"/>
                    </a:cubicBezTo>
                    <a:cubicBezTo>
                      <a:pt x="-20002" y="39767"/>
                      <a:pt x="42062" y="-12037"/>
                      <a:pt x="83328" y="2538"/>
                    </a:cubicBezTo>
                    <a:cubicBezTo>
                      <a:pt x="124593" y="17113"/>
                      <a:pt x="143645" y="64919"/>
                      <a:pt x="107704" y="72498"/>
                    </a:cubicBezTo>
                    <a:close/>
                  </a:path>
                </a:pathLst>
              </a:custGeom>
              <a:solidFill>
                <a:srgbClr val="ECB59F"/>
              </a:solidFill>
              <a:ln w="8307" cap="flat">
                <a:noFill/>
                <a:prstDash val="solid"/>
                <a:miter/>
              </a:ln>
            </p:spPr>
            <p:txBody>
              <a:bodyPr/>
              <a:lstStyle/>
              <a:p>
                <a:endParaRPr lang="en-US"/>
              </a:p>
            </p:txBody>
          </p:sp>
          <p:sp>
            <p:nvSpPr>
              <p:cNvPr id="1813" name="Freeform 1665">
                <a:extLst>
                  <a:ext uri="{FF2B5EF4-FFF2-40B4-BE49-F238E27FC236}">
                    <a16:creationId xmlns:a16="http://schemas.microsoft.com/office/drawing/2014/main" id="{703966CD-6EB8-E251-CD35-5DFA8EFB2D63}"/>
                  </a:ext>
                </a:extLst>
              </p:cNvPr>
              <p:cNvSpPr/>
              <p:nvPr/>
            </p:nvSpPr>
            <p:spPr>
              <a:xfrm>
                <a:off x="-4061025" y="4135465"/>
                <a:ext cx="35374" cy="38232"/>
              </a:xfrm>
              <a:custGeom>
                <a:avLst/>
                <a:gdLst>
                  <a:gd name="csX0" fmla="*/ 48509 w 48509"/>
                  <a:gd name="csY0" fmla="*/ 49226 h 52429"/>
                  <a:gd name="csX1" fmla="*/ 16063 w 48509"/>
                  <a:gd name="csY1" fmla="*/ 41897 h 52429"/>
                  <a:gd name="csX2" fmla="*/ 4582 w 48509"/>
                  <a:gd name="csY2" fmla="*/ 5751 h 52429"/>
                  <a:gd name="csX3" fmla="*/ 37028 w 48509"/>
                  <a:gd name="csY3" fmla="*/ 1920 h 52429"/>
                  <a:gd name="csX4" fmla="*/ 48426 w 48509"/>
                  <a:gd name="csY4" fmla="*/ 49310 h 52429"/>
                </a:gdLst>
                <a:ahLst/>
                <a:cxnLst>
                  <a:cxn ang="0">
                    <a:pos x="csX0" y="csY0"/>
                  </a:cxn>
                  <a:cxn ang="0">
                    <a:pos x="csX1" y="csY1"/>
                  </a:cxn>
                  <a:cxn ang="0">
                    <a:pos x="csX2" y="csY2"/>
                  </a:cxn>
                  <a:cxn ang="0">
                    <a:pos x="csX3" y="csY3"/>
                  </a:cxn>
                  <a:cxn ang="0">
                    <a:pos x="csX4" y="csY4"/>
                  </a:cxn>
                </a:cxnLst>
                <a:rect l="l" t="t" r="r" b="b"/>
                <a:pathLst>
                  <a:path w="48509" h="52429">
                    <a:moveTo>
                      <a:pt x="48509" y="49226"/>
                    </a:moveTo>
                    <a:cubicBezTo>
                      <a:pt x="48509" y="49226"/>
                      <a:pt x="28958" y="60053"/>
                      <a:pt x="16063" y="41897"/>
                    </a:cubicBezTo>
                    <a:cubicBezTo>
                      <a:pt x="3167" y="23741"/>
                      <a:pt x="-5901" y="10165"/>
                      <a:pt x="4582" y="5751"/>
                    </a:cubicBezTo>
                    <a:cubicBezTo>
                      <a:pt x="15064" y="1337"/>
                      <a:pt x="29125" y="-2411"/>
                      <a:pt x="37028" y="1920"/>
                    </a:cubicBezTo>
                    <a:cubicBezTo>
                      <a:pt x="45015" y="6167"/>
                      <a:pt x="48426" y="49310"/>
                      <a:pt x="48426" y="49310"/>
                    </a:cubicBezTo>
                    <a:close/>
                  </a:path>
                </a:pathLst>
              </a:custGeom>
              <a:solidFill>
                <a:srgbClr val="ECB59F"/>
              </a:solidFill>
              <a:ln w="8307" cap="flat">
                <a:noFill/>
                <a:prstDash val="solid"/>
                <a:miter/>
              </a:ln>
            </p:spPr>
            <p:txBody>
              <a:bodyPr/>
              <a:lstStyle/>
              <a:p>
                <a:endParaRPr lang="en-US"/>
              </a:p>
            </p:txBody>
          </p:sp>
          <p:sp>
            <p:nvSpPr>
              <p:cNvPr id="1814" name="Freeform 1666">
                <a:extLst>
                  <a:ext uri="{FF2B5EF4-FFF2-40B4-BE49-F238E27FC236}">
                    <a16:creationId xmlns:a16="http://schemas.microsoft.com/office/drawing/2014/main" id="{81A34194-89E4-8553-B02C-D201FBE7D829}"/>
                  </a:ext>
                </a:extLst>
              </p:cNvPr>
              <p:cNvSpPr/>
              <p:nvPr/>
            </p:nvSpPr>
            <p:spPr>
              <a:xfrm>
                <a:off x="-3998893" y="4054619"/>
                <a:ext cx="64961" cy="53131"/>
              </a:xfrm>
              <a:custGeom>
                <a:avLst/>
                <a:gdLst>
                  <a:gd name="csX0" fmla="*/ 6566 w 89086"/>
                  <a:gd name="csY0" fmla="*/ 65565 h 72861"/>
                  <a:gd name="csX1" fmla="*/ 58231 w 89086"/>
                  <a:gd name="csY1" fmla="*/ 64150 h 72861"/>
                  <a:gd name="csX2" fmla="*/ 76617 w 89086"/>
                  <a:gd name="csY2" fmla="*/ 1102 h 72861"/>
                  <a:gd name="csX3" fmla="*/ 6566 w 89086"/>
                  <a:gd name="csY3" fmla="*/ 65565 h 72861"/>
                </a:gdLst>
                <a:ahLst/>
                <a:cxnLst>
                  <a:cxn ang="0">
                    <a:pos x="csX0" y="csY0"/>
                  </a:cxn>
                  <a:cxn ang="0">
                    <a:pos x="csX1" y="csY1"/>
                  </a:cxn>
                  <a:cxn ang="0">
                    <a:pos x="csX2" y="csY2"/>
                  </a:cxn>
                  <a:cxn ang="0">
                    <a:pos x="csX3" y="csY3"/>
                  </a:cxn>
                </a:cxnLst>
                <a:rect l="l" t="t" r="r" b="b"/>
                <a:pathLst>
                  <a:path w="89086" h="72861">
                    <a:moveTo>
                      <a:pt x="6566" y="65565"/>
                    </a:moveTo>
                    <a:cubicBezTo>
                      <a:pt x="6566" y="65565"/>
                      <a:pt x="27781" y="82889"/>
                      <a:pt x="58231" y="64150"/>
                    </a:cubicBezTo>
                    <a:cubicBezTo>
                      <a:pt x="88598" y="45410"/>
                      <a:pt x="99995" y="8848"/>
                      <a:pt x="76617" y="1102"/>
                    </a:cubicBezTo>
                    <a:cubicBezTo>
                      <a:pt x="53239" y="-6644"/>
                      <a:pt x="-22553" y="27670"/>
                      <a:pt x="6566" y="65565"/>
                    </a:cubicBezTo>
                    <a:close/>
                  </a:path>
                </a:pathLst>
              </a:custGeom>
              <a:solidFill>
                <a:srgbClr val="ECB59F"/>
              </a:solidFill>
              <a:ln w="8307" cap="flat">
                <a:noFill/>
                <a:prstDash val="solid"/>
                <a:miter/>
              </a:ln>
            </p:spPr>
            <p:txBody>
              <a:bodyPr/>
              <a:lstStyle/>
              <a:p>
                <a:endParaRPr lang="en-US"/>
              </a:p>
            </p:txBody>
          </p:sp>
          <p:sp>
            <p:nvSpPr>
              <p:cNvPr id="1815" name="Freeform 1667">
                <a:extLst>
                  <a:ext uri="{FF2B5EF4-FFF2-40B4-BE49-F238E27FC236}">
                    <a16:creationId xmlns:a16="http://schemas.microsoft.com/office/drawing/2014/main" id="{5B1F05AA-9B5D-15A6-6A7F-E456ED082726}"/>
                  </a:ext>
                </a:extLst>
              </p:cNvPr>
              <p:cNvSpPr/>
              <p:nvPr/>
            </p:nvSpPr>
            <p:spPr>
              <a:xfrm>
                <a:off x="-4133681" y="4041799"/>
                <a:ext cx="70927" cy="45002"/>
              </a:xfrm>
              <a:custGeom>
                <a:avLst/>
                <a:gdLst>
                  <a:gd name="csX0" fmla="*/ 95733 w 97266"/>
                  <a:gd name="csY0" fmla="*/ 44668 h 61713"/>
                  <a:gd name="csX1" fmla="*/ 46731 w 97266"/>
                  <a:gd name="csY1" fmla="*/ 60159 h 61713"/>
                  <a:gd name="csX2" fmla="*/ 6796 w 97266"/>
                  <a:gd name="csY2" fmla="*/ 6939 h 61713"/>
                  <a:gd name="csX3" fmla="*/ 95733 w 97266"/>
                  <a:gd name="csY3" fmla="*/ 44751 h 61713"/>
                </a:gdLst>
                <a:ahLst/>
                <a:cxnLst>
                  <a:cxn ang="0">
                    <a:pos x="csX0" y="csY0"/>
                  </a:cxn>
                  <a:cxn ang="0">
                    <a:pos x="csX1" y="csY1"/>
                  </a:cxn>
                  <a:cxn ang="0">
                    <a:pos x="csX2" y="csY2"/>
                  </a:cxn>
                  <a:cxn ang="0">
                    <a:pos x="csX3" y="csY3"/>
                  </a:cxn>
                </a:cxnLst>
                <a:rect l="l" t="t" r="r" b="b"/>
                <a:pathLst>
                  <a:path w="97266" h="61713">
                    <a:moveTo>
                      <a:pt x="95733" y="44668"/>
                    </a:moveTo>
                    <a:cubicBezTo>
                      <a:pt x="95733" y="44668"/>
                      <a:pt x="82006" y="67821"/>
                      <a:pt x="46731" y="60159"/>
                    </a:cubicBezTo>
                    <a:cubicBezTo>
                      <a:pt x="11455" y="52496"/>
                      <a:pt x="-12339" y="21847"/>
                      <a:pt x="6796" y="6939"/>
                    </a:cubicBezTo>
                    <a:cubicBezTo>
                      <a:pt x="26015" y="-7969"/>
                      <a:pt x="109544" y="-390"/>
                      <a:pt x="95733" y="44751"/>
                    </a:cubicBezTo>
                    <a:close/>
                  </a:path>
                </a:pathLst>
              </a:custGeom>
              <a:solidFill>
                <a:srgbClr val="ECB59F"/>
              </a:solidFill>
              <a:ln w="8307" cap="flat">
                <a:noFill/>
                <a:prstDash val="solid"/>
                <a:miter/>
              </a:ln>
            </p:spPr>
            <p:txBody>
              <a:bodyPr/>
              <a:lstStyle/>
              <a:p>
                <a:endParaRPr lang="en-US"/>
              </a:p>
            </p:txBody>
          </p:sp>
          <p:sp>
            <p:nvSpPr>
              <p:cNvPr id="1816" name="Freeform 1668">
                <a:extLst>
                  <a:ext uri="{FF2B5EF4-FFF2-40B4-BE49-F238E27FC236}">
                    <a16:creationId xmlns:a16="http://schemas.microsoft.com/office/drawing/2014/main" id="{D8CDFD76-1A35-5D4A-FABA-C486FB9A6C44}"/>
                  </a:ext>
                </a:extLst>
              </p:cNvPr>
              <p:cNvSpPr/>
              <p:nvPr/>
            </p:nvSpPr>
            <p:spPr>
              <a:xfrm>
                <a:off x="-4550557" y="5046511"/>
                <a:ext cx="270645" cy="126894"/>
              </a:xfrm>
              <a:custGeom>
                <a:avLst/>
                <a:gdLst>
                  <a:gd name="csX0" fmla="*/ 21733 w 371150"/>
                  <a:gd name="csY0" fmla="*/ 171246 h 174018"/>
                  <a:gd name="csX1" fmla="*/ 259675 w 371150"/>
                  <a:gd name="csY1" fmla="*/ 146176 h 174018"/>
                  <a:gd name="csX2" fmla="*/ 360509 w 371150"/>
                  <a:gd name="csY2" fmla="*/ 675 h 174018"/>
                  <a:gd name="csX3" fmla="*/ 117991 w 371150"/>
                  <a:gd name="csY3" fmla="*/ 45817 h 174018"/>
                  <a:gd name="csX4" fmla="*/ 21733 w 371150"/>
                  <a:gd name="csY4" fmla="*/ 171246 h 174018"/>
                </a:gdLst>
                <a:ahLst/>
                <a:cxnLst>
                  <a:cxn ang="0">
                    <a:pos x="csX0" y="csY0"/>
                  </a:cxn>
                  <a:cxn ang="0">
                    <a:pos x="csX1" y="csY1"/>
                  </a:cxn>
                  <a:cxn ang="0">
                    <a:pos x="csX2" y="csY2"/>
                  </a:cxn>
                  <a:cxn ang="0">
                    <a:pos x="csX3" y="csY3"/>
                  </a:cxn>
                  <a:cxn ang="0">
                    <a:pos x="csX4" y="csY4"/>
                  </a:cxn>
                </a:cxnLst>
                <a:rect l="l" t="t" r="r" b="b"/>
                <a:pathLst>
                  <a:path w="371150" h="174018">
                    <a:moveTo>
                      <a:pt x="21733" y="171246"/>
                    </a:moveTo>
                    <a:cubicBezTo>
                      <a:pt x="21733" y="171246"/>
                      <a:pt x="164498" y="186321"/>
                      <a:pt x="259675" y="146176"/>
                    </a:cubicBezTo>
                    <a:cubicBezTo>
                      <a:pt x="354851" y="106033"/>
                      <a:pt x="391208" y="8171"/>
                      <a:pt x="360509" y="675"/>
                    </a:cubicBezTo>
                    <a:cubicBezTo>
                      <a:pt x="329809" y="-6820"/>
                      <a:pt x="199025" y="50647"/>
                      <a:pt x="117991" y="45817"/>
                    </a:cubicBezTo>
                    <a:cubicBezTo>
                      <a:pt x="36958" y="40986"/>
                      <a:pt x="-38418" y="93456"/>
                      <a:pt x="21733" y="171246"/>
                    </a:cubicBezTo>
                    <a:close/>
                  </a:path>
                </a:pathLst>
              </a:custGeom>
              <a:solidFill>
                <a:srgbClr val="EEB6A0"/>
              </a:solidFill>
              <a:ln w="8307" cap="flat">
                <a:noFill/>
                <a:prstDash val="solid"/>
                <a:miter/>
              </a:ln>
            </p:spPr>
            <p:txBody>
              <a:bodyPr/>
              <a:lstStyle/>
              <a:p>
                <a:endParaRPr lang="en-US"/>
              </a:p>
            </p:txBody>
          </p:sp>
          <p:sp>
            <p:nvSpPr>
              <p:cNvPr id="1817" name="Freeform 1669">
                <a:extLst>
                  <a:ext uri="{FF2B5EF4-FFF2-40B4-BE49-F238E27FC236}">
                    <a16:creationId xmlns:a16="http://schemas.microsoft.com/office/drawing/2014/main" id="{FBE6D0A7-8D49-F152-84A1-72F1BC843EB9}"/>
                  </a:ext>
                </a:extLst>
              </p:cNvPr>
              <p:cNvSpPr/>
              <p:nvPr/>
            </p:nvSpPr>
            <p:spPr>
              <a:xfrm>
                <a:off x="-4241215" y="4867648"/>
                <a:ext cx="151942" cy="181517"/>
              </a:xfrm>
              <a:custGeom>
                <a:avLst/>
                <a:gdLst>
                  <a:gd name="csX0" fmla="*/ 123480 w 208367"/>
                  <a:gd name="csY0" fmla="*/ 10346 h 248926"/>
                  <a:gd name="csX1" fmla="*/ 23312 w 208367"/>
                  <a:gd name="csY1" fmla="*/ 183331 h 248926"/>
                  <a:gd name="csX2" fmla="*/ 48354 w 208367"/>
                  <a:gd name="csY2" fmla="*/ 248544 h 248926"/>
                  <a:gd name="csX3" fmla="*/ 203682 w 208367"/>
                  <a:gd name="csY3" fmla="*/ 100628 h 248926"/>
                  <a:gd name="csX4" fmla="*/ 123563 w 208367"/>
                  <a:gd name="csY4" fmla="*/ 10346 h 248926"/>
                </a:gdLst>
                <a:ahLst/>
                <a:cxnLst>
                  <a:cxn ang="0">
                    <a:pos x="csX0" y="csY0"/>
                  </a:cxn>
                  <a:cxn ang="0">
                    <a:pos x="csX1" y="csY1"/>
                  </a:cxn>
                  <a:cxn ang="0">
                    <a:pos x="csX2" y="csY2"/>
                  </a:cxn>
                  <a:cxn ang="0">
                    <a:pos x="csX3" y="csY3"/>
                  </a:cxn>
                  <a:cxn ang="0">
                    <a:pos x="csX4" y="csY4"/>
                  </a:cxn>
                </a:cxnLst>
                <a:rect l="l" t="t" r="r" b="b"/>
                <a:pathLst>
                  <a:path w="208367" h="248926">
                    <a:moveTo>
                      <a:pt x="123480" y="10346"/>
                    </a:moveTo>
                    <a:cubicBezTo>
                      <a:pt x="123480" y="10346"/>
                      <a:pt x="60833" y="158262"/>
                      <a:pt x="23312" y="183331"/>
                    </a:cubicBezTo>
                    <a:cubicBezTo>
                      <a:pt x="-14293" y="208400"/>
                      <a:pt x="-6722" y="253541"/>
                      <a:pt x="48354" y="248544"/>
                    </a:cubicBezTo>
                    <a:cubicBezTo>
                      <a:pt x="103430" y="243547"/>
                      <a:pt x="183631" y="155763"/>
                      <a:pt x="203682" y="100628"/>
                    </a:cubicBezTo>
                    <a:cubicBezTo>
                      <a:pt x="223732" y="45492"/>
                      <a:pt x="176143" y="-27216"/>
                      <a:pt x="123563" y="10346"/>
                    </a:cubicBezTo>
                    <a:close/>
                  </a:path>
                </a:pathLst>
              </a:custGeom>
              <a:solidFill>
                <a:srgbClr val="EEB6A0"/>
              </a:solidFill>
              <a:ln w="8307" cap="flat">
                <a:noFill/>
                <a:prstDash val="solid"/>
                <a:miter/>
              </a:ln>
            </p:spPr>
            <p:txBody>
              <a:bodyPr/>
              <a:lstStyle/>
              <a:p>
                <a:endParaRPr lang="en-US"/>
              </a:p>
            </p:txBody>
          </p:sp>
          <p:sp>
            <p:nvSpPr>
              <p:cNvPr id="1818" name="Freeform 1670">
                <a:extLst>
                  <a:ext uri="{FF2B5EF4-FFF2-40B4-BE49-F238E27FC236}">
                    <a16:creationId xmlns:a16="http://schemas.microsoft.com/office/drawing/2014/main" id="{A8FA1D48-1D1F-C542-2BDB-B37BD7DA81EE}"/>
                  </a:ext>
                </a:extLst>
              </p:cNvPr>
              <p:cNvSpPr/>
              <p:nvPr/>
            </p:nvSpPr>
            <p:spPr>
              <a:xfrm>
                <a:off x="-4066059" y="4831177"/>
                <a:ext cx="163123" cy="58934"/>
              </a:xfrm>
              <a:custGeom>
                <a:avLst/>
                <a:gdLst>
                  <a:gd name="csX0" fmla="*/ 13565 w 223700"/>
                  <a:gd name="csY0" fmla="*/ 17717 h 80819"/>
                  <a:gd name="csX1" fmla="*/ 21053 w 223700"/>
                  <a:gd name="csY1" fmla="*/ 70354 h 80819"/>
                  <a:gd name="csX2" fmla="*/ 221722 w 223700"/>
                  <a:gd name="csY2" fmla="*/ 19133 h 80819"/>
                  <a:gd name="csX3" fmla="*/ 13565 w 223700"/>
                  <a:gd name="csY3" fmla="*/ 17717 h 80819"/>
                </a:gdLst>
                <a:ahLst/>
                <a:cxnLst>
                  <a:cxn ang="0">
                    <a:pos x="csX0" y="csY0"/>
                  </a:cxn>
                  <a:cxn ang="0">
                    <a:pos x="csX1" y="csY1"/>
                  </a:cxn>
                  <a:cxn ang="0">
                    <a:pos x="csX2" y="csY2"/>
                  </a:cxn>
                  <a:cxn ang="0">
                    <a:pos x="csX3" y="csY3"/>
                  </a:cxn>
                </a:cxnLst>
                <a:rect l="l" t="t" r="r" b="b"/>
                <a:pathLst>
                  <a:path w="223700" h="80819">
                    <a:moveTo>
                      <a:pt x="13565" y="17717"/>
                    </a:moveTo>
                    <a:cubicBezTo>
                      <a:pt x="13565" y="17717"/>
                      <a:pt x="-21461" y="35291"/>
                      <a:pt x="21053" y="70354"/>
                    </a:cubicBezTo>
                    <a:cubicBezTo>
                      <a:pt x="63649" y="105417"/>
                      <a:pt x="244518" y="43119"/>
                      <a:pt x="221722" y="19133"/>
                    </a:cubicBezTo>
                    <a:cubicBezTo>
                      <a:pt x="198926" y="-4853"/>
                      <a:pt x="58657" y="-7352"/>
                      <a:pt x="13565" y="17717"/>
                    </a:cubicBezTo>
                    <a:close/>
                  </a:path>
                </a:pathLst>
              </a:custGeom>
              <a:solidFill>
                <a:srgbClr val="EEB6A0"/>
              </a:solidFill>
              <a:ln w="8307" cap="flat">
                <a:noFill/>
                <a:prstDash val="solid"/>
                <a:miter/>
              </a:ln>
            </p:spPr>
            <p:txBody>
              <a:bodyPr/>
              <a:lstStyle/>
              <a:p>
                <a:endParaRPr lang="en-US"/>
              </a:p>
            </p:txBody>
          </p:sp>
          <p:sp>
            <p:nvSpPr>
              <p:cNvPr id="1819" name="Freeform 1671">
                <a:extLst>
                  <a:ext uri="{FF2B5EF4-FFF2-40B4-BE49-F238E27FC236}">
                    <a16:creationId xmlns:a16="http://schemas.microsoft.com/office/drawing/2014/main" id="{2E91F8D1-18E3-87D0-DA87-8D4ED84A7A39}"/>
                  </a:ext>
                </a:extLst>
              </p:cNvPr>
              <p:cNvSpPr/>
              <p:nvPr/>
            </p:nvSpPr>
            <p:spPr>
              <a:xfrm>
                <a:off x="-4538152" y="4416234"/>
                <a:ext cx="338355" cy="132040"/>
              </a:xfrm>
              <a:custGeom>
                <a:avLst/>
                <a:gdLst>
                  <a:gd name="csX0" fmla="*/ 12210 w 464006"/>
                  <a:gd name="csY0" fmla="*/ 0 h 181075"/>
                  <a:gd name="csX1" fmla="*/ 37252 w 464006"/>
                  <a:gd name="csY1" fmla="*/ 120349 h 181075"/>
                  <a:gd name="csX2" fmla="*/ 463051 w 464006"/>
                  <a:gd name="csY2" fmla="*/ 155495 h 181075"/>
                  <a:gd name="csX3" fmla="*/ 12210 w 464006"/>
                  <a:gd name="csY3" fmla="*/ 0 h 181075"/>
                </a:gdLst>
                <a:ahLst/>
                <a:cxnLst>
                  <a:cxn ang="0">
                    <a:pos x="csX0" y="csY0"/>
                  </a:cxn>
                  <a:cxn ang="0">
                    <a:pos x="csX1" y="csY1"/>
                  </a:cxn>
                  <a:cxn ang="0">
                    <a:pos x="csX2" y="csY2"/>
                  </a:cxn>
                  <a:cxn ang="0">
                    <a:pos x="csX3" y="csY3"/>
                  </a:cxn>
                </a:cxnLst>
                <a:rect l="l" t="t" r="r" b="b"/>
                <a:pathLst>
                  <a:path w="464006" h="181075">
                    <a:moveTo>
                      <a:pt x="12210" y="0"/>
                    </a:moveTo>
                    <a:cubicBezTo>
                      <a:pt x="12210" y="0"/>
                      <a:pt x="-27890" y="85285"/>
                      <a:pt x="37252" y="120349"/>
                    </a:cubicBezTo>
                    <a:cubicBezTo>
                      <a:pt x="102395" y="155495"/>
                      <a:pt x="438009" y="215628"/>
                      <a:pt x="463051" y="155495"/>
                    </a:cubicBezTo>
                    <a:cubicBezTo>
                      <a:pt x="488093" y="95279"/>
                      <a:pt x="12210" y="0"/>
                      <a:pt x="12210" y="0"/>
                    </a:cubicBezTo>
                    <a:close/>
                  </a:path>
                </a:pathLst>
              </a:custGeom>
              <a:solidFill>
                <a:srgbClr val="EEB6A0"/>
              </a:solidFill>
              <a:ln w="8307" cap="flat">
                <a:noFill/>
                <a:prstDash val="solid"/>
                <a:miter/>
              </a:ln>
            </p:spPr>
            <p:txBody>
              <a:bodyPr/>
              <a:lstStyle/>
              <a:p>
                <a:endParaRPr lang="en-US"/>
              </a:p>
            </p:txBody>
          </p:sp>
          <p:sp>
            <p:nvSpPr>
              <p:cNvPr id="1820" name="Freeform 1672">
                <a:extLst>
                  <a:ext uri="{FF2B5EF4-FFF2-40B4-BE49-F238E27FC236}">
                    <a16:creationId xmlns:a16="http://schemas.microsoft.com/office/drawing/2014/main" id="{2AD3EFCB-2D0C-FAD8-BA83-5C2EC429DDC2}"/>
                  </a:ext>
                </a:extLst>
              </p:cNvPr>
              <p:cNvSpPr/>
              <p:nvPr/>
            </p:nvSpPr>
            <p:spPr>
              <a:xfrm>
                <a:off x="-4702262" y="4028060"/>
                <a:ext cx="222160" cy="316933"/>
              </a:xfrm>
              <a:custGeom>
                <a:avLst/>
                <a:gdLst>
                  <a:gd name="csX0" fmla="*/ 15213 w 304661"/>
                  <a:gd name="csY0" fmla="*/ 17451 h 434629"/>
                  <a:gd name="csX1" fmla="*/ 31852 w 304661"/>
                  <a:gd name="csY1" fmla="*/ 346765 h 434629"/>
                  <a:gd name="csX2" fmla="*/ 304071 w 304661"/>
                  <a:gd name="csY2" fmla="*/ 390740 h 434629"/>
                  <a:gd name="csX3" fmla="*/ 176448 w 304661"/>
                  <a:gd name="csY3" fmla="*/ 171864 h 434629"/>
                  <a:gd name="csX4" fmla="*/ 15296 w 304661"/>
                  <a:gd name="csY4" fmla="*/ 17451 h 434629"/>
                </a:gdLst>
                <a:ahLst/>
                <a:cxnLst>
                  <a:cxn ang="0">
                    <a:pos x="csX0" y="csY0"/>
                  </a:cxn>
                  <a:cxn ang="0">
                    <a:pos x="csX1" y="csY1"/>
                  </a:cxn>
                  <a:cxn ang="0">
                    <a:pos x="csX2" y="csY2"/>
                  </a:cxn>
                  <a:cxn ang="0">
                    <a:pos x="csX3" y="csY3"/>
                  </a:cxn>
                  <a:cxn ang="0">
                    <a:pos x="csX4" y="csY4"/>
                  </a:cxn>
                </a:cxnLst>
                <a:rect l="l" t="t" r="r" b="b"/>
                <a:pathLst>
                  <a:path w="304661" h="434629">
                    <a:moveTo>
                      <a:pt x="15213" y="17451"/>
                    </a:moveTo>
                    <a:cubicBezTo>
                      <a:pt x="15213" y="17451"/>
                      <a:pt x="-28299" y="271557"/>
                      <a:pt x="31852" y="346765"/>
                    </a:cubicBezTo>
                    <a:cubicBezTo>
                      <a:pt x="92003" y="421972"/>
                      <a:pt x="293339" y="477025"/>
                      <a:pt x="304071" y="390740"/>
                    </a:cubicBezTo>
                    <a:cubicBezTo>
                      <a:pt x="314803" y="304456"/>
                      <a:pt x="175699" y="262729"/>
                      <a:pt x="176448" y="171864"/>
                    </a:cubicBezTo>
                    <a:cubicBezTo>
                      <a:pt x="177196" y="80915"/>
                      <a:pt x="104566" y="-46929"/>
                      <a:pt x="15296" y="17451"/>
                    </a:cubicBezTo>
                    <a:close/>
                  </a:path>
                </a:pathLst>
              </a:custGeom>
              <a:solidFill>
                <a:srgbClr val="EEB6A0"/>
              </a:solidFill>
              <a:ln w="8307" cap="flat">
                <a:noFill/>
                <a:prstDash val="solid"/>
                <a:miter/>
              </a:ln>
            </p:spPr>
            <p:txBody>
              <a:bodyPr/>
              <a:lstStyle/>
              <a:p>
                <a:endParaRPr lang="en-US"/>
              </a:p>
            </p:txBody>
          </p:sp>
          <p:sp>
            <p:nvSpPr>
              <p:cNvPr id="1821" name="Freeform 1673">
                <a:extLst>
                  <a:ext uri="{FF2B5EF4-FFF2-40B4-BE49-F238E27FC236}">
                    <a16:creationId xmlns:a16="http://schemas.microsoft.com/office/drawing/2014/main" id="{2A851179-CE10-0947-834F-A13FB3B92434}"/>
                  </a:ext>
                </a:extLst>
              </p:cNvPr>
              <p:cNvSpPr/>
              <p:nvPr/>
            </p:nvSpPr>
            <p:spPr>
              <a:xfrm>
                <a:off x="-4829080" y="3820144"/>
                <a:ext cx="96386" cy="144107"/>
              </a:xfrm>
              <a:custGeom>
                <a:avLst/>
                <a:gdLst>
                  <a:gd name="csX0" fmla="*/ 22898 w 132180"/>
                  <a:gd name="csY0" fmla="*/ 0 h 197622"/>
                  <a:gd name="csX1" fmla="*/ 15410 w 132180"/>
                  <a:gd name="csY1" fmla="*/ 122847 h 197622"/>
                  <a:gd name="csX2" fmla="*/ 128141 w 132180"/>
                  <a:gd name="csY2" fmla="*/ 185562 h 197622"/>
                  <a:gd name="csX3" fmla="*/ 22898 w 132180"/>
                  <a:gd name="csY3" fmla="*/ 0 h 197622"/>
                </a:gdLst>
                <a:ahLst/>
                <a:cxnLst>
                  <a:cxn ang="0">
                    <a:pos x="csX0" y="csY0"/>
                  </a:cxn>
                  <a:cxn ang="0">
                    <a:pos x="csX1" y="csY1"/>
                  </a:cxn>
                  <a:cxn ang="0">
                    <a:pos x="csX2" y="csY2"/>
                  </a:cxn>
                  <a:cxn ang="0">
                    <a:pos x="csX3" y="csY3"/>
                  </a:cxn>
                </a:cxnLst>
                <a:rect l="l" t="t" r="r" b="b"/>
                <a:pathLst>
                  <a:path w="132180" h="197622">
                    <a:moveTo>
                      <a:pt x="22898" y="0"/>
                    </a:moveTo>
                    <a:cubicBezTo>
                      <a:pt x="22898" y="0"/>
                      <a:pt x="-23193" y="65130"/>
                      <a:pt x="15410" y="122847"/>
                    </a:cubicBezTo>
                    <a:cubicBezTo>
                      <a:pt x="53930" y="180565"/>
                      <a:pt x="108091" y="218127"/>
                      <a:pt x="128141" y="185562"/>
                    </a:cubicBezTo>
                    <a:cubicBezTo>
                      <a:pt x="148191" y="152997"/>
                      <a:pt x="90536" y="15075"/>
                      <a:pt x="22898" y="0"/>
                    </a:cubicBezTo>
                    <a:close/>
                  </a:path>
                </a:pathLst>
              </a:custGeom>
              <a:solidFill>
                <a:srgbClr val="EEB6A0"/>
              </a:solidFill>
              <a:ln w="8307" cap="flat">
                <a:noFill/>
                <a:prstDash val="solid"/>
                <a:miter/>
              </a:ln>
            </p:spPr>
            <p:txBody>
              <a:bodyPr/>
              <a:lstStyle/>
              <a:p>
                <a:endParaRPr lang="en-US"/>
              </a:p>
            </p:txBody>
          </p:sp>
          <p:sp>
            <p:nvSpPr>
              <p:cNvPr id="1822" name="Freeform 1674">
                <a:extLst>
                  <a:ext uri="{FF2B5EF4-FFF2-40B4-BE49-F238E27FC236}">
                    <a16:creationId xmlns:a16="http://schemas.microsoft.com/office/drawing/2014/main" id="{7B0717C5-93EA-6DC6-A31F-FE0FB6EFBD1A}"/>
                  </a:ext>
                </a:extLst>
              </p:cNvPr>
              <p:cNvSpPr/>
              <p:nvPr/>
            </p:nvSpPr>
            <p:spPr>
              <a:xfrm>
                <a:off x="-4550835" y="3535222"/>
                <a:ext cx="676890" cy="969640"/>
              </a:xfrm>
              <a:custGeom>
                <a:avLst/>
                <a:gdLst>
                  <a:gd name="csX0" fmla="*/ 0 w 928259"/>
                  <a:gd name="csY0" fmla="*/ 0 h 1329724"/>
                  <a:gd name="csX1" fmla="*/ 147416 w 928259"/>
                  <a:gd name="csY1" fmla="*/ 7147 h 1329724"/>
                  <a:gd name="csX2" fmla="*/ 145306 w 928259"/>
                  <a:gd name="csY2" fmla="*/ 62395 h 1329724"/>
                  <a:gd name="csX3" fmla="*/ 352488 w 928259"/>
                  <a:gd name="csY3" fmla="*/ 776763 h 1329724"/>
                  <a:gd name="csX4" fmla="*/ 918331 w 928259"/>
                  <a:gd name="csY4" fmla="*/ 1305841 h 1329724"/>
                  <a:gd name="csX5" fmla="*/ 928259 w 928259"/>
                  <a:gd name="csY5" fmla="*/ 1313006 h 1329724"/>
                  <a:gd name="csX6" fmla="*/ 878107 w 928259"/>
                  <a:gd name="csY6" fmla="*/ 1329724 h 1329724"/>
                  <a:gd name="csX7" fmla="*/ 867361 w 928259"/>
                  <a:gd name="csY7" fmla="*/ 1323547 h 1329724"/>
                  <a:gd name="csX8" fmla="*/ 147243 w 928259"/>
                  <a:gd name="csY8" fmla="*/ 740700 h 1329724"/>
                  <a:gd name="csX9" fmla="*/ 82 w 928259"/>
                  <a:gd name="csY9" fmla="*/ 2821 h 13297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28259" h="1329724">
                    <a:moveTo>
                      <a:pt x="0" y="0"/>
                    </a:moveTo>
                    <a:lnTo>
                      <a:pt x="147416" y="7147"/>
                    </a:lnTo>
                    <a:lnTo>
                      <a:pt x="145306" y="62395"/>
                    </a:lnTo>
                    <a:cubicBezTo>
                      <a:pt x="157921" y="266780"/>
                      <a:pt x="296799" y="628899"/>
                      <a:pt x="352488" y="776763"/>
                    </a:cubicBezTo>
                    <a:cubicBezTo>
                      <a:pt x="430381" y="983437"/>
                      <a:pt x="819307" y="1236534"/>
                      <a:pt x="918331" y="1305841"/>
                    </a:cubicBezTo>
                    <a:lnTo>
                      <a:pt x="928259" y="1313006"/>
                    </a:lnTo>
                    <a:lnTo>
                      <a:pt x="878107" y="1329724"/>
                    </a:lnTo>
                    <a:lnTo>
                      <a:pt x="867361" y="1323547"/>
                    </a:lnTo>
                    <a:cubicBezTo>
                      <a:pt x="749419" y="1255155"/>
                      <a:pt x="269979" y="967415"/>
                      <a:pt x="147243" y="740700"/>
                    </a:cubicBezTo>
                    <a:cubicBezTo>
                      <a:pt x="24508" y="513984"/>
                      <a:pt x="3433" y="102220"/>
                      <a:pt x="82" y="2821"/>
                    </a:cubicBezTo>
                    <a:close/>
                  </a:path>
                </a:pathLst>
              </a:custGeom>
              <a:solidFill>
                <a:srgbClr val="EEB6A0"/>
              </a:solidFill>
              <a:ln w="6350" cap="flat">
                <a:solidFill>
                  <a:srgbClr val="D69E89"/>
                </a:solidFill>
                <a:prstDash val="solid"/>
                <a:miter/>
              </a:ln>
            </p:spPr>
            <p:txBody>
              <a:bodyPr/>
              <a:lstStyle/>
              <a:p>
                <a:endParaRPr lang="en-US"/>
              </a:p>
            </p:txBody>
          </p:sp>
          <p:sp>
            <p:nvSpPr>
              <p:cNvPr id="1823" name="Freeform 1675">
                <a:extLst>
                  <a:ext uri="{FF2B5EF4-FFF2-40B4-BE49-F238E27FC236}">
                    <a16:creationId xmlns:a16="http://schemas.microsoft.com/office/drawing/2014/main" id="{212ED1CA-E514-6737-8FDA-D8ABEE59B779}"/>
                  </a:ext>
                </a:extLst>
              </p:cNvPr>
              <p:cNvSpPr/>
              <p:nvPr/>
            </p:nvSpPr>
            <p:spPr>
              <a:xfrm>
                <a:off x="-3394471" y="4819782"/>
                <a:ext cx="84400" cy="61538"/>
              </a:xfrm>
              <a:custGeom>
                <a:avLst/>
                <a:gdLst>
                  <a:gd name="csX0" fmla="*/ 12231 w 115742"/>
                  <a:gd name="csY0" fmla="*/ 4525 h 84391"/>
                  <a:gd name="csX1" fmla="*/ 80368 w 115742"/>
                  <a:gd name="csY1" fmla="*/ 16019 h 84391"/>
                  <a:gd name="csX2" fmla="*/ 97008 w 115742"/>
                  <a:gd name="csY2" fmla="*/ 82731 h 84391"/>
                  <a:gd name="csX3" fmla="*/ 9652 w 115742"/>
                  <a:gd name="csY3" fmla="*/ 54330 h 84391"/>
                  <a:gd name="csX4" fmla="*/ 12148 w 115742"/>
                  <a:gd name="csY4" fmla="*/ 4525 h 84391"/>
                </a:gdLst>
                <a:ahLst/>
                <a:cxnLst>
                  <a:cxn ang="0">
                    <a:pos x="csX0" y="csY0"/>
                  </a:cxn>
                  <a:cxn ang="0">
                    <a:pos x="csX1" y="csY1"/>
                  </a:cxn>
                  <a:cxn ang="0">
                    <a:pos x="csX2" y="csY2"/>
                  </a:cxn>
                  <a:cxn ang="0">
                    <a:pos x="csX3" y="csY3"/>
                  </a:cxn>
                  <a:cxn ang="0">
                    <a:pos x="csX4" y="csY4"/>
                  </a:cxn>
                </a:cxnLst>
                <a:rect l="l" t="t" r="r" b="b"/>
                <a:pathLst>
                  <a:path w="115742" h="84391">
                    <a:moveTo>
                      <a:pt x="12231" y="4525"/>
                    </a:moveTo>
                    <a:cubicBezTo>
                      <a:pt x="12231" y="4525"/>
                      <a:pt x="40268" y="-11216"/>
                      <a:pt x="80368" y="16019"/>
                    </a:cubicBezTo>
                    <a:cubicBezTo>
                      <a:pt x="120469" y="43253"/>
                      <a:pt x="127125" y="72737"/>
                      <a:pt x="97008" y="82731"/>
                    </a:cubicBezTo>
                    <a:cubicBezTo>
                      <a:pt x="66891" y="92725"/>
                      <a:pt x="9652" y="54330"/>
                      <a:pt x="9652" y="54330"/>
                    </a:cubicBezTo>
                    <a:cubicBezTo>
                      <a:pt x="9652" y="54330"/>
                      <a:pt x="-13643" y="12104"/>
                      <a:pt x="12148" y="4525"/>
                    </a:cubicBezTo>
                    <a:close/>
                  </a:path>
                </a:pathLst>
              </a:custGeom>
              <a:solidFill>
                <a:srgbClr val="ECB59F"/>
              </a:solidFill>
              <a:ln w="8307" cap="flat">
                <a:noFill/>
                <a:prstDash val="solid"/>
                <a:miter/>
              </a:ln>
            </p:spPr>
            <p:txBody>
              <a:bodyPr/>
              <a:lstStyle/>
              <a:p>
                <a:endParaRPr lang="en-US"/>
              </a:p>
            </p:txBody>
          </p:sp>
          <p:sp>
            <p:nvSpPr>
              <p:cNvPr id="1824" name="Freeform 1676">
                <a:extLst>
                  <a:ext uri="{FF2B5EF4-FFF2-40B4-BE49-F238E27FC236}">
                    <a16:creationId xmlns:a16="http://schemas.microsoft.com/office/drawing/2014/main" id="{36B63353-F5DD-3C07-6363-0A8B0C67AFEF}"/>
                  </a:ext>
                </a:extLst>
              </p:cNvPr>
              <p:cNvSpPr/>
              <p:nvPr/>
            </p:nvSpPr>
            <p:spPr>
              <a:xfrm>
                <a:off x="-3304247" y="4809912"/>
                <a:ext cx="50200" cy="41062"/>
              </a:xfrm>
              <a:custGeom>
                <a:avLst/>
                <a:gdLst>
                  <a:gd name="csX0" fmla="*/ 5058 w 68842"/>
                  <a:gd name="csY0" fmla="*/ 5651 h 56311"/>
                  <a:gd name="csX1" fmla="*/ 44992 w 68842"/>
                  <a:gd name="csY1" fmla="*/ 6734 h 56311"/>
                  <a:gd name="csX2" fmla="*/ 59219 w 68842"/>
                  <a:gd name="csY2" fmla="*/ 55456 h 56311"/>
                  <a:gd name="csX3" fmla="*/ 5058 w 68842"/>
                  <a:gd name="csY3" fmla="*/ 5651 h 56311"/>
                </a:gdLst>
                <a:ahLst/>
                <a:cxnLst>
                  <a:cxn ang="0">
                    <a:pos x="csX0" y="csY0"/>
                  </a:cxn>
                  <a:cxn ang="0">
                    <a:pos x="csX1" y="csY1"/>
                  </a:cxn>
                  <a:cxn ang="0">
                    <a:pos x="csX2" y="csY2"/>
                  </a:cxn>
                  <a:cxn ang="0">
                    <a:pos x="csX3" y="csY3"/>
                  </a:cxn>
                </a:cxnLst>
                <a:rect l="l" t="t" r="r" b="b"/>
                <a:pathLst>
                  <a:path w="68842" h="56311">
                    <a:moveTo>
                      <a:pt x="5058" y="5651"/>
                    </a:moveTo>
                    <a:cubicBezTo>
                      <a:pt x="5058" y="5651"/>
                      <a:pt x="21448" y="-7758"/>
                      <a:pt x="44992" y="6734"/>
                    </a:cubicBezTo>
                    <a:cubicBezTo>
                      <a:pt x="68454" y="21226"/>
                      <a:pt x="77273" y="49460"/>
                      <a:pt x="59219" y="55456"/>
                    </a:cubicBezTo>
                    <a:cubicBezTo>
                      <a:pt x="41166" y="61453"/>
                      <a:pt x="-17405" y="34968"/>
                      <a:pt x="5058" y="5651"/>
                    </a:cubicBezTo>
                    <a:close/>
                  </a:path>
                </a:pathLst>
              </a:custGeom>
              <a:solidFill>
                <a:srgbClr val="ECB59F"/>
              </a:solidFill>
              <a:ln w="8307" cap="flat">
                <a:noFill/>
                <a:prstDash val="solid"/>
                <a:miter/>
              </a:ln>
            </p:spPr>
            <p:txBody>
              <a:bodyPr/>
              <a:lstStyle/>
              <a:p>
                <a:endParaRPr lang="en-US"/>
              </a:p>
            </p:txBody>
          </p:sp>
          <p:sp>
            <p:nvSpPr>
              <p:cNvPr id="1825" name="Freeform 1677">
                <a:extLst>
                  <a:ext uri="{FF2B5EF4-FFF2-40B4-BE49-F238E27FC236}">
                    <a16:creationId xmlns:a16="http://schemas.microsoft.com/office/drawing/2014/main" id="{623AAF75-596A-17CE-2876-9EE4C6AC09C2}"/>
                  </a:ext>
                </a:extLst>
              </p:cNvPr>
              <p:cNvSpPr/>
              <p:nvPr/>
            </p:nvSpPr>
            <p:spPr>
              <a:xfrm>
                <a:off x="-3164689" y="4793642"/>
                <a:ext cx="56081" cy="40787"/>
              </a:xfrm>
              <a:custGeom>
                <a:avLst/>
                <a:gdLst>
                  <a:gd name="csX0" fmla="*/ 76908 w 76907"/>
                  <a:gd name="csY0" fmla="*/ 42624 h 55934"/>
                  <a:gd name="csX1" fmla="*/ 29652 w 76907"/>
                  <a:gd name="csY1" fmla="*/ 48454 h 55934"/>
                  <a:gd name="csX2" fmla="*/ 4277 w 76907"/>
                  <a:gd name="csY2" fmla="*/ 481 h 55934"/>
                  <a:gd name="csX3" fmla="*/ 76908 w 76907"/>
                  <a:gd name="csY3" fmla="*/ 42624 h 55934"/>
                </a:gdLst>
                <a:ahLst/>
                <a:cxnLst>
                  <a:cxn ang="0">
                    <a:pos x="csX0" y="csY0"/>
                  </a:cxn>
                  <a:cxn ang="0">
                    <a:pos x="csX1" y="csY1"/>
                  </a:cxn>
                  <a:cxn ang="0">
                    <a:pos x="csX2" y="csY2"/>
                  </a:cxn>
                  <a:cxn ang="0">
                    <a:pos x="csX3" y="csY3"/>
                  </a:cxn>
                </a:cxnLst>
                <a:rect l="l" t="t" r="r" b="b"/>
                <a:pathLst>
                  <a:path w="76907" h="55934">
                    <a:moveTo>
                      <a:pt x="76908" y="42624"/>
                    </a:moveTo>
                    <a:cubicBezTo>
                      <a:pt x="76908" y="42624"/>
                      <a:pt x="46291" y="68193"/>
                      <a:pt x="29652" y="48454"/>
                    </a:cubicBezTo>
                    <a:cubicBezTo>
                      <a:pt x="13096" y="28715"/>
                      <a:pt x="-9533" y="4062"/>
                      <a:pt x="4277" y="481"/>
                    </a:cubicBezTo>
                    <a:cubicBezTo>
                      <a:pt x="18005" y="-3100"/>
                      <a:pt x="71999" y="13557"/>
                      <a:pt x="76908" y="42624"/>
                    </a:cubicBezTo>
                    <a:close/>
                  </a:path>
                </a:pathLst>
              </a:custGeom>
              <a:solidFill>
                <a:srgbClr val="ECB59F"/>
              </a:solidFill>
              <a:ln w="8307" cap="flat">
                <a:noFill/>
                <a:prstDash val="solid"/>
                <a:miter/>
              </a:ln>
            </p:spPr>
            <p:txBody>
              <a:bodyPr/>
              <a:lstStyle/>
              <a:p>
                <a:endParaRPr lang="en-US"/>
              </a:p>
            </p:txBody>
          </p:sp>
          <p:sp>
            <p:nvSpPr>
              <p:cNvPr id="1826" name="Freeform 1678">
                <a:extLst>
                  <a:ext uri="{FF2B5EF4-FFF2-40B4-BE49-F238E27FC236}">
                    <a16:creationId xmlns:a16="http://schemas.microsoft.com/office/drawing/2014/main" id="{2B85D25B-13C4-FB24-47CE-75F9FAF52FC9}"/>
                  </a:ext>
                </a:extLst>
              </p:cNvPr>
              <p:cNvSpPr/>
              <p:nvPr/>
            </p:nvSpPr>
            <p:spPr>
              <a:xfrm>
                <a:off x="-3416324" y="4900979"/>
                <a:ext cx="91741" cy="51003"/>
              </a:xfrm>
              <a:custGeom>
                <a:avLst/>
                <a:gdLst>
                  <a:gd name="csX0" fmla="*/ 119072 w 125810"/>
                  <a:gd name="csY0" fmla="*/ 15025 h 69944"/>
                  <a:gd name="csX1" fmla="*/ 50935 w 125810"/>
                  <a:gd name="csY1" fmla="*/ 3614 h 69944"/>
                  <a:gd name="csX2" fmla="*/ 11333 w 125810"/>
                  <a:gd name="csY2" fmla="*/ 60915 h 69944"/>
                  <a:gd name="csX3" fmla="*/ 103598 w 125810"/>
                  <a:gd name="csY3" fmla="*/ 62664 h 69944"/>
                  <a:gd name="csX4" fmla="*/ 119072 w 125810"/>
                  <a:gd name="csY4" fmla="*/ 15025 h 69944"/>
                </a:gdLst>
                <a:ahLst/>
                <a:cxnLst>
                  <a:cxn ang="0">
                    <a:pos x="csX0" y="csY0"/>
                  </a:cxn>
                  <a:cxn ang="0">
                    <a:pos x="csX1" y="csY1"/>
                  </a:cxn>
                  <a:cxn ang="0">
                    <a:pos x="csX2" y="csY2"/>
                  </a:cxn>
                  <a:cxn ang="0">
                    <a:pos x="csX3" y="csY3"/>
                  </a:cxn>
                  <a:cxn ang="0">
                    <a:pos x="csX4" y="csY4"/>
                  </a:cxn>
                </a:cxnLst>
                <a:rect l="l" t="t" r="r" b="b"/>
                <a:pathLst>
                  <a:path w="125810" h="69944">
                    <a:moveTo>
                      <a:pt x="119072" y="15025"/>
                    </a:moveTo>
                    <a:cubicBezTo>
                      <a:pt x="119072" y="15025"/>
                      <a:pt x="98440" y="-8879"/>
                      <a:pt x="50935" y="3614"/>
                    </a:cubicBezTo>
                    <a:cubicBezTo>
                      <a:pt x="3430" y="16191"/>
                      <a:pt x="-13376" y="41676"/>
                      <a:pt x="11333" y="60915"/>
                    </a:cubicBezTo>
                    <a:cubicBezTo>
                      <a:pt x="36042" y="80154"/>
                      <a:pt x="103598" y="62664"/>
                      <a:pt x="103598" y="62664"/>
                    </a:cubicBezTo>
                    <a:cubicBezTo>
                      <a:pt x="103598" y="62664"/>
                      <a:pt x="140620" y="30516"/>
                      <a:pt x="119072" y="15025"/>
                    </a:cubicBezTo>
                    <a:close/>
                  </a:path>
                </a:pathLst>
              </a:custGeom>
              <a:solidFill>
                <a:srgbClr val="ECB59F"/>
              </a:solidFill>
              <a:ln w="8307" cap="flat">
                <a:noFill/>
                <a:prstDash val="solid"/>
                <a:miter/>
              </a:ln>
            </p:spPr>
            <p:txBody>
              <a:bodyPr/>
              <a:lstStyle/>
              <a:p>
                <a:endParaRPr lang="en-US"/>
              </a:p>
            </p:txBody>
          </p:sp>
          <p:sp>
            <p:nvSpPr>
              <p:cNvPr id="1827" name="Freeform 1679">
                <a:extLst>
                  <a:ext uri="{FF2B5EF4-FFF2-40B4-BE49-F238E27FC236}">
                    <a16:creationId xmlns:a16="http://schemas.microsoft.com/office/drawing/2014/main" id="{760BA569-91C8-A368-9360-17FCFDC16F8B}"/>
                  </a:ext>
                </a:extLst>
              </p:cNvPr>
              <p:cNvSpPr/>
              <p:nvPr/>
            </p:nvSpPr>
            <p:spPr>
              <a:xfrm>
                <a:off x="-3212830" y="4802485"/>
                <a:ext cx="35274" cy="53096"/>
              </a:xfrm>
              <a:custGeom>
                <a:avLst/>
                <a:gdLst>
                  <a:gd name="csX0" fmla="*/ 17632 w 48373"/>
                  <a:gd name="csY0" fmla="*/ 346 h 72814"/>
                  <a:gd name="csX1" fmla="*/ 243 w 48373"/>
                  <a:gd name="csY1" fmla="*/ 34576 h 72814"/>
                  <a:gd name="csX2" fmla="*/ 39096 w 48373"/>
                  <a:gd name="csY2" fmla="*/ 69057 h 72814"/>
                  <a:gd name="csX3" fmla="*/ 17632 w 48373"/>
                  <a:gd name="csY3" fmla="*/ 346 h 72814"/>
                </a:gdLst>
                <a:ahLst/>
                <a:cxnLst>
                  <a:cxn ang="0">
                    <a:pos x="csX0" y="csY0"/>
                  </a:cxn>
                  <a:cxn ang="0">
                    <a:pos x="csX1" y="csY1"/>
                  </a:cxn>
                  <a:cxn ang="0">
                    <a:pos x="csX2" y="csY2"/>
                  </a:cxn>
                  <a:cxn ang="0">
                    <a:pos x="csX3" y="csY3"/>
                  </a:cxn>
                </a:cxnLst>
                <a:rect l="l" t="t" r="r" b="b"/>
                <a:pathLst>
                  <a:path w="48373" h="72814">
                    <a:moveTo>
                      <a:pt x="17632" y="346"/>
                    </a:moveTo>
                    <a:cubicBezTo>
                      <a:pt x="17632" y="346"/>
                      <a:pt x="-2419" y="8091"/>
                      <a:pt x="243" y="34576"/>
                    </a:cubicBezTo>
                    <a:cubicBezTo>
                      <a:pt x="2906" y="61061"/>
                      <a:pt x="25202" y="81550"/>
                      <a:pt x="39096" y="69057"/>
                    </a:cubicBezTo>
                    <a:cubicBezTo>
                      <a:pt x="52990" y="56564"/>
                      <a:pt x="55236" y="-5151"/>
                      <a:pt x="17632" y="346"/>
                    </a:cubicBezTo>
                    <a:close/>
                  </a:path>
                </a:pathLst>
              </a:custGeom>
              <a:solidFill>
                <a:srgbClr val="ECB59F"/>
              </a:solidFill>
              <a:ln w="8307" cap="flat">
                <a:noFill/>
                <a:prstDash val="solid"/>
                <a:miter/>
              </a:ln>
            </p:spPr>
            <p:txBody>
              <a:bodyPr/>
              <a:lstStyle/>
              <a:p>
                <a:endParaRPr lang="en-US"/>
              </a:p>
            </p:txBody>
          </p:sp>
          <p:sp>
            <p:nvSpPr>
              <p:cNvPr id="1828" name="Freeform 1680">
                <a:extLst>
                  <a:ext uri="{FF2B5EF4-FFF2-40B4-BE49-F238E27FC236}">
                    <a16:creationId xmlns:a16="http://schemas.microsoft.com/office/drawing/2014/main" id="{1D22DB82-9926-5A53-98F6-F135513E3747}"/>
                  </a:ext>
                </a:extLst>
              </p:cNvPr>
              <p:cNvSpPr/>
              <p:nvPr/>
            </p:nvSpPr>
            <p:spPr>
              <a:xfrm>
                <a:off x="-3493647" y="4913633"/>
                <a:ext cx="64244" cy="54509"/>
              </a:xfrm>
              <a:custGeom>
                <a:avLst/>
                <a:gdLst>
                  <a:gd name="csX0" fmla="*/ 82510 w 88100"/>
                  <a:gd name="csY0" fmla="*/ 38982 h 74751"/>
                  <a:gd name="csX1" fmla="*/ 15371 w 88100"/>
                  <a:gd name="csY1" fmla="*/ 170 h 74751"/>
                  <a:gd name="csX2" fmla="*/ 34589 w 88100"/>
                  <a:gd name="csY2" fmla="*/ 73046 h 74751"/>
                  <a:gd name="csX3" fmla="*/ 82510 w 88100"/>
                  <a:gd name="csY3" fmla="*/ 38982 h 74751"/>
                </a:gdLst>
                <a:ahLst/>
                <a:cxnLst>
                  <a:cxn ang="0">
                    <a:pos x="csX0" y="csY0"/>
                  </a:cxn>
                  <a:cxn ang="0">
                    <a:pos x="csX1" y="csY1"/>
                  </a:cxn>
                  <a:cxn ang="0">
                    <a:pos x="csX2" y="csY2"/>
                  </a:cxn>
                  <a:cxn ang="0">
                    <a:pos x="csX3" y="csY3"/>
                  </a:cxn>
                </a:cxnLst>
                <a:rect l="l" t="t" r="r" b="b"/>
                <a:pathLst>
                  <a:path w="88100" h="74751">
                    <a:moveTo>
                      <a:pt x="82510" y="38982"/>
                    </a:moveTo>
                    <a:cubicBezTo>
                      <a:pt x="82510" y="38982"/>
                      <a:pt x="53724" y="-2994"/>
                      <a:pt x="15371" y="170"/>
                    </a:cubicBezTo>
                    <a:cubicBezTo>
                      <a:pt x="-13665" y="5917"/>
                      <a:pt x="1643" y="64884"/>
                      <a:pt x="34589" y="73046"/>
                    </a:cubicBezTo>
                    <a:cubicBezTo>
                      <a:pt x="67535" y="81125"/>
                      <a:pt x="101812" y="58970"/>
                      <a:pt x="82510" y="38982"/>
                    </a:cubicBezTo>
                    <a:close/>
                  </a:path>
                </a:pathLst>
              </a:custGeom>
              <a:solidFill>
                <a:srgbClr val="ECB59F"/>
              </a:solidFill>
              <a:ln w="8307" cap="flat">
                <a:noFill/>
                <a:prstDash val="solid"/>
                <a:miter/>
              </a:ln>
            </p:spPr>
            <p:txBody>
              <a:bodyPr/>
              <a:lstStyle/>
              <a:p>
                <a:endParaRPr lang="en-US"/>
              </a:p>
            </p:txBody>
          </p:sp>
          <p:sp>
            <p:nvSpPr>
              <p:cNvPr id="1829" name="Freeform 1681">
                <a:extLst>
                  <a:ext uri="{FF2B5EF4-FFF2-40B4-BE49-F238E27FC236}">
                    <a16:creationId xmlns:a16="http://schemas.microsoft.com/office/drawing/2014/main" id="{C9CC28A3-225B-0518-1134-876B1C4F4B34}"/>
                  </a:ext>
                </a:extLst>
              </p:cNvPr>
              <p:cNvSpPr/>
              <p:nvPr/>
            </p:nvSpPr>
            <p:spPr>
              <a:xfrm>
                <a:off x="-3459555" y="4877782"/>
                <a:ext cx="35721" cy="26024"/>
              </a:xfrm>
              <a:custGeom>
                <a:avLst/>
                <a:gdLst>
                  <a:gd name="csX0" fmla="*/ 48987 w 48986"/>
                  <a:gd name="csY0" fmla="*/ 10440 h 35688"/>
                  <a:gd name="csX1" fmla="*/ 25026 w 48986"/>
                  <a:gd name="csY1" fmla="*/ 1445 h 35688"/>
                  <a:gd name="csX2" fmla="*/ 982 w 48986"/>
                  <a:gd name="csY2" fmla="*/ 19518 h 35688"/>
                  <a:gd name="csX3" fmla="*/ 19785 w 48986"/>
                  <a:gd name="csY3" fmla="*/ 35675 h 35688"/>
                  <a:gd name="csX4" fmla="*/ 48987 w 48986"/>
                  <a:gd name="csY4" fmla="*/ 10440 h 35688"/>
                </a:gdLst>
                <a:ahLst/>
                <a:cxnLst>
                  <a:cxn ang="0">
                    <a:pos x="csX0" y="csY0"/>
                  </a:cxn>
                  <a:cxn ang="0">
                    <a:pos x="csX1" y="csY1"/>
                  </a:cxn>
                  <a:cxn ang="0">
                    <a:pos x="csX2" y="csY2"/>
                  </a:cxn>
                  <a:cxn ang="0">
                    <a:pos x="csX3" y="csY3"/>
                  </a:cxn>
                  <a:cxn ang="0">
                    <a:pos x="csX4" y="csY4"/>
                  </a:cxn>
                </a:cxnLst>
                <a:rect l="l" t="t" r="r" b="b"/>
                <a:pathLst>
                  <a:path w="48986" h="35688">
                    <a:moveTo>
                      <a:pt x="48987" y="10440"/>
                    </a:moveTo>
                    <a:cubicBezTo>
                      <a:pt x="48987" y="10440"/>
                      <a:pt x="41665" y="-4635"/>
                      <a:pt x="25026" y="1445"/>
                    </a:cubicBezTo>
                    <a:cubicBezTo>
                      <a:pt x="8387" y="7525"/>
                      <a:pt x="-3593" y="12355"/>
                      <a:pt x="982" y="19518"/>
                    </a:cubicBezTo>
                    <a:cubicBezTo>
                      <a:pt x="5558" y="26681"/>
                      <a:pt x="12713" y="35009"/>
                      <a:pt x="19785" y="35675"/>
                    </a:cubicBezTo>
                    <a:cubicBezTo>
                      <a:pt x="26856" y="36342"/>
                      <a:pt x="48987" y="10440"/>
                      <a:pt x="48987" y="10440"/>
                    </a:cubicBezTo>
                    <a:close/>
                  </a:path>
                </a:pathLst>
              </a:custGeom>
              <a:solidFill>
                <a:srgbClr val="ECB59F"/>
              </a:solidFill>
              <a:ln w="8307" cap="flat">
                <a:noFill/>
                <a:prstDash val="solid"/>
                <a:miter/>
              </a:ln>
            </p:spPr>
            <p:txBody>
              <a:bodyPr/>
              <a:lstStyle/>
              <a:p>
                <a:endParaRPr lang="en-US"/>
              </a:p>
            </p:txBody>
          </p:sp>
          <p:sp>
            <p:nvSpPr>
              <p:cNvPr id="1830" name="Freeform 1682">
                <a:extLst>
                  <a:ext uri="{FF2B5EF4-FFF2-40B4-BE49-F238E27FC236}">
                    <a16:creationId xmlns:a16="http://schemas.microsoft.com/office/drawing/2014/main" id="{C1A223FE-031B-E003-A8EB-86BFCA2C5121}"/>
                  </a:ext>
                </a:extLst>
              </p:cNvPr>
              <p:cNvSpPr/>
              <p:nvPr/>
            </p:nvSpPr>
            <p:spPr>
              <a:xfrm>
                <a:off x="-3568090" y="4876466"/>
                <a:ext cx="59239" cy="61397"/>
              </a:xfrm>
              <a:custGeom>
                <a:avLst/>
                <a:gdLst>
                  <a:gd name="csX0" fmla="*/ 44414 w 81239"/>
                  <a:gd name="csY0" fmla="*/ 0 h 84197"/>
                  <a:gd name="csX1" fmla="*/ 81187 w 81239"/>
                  <a:gd name="csY1" fmla="*/ 40644 h 84197"/>
                  <a:gd name="csX2" fmla="*/ 50321 w 81239"/>
                  <a:gd name="csY2" fmla="*/ 81787 h 84197"/>
                  <a:gd name="csX3" fmla="*/ 1734 w 81239"/>
                  <a:gd name="csY3" fmla="*/ 70543 h 84197"/>
                  <a:gd name="csX4" fmla="*/ 44497 w 81239"/>
                  <a:gd name="csY4" fmla="*/ 0 h 84197"/>
                </a:gdLst>
                <a:ahLst/>
                <a:cxnLst>
                  <a:cxn ang="0">
                    <a:pos x="csX0" y="csY0"/>
                  </a:cxn>
                  <a:cxn ang="0">
                    <a:pos x="csX1" y="csY1"/>
                  </a:cxn>
                  <a:cxn ang="0">
                    <a:pos x="csX2" y="csY2"/>
                  </a:cxn>
                  <a:cxn ang="0">
                    <a:pos x="csX3" y="csY3"/>
                  </a:cxn>
                  <a:cxn ang="0">
                    <a:pos x="csX4" y="csY4"/>
                  </a:cxn>
                </a:cxnLst>
                <a:rect l="l" t="t" r="r" b="b"/>
                <a:pathLst>
                  <a:path w="81239" h="84197">
                    <a:moveTo>
                      <a:pt x="44414" y="0"/>
                    </a:moveTo>
                    <a:cubicBezTo>
                      <a:pt x="44414" y="0"/>
                      <a:pt x="82851" y="23820"/>
                      <a:pt x="81187" y="40644"/>
                    </a:cubicBezTo>
                    <a:cubicBezTo>
                      <a:pt x="79440" y="57384"/>
                      <a:pt x="50321" y="81787"/>
                      <a:pt x="50321" y="81787"/>
                    </a:cubicBezTo>
                    <a:cubicBezTo>
                      <a:pt x="50321" y="81787"/>
                      <a:pt x="13714" y="91948"/>
                      <a:pt x="1734" y="70543"/>
                    </a:cubicBezTo>
                    <a:cubicBezTo>
                      <a:pt x="-10329" y="49139"/>
                      <a:pt x="44497" y="0"/>
                      <a:pt x="44497" y="0"/>
                    </a:cubicBezTo>
                    <a:close/>
                  </a:path>
                </a:pathLst>
              </a:custGeom>
              <a:solidFill>
                <a:srgbClr val="ECB59F"/>
              </a:solidFill>
              <a:ln w="8307" cap="flat">
                <a:noFill/>
                <a:prstDash val="solid"/>
                <a:miter/>
              </a:ln>
            </p:spPr>
            <p:txBody>
              <a:bodyPr/>
              <a:lstStyle/>
              <a:p>
                <a:endParaRPr lang="en-US"/>
              </a:p>
            </p:txBody>
          </p:sp>
          <p:sp>
            <p:nvSpPr>
              <p:cNvPr id="1831" name="Freeform 1683">
                <a:extLst>
                  <a:ext uri="{FF2B5EF4-FFF2-40B4-BE49-F238E27FC236}">
                    <a16:creationId xmlns:a16="http://schemas.microsoft.com/office/drawing/2014/main" id="{7D431417-E681-2A69-B9FD-B4752030A1E9}"/>
                  </a:ext>
                </a:extLst>
              </p:cNvPr>
              <p:cNvSpPr/>
              <p:nvPr/>
            </p:nvSpPr>
            <p:spPr>
              <a:xfrm>
                <a:off x="-3574031" y="4761375"/>
                <a:ext cx="92418" cy="51018"/>
              </a:xfrm>
              <a:custGeom>
                <a:avLst/>
                <a:gdLst>
                  <a:gd name="csX0" fmla="*/ 3724 w 126738"/>
                  <a:gd name="csY0" fmla="*/ 27739 h 69965"/>
                  <a:gd name="csX1" fmla="*/ 66538 w 126738"/>
                  <a:gd name="csY1" fmla="*/ 5 h 69965"/>
                  <a:gd name="csX2" fmla="*/ 120282 w 126738"/>
                  <a:gd name="csY2" fmla="*/ 45645 h 69965"/>
                  <a:gd name="csX3" fmla="*/ 31595 w 126738"/>
                  <a:gd name="csY3" fmla="*/ 69965 h 69965"/>
                  <a:gd name="csX4" fmla="*/ 3724 w 126738"/>
                  <a:gd name="csY4" fmla="*/ 27739 h 69965"/>
                </a:gdLst>
                <a:ahLst/>
                <a:cxnLst>
                  <a:cxn ang="0">
                    <a:pos x="csX0" y="csY0"/>
                  </a:cxn>
                  <a:cxn ang="0">
                    <a:pos x="csX1" y="csY1"/>
                  </a:cxn>
                  <a:cxn ang="0">
                    <a:pos x="csX2" y="csY2"/>
                  </a:cxn>
                  <a:cxn ang="0">
                    <a:pos x="csX3" y="csY3"/>
                  </a:cxn>
                  <a:cxn ang="0">
                    <a:pos x="csX4" y="csY4"/>
                  </a:cxn>
                </a:cxnLst>
                <a:rect l="l" t="t" r="r" b="b"/>
                <a:pathLst>
                  <a:path w="126738" h="69965">
                    <a:moveTo>
                      <a:pt x="3724" y="27739"/>
                    </a:moveTo>
                    <a:cubicBezTo>
                      <a:pt x="3724" y="27739"/>
                      <a:pt x="17202" y="-412"/>
                      <a:pt x="66538" y="5"/>
                    </a:cubicBezTo>
                    <a:cubicBezTo>
                      <a:pt x="115790" y="504"/>
                      <a:pt x="139002" y="20993"/>
                      <a:pt x="120282" y="45645"/>
                    </a:cubicBezTo>
                    <a:cubicBezTo>
                      <a:pt x="101647" y="70298"/>
                      <a:pt x="31595" y="69965"/>
                      <a:pt x="31595" y="69965"/>
                    </a:cubicBezTo>
                    <a:cubicBezTo>
                      <a:pt x="31595" y="69965"/>
                      <a:pt x="-12915" y="47977"/>
                      <a:pt x="3724" y="27739"/>
                    </a:cubicBezTo>
                    <a:close/>
                  </a:path>
                </a:pathLst>
              </a:custGeom>
              <a:solidFill>
                <a:srgbClr val="ECB59F"/>
              </a:solidFill>
              <a:ln w="8307" cap="flat">
                <a:noFill/>
                <a:prstDash val="solid"/>
                <a:miter/>
              </a:ln>
            </p:spPr>
            <p:txBody>
              <a:bodyPr/>
              <a:lstStyle/>
              <a:p>
                <a:endParaRPr lang="en-US"/>
              </a:p>
            </p:txBody>
          </p:sp>
          <p:sp>
            <p:nvSpPr>
              <p:cNvPr id="1832" name="Freeform 1684">
                <a:extLst>
                  <a:ext uri="{FF2B5EF4-FFF2-40B4-BE49-F238E27FC236}">
                    <a16:creationId xmlns:a16="http://schemas.microsoft.com/office/drawing/2014/main" id="{155615FA-38FF-EDAA-AFC4-10C9CACE150B}"/>
                  </a:ext>
                </a:extLst>
              </p:cNvPr>
              <p:cNvSpPr/>
              <p:nvPr/>
            </p:nvSpPr>
            <p:spPr>
              <a:xfrm>
                <a:off x="-3624406" y="4820690"/>
                <a:ext cx="56232" cy="33338"/>
              </a:xfrm>
              <a:custGeom>
                <a:avLst/>
                <a:gdLst>
                  <a:gd name="csX0" fmla="*/ 10 w 77115"/>
                  <a:gd name="csY0" fmla="*/ 20855 h 45718"/>
                  <a:gd name="csX1" fmla="*/ 33372 w 77115"/>
                  <a:gd name="csY1" fmla="*/ 33 h 45718"/>
                  <a:gd name="csX2" fmla="*/ 74304 w 77115"/>
                  <a:gd name="csY2" fmla="*/ 32265 h 45718"/>
                  <a:gd name="csX3" fmla="*/ 10 w 77115"/>
                  <a:gd name="csY3" fmla="*/ 20938 h 45718"/>
                </a:gdLst>
                <a:ahLst/>
                <a:cxnLst>
                  <a:cxn ang="0">
                    <a:pos x="csX0" y="csY0"/>
                  </a:cxn>
                  <a:cxn ang="0">
                    <a:pos x="csX1" y="csY1"/>
                  </a:cxn>
                  <a:cxn ang="0">
                    <a:pos x="csX2" y="csY2"/>
                  </a:cxn>
                  <a:cxn ang="0">
                    <a:pos x="csX3" y="csY3"/>
                  </a:cxn>
                </a:cxnLst>
                <a:rect l="l" t="t" r="r" b="b"/>
                <a:pathLst>
                  <a:path w="77115" h="45718">
                    <a:moveTo>
                      <a:pt x="10" y="20855"/>
                    </a:moveTo>
                    <a:cubicBezTo>
                      <a:pt x="10" y="20855"/>
                      <a:pt x="5417" y="949"/>
                      <a:pt x="33372" y="33"/>
                    </a:cubicBezTo>
                    <a:cubicBezTo>
                      <a:pt x="61325" y="-883"/>
                      <a:pt x="85536" y="17440"/>
                      <a:pt x="74304" y="32265"/>
                    </a:cubicBezTo>
                    <a:cubicBezTo>
                      <a:pt x="63073" y="47006"/>
                      <a:pt x="-905" y="57167"/>
                      <a:pt x="10" y="20938"/>
                    </a:cubicBezTo>
                    <a:close/>
                  </a:path>
                </a:pathLst>
              </a:custGeom>
              <a:solidFill>
                <a:srgbClr val="ECB59F"/>
              </a:solidFill>
              <a:ln w="8307" cap="flat">
                <a:noFill/>
                <a:prstDash val="solid"/>
                <a:miter/>
              </a:ln>
            </p:spPr>
            <p:txBody>
              <a:bodyPr/>
              <a:lstStyle/>
              <a:p>
                <a:endParaRPr lang="en-US"/>
              </a:p>
            </p:txBody>
          </p:sp>
          <p:sp>
            <p:nvSpPr>
              <p:cNvPr id="1833" name="Freeform 1685">
                <a:extLst>
                  <a:ext uri="{FF2B5EF4-FFF2-40B4-BE49-F238E27FC236}">
                    <a16:creationId xmlns:a16="http://schemas.microsoft.com/office/drawing/2014/main" id="{198C533A-698C-1EBD-C52F-71397C467A9C}"/>
                  </a:ext>
                </a:extLst>
              </p:cNvPr>
              <p:cNvSpPr/>
              <p:nvPr/>
            </p:nvSpPr>
            <p:spPr>
              <a:xfrm>
                <a:off x="-3271731" y="4855373"/>
                <a:ext cx="58229" cy="59890"/>
              </a:xfrm>
              <a:custGeom>
                <a:avLst/>
                <a:gdLst>
                  <a:gd name="csX0" fmla="*/ 2649 w 79852"/>
                  <a:gd name="csY0" fmla="*/ 53997 h 82131"/>
                  <a:gd name="csX1" fmla="*/ 57060 w 79852"/>
                  <a:gd name="csY1" fmla="*/ 27 h 82131"/>
                  <a:gd name="csX2" fmla="*/ 58141 w 79852"/>
                  <a:gd name="csY2" fmla="*/ 75151 h 82131"/>
                  <a:gd name="csX3" fmla="*/ 2649 w 79852"/>
                  <a:gd name="csY3" fmla="*/ 53997 h 82131"/>
                </a:gdLst>
                <a:ahLst/>
                <a:cxnLst>
                  <a:cxn ang="0">
                    <a:pos x="csX0" y="csY0"/>
                  </a:cxn>
                  <a:cxn ang="0">
                    <a:pos x="csX1" y="csY1"/>
                  </a:cxn>
                  <a:cxn ang="0">
                    <a:pos x="csX2" y="csY2"/>
                  </a:cxn>
                  <a:cxn ang="0">
                    <a:pos x="csX3" y="csY3"/>
                  </a:cxn>
                </a:cxnLst>
                <a:rect l="l" t="t" r="r" b="b"/>
                <a:pathLst>
                  <a:path w="79852" h="82131">
                    <a:moveTo>
                      <a:pt x="2649" y="53997"/>
                    </a:moveTo>
                    <a:cubicBezTo>
                      <a:pt x="2649" y="53997"/>
                      <a:pt x="19122" y="6357"/>
                      <a:pt x="57060" y="27"/>
                    </a:cubicBezTo>
                    <a:cubicBezTo>
                      <a:pt x="86678" y="-1472"/>
                      <a:pt x="87842" y="59244"/>
                      <a:pt x="58141" y="75151"/>
                    </a:cubicBezTo>
                    <a:cubicBezTo>
                      <a:pt x="28523" y="91059"/>
                      <a:pt x="-10579" y="77983"/>
                      <a:pt x="2649" y="53997"/>
                    </a:cubicBezTo>
                    <a:close/>
                  </a:path>
                </a:pathLst>
              </a:custGeom>
              <a:solidFill>
                <a:srgbClr val="ECB59F"/>
              </a:solidFill>
              <a:ln w="8307" cap="flat">
                <a:noFill/>
                <a:prstDash val="solid"/>
                <a:miter/>
              </a:ln>
            </p:spPr>
            <p:txBody>
              <a:bodyPr/>
              <a:lstStyle/>
              <a:p>
                <a:endParaRPr lang="en-US"/>
              </a:p>
            </p:txBody>
          </p:sp>
          <p:sp>
            <p:nvSpPr>
              <p:cNvPr id="1834" name="Freeform 1686">
                <a:extLst>
                  <a:ext uri="{FF2B5EF4-FFF2-40B4-BE49-F238E27FC236}">
                    <a16:creationId xmlns:a16="http://schemas.microsoft.com/office/drawing/2014/main" id="{C656CF6A-7DAF-1BDE-9CA9-9FFD36599A7A}"/>
                  </a:ext>
                </a:extLst>
              </p:cNvPr>
              <p:cNvSpPr/>
              <p:nvPr/>
            </p:nvSpPr>
            <p:spPr>
              <a:xfrm>
                <a:off x="-3479284" y="4819465"/>
                <a:ext cx="35837" cy="23376"/>
              </a:xfrm>
              <a:custGeom>
                <a:avLst/>
                <a:gdLst>
                  <a:gd name="csX0" fmla="*/ 0 w 49145"/>
                  <a:gd name="csY0" fmla="*/ 14706 h 32056"/>
                  <a:gd name="csX1" fmla="*/ 20716 w 49145"/>
                  <a:gd name="csY1" fmla="*/ 131 h 32056"/>
                  <a:gd name="csX2" fmla="*/ 48836 w 49145"/>
                  <a:gd name="csY2" fmla="*/ 11708 h 32056"/>
                  <a:gd name="csX3" fmla="*/ 35026 w 49145"/>
                  <a:gd name="csY3" fmla="*/ 31863 h 32056"/>
                  <a:gd name="csX4" fmla="*/ 0 w 49145"/>
                  <a:gd name="csY4" fmla="*/ 14623 h 32056"/>
                </a:gdLst>
                <a:ahLst/>
                <a:cxnLst>
                  <a:cxn ang="0">
                    <a:pos x="csX0" y="csY0"/>
                  </a:cxn>
                  <a:cxn ang="0">
                    <a:pos x="csX1" y="csY1"/>
                  </a:cxn>
                  <a:cxn ang="0">
                    <a:pos x="csX2" y="csY2"/>
                  </a:cxn>
                  <a:cxn ang="0">
                    <a:pos x="csX3" y="csY3"/>
                  </a:cxn>
                  <a:cxn ang="0">
                    <a:pos x="csX4" y="csY4"/>
                  </a:cxn>
                </a:cxnLst>
                <a:rect l="l" t="t" r="r" b="b"/>
                <a:pathLst>
                  <a:path w="49145" h="32056">
                    <a:moveTo>
                      <a:pt x="0" y="14706"/>
                    </a:moveTo>
                    <a:cubicBezTo>
                      <a:pt x="0" y="14706"/>
                      <a:pt x="2995" y="-1618"/>
                      <a:pt x="20716" y="131"/>
                    </a:cubicBezTo>
                    <a:cubicBezTo>
                      <a:pt x="38437" y="1963"/>
                      <a:pt x="51332" y="3629"/>
                      <a:pt x="48836" y="11708"/>
                    </a:cubicBezTo>
                    <a:cubicBezTo>
                      <a:pt x="46340" y="19787"/>
                      <a:pt x="41681" y="29531"/>
                      <a:pt x="35026" y="31863"/>
                    </a:cubicBezTo>
                    <a:cubicBezTo>
                      <a:pt x="28370" y="34195"/>
                      <a:pt x="0" y="14623"/>
                      <a:pt x="0" y="14623"/>
                    </a:cubicBezTo>
                    <a:close/>
                  </a:path>
                </a:pathLst>
              </a:custGeom>
              <a:solidFill>
                <a:srgbClr val="ECB59F"/>
              </a:solidFill>
              <a:ln w="8307" cap="flat">
                <a:noFill/>
                <a:prstDash val="solid"/>
                <a:miter/>
              </a:ln>
            </p:spPr>
            <p:txBody>
              <a:bodyPr/>
              <a:lstStyle/>
              <a:p>
                <a:endParaRPr lang="en-US"/>
              </a:p>
            </p:txBody>
          </p:sp>
          <p:sp>
            <p:nvSpPr>
              <p:cNvPr id="1835" name="Freeform 1687">
                <a:extLst>
                  <a:ext uri="{FF2B5EF4-FFF2-40B4-BE49-F238E27FC236}">
                    <a16:creationId xmlns:a16="http://schemas.microsoft.com/office/drawing/2014/main" id="{8B8317DB-5F02-8A59-E187-4A035ED6EB5A}"/>
                  </a:ext>
                </a:extLst>
              </p:cNvPr>
              <p:cNvSpPr/>
              <p:nvPr/>
            </p:nvSpPr>
            <p:spPr>
              <a:xfrm>
                <a:off x="-3620400" y="4867417"/>
                <a:ext cx="44603" cy="41725"/>
              </a:xfrm>
              <a:custGeom>
                <a:avLst/>
                <a:gdLst>
                  <a:gd name="csX0" fmla="*/ 17977 w 61166"/>
                  <a:gd name="csY0" fmla="*/ 0 h 57220"/>
                  <a:gd name="csX1" fmla="*/ 589 w 61166"/>
                  <a:gd name="csY1" fmla="*/ 34314 h 57220"/>
                  <a:gd name="csX2" fmla="*/ 29708 w 61166"/>
                  <a:gd name="csY2" fmla="*/ 57218 h 57220"/>
                  <a:gd name="csX3" fmla="*/ 60906 w 61166"/>
                  <a:gd name="csY3" fmla="*/ 40977 h 57220"/>
                  <a:gd name="csX4" fmla="*/ 17977 w 61166"/>
                  <a:gd name="csY4" fmla="*/ 0 h 57220"/>
                </a:gdLst>
                <a:ahLst/>
                <a:cxnLst>
                  <a:cxn ang="0">
                    <a:pos x="csX0" y="csY0"/>
                  </a:cxn>
                  <a:cxn ang="0">
                    <a:pos x="csX1" y="csY1"/>
                  </a:cxn>
                  <a:cxn ang="0">
                    <a:pos x="csX2" y="csY2"/>
                  </a:cxn>
                  <a:cxn ang="0">
                    <a:pos x="csX3" y="csY3"/>
                  </a:cxn>
                  <a:cxn ang="0">
                    <a:pos x="csX4" y="csY4"/>
                  </a:cxn>
                </a:cxnLst>
                <a:rect l="l" t="t" r="r" b="b"/>
                <a:pathLst>
                  <a:path w="61166" h="57220">
                    <a:moveTo>
                      <a:pt x="17977" y="0"/>
                    </a:moveTo>
                    <a:cubicBezTo>
                      <a:pt x="17977" y="0"/>
                      <a:pt x="-3820" y="23070"/>
                      <a:pt x="589" y="34314"/>
                    </a:cubicBezTo>
                    <a:cubicBezTo>
                      <a:pt x="4998" y="45558"/>
                      <a:pt x="29708" y="57218"/>
                      <a:pt x="29708" y="57218"/>
                    </a:cubicBezTo>
                    <a:cubicBezTo>
                      <a:pt x="29708" y="57218"/>
                      <a:pt x="56746" y="57801"/>
                      <a:pt x="60906" y="40977"/>
                    </a:cubicBezTo>
                    <a:cubicBezTo>
                      <a:pt x="65066" y="24153"/>
                      <a:pt x="17977" y="0"/>
                      <a:pt x="17977" y="0"/>
                    </a:cubicBezTo>
                    <a:close/>
                  </a:path>
                </a:pathLst>
              </a:custGeom>
              <a:solidFill>
                <a:srgbClr val="ECB59F"/>
              </a:solidFill>
              <a:ln w="8307" cap="flat">
                <a:noFill/>
                <a:prstDash val="solid"/>
                <a:miter/>
              </a:ln>
            </p:spPr>
            <p:txBody>
              <a:bodyPr/>
              <a:lstStyle/>
              <a:p>
                <a:endParaRPr lang="en-US"/>
              </a:p>
            </p:txBody>
          </p:sp>
          <p:sp>
            <p:nvSpPr>
              <p:cNvPr id="1836" name="Freeform 1688">
                <a:extLst>
                  <a:ext uri="{FF2B5EF4-FFF2-40B4-BE49-F238E27FC236}">
                    <a16:creationId xmlns:a16="http://schemas.microsoft.com/office/drawing/2014/main" id="{31AFED82-3A10-170A-48CD-42A6EBA6008B}"/>
                  </a:ext>
                </a:extLst>
              </p:cNvPr>
              <p:cNvSpPr/>
              <p:nvPr/>
            </p:nvSpPr>
            <p:spPr>
              <a:xfrm>
                <a:off x="-3557762" y="4836339"/>
                <a:ext cx="63069" cy="30526"/>
              </a:xfrm>
              <a:custGeom>
                <a:avLst/>
                <a:gdLst>
                  <a:gd name="csX0" fmla="*/ 86491 w 86490"/>
                  <a:gd name="csY0" fmla="*/ 10472 h 41861"/>
                  <a:gd name="csX1" fmla="*/ 51216 w 86490"/>
                  <a:gd name="csY1" fmla="*/ 40955 h 41861"/>
                  <a:gd name="csX2" fmla="*/ 1547 w 86490"/>
                  <a:gd name="csY2" fmla="*/ 15469 h 41861"/>
                  <a:gd name="csX3" fmla="*/ 86491 w 86490"/>
                  <a:gd name="csY3" fmla="*/ 10472 h 41861"/>
                </a:gdLst>
                <a:ahLst/>
                <a:cxnLst>
                  <a:cxn ang="0">
                    <a:pos x="csX0" y="csY0"/>
                  </a:cxn>
                  <a:cxn ang="0">
                    <a:pos x="csX1" y="csY1"/>
                  </a:cxn>
                  <a:cxn ang="0">
                    <a:pos x="csX2" y="csY2"/>
                  </a:cxn>
                  <a:cxn ang="0">
                    <a:pos x="csX3" y="csY3"/>
                  </a:cxn>
                </a:cxnLst>
                <a:rect l="l" t="t" r="r" b="b"/>
                <a:pathLst>
                  <a:path w="86490" h="41861">
                    <a:moveTo>
                      <a:pt x="86491" y="10472"/>
                    </a:moveTo>
                    <a:cubicBezTo>
                      <a:pt x="86491" y="10472"/>
                      <a:pt x="76674" y="48118"/>
                      <a:pt x="51216" y="40955"/>
                    </a:cubicBezTo>
                    <a:cubicBezTo>
                      <a:pt x="25757" y="33792"/>
                      <a:pt x="-7604" y="25880"/>
                      <a:pt x="1547" y="15469"/>
                    </a:cubicBezTo>
                    <a:cubicBezTo>
                      <a:pt x="10699" y="5059"/>
                      <a:pt x="64943" y="-10682"/>
                      <a:pt x="86491" y="10472"/>
                    </a:cubicBezTo>
                    <a:close/>
                  </a:path>
                </a:pathLst>
              </a:custGeom>
              <a:solidFill>
                <a:srgbClr val="ECB59F"/>
              </a:solidFill>
              <a:ln w="8307" cap="flat">
                <a:noFill/>
                <a:prstDash val="solid"/>
                <a:miter/>
              </a:ln>
            </p:spPr>
            <p:txBody>
              <a:bodyPr/>
              <a:lstStyle/>
              <a:p>
                <a:endParaRPr lang="en-US"/>
              </a:p>
            </p:txBody>
          </p:sp>
          <p:sp>
            <p:nvSpPr>
              <p:cNvPr id="1837" name="Freeform 1689">
                <a:extLst>
                  <a:ext uri="{FF2B5EF4-FFF2-40B4-BE49-F238E27FC236}">
                    <a16:creationId xmlns:a16="http://schemas.microsoft.com/office/drawing/2014/main" id="{403DE3CE-6017-1FFA-EA05-C098643EBE33}"/>
                  </a:ext>
                </a:extLst>
              </p:cNvPr>
              <p:cNvSpPr/>
              <p:nvPr/>
            </p:nvSpPr>
            <p:spPr>
              <a:xfrm>
                <a:off x="-3741818" y="4749109"/>
                <a:ext cx="45283" cy="25290"/>
              </a:xfrm>
              <a:custGeom>
                <a:avLst/>
                <a:gdLst>
                  <a:gd name="csX0" fmla="*/ 59190 w 62098"/>
                  <a:gd name="csY0" fmla="*/ 10413 h 34681"/>
                  <a:gd name="csX1" fmla="*/ 26327 w 62098"/>
                  <a:gd name="csY1" fmla="*/ 585 h 34681"/>
                  <a:gd name="csX2" fmla="*/ 4863 w 62098"/>
                  <a:gd name="csY2" fmla="*/ 27237 h 34681"/>
                  <a:gd name="csX3" fmla="*/ 49872 w 62098"/>
                  <a:gd name="csY3" fmla="*/ 33650 h 34681"/>
                  <a:gd name="csX4" fmla="*/ 59273 w 62098"/>
                  <a:gd name="csY4" fmla="*/ 10413 h 34681"/>
                </a:gdLst>
                <a:ahLst/>
                <a:cxnLst>
                  <a:cxn ang="0">
                    <a:pos x="csX0" y="csY0"/>
                  </a:cxn>
                  <a:cxn ang="0">
                    <a:pos x="csX1" y="csY1"/>
                  </a:cxn>
                  <a:cxn ang="0">
                    <a:pos x="csX2" y="csY2"/>
                  </a:cxn>
                  <a:cxn ang="0">
                    <a:pos x="csX3" y="csY3"/>
                  </a:cxn>
                  <a:cxn ang="0">
                    <a:pos x="csX4" y="csY4"/>
                  </a:cxn>
                </a:cxnLst>
                <a:rect l="l" t="t" r="r" b="b"/>
                <a:pathLst>
                  <a:path w="62098" h="34681">
                    <a:moveTo>
                      <a:pt x="59190" y="10413"/>
                    </a:moveTo>
                    <a:cubicBezTo>
                      <a:pt x="59190" y="10413"/>
                      <a:pt x="49955" y="-2913"/>
                      <a:pt x="26327" y="585"/>
                    </a:cubicBezTo>
                    <a:cubicBezTo>
                      <a:pt x="2700" y="4083"/>
                      <a:pt x="-6535" y="16076"/>
                      <a:pt x="4863" y="27237"/>
                    </a:cubicBezTo>
                    <a:cubicBezTo>
                      <a:pt x="16177" y="38480"/>
                      <a:pt x="49872" y="33650"/>
                      <a:pt x="49872" y="33650"/>
                    </a:cubicBezTo>
                    <a:cubicBezTo>
                      <a:pt x="49872" y="33650"/>
                      <a:pt x="69174" y="19574"/>
                      <a:pt x="59273" y="10413"/>
                    </a:cubicBezTo>
                    <a:close/>
                  </a:path>
                </a:pathLst>
              </a:custGeom>
              <a:solidFill>
                <a:srgbClr val="ECB59F"/>
              </a:solidFill>
              <a:ln w="8307" cap="flat">
                <a:noFill/>
                <a:prstDash val="solid"/>
                <a:miter/>
              </a:ln>
            </p:spPr>
            <p:txBody>
              <a:bodyPr/>
              <a:lstStyle/>
              <a:p>
                <a:endParaRPr lang="en-US"/>
              </a:p>
            </p:txBody>
          </p:sp>
          <p:sp>
            <p:nvSpPr>
              <p:cNvPr id="1838" name="Freeform 1690">
                <a:extLst>
                  <a:ext uri="{FF2B5EF4-FFF2-40B4-BE49-F238E27FC236}">
                    <a16:creationId xmlns:a16="http://schemas.microsoft.com/office/drawing/2014/main" id="{73506702-062F-8D80-2062-3F3AD0656BA0}"/>
                  </a:ext>
                </a:extLst>
              </p:cNvPr>
              <p:cNvSpPr/>
              <p:nvPr/>
            </p:nvSpPr>
            <p:spPr>
              <a:xfrm>
                <a:off x="-3612412" y="4754247"/>
                <a:ext cx="34678" cy="35452"/>
              </a:xfrm>
              <a:custGeom>
                <a:avLst/>
                <a:gdLst>
                  <a:gd name="csX0" fmla="*/ 40385 w 47556"/>
                  <a:gd name="csY0" fmla="*/ 1534 h 48618"/>
                  <a:gd name="csX1" fmla="*/ 11100 w 47556"/>
                  <a:gd name="csY1" fmla="*/ 9863 h 48618"/>
                  <a:gd name="csX2" fmla="*/ 10684 w 47556"/>
                  <a:gd name="csY2" fmla="*/ 48591 h 48618"/>
                  <a:gd name="csX3" fmla="*/ 40468 w 47556"/>
                  <a:gd name="csY3" fmla="*/ 1534 h 48618"/>
                </a:gdLst>
                <a:ahLst/>
                <a:cxnLst>
                  <a:cxn ang="0">
                    <a:pos x="csX0" y="csY0"/>
                  </a:cxn>
                  <a:cxn ang="0">
                    <a:pos x="csX1" y="csY1"/>
                  </a:cxn>
                  <a:cxn ang="0">
                    <a:pos x="csX2" y="csY2"/>
                  </a:cxn>
                  <a:cxn ang="0">
                    <a:pos x="csX3" y="csY3"/>
                  </a:cxn>
                </a:cxnLst>
                <a:rect l="l" t="t" r="r" b="b"/>
                <a:pathLst>
                  <a:path w="47556" h="48618">
                    <a:moveTo>
                      <a:pt x="40385" y="1534"/>
                    </a:moveTo>
                    <a:cubicBezTo>
                      <a:pt x="40385" y="1534"/>
                      <a:pt x="25493" y="-5295"/>
                      <a:pt x="11100" y="9863"/>
                    </a:cubicBezTo>
                    <a:cubicBezTo>
                      <a:pt x="-3293" y="25021"/>
                      <a:pt x="-3959" y="47592"/>
                      <a:pt x="10684" y="48591"/>
                    </a:cubicBezTo>
                    <a:cubicBezTo>
                      <a:pt x="25327" y="49674"/>
                      <a:pt x="63181" y="19025"/>
                      <a:pt x="40468" y="1534"/>
                    </a:cubicBezTo>
                    <a:close/>
                  </a:path>
                </a:pathLst>
              </a:custGeom>
              <a:solidFill>
                <a:srgbClr val="ECB59F"/>
              </a:solidFill>
              <a:ln w="8307" cap="flat">
                <a:noFill/>
                <a:prstDash val="solid"/>
                <a:miter/>
              </a:ln>
            </p:spPr>
            <p:txBody>
              <a:bodyPr/>
              <a:lstStyle/>
              <a:p>
                <a:endParaRPr lang="en-US"/>
              </a:p>
            </p:txBody>
          </p:sp>
          <p:sp>
            <p:nvSpPr>
              <p:cNvPr id="1839" name="Freeform 1691">
                <a:extLst>
                  <a:ext uri="{FF2B5EF4-FFF2-40B4-BE49-F238E27FC236}">
                    <a16:creationId xmlns:a16="http://schemas.microsoft.com/office/drawing/2014/main" id="{9DDD796D-0C3E-3F7E-6FEA-9CD47C08B1FD}"/>
                  </a:ext>
                </a:extLst>
              </p:cNvPr>
              <p:cNvSpPr/>
              <p:nvPr/>
            </p:nvSpPr>
            <p:spPr>
              <a:xfrm>
                <a:off x="-3694673" y="4781722"/>
                <a:ext cx="71412" cy="46006"/>
              </a:xfrm>
              <a:custGeom>
                <a:avLst/>
                <a:gdLst>
                  <a:gd name="csX0" fmla="*/ 83226 w 97932"/>
                  <a:gd name="csY0" fmla="*/ 7082 h 63091"/>
                  <a:gd name="csX1" fmla="*/ 4855 w 97932"/>
                  <a:gd name="csY1" fmla="*/ 11829 h 63091"/>
                  <a:gd name="csX2" fmla="*/ 64423 w 97932"/>
                  <a:gd name="csY2" fmla="*/ 61135 h 63091"/>
                  <a:gd name="csX3" fmla="*/ 83226 w 97932"/>
                  <a:gd name="csY3" fmla="*/ 7082 h 63091"/>
                </a:gdLst>
                <a:ahLst/>
                <a:cxnLst>
                  <a:cxn ang="0">
                    <a:pos x="csX0" y="csY0"/>
                  </a:cxn>
                  <a:cxn ang="0">
                    <a:pos x="csX1" y="csY1"/>
                  </a:cxn>
                  <a:cxn ang="0">
                    <a:pos x="csX2" y="csY2"/>
                  </a:cxn>
                  <a:cxn ang="0">
                    <a:pos x="csX3" y="csY3"/>
                  </a:cxn>
                </a:cxnLst>
                <a:rect l="l" t="t" r="r" b="b"/>
                <a:pathLst>
                  <a:path w="97932" h="63091">
                    <a:moveTo>
                      <a:pt x="83226" y="7082"/>
                    </a:moveTo>
                    <a:cubicBezTo>
                      <a:pt x="83226" y="7082"/>
                      <a:pt x="34390" y="-11657"/>
                      <a:pt x="4855" y="11829"/>
                    </a:cubicBezTo>
                    <a:cubicBezTo>
                      <a:pt x="-15445" y="32401"/>
                      <a:pt x="32476" y="72378"/>
                      <a:pt x="64423" y="61135"/>
                    </a:cubicBezTo>
                    <a:cubicBezTo>
                      <a:pt x="96288" y="49808"/>
                      <a:pt x="111097" y="12995"/>
                      <a:pt x="83226" y="7082"/>
                    </a:cubicBezTo>
                    <a:close/>
                  </a:path>
                </a:pathLst>
              </a:custGeom>
              <a:solidFill>
                <a:srgbClr val="ECB59F"/>
              </a:solidFill>
              <a:ln w="8307" cap="flat">
                <a:noFill/>
                <a:prstDash val="solid"/>
                <a:miter/>
              </a:ln>
            </p:spPr>
            <p:txBody>
              <a:bodyPr/>
              <a:lstStyle/>
              <a:p>
                <a:endParaRPr lang="en-US"/>
              </a:p>
            </p:txBody>
          </p:sp>
          <p:sp>
            <p:nvSpPr>
              <p:cNvPr id="1840" name="Freeform 1692">
                <a:extLst>
                  <a:ext uri="{FF2B5EF4-FFF2-40B4-BE49-F238E27FC236}">
                    <a16:creationId xmlns:a16="http://schemas.microsoft.com/office/drawing/2014/main" id="{D7D1794E-4D84-08F7-CD75-C8FC33C89EB4}"/>
                  </a:ext>
                </a:extLst>
              </p:cNvPr>
              <p:cNvSpPr/>
              <p:nvPr/>
            </p:nvSpPr>
            <p:spPr>
              <a:xfrm>
                <a:off x="-3740902" y="4792622"/>
                <a:ext cx="27322" cy="29500"/>
              </a:xfrm>
              <a:custGeom>
                <a:avLst/>
                <a:gdLst>
                  <a:gd name="csX0" fmla="*/ 37468 w 37468"/>
                  <a:gd name="csY0" fmla="*/ 2460 h 40454"/>
                  <a:gd name="csX1" fmla="*/ 12426 w 37468"/>
                  <a:gd name="csY1" fmla="*/ 8124 h 40454"/>
                  <a:gd name="csX2" fmla="*/ 3524 w 37468"/>
                  <a:gd name="csY2" fmla="*/ 36024 h 40454"/>
                  <a:gd name="csX3" fmla="*/ 28649 w 37468"/>
                  <a:gd name="csY3" fmla="*/ 39023 h 40454"/>
                  <a:gd name="csX4" fmla="*/ 37468 w 37468"/>
                  <a:gd name="csY4" fmla="*/ 2377 h 40454"/>
                </a:gdLst>
                <a:ahLst/>
                <a:cxnLst>
                  <a:cxn ang="0">
                    <a:pos x="csX0" y="csY0"/>
                  </a:cxn>
                  <a:cxn ang="0">
                    <a:pos x="csX1" y="csY1"/>
                  </a:cxn>
                  <a:cxn ang="0">
                    <a:pos x="csX2" y="csY2"/>
                  </a:cxn>
                  <a:cxn ang="0">
                    <a:pos x="csX3" y="csY3"/>
                  </a:cxn>
                  <a:cxn ang="0">
                    <a:pos x="csX4" y="csY4"/>
                  </a:cxn>
                </a:cxnLst>
                <a:rect l="l" t="t" r="r" b="b"/>
                <a:pathLst>
                  <a:path w="37468" h="40454">
                    <a:moveTo>
                      <a:pt x="37468" y="2460"/>
                    </a:moveTo>
                    <a:cubicBezTo>
                      <a:pt x="37468" y="2460"/>
                      <a:pt x="22410" y="-5869"/>
                      <a:pt x="12426" y="8124"/>
                    </a:cubicBezTo>
                    <a:cubicBezTo>
                      <a:pt x="2442" y="22199"/>
                      <a:pt x="-4546" y="32693"/>
                      <a:pt x="3524" y="36024"/>
                    </a:cubicBezTo>
                    <a:cubicBezTo>
                      <a:pt x="11594" y="39439"/>
                      <a:pt x="22493" y="42271"/>
                      <a:pt x="28649" y="39023"/>
                    </a:cubicBezTo>
                    <a:cubicBezTo>
                      <a:pt x="34806" y="35691"/>
                      <a:pt x="37468" y="2377"/>
                      <a:pt x="37468" y="2377"/>
                    </a:cubicBezTo>
                    <a:close/>
                  </a:path>
                </a:pathLst>
              </a:custGeom>
              <a:solidFill>
                <a:srgbClr val="ECB59F"/>
              </a:solidFill>
              <a:ln w="8307" cap="flat">
                <a:noFill/>
                <a:prstDash val="solid"/>
                <a:miter/>
              </a:ln>
            </p:spPr>
            <p:txBody>
              <a:bodyPr/>
              <a:lstStyle/>
              <a:p>
                <a:endParaRPr lang="en-US"/>
              </a:p>
            </p:txBody>
          </p:sp>
          <p:sp>
            <p:nvSpPr>
              <p:cNvPr id="1841" name="Freeform 1693">
                <a:extLst>
                  <a:ext uri="{FF2B5EF4-FFF2-40B4-BE49-F238E27FC236}">
                    <a16:creationId xmlns:a16="http://schemas.microsoft.com/office/drawing/2014/main" id="{5B6B52D9-0A67-5995-0DAF-952E33FEA860}"/>
                  </a:ext>
                </a:extLst>
              </p:cNvPr>
              <p:cNvSpPr/>
              <p:nvPr/>
            </p:nvSpPr>
            <p:spPr>
              <a:xfrm>
                <a:off x="-3795618" y="4772891"/>
                <a:ext cx="46211" cy="61034"/>
              </a:xfrm>
              <a:custGeom>
                <a:avLst/>
                <a:gdLst>
                  <a:gd name="csX0" fmla="*/ 5096 w 63373"/>
                  <a:gd name="csY0" fmla="*/ 37 h 83698"/>
                  <a:gd name="csX1" fmla="*/ 59673 w 63373"/>
                  <a:gd name="csY1" fmla="*/ 13363 h 83698"/>
                  <a:gd name="csX2" fmla="*/ 59091 w 63373"/>
                  <a:gd name="csY2" fmla="*/ 63917 h 83698"/>
                  <a:gd name="csX3" fmla="*/ 12418 w 63373"/>
                  <a:gd name="csY3" fmla="*/ 81158 h 83698"/>
                  <a:gd name="csX4" fmla="*/ 5096 w 63373"/>
                  <a:gd name="csY4" fmla="*/ 37 h 83698"/>
                </a:gdLst>
                <a:ahLst/>
                <a:cxnLst>
                  <a:cxn ang="0">
                    <a:pos x="csX0" y="csY0"/>
                  </a:cxn>
                  <a:cxn ang="0">
                    <a:pos x="csX1" y="csY1"/>
                  </a:cxn>
                  <a:cxn ang="0">
                    <a:pos x="csX2" y="csY2"/>
                  </a:cxn>
                  <a:cxn ang="0">
                    <a:pos x="csX3" y="csY3"/>
                  </a:cxn>
                  <a:cxn ang="0">
                    <a:pos x="csX4" y="csY4"/>
                  </a:cxn>
                </a:cxnLst>
                <a:rect l="l" t="t" r="r" b="b"/>
                <a:pathLst>
                  <a:path w="63373" h="83698">
                    <a:moveTo>
                      <a:pt x="5096" y="37"/>
                    </a:moveTo>
                    <a:cubicBezTo>
                      <a:pt x="5096" y="37"/>
                      <a:pt x="50937" y="-1379"/>
                      <a:pt x="59673" y="13363"/>
                    </a:cubicBezTo>
                    <a:cubicBezTo>
                      <a:pt x="68326" y="28021"/>
                      <a:pt x="59091" y="63917"/>
                      <a:pt x="59091" y="63917"/>
                    </a:cubicBezTo>
                    <a:cubicBezTo>
                      <a:pt x="59091" y="63917"/>
                      <a:pt x="35213" y="92151"/>
                      <a:pt x="12418" y="81158"/>
                    </a:cubicBezTo>
                    <a:cubicBezTo>
                      <a:pt x="-10295" y="70164"/>
                      <a:pt x="5096" y="37"/>
                      <a:pt x="5096" y="37"/>
                    </a:cubicBezTo>
                    <a:close/>
                  </a:path>
                </a:pathLst>
              </a:custGeom>
              <a:solidFill>
                <a:srgbClr val="ECB59F"/>
              </a:solidFill>
              <a:ln w="8307" cap="flat">
                <a:noFill/>
                <a:prstDash val="solid"/>
                <a:miter/>
              </a:ln>
            </p:spPr>
            <p:txBody>
              <a:bodyPr/>
              <a:lstStyle/>
              <a:p>
                <a:endParaRPr lang="en-US"/>
              </a:p>
            </p:txBody>
          </p:sp>
          <p:sp>
            <p:nvSpPr>
              <p:cNvPr id="1842" name="Freeform 1694">
                <a:extLst>
                  <a:ext uri="{FF2B5EF4-FFF2-40B4-BE49-F238E27FC236}">
                    <a16:creationId xmlns:a16="http://schemas.microsoft.com/office/drawing/2014/main" id="{D2A78A81-F526-CA1F-BBB5-4C9E5B559760}"/>
                  </a:ext>
                </a:extLst>
              </p:cNvPr>
              <p:cNvSpPr/>
              <p:nvPr/>
            </p:nvSpPr>
            <p:spPr>
              <a:xfrm>
                <a:off x="-3863626" y="4811726"/>
                <a:ext cx="34152" cy="34139"/>
              </a:xfrm>
              <a:custGeom>
                <a:avLst/>
                <a:gdLst>
                  <a:gd name="csX0" fmla="*/ 105 w 46835"/>
                  <a:gd name="csY0" fmla="*/ 42393 h 46818"/>
                  <a:gd name="csX1" fmla="*/ 34299 w 46835"/>
                  <a:gd name="csY1" fmla="*/ 38062 h 46818"/>
                  <a:gd name="csX2" fmla="*/ 42618 w 46835"/>
                  <a:gd name="csY2" fmla="*/ 0 h 46818"/>
                  <a:gd name="csX3" fmla="*/ 105 w 46835"/>
                  <a:gd name="csY3" fmla="*/ 42309 h 46818"/>
                </a:gdLst>
                <a:ahLst/>
                <a:cxnLst>
                  <a:cxn ang="0">
                    <a:pos x="csX0" y="csY0"/>
                  </a:cxn>
                  <a:cxn ang="0">
                    <a:pos x="csX1" y="csY1"/>
                  </a:cxn>
                  <a:cxn ang="0">
                    <a:pos x="csX2" y="csY2"/>
                  </a:cxn>
                  <a:cxn ang="0">
                    <a:pos x="csX3" y="csY3"/>
                  </a:cxn>
                </a:cxnLst>
                <a:rect l="l" t="t" r="r" b="b"/>
                <a:pathLst>
                  <a:path w="46835" h="46818">
                    <a:moveTo>
                      <a:pt x="105" y="42393"/>
                    </a:moveTo>
                    <a:cubicBezTo>
                      <a:pt x="105" y="42393"/>
                      <a:pt x="26561" y="54802"/>
                      <a:pt x="34299" y="38062"/>
                    </a:cubicBezTo>
                    <a:cubicBezTo>
                      <a:pt x="42036" y="21321"/>
                      <a:pt x="52934" y="83"/>
                      <a:pt x="42618" y="0"/>
                    </a:cubicBezTo>
                    <a:cubicBezTo>
                      <a:pt x="32302" y="0"/>
                      <a:pt x="-2141" y="21155"/>
                      <a:pt x="105" y="42309"/>
                    </a:cubicBezTo>
                    <a:close/>
                  </a:path>
                </a:pathLst>
              </a:custGeom>
              <a:solidFill>
                <a:srgbClr val="ECB59F"/>
              </a:solidFill>
              <a:ln w="8307" cap="flat">
                <a:noFill/>
                <a:prstDash val="solid"/>
                <a:miter/>
              </a:ln>
            </p:spPr>
            <p:txBody>
              <a:bodyPr/>
              <a:lstStyle/>
              <a:p>
                <a:endParaRPr lang="en-US"/>
              </a:p>
            </p:txBody>
          </p:sp>
          <p:sp>
            <p:nvSpPr>
              <p:cNvPr id="1843" name="Freeform 1695">
                <a:extLst>
                  <a:ext uri="{FF2B5EF4-FFF2-40B4-BE49-F238E27FC236}">
                    <a16:creationId xmlns:a16="http://schemas.microsoft.com/office/drawing/2014/main" id="{ED2E660B-F292-D178-6B5D-FE7CA926CE74}"/>
                  </a:ext>
                </a:extLst>
              </p:cNvPr>
              <p:cNvSpPr/>
              <p:nvPr/>
            </p:nvSpPr>
            <p:spPr>
              <a:xfrm>
                <a:off x="-3692819" y="4843558"/>
                <a:ext cx="50200" cy="41062"/>
              </a:xfrm>
              <a:custGeom>
                <a:avLst/>
                <a:gdLst>
                  <a:gd name="csX0" fmla="*/ 5058 w 68842"/>
                  <a:gd name="csY0" fmla="*/ 5651 h 56311"/>
                  <a:gd name="csX1" fmla="*/ 44993 w 68842"/>
                  <a:gd name="csY1" fmla="*/ 6734 h 56311"/>
                  <a:gd name="csX2" fmla="*/ 59219 w 68842"/>
                  <a:gd name="csY2" fmla="*/ 55456 h 56311"/>
                  <a:gd name="csX3" fmla="*/ 5058 w 68842"/>
                  <a:gd name="csY3" fmla="*/ 5651 h 56311"/>
                </a:gdLst>
                <a:ahLst/>
                <a:cxnLst>
                  <a:cxn ang="0">
                    <a:pos x="csX0" y="csY0"/>
                  </a:cxn>
                  <a:cxn ang="0">
                    <a:pos x="csX1" y="csY1"/>
                  </a:cxn>
                  <a:cxn ang="0">
                    <a:pos x="csX2" y="csY2"/>
                  </a:cxn>
                  <a:cxn ang="0">
                    <a:pos x="csX3" y="csY3"/>
                  </a:cxn>
                </a:cxnLst>
                <a:rect l="l" t="t" r="r" b="b"/>
                <a:pathLst>
                  <a:path w="68842" h="56311">
                    <a:moveTo>
                      <a:pt x="5058" y="5651"/>
                    </a:moveTo>
                    <a:cubicBezTo>
                      <a:pt x="5058" y="5651"/>
                      <a:pt x="21448" y="-7758"/>
                      <a:pt x="44993" y="6734"/>
                    </a:cubicBezTo>
                    <a:cubicBezTo>
                      <a:pt x="68454" y="21226"/>
                      <a:pt x="77273" y="49460"/>
                      <a:pt x="59219" y="55456"/>
                    </a:cubicBezTo>
                    <a:cubicBezTo>
                      <a:pt x="41166" y="61453"/>
                      <a:pt x="-17405" y="34968"/>
                      <a:pt x="5058" y="5651"/>
                    </a:cubicBezTo>
                    <a:close/>
                  </a:path>
                </a:pathLst>
              </a:custGeom>
              <a:solidFill>
                <a:srgbClr val="ECB59F"/>
              </a:solidFill>
              <a:ln w="8307" cap="flat">
                <a:noFill/>
                <a:prstDash val="solid"/>
                <a:miter/>
              </a:ln>
            </p:spPr>
            <p:txBody>
              <a:bodyPr/>
              <a:lstStyle/>
              <a:p>
                <a:endParaRPr lang="en-US"/>
              </a:p>
            </p:txBody>
          </p:sp>
          <p:sp>
            <p:nvSpPr>
              <p:cNvPr id="1844" name="Freeform 1696">
                <a:extLst>
                  <a:ext uri="{FF2B5EF4-FFF2-40B4-BE49-F238E27FC236}">
                    <a16:creationId xmlns:a16="http://schemas.microsoft.com/office/drawing/2014/main" id="{D96DA9E9-3F7F-81B3-199A-B8A0C921B0BA}"/>
                  </a:ext>
                </a:extLst>
              </p:cNvPr>
              <p:cNvSpPr/>
              <p:nvPr/>
            </p:nvSpPr>
            <p:spPr>
              <a:xfrm>
                <a:off x="-3797014" y="4859742"/>
                <a:ext cx="54811" cy="34777"/>
              </a:xfrm>
              <a:custGeom>
                <a:avLst/>
                <a:gdLst>
                  <a:gd name="csX0" fmla="*/ 73984 w 75164"/>
                  <a:gd name="csY0" fmla="*/ 13191 h 47693"/>
                  <a:gd name="csX1" fmla="*/ 36130 w 75164"/>
                  <a:gd name="csY1" fmla="*/ 1198 h 47693"/>
                  <a:gd name="csX2" fmla="*/ 5264 w 75164"/>
                  <a:gd name="csY2" fmla="*/ 42341 h 47693"/>
                  <a:gd name="csX3" fmla="*/ 73984 w 75164"/>
                  <a:gd name="csY3" fmla="*/ 13191 h 47693"/>
                </a:gdLst>
                <a:ahLst/>
                <a:cxnLst>
                  <a:cxn ang="0">
                    <a:pos x="csX0" y="csY0"/>
                  </a:cxn>
                  <a:cxn ang="0">
                    <a:pos x="csX1" y="csY1"/>
                  </a:cxn>
                  <a:cxn ang="0">
                    <a:pos x="csX2" y="csY2"/>
                  </a:cxn>
                  <a:cxn ang="0">
                    <a:pos x="csX3" y="csY3"/>
                  </a:cxn>
                </a:cxnLst>
                <a:rect l="l" t="t" r="r" b="b"/>
                <a:pathLst>
                  <a:path w="75164" h="47693">
                    <a:moveTo>
                      <a:pt x="73984" y="13191"/>
                    </a:moveTo>
                    <a:cubicBezTo>
                      <a:pt x="73984" y="13191"/>
                      <a:pt x="63335" y="-4716"/>
                      <a:pt x="36130" y="1198"/>
                    </a:cubicBezTo>
                    <a:cubicBezTo>
                      <a:pt x="8842" y="7111"/>
                      <a:pt x="-9545" y="30848"/>
                      <a:pt x="5264" y="42341"/>
                    </a:cubicBezTo>
                    <a:cubicBezTo>
                      <a:pt x="20073" y="53834"/>
                      <a:pt x="84634" y="48004"/>
                      <a:pt x="73984" y="13191"/>
                    </a:cubicBezTo>
                    <a:close/>
                  </a:path>
                </a:pathLst>
              </a:custGeom>
              <a:solidFill>
                <a:srgbClr val="ECB59F"/>
              </a:solidFill>
              <a:ln w="8307" cap="flat">
                <a:noFill/>
                <a:prstDash val="solid"/>
                <a:miter/>
              </a:ln>
            </p:spPr>
            <p:txBody>
              <a:bodyPr/>
              <a:lstStyle/>
              <a:p>
                <a:endParaRPr lang="en-US"/>
              </a:p>
            </p:txBody>
          </p:sp>
          <p:sp>
            <p:nvSpPr>
              <p:cNvPr id="1845" name="Freeform 1697">
                <a:extLst>
                  <a:ext uri="{FF2B5EF4-FFF2-40B4-BE49-F238E27FC236}">
                    <a16:creationId xmlns:a16="http://schemas.microsoft.com/office/drawing/2014/main" id="{C716298F-4974-4D5A-CFA5-2590CB29465B}"/>
                  </a:ext>
                </a:extLst>
              </p:cNvPr>
              <p:cNvSpPr/>
              <p:nvPr/>
            </p:nvSpPr>
            <p:spPr>
              <a:xfrm>
                <a:off x="-2720473" y="4715623"/>
                <a:ext cx="91769" cy="51003"/>
              </a:xfrm>
              <a:custGeom>
                <a:avLst/>
                <a:gdLst>
                  <a:gd name="csX0" fmla="*/ 119072 w 125849"/>
                  <a:gd name="csY0" fmla="*/ 15025 h 69944"/>
                  <a:gd name="csX1" fmla="*/ 50934 w 125849"/>
                  <a:gd name="csY1" fmla="*/ 3614 h 69944"/>
                  <a:gd name="csX2" fmla="*/ 11333 w 125849"/>
                  <a:gd name="csY2" fmla="*/ 60915 h 69944"/>
                  <a:gd name="csX3" fmla="*/ 103598 w 125849"/>
                  <a:gd name="csY3" fmla="*/ 62664 h 69944"/>
                  <a:gd name="csX4" fmla="*/ 119156 w 125849"/>
                  <a:gd name="csY4" fmla="*/ 15025 h 69944"/>
                </a:gdLst>
                <a:ahLst/>
                <a:cxnLst>
                  <a:cxn ang="0">
                    <a:pos x="csX0" y="csY0"/>
                  </a:cxn>
                  <a:cxn ang="0">
                    <a:pos x="csX1" y="csY1"/>
                  </a:cxn>
                  <a:cxn ang="0">
                    <a:pos x="csX2" y="csY2"/>
                  </a:cxn>
                  <a:cxn ang="0">
                    <a:pos x="csX3" y="csY3"/>
                  </a:cxn>
                  <a:cxn ang="0">
                    <a:pos x="csX4" y="csY4"/>
                  </a:cxn>
                </a:cxnLst>
                <a:rect l="l" t="t" r="r" b="b"/>
                <a:pathLst>
                  <a:path w="125849" h="69944">
                    <a:moveTo>
                      <a:pt x="119072" y="15025"/>
                    </a:moveTo>
                    <a:cubicBezTo>
                      <a:pt x="119072" y="15025"/>
                      <a:pt x="98356" y="-8879"/>
                      <a:pt x="50934" y="3614"/>
                    </a:cubicBezTo>
                    <a:cubicBezTo>
                      <a:pt x="3429" y="16191"/>
                      <a:pt x="-13376" y="41676"/>
                      <a:pt x="11333" y="60915"/>
                    </a:cubicBezTo>
                    <a:cubicBezTo>
                      <a:pt x="36042" y="80154"/>
                      <a:pt x="103598" y="62664"/>
                      <a:pt x="103598" y="62664"/>
                    </a:cubicBezTo>
                    <a:cubicBezTo>
                      <a:pt x="103598" y="62664"/>
                      <a:pt x="140620" y="30516"/>
                      <a:pt x="119156" y="15025"/>
                    </a:cubicBezTo>
                    <a:close/>
                  </a:path>
                </a:pathLst>
              </a:custGeom>
              <a:solidFill>
                <a:srgbClr val="ECB59F"/>
              </a:solidFill>
              <a:ln w="8307" cap="flat">
                <a:noFill/>
                <a:prstDash val="solid"/>
                <a:miter/>
              </a:ln>
            </p:spPr>
            <p:txBody>
              <a:bodyPr/>
              <a:lstStyle/>
              <a:p>
                <a:endParaRPr lang="en-US"/>
              </a:p>
            </p:txBody>
          </p:sp>
          <p:sp>
            <p:nvSpPr>
              <p:cNvPr id="1846" name="Freeform 1698">
                <a:extLst>
                  <a:ext uri="{FF2B5EF4-FFF2-40B4-BE49-F238E27FC236}">
                    <a16:creationId xmlns:a16="http://schemas.microsoft.com/office/drawing/2014/main" id="{B9F2BDD8-0872-D819-ACAA-A3FB29ABFC9A}"/>
                  </a:ext>
                </a:extLst>
              </p:cNvPr>
              <p:cNvSpPr/>
              <p:nvPr/>
            </p:nvSpPr>
            <p:spPr>
              <a:xfrm>
                <a:off x="-2575880" y="4670016"/>
                <a:ext cx="58229" cy="59890"/>
              </a:xfrm>
              <a:custGeom>
                <a:avLst/>
                <a:gdLst>
                  <a:gd name="csX0" fmla="*/ 2649 w 79853"/>
                  <a:gd name="csY0" fmla="*/ 53997 h 82131"/>
                  <a:gd name="csX1" fmla="*/ 57060 w 79853"/>
                  <a:gd name="csY1" fmla="*/ 27 h 82131"/>
                  <a:gd name="csX2" fmla="*/ 58141 w 79853"/>
                  <a:gd name="csY2" fmla="*/ 75151 h 82131"/>
                  <a:gd name="csX3" fmla="*/ 2649 w 79853"/>
                  <a:gd name="csY3" fmla="*/ 53997 h 82131"/>
                </a:gdLst>
                <a:ahLst/>
                <a:cxnLst>
                  <a:cxn ang="0">
                    <a:pos x="csX0" y="csY0"/>
                  </a:cxn>
                  <a:cxn ang="0">
                    <a:pos x="csX1" y="csY1"/>
                  </a:cxn>
                  <a:cxn ang="0">
                    <a:pos x="csX2" y="csY2"/>
                  </a:cxn>
                  <a:cxn ang="0">
                    <a:pos x="csX3" y="csY3"/>
                  </a:cxn>
                </a:cxnLst>
                <a:rect l="l" t="t" r="r" b="b"/>
                <a:pathLst>
                  <a:path w="79853" h="82131">
                    <a:moveTo>
                      <a:pt x="2649" y="53997"/>
                    </a:moveTo>
                    <a:cubicBezTo>
                      <a:pt x="2649" y="53997"/>
                      <a:pt x="19122" y="6357"/>
                      <a:pt x="57060" y="27"/>
                    </a:cubicBezTo>
                    <a:cubicBezTo>
                      <a:pt x="86678" y="-1472"/>
                      <a:pt x="87842" y="59244"/>
                      <a:pt x="58141" y="75151"/>
                    </a:cubicBezTo>
                    <a:cubicBezTo>
                      <a:pt x="28523" y="91059"/>
                      <a:pt x="-10579" y="77983"/>
                      <a:pt x="2649" y="53997"/>
                    </a:cubicBezTo>
                    <a:close/>
                  </a:path>
                </a:pathLst>
              </a:custGeom>
              <a:solidFill>
                <a:srgbClr val="ECB59F"/>
              </a:solidFill>
              <a:ln w="8307" cap="flat">
                <a:noFill/>
                <a:prstDash val="solid"/>
                <a:miter/>
              </a:ln>
            </p:spPr>
            <p:txBody>
              <a:bodyPr/>
              <a:lstStyle/>
              <a:p>
                <a:endParaRPr lang="en-US"/>
              </a:p>
            </p:txBody>
          </p:sp>
          <p:sp>
            <p:nvSpPr>
              <p:cNvPr id="1847" name="Freeform 1699">
                <a:extLst>
                  <a:ext uri="{FF2B5EF4-FFF2-40B4-BE49-F238E27FC236}">
                    <a16:creationId xmlns:a16="http://schemas.microsoft.com/office/drawing/2014/main" id="{293EE525-1274-7C20-6D71-79802E62DA71}"/>
                  </a:ext>
                </a:extLst>
              </p:cNvPr>
              <p:cNvSpPr/>
              <p:nvPr/>
            </p:nvSpPr>
            <p:spPr>
              <a:xfrm>
                <a:off x="-4676968" y="4365148"/>
                <a:ext cx="1603436" cy="657094"/>
              </a:xfrm>
              <a:custGeom>
                <a:avLst/>
                <a:gdLst>
                  <a:gd name="csX0" fmla="*/ 1577212 w 1739920"/>
                  <a:gd name="csY0" fmla="*/ 920 h 734425"/>
                  <a:gd name="csX1" fmla="*/ 1666107 w 1739920"/>
                  <a:gd name="csY1" fmla="*/ 14058 h 734425"/>
                  <a:gd name="csX2" fmla="*/ 1726258 w 1739920"/>
                  <a:gd name="csY2" fmla="*/ 214694 h 734425"/>
                  <a:gd name="csX3" fmla="*/ 1651132 w 1739920"/>
                  <a:gd name="csY3" fmla="*/ 294899 h 734425"/>
                  <a:gd name="csX4" fmla="*/ 1117593 w 1739920"/>
                  <a:gd name="csY4" fmla="*/ 297397 h 734425"/>
                  <a:gd name="csX5" fmla="*/ 779483 w 1739920"/>
                  <a:gd name="csY5" fmla="*/ 397674 h 734425"/>
                  <a:gd name="csX6" fmla="*/ 571576 w 1739920"/>
                  <a:gd name="csY6" fmla="*/ 475380 h 734425"/>
                  <a:gd name="csX7" fmla="*/ 401439 w 1739920"/>
                  <a:gd name="csY7" fmla="*/ 668937 h 734425"/>
                  <a:gd name="csX8" fmla="*/ 230460 w 1739920"/>
                  <a:gd name="csY8" fmla="*/ 699857 h 734425"/>
                  <a:gd name="csX9" fmla="*/ 161001 w 1739920"/>
                  <a:gd name="csY9" fmla="*/ 716495 h 734425"/>
                  <a:gd name="csX10" fmla="*/ 140461 w 1739920"/>
                  <a:gd name="csY10" fmla="*/ 719429 h 734425"/>
                  <a:gd name="csX11" fmla="*/ 121372 w 1739920"/>
                  <a:gd name="csY11" fmla="*/ 729928 h 734425"/>
                  <a:gd name="csX12" fmla="*/ 115576 w 1739920"/>
                  <a:gd name="csY12" fmla="*/ 731901 h 734425"/>
                  <a:gd name="csX13" fmla="*/ 119265 w 1739920"/>
                  <a:gd name="csY13" fmla="*/ 731087 h 734425"/>
                  <a:gd name="csX14" fmla="*/ 113197 w 1739920"/>
                  <a:gd name="csY14" fmla="*/ 734425 h 734425"/>
                  <a:gd name="csX15" fmla="*/ 83311 w 1739920"/>
                  <a:gd name="csY15" fmla="*/ 713078 h 734425"/>
                  <a:gd name="csX16" fmla="*/ 70611 w 1739920"/>
                  <a:gd name="csY16" fmla="*/ 674978 h 734425"/>
                  <a:gd name="csX17" fmla="*/ 54736 w 1739920"/>
                  <a:gd name="csY17" fmla="*/ 636878 h 734425"/>
                  <a:gd name="csX18" fmla="*/ 0 w 1739920"/>
                  <a:gd name="csY18" fmla="*/ 606469 h 734425"/>
                  <a:gd name="csX19" fmla="*/ 43153 w 1739920"/>
                  <a:gd name="csY19" fmla="*/ 510573 h 734425"/>
                  <a:gd name="csX20" fmla="*/ 83049 w 1739920"/>
                  <a:gd name="csY20" fmla="*/ 446098 h 734425"/>
                  <a:gd name="csX21" fmla="*/ 258424 w 1739920"/>
                  <a:gd name="csY21" fmla="*/ 284904 h 734425"/>
                  <a:gd name="csX22" fmla="*/ 523155 w 1739920"/>
                  <a:gd name="csY22" fmla="*/ 251507 h 734425"/>
                  <a:gd name="csX23" fmla="*/ 889635 w 1739920"/>
                  <a:gd name="csY23" fmla="*/ 209697 h 734425"/>
                  <a:gd name="csX24" fmla="*/ 1285401 w 1739920"/>
                  <a:gd name="csY24" fmla="*/ 29132 h 734425"/>
                  <a:gd name="csX25" fmla="*/ 1577212 w 1739920"/>
                  <a:gd name="csY25" fmla="*/ 920 h 734425"/>
                  <a:gd name="csX0" fmla="*/ 1577212 w 1896872"/>
                  <a:gd name="csY0" fmla="*/ 17341 h 750846"/>
                  <a:gd name="csX1" fmla="*/ 1896872 w 1896872"/>
                  <a:gd name="csY1" fmla="*/ 0 h 750846"/>
                  <a:gd name="csX2" fmla="*/ 1726258 w 1896872"/>
                  <a:gd name="csY2" fmla="*/ 231115 h 750846"/>
                  <a:gd name="csX3" fmla="*/ 1651132 w 1896872"/>
                  <a:gd name="csY3" fmla="*/ 311320 h 750846"/>
                  <a:gd name="csX4" fmla="*/ 1117593 w 1896872"/>
                  <a:gd name="csY4" fmla="*/ 313818 h 750846"/>
                  <a:gd name="csX5" fmla="*/ 779483 w 1896872"/>
                  <a:gd name="csY5" fmla="*/ 414095 h 750846"/>
                  <a:gd name="csX6" fmla="*/ 571576 w 1896872"/>
                  <a:gd name="csY6" fmla="*/ 491801 h 750846"/>
                  <a:gd name="csX7" fmla="*/ 401439 w 1896872"/>
                  <a:gd name="csY7" fmla="*/ 685358 h 750846"/>
                  <a:gd name="csX8" fmla="*/ 230460 w 1896872"/>
                  <a:gd name="csY8" fmla="*/ 716278 h 750846"/>
                  <a:gd name="csX9" fmla="*/ 161001 w 1896872"/>
                  <a:gd name="csY9" fmla="*/ 732916 h 750846"/>
                  <a:gd name="csX10" fmla="*/ 140461 w 1896872"/>
                  <a:gd name="csY10" fmla="*/ 735850 h 750846"/>
                  <a:gd name="csX11" fmla="*/ 121372 w 1896872"/>
                  <a:gd name="csY11" fmla="*/ 746349 h 750846"/>
                  <a:gd name="csX12" fmla="*/ 115576 w 1896872"/>
                  <a:gd name="csY12" fmla="*/ 748322 h 750846"/>
                  <a:gd name="csX13" fmla="*/ 119265 w 1896872"/>
                  <a:gd name="csY13" fmla="*/ 747508 h 750846"/>
                  <a:gd name="csX14" fmla="*/ 113197 w 1896872"/>
                  <a:gd name="csY14" fmla="*/ 750846 h 750846"/>
                  <a:gd name="csX15" fmla="*/ 83311 w 1896872"/>
                  <a:gd name="csY15" fmla="*/ 729499 h 750846"/>
                  <a:gd name="csX16" fmla="*/ 70611 w 1896872"/>
                  <a:gd name="csY16" fmla="*/ 691399 h 750846"/>
                  <a:gd name="csX17" fmla="*/ 54736 w 1896872"/>
                  <a:gd name="csY17" fmla="*/ 653299 h 750846"/>
                  <a:gd name="csX18" fmla="*/ 0 w 1896872"/>
                  <a:gd name="csY18" fmla="*/ 622890 h 750846"/>
                  <a:gd name="csX19" fmla="*/ 43153 w 1896872"/>
                  <a:gd name="csY19" fmla="*/ 526994 h 750846"/>
                  <a:gd name="csX20" fmla="*/ 83049 w 1896872"/>
                  <a:gd name="csY20" fmla="*/ 462519 h 750846"/>
                  <a:gd name="csX21" fmla="*/ 258424 w 1896872"/>
                  <a:gd name="csY21" fmla="*/ 301325 h 750846"/>
                  <a:gd name="csX22" fmla="*/ 523155 w 1896872"/>
                  <a:gd name="csY22" fmla="*/ 267928 h 750846"/>
                  <a:gd name="csX23" fmla="*/ 889635 w 1896872"/>
                  <a:gd name="csY23" fmla="*/ 226118 h 750846"/>
                  <a:gd name="csX24" fmla="*/ 1285401 w 1896872"/>
                  <a:gd name="csY24" fmla="*/ 45553 h 750846"/>
                  <a:gd name="csX25" fmla="*/ 1577212 w 1896872"/>
                  <a:gd name="csY25" fmla="*/ 17341 h 750846"/>
                  <a:gd name="csX0" fmla="*/ 1577212 w 2145588"/>
                  <a:gd name="csY0" fmla="*/ 38753 h 772258"/>
                  <a:gd name="csX1" fmla="*/ 1896872 w 2145588"/>
                  <a:gd name="csY1" fmla="*/ 21412 h 772258"/>
                  <a:gd name="csX2" fmla="*/ 2139894 w 2145588"/>
                  <a:gd name="csY2" fmla="*/ 361379 h 772258"/>
                  <a:gd name="csX3" fmla="*/ 1651132 w 2145588"/>
                  <a:gd name="csY3" fmla="*/ 332732 h 772258"/>
                  <a:gd name="csX4" fmla="*/ 1117593 w 2145588"/>
                  <a:gd name="csY4" fmla="*/ 335230 h 772258"/>
                  <a:gd name="csX5" fmla="*/ 779483 w 2145588"/>
                  <a:gd name="csY5" fmla="*/ 435507 h 772258"/>
                  <a:gd name="csX6" fmla="*/ 571576 w 2145588"/>
                  <a:gd name="csY6" fmla="*/ 513213 h 772258"/>
                  <a:gd name="csX7" fmla="*/ 401439 w 2145588"/>
                  <a:gd name="csY7" fmla="*/ 706770 h 772258"/>
                  <a:gd name="csX8" fmla="*/ 230460 w 2145588"/>
                  <a:gd name="csY8" fmla="*/ 737690 h 772258"/>
                  <a:gd name="csX9" fmla="*/ 161001 w 2145588"/>
                  <a:gd name="csY9" fmla="*/ 754328 h 772258"/>
                  <a:gd name="csX10" fmla="*/ 140461 w 2145588"/>
                  <a:gd name="csY10" fmla="*/ 757262 h 772258"/>
                  <a:gd name="csX11" fmla="*/ 121372 w 2145588"/>
                  <a:gd name="csY11" fmla="*/ 767761 h 772258"/>
                  <a:gd name="csX12" fmla="*/ 115576 w 2145588"/>
                  <a:gd name="csY12" fmla="*/ 769734 h 772258"/>
                  <a:gd name="csX13" fmla="*/ 119265 w 2145588"/>
                  <a:gd name="csY13" fmla="*/ 768920 h 772258"/>
                  <a:gd name="csX14" fmla="*/ 113197 w 2145588"/>
                  <a:gd name="csY14" fmla="*/ 772258 h 772258"/>
                  <a:gd name="csX15" fmla="*/ 83311 w 2145588"/>
                  <a:gd name="csY15" fmla="*/ 750911 h 772258"/>
                  <a:gd name="csX16" fmla="*/ 70611 w 2145588"/>
                  <a:gd name="csY16" fmla="*/ 712811 h 772258"/>
                  <a:gd name="csX17" fmla="*/ 54736 w 2145588"/>
                  <a:gd name="csY17" fmla="*/ 674711 h 772258"/>
                  <a:gd name="csX18" fmla="*/ 0 w 2145588"/>
                  <a:gd name="csY18" fmla="*/ 644302 h 772258"/>
                  <a:gd name="csX19" fmla="*/ 43153 w 2145588"/>
                  <a:gd name="csY19" fmla="*/ 548406 h 772258"/>
                  <a:gd name="csX20" fmla="*/ 83049 w 2145588"/>
                  <a:gd name="csY20" fmla="*/ 483931 h 772258"/>
                  <a:gd name="csX21" fmla="*/ 258424 w 2145588"/>
                  <a:gd name="csY21" fmla="*/ 322737 h 772258"/>
                  <a:gd name="csX22" fmla="*/ 523155 w 2145588"/>
                  <a:gd name="csY22" fmla="*/ 289340 h 772258"/>
                  <a:gd name="csX23" fmla="*/ 889635 w 2145588"/>
                  <a:gd name="csY23" fmla="*/ 247530 h 772258"/>
                  <a:gd name="csX24" fmla="*/ 1285401 w 2145588"/>
                  <a:gd name="csY24" fmla="*/ 66965 h 772258"/>
                  <a:gd name="csX25" fmla="*/ 1577212 w 2145588"/>
                  <a:gd name="csY25" fmla="*/ 38753 h 772258"/>
                  <a:gd name="csX0" fmla="*/ 1577212 w 2145589"/>
                  <a:gd name="csY0" fmla="*/ 38754 h 772259"/>
                  <a:gd name="csX1" fmla="*/ 1896872 w 2145589"/>
                  <a:gd name="csY1" fmla="*/ 21413 h 772259"/>
                  <a:gd name="csX2" fmla="*/ 2139894 w 2145589"/>
                  <a:gd name="csY2" fmla="*/ 361380 h 772259"/>
                  <a:gd name="csX3" fmla="*/ 1651132 w 2145589"/>
                  <a:gd name="csY3" fmla="*/ 332733 h 772259"/>
                  <a:gd name="csX4" fmla="*/ 1117593 w 2145589"/>
                  <a:gd name="csY4" fmla="*/ 335231 h 772259"/>
                  <a:gd name="csX5" fmla="*/ 779483 w 2145589"/>
                  <a:gd name="csY5" fmla="*/ 435508 h 772259"/>
                  <a:gd name="csX6" fmla="*/ 571576 w 2145589"/>
                  <a:gd name="csY6" fmla="*/ 513214 h 772259"/>
                  <a:gd name="csX7" fmla="*/ 401439 w 2145589"/>
                  <a:gd name="csY7" fmla="*/ 706771 h 772259"/>
                  <a:gd name="csX8" fmla="*/ 230460 w 2145589"/>
                  <a:gd name="csY8" fmla="*/ 737691 h 772259"/>
                  <a:gd name="csX9" fmla="*/ 161001 w 2145589"/>
                  <a:gd name="csY9" fmla="*/ 754329 h 772259"/>
                  <a:gd name="csX10" fmla="*/ 140461 w 2145589"/>
                  <a:gd name="csY10" fmla="*/ 757263 h 772259"/>
                  <a:gd name="csX11" fmla="*/ 121372 w 2145589"/>
                  <a:gd name="csY11" fmla="*/ 767762 h 772259"/>
                  <a:gd name="csX12" fmla="*/ 115576 w 2145589"/>
                  <a:gd name="csY12" fmla="*/ 769735 h 772259"/>
                  <a:gd name="csX13" fmla="*/ 119265 w 2145589"/>
                  <a:gd name="csY13" fmla="*/ 768921 h 772259"/>
                  <a:gd name="csX14" fmla="*/ 113197 w 2145589"/>
                  <a:gd name="csY14" fmla="*/ 772259 h 772259"/>
                  <a:gd name="csX15" fmla="*/ 83311 w 2145589"/>
                  <a:gd name="csY15" fmla="*/ 750912 h 772259"/>
                  <a:gd name="csX16" fmla="*/ 70611 w 2145589"/>
                  <a:gd name="csY16" fmla="*/ 712812 h 772259"/>
                  <a:gd name="csX17" fmla="*/ 54736 w 2145589"/>
                  <a:gd name="csY17" fmla="*/ 674712 h 772259"/>
                  <a:gd name="csX18" fmla="*/ 0 w 2145589"/>
                  <a:gd name="csY18" fmla="*/ 644303 h 772259"/>
                  <a:gd name="csX19" fmla="*/ 43153 w 2145589"/>
                  <a:gd name="csY19" fmla="*/ 548407 h 772259"/>
                  <a:gd name="csX20" fmla="*/ 83049 w 2145589"/>
                  <a:gd name="csY20" fmla="*/ 483932 h 772259"/>
                  <a:gd name="csX21" fmla="*/ 258424 w 2145589"/>
                  <a:gd name="csY21" fmla="*/ 322738 h 772259"/>
                  <a:gd name="csX22" fmla="*/ 523155 w 2145589"/>
                  <a:gd name="csY22" fmla="*/ 289341 h 772259"/>
                  <a:gd name="csX23" fmla="*/ 889635 w 2145589"/>
                  <a:gd name="csY23" fmla="*/ 247531 h 772259"/>
                  <a:gd name="csX24" fmla="*/ 1285401 w 2145589"/>
                  <a:gd name="csY24" fmla="*/ 66966 h 772259"/>
                  <a:gd name="csX25" fmla="*/ 1577212 w 2145589"/>
                  <a:gd name="csY25" fmla="*/ 38754 h 772259"/>
                  <a:gd name="csX0" fmla="*/ 1577212 w 2146105"/>
                  <a:gd name="csY0" fmla="*/ 38754 h 772259"/>
                  <a:gd name="csX1" fmla="*/ 1896872 w 2146105"/>
                  <a:gd name="csY1" fmla="*/ 21413 h 772259"/>
                  <a:gd name="csX2" fmla="*/ 2139894 w 2146105"/>
                  <a:gd name="csY2" fmla="*/ 361380 h 772259"/>
                  <a:gd name="csX3" fmla="*/ 1638070 w 2146105"/>
                  <a:gd name="csY3" fmla="*/ 354503 h 772259"/>
                  <a:gd name="csX4" fmla="*/ 1117593 w 2146105"/>
                  <a:gd name="csY4" fmla="*/ 335231 h 772259"/>
                  <a:gd name="csX5" fmla="*/ 779483 w 2146105"/>
                  <a:gd name="csY5" fmla="*/ 435508 h 772259"/>
                  <a:gd name="csX6" fmla="*/ 571576 w 2146105"/>
                  <a:gd name="csY6" fmla="*/ 513214 h 772259"/>
                  <a:gd name="csX7" fmla="*/ 401439 w 2146105"/>
                  <a:gd name="csY7" fmla="*/ 706771 h 772259"/>
                  <a:gd name="csX8" fmla="*/ 230460 w 2146105"/>
                  <a:gd name="csY8" fmla="*/ 737691 h 772259"/>
                  <a:gd name="csX9" fmla="*/ 161001 w 2146105"/>
                  <a:gd name="csY9" fmla="*/ 754329 h 772259"/>
                  <a:gd name="csX10" fmla="*/ 140461 w 2146105"/>
                  <a:gd name="csY10" fmla="*/ 757263 h 772259"/>
                  <a:gd name="csX11" fmla="*/ 121372 w 2146105"/>
                  <a:gd name="csY11" fmla="*/ 767762 h 772259"/>
                  <a:gd name="csX12" fmla="*/ 115576 w 2146105"/>
                  <a:gd name="csY12" fmla="*/ 769735 h 772259"/>
                  <a:gd name="csX13" fmla="*/ 119265 w 2146105"/>
                  <a:gd name="csY13" fmla="*/ 768921 h 772259"/>
                  <a:gd name="csX14" fmla="*/ 113197 w 2146105"/>
                  <a:gd name="csY14" fmla="*/ 772259 h 772259"/>
                  <a:gd name="csX15" fmla="*/ 83311 w 2146105"/>
                  <a:gd name="csY15" fmla="*/ 750912 h 772259"/>
                  <a:gd name="csX16" fmla="*/ 70611 w 2146105"/>
                  <a:gd name="csY16" fmla="*/ 712812 h 772259"/>
                  <a:gd name="csX17" fmla="*/ 54736 w 2146105"/>
                  <a:gd name="csY17" fmla="*/ 674712 h 772259"/>
                  <a:gd name="csX18" fmla="*/ 0 w 2146105"/>
                  <a:gd name="csY18" fmla="*/ 644303 h 772259"/>
                  <a:gd name="csX19" fmla="*/ 43153 w 2146105"/>
                  <a:gd name="csY19" fmla="*/ 548407 h 772259"/>
                  <a:gd name="csX20" fmla="*/ 83049 w 2146105"/>
                  <a:gd name="csY20" fmla="*/ 483932 h 772259"/>
                  <a:gd name="csX21" fmla="*/ 258424 w 2146105"/>
                  <a:gd name="csY21" fmla="*/ 322738 h 772259"/>
                  <a:gd name="csX22" fmla="*/ 523155 w 2146105"/>
                  <a:gd name="csY22" fmla="*/ 289341 h 772259"/>
                  <a:gd name="csX23" fmla="*/ 889635 w 2146105"/>
                  <a:gd name="csY23" fmla="*/ 247531 h 772259"/>
                  <a:gd name="csX24" fmla="*/ 1285401 w 2146105"/>
                  <a:gd name="csY24" fmla="*/ 66966 h 772259"/>
                  <a:gd name="csX25" fmla="*/ 1577212 w 2146105"/>
                  <a:gd name="csY25" fmla="*/ 38754 h 772259"/>
                  <a:gd name="csX0" fmla="*/ 1577212 w 2146104"/>
                  <a:gd name="csY0" fmla="*/ 38754 h 772259"/>
                  <a:gd name="csX1" fmla="*/ 1896872 w 2146104"/>
                  <a:gd name="csY1" fmla="*/ 21413 h 772259"/>
                  <a:gd name="csX2" fmla="*/ 2139894 w 2146104"/>
                  <a:gd name="csY2" fmla="*/ 361380 h 772259"/>
                  <a:gd name="csX3" fmla="*/ 1638070 w 2146104"/>
                  <a:gd name="csY3" fmla="*/ 354503 h 772259"/>
                  <a:gd name="csX4" fmla="*/ 1117593 w 2146104"/>
                  <a:gd name="csY4" fmla="*/ 335231 h 772259"/>
                  <a:gd name="csX5" fmla="*/ 779483 w 2146104"/>
                  <a:gd name="csY5" fmla="*/ 435508 h 772259"/>
                  <a:gd name="csX6" fmla="*/ 571576 w 2146104"/>
                  <a:gd name="csY6" fmla="*/ 513214 h 772259"/>
                  <a:gd name="csX7" fmla="*/ 401439 w 2146104"/>
                  <a:gd name="csY7" fmla="*/ 706771 h 772259"/>
                  <a:gd name="csX8" fmla="*/ 230460 w 2146104"/>
                  <a:gd name="csY8" fmla="*/ 737691 h 772259"/>
                  <a:gd name="csX9" fmla="*/ 161001 w 2146104"/>
                  <a:gd name="csY9" fmla="*/ 754329 h 772259"/>
                  <a:gd name="csX10" fmla="*/ 140461 w 2146104"/>
                  <a:gd name="csY10" fmla="*/ 757263 h 772259"/>
                  <a:gd name="csX11" fmla="*/ 121372 w 2146104"/>
                  <a:gd name="csY11" fmla="*/ 767762 h 772259"/>
                  <a:gd name="csX12" fmla="*/ 115576 w 2146104"/>
                  <a:gd name="csY12" fmla="*/ 769735 h 772259"/>
                  <a:gd name="csX13" fmla="*/ 119265 w 2146104"/>
                  <a:gd name="csY13" fmla="*/ 768921 h 772259"/>
                  <a:gd name="csX14" fmla="*/ 113197 w 2146104"/>
                  <a:gd name="csY14" fmla="*/ 772259 h 772259"/>
                  <a:gd name="csX15" fmla="*/ 83311 w 2146104"/>
                  <a:gd name="csY15" fmla="*/ 750912 h 772259"/>
                  <a:gd name="csX16" fmla="*/ 70611 w 2146104"/>
                  <a:gd name="csY16" fmla="*/ 712812 h 772259"/>
                  <a:gd name="csX17" fmla="*/ 54736 w 2146104"/>
                  <a:gd name="csY17" fmla="*/ 674712 h 772259"/>
                  <a:gd name="csX18" fmla="*/ 0 w 2146104"/>
                  <a:gd name="csY18" fmla="*/ 644303 h 772259"/>
                  <a:gd name="csX19" fmla="*/ 43153 w 2146104"/>
                  <a:gd name="csY19" fmla="*/ 548407 h 772259"/>
                  <a:gd name="csX20" fmla="*/ 83049 w 2146104"/>
                  <a:gd name="csY20" fmla="*/ 483932 h 772259"/>
                  <a:gd name="csX21" fmla="*/ 258424 w 2146104"/>
                  <a:gd name="csY21" fmla="*/ 322738 h 772259"/>
                  <a:gd name="csX22" fmla="*/ 523155 w 2146104"/>
                  <a:gd name="csY22" fmla="*/ 289341 h 772259"/>
                  <a:gd name="csX23" fmla="*/ 889635 w 2146104"/>
                  <a:gd name="csY23" fmla="*/ 247531 h 772259"/>
                  <a:gd name="csX24" fmla="*/ 1285401 w 2146104"/>
                  <a:gd name="csY24" fmla="*/ 66966 h 772259"/>
                  <a:gd name="csX25" fmla="*/ 1577212 w 2146104"/>
                  <a:gd name="csY25" fmla="*/ 38754 h 772259"/>
                  <a:gd name="csX0" fmla="*/ 1577212 w 2153149"/>
                  <a:gd name="csY0" fmla="*/ 53488 h 786993"/>
                  <a:gd name="csX1" fmla="*/ 1970891 w 2153149"/>
                  <a:gd name="csY1" fmla="*/ 18730 h 786993"/>
                  <a:gd name="csX2" fmla="*/ 2139894 w 2153149"/>
                  <a:gd name="csY2" fmla="*/ 376114 h 786993"/>
                  <a:gd name="csX3" fmla="*/ 1638070 w 2153149"/>
                  <a:gd name="csY3" fmla="*/ 369237 h 786993"/>
                  <a:gd name="csX4" fmla="*/ 1117593 w 2153149"/>
                  <a:gd name="csY4" fmla="*/ 349965 h 786993"/>
                  <a:gd name="csX5" fmla="*/ 779483 w 2153149"/>
                  <a:gd name="csY5" fmla="*/ 450242 h 786993"/>
                  <a:gd name="csX6" fmla="*/ 571576 w 2153149"/>
                  <a:gd name="csY6" fmla="*/ 527948 h 786993"/>
                  <a:gd name="csX7" fmla="*/ 401439 w 2153149"/>
                  <a:gd name="csY7" fmla="*/ 721505 h 786993"/>
                  <a:gd name="csX8" fmla="*/ 230460 w 2153149"/>
                  <a:gd name="csY8" fmla="*/ 752425 h 786993"/>
                  <a:gd name="csX9" fmla="*/ 161001 w 2153149"/>
                  <a:gd name="csY9" fmla="*/ 769063 h 786993"/>
                  <a:gd name="csX10" fmla="*/ 140461 w 2153149"/>
                  <a:gd name="csY10" fmla="*/ 771997 h 786993"/>
                  <a:gd name="csX11" fmla="*/ 121372 w 2153149"/>
                  <a:gd name="csY11" fmla="*/ 782496 h 786993"/>
                  <a:gd name="csX12" fmla="*/ 115576 w 2153149"/>
                  <a:gd name="csY12" fmla="*/ 784469 h 786993"/>
                  <a:gd name="csX13" fmla="*/ 119265 w 2153149"/>
                  <a:gd name="csY13" fmla="*/ 783655 h 786993"/>
                  <a:gd name="csX14" fmla="*/ 113197 w 2153149"/>
                  <a:gd name="csY14" fmla="*/ 786993 h 786993"/>
                  <a:gd name="csX15" fmla="*/ 83311 w 2153149"/>
                  <a:gd name="csY15" fmla="*/ 765646 h 786993"/>
                  <a:gd name="csX16" fmla="*/ 70611 w 2153149"/>
                  <a:gd name="csY16" fmla="*/ 727546 h 786993"/>
                  <a:gd name="csX17" fmla="*/ 54736 w 2153149"/>
                  <a:gd name="csY17" fmla="*/ 689446 h 786993"/>
                  <a:gd name="csX18" fmla="*/ 0 w 2153149"/>
                  <a:gd name="csY18" fmla="*/ 659037 h 786993"/>
                  <a:gd name="csX19" fmla="*/ 43153 w 2153149"/>
                  <a:gd name="csY19" fmla="*/ 563141 h 786993"/>
                  <a:gd name="csX20" fmla="*/ 83049 w 2153149"/>
                  <a:gd name="csY20" fmla="*/ 498666 h 786993"/>
                  <a:gd name="csX21" fmla="*/ 258424 w 2153149"/>
                  <a:gd name="csY21" fmla="*/ 337472 h 786993"/>
                  <a:gd name="csX22" fmla="*/ 523155 w 2153149"/>
                  <a:gd name="csY22" fmla="*/ 304075 h 786993"/>
                  <a:gd name="csX23" fmla="*/ 889635 w 2153149"/>
                  <a:gd name="csY23" fmla="*/ 262265 h 786993"/>
                  <a:gd name="csX24" fmla="*/ 1285401 w 2153149"/>
                  <a:gd name="csY24" fmla="*/ 81700 h 786993"/>
                  <a:gd name="csX25" fmla="*/ 1577212 w 2153149"/>
                  <a:gd name="csY25" fmla="*/ 53488 h 786993"/>
                  <a:gd name="csX0" fmla="*/ 1577212 w 2199678"/>
                  <a:gd name="csY0" fmla="*/ 53488 h 786993"/>
                  <a:gd name="csX1" fmla="*/ 1970891 w 2199678"/>
                  <a:gd name="csY1" fmla="*/ 18730 h 786993"/>
                  <a:gd name="csX2" fmla="*/ 2139894 w 2199678"/>
                  <a:gd name="csY2" fmla="*/ 376114 h 786993"/>
                  <a:gd name="csX3" fmla="*/ 1638070 w 2199678"/>
                  <a:gd name="csY3" fmla="*/ 369237 h 786993"/>
                  <a:gd name="csX4" fmla="*/ 1117593 w 2199678"/>
                  <a:gd name="csY4" fmla="*/ 349965 h 786993"/>
                  <a:gd name="csX5" fmla="*/ 779483 w 2199678"/>
                  <a:gd name="csY5" fmla="*/ 450242 h 786993"/>
                  <a:gd name="csX6" fmla="*/ 571576 w 2199678"/>
                  <a:gd name="csY6" fmla="*/ 527948 h 786993"/>
                  <a:gd name="csX7" fmla="*/ 401439 w 2199678"/>
                  <a:gd name="csY7" fmla="*/ 721505 h 786993"/>
                  <a:gd name="csX8" fmla="*/ 230460 w 2199678"/>
                  <a:gd name="csY8" fmla="*/ 752425 h 786993"/>
                  <a:gd name="csX9" fmla="*/ 161001 w 2199678"/>
                  <a:gd name="csY9" fmla="*/ 769063 h 786993"/>
                  <a:gd name="csX10" fmla="*/ 140461 w 2199678"/>
                  <a:gd name="csY10" fmla="*/ 771997 h 786993"/>
                  <a:gd name="csX11" fmla="*/ 121372 w 2199678"/>
                  <a:gd name="csY11" fmla="*/ 782496 h 786993"/>
                  <a:gd name="csX12" fmla="*/ 115576 w 2199678"/>
                  <a:gd name="csY12" fmla="*/ 784469 h 786993"/>
                  <a:gd name="csX13" fmla="*/ 119265 w 2199678"/>
                  <a:gd name="csY13" fmla="*/ 783655 h 786993"/>
                  <a:gd name="csX14" fmla="*/ 113197 w 2199678"/>
                  <a:gd name="csY14" fmla="*/ 786993 h 786993"/>
                  <a:gd name="csX15" fmla="*/ 83311 w 2199678"/>
                  <a:gd name="csY15" fmla="*/ 765646 h 786993"/>
                  <a:gd name="csX16" fmla="*/ 70611 w 2199678"/>
                  <a:gd name="csY16" fmla="*/ 727546 h 786993"/>
                  <a:gd name="csX17" fmla="*/ 54736 w 2199678"/>
                  <a:gd name="csY17" fmla="*/ 689446 h 786993"/>
                  <a:gd name="csX18" fmla="*/ 0 w 2199678"/>
                  <a:gd name="csY18" fmla="*/ 659037 h 786993"/>
                  <a:gd name="csX19" fmla="*/ 43153 w 2199678"/>
                  <a:gd name="csY19" fmla="*/ 563141 h 786993"/>
                  <a:gd name="csX20" fmla="*/ 83049 w 2199678"/>
                  <a:gd name="csY20" fmla="*/ 498666 h 786993"/>
                  <a:gd name="csX21" fmla="*/ 258424 w 2199678"/>
                  <a:gd name="csY21" fmla="*/ 337472 h 786993"/>
                  <a:gd name="csX22" fmla="*/ 523155 w 2199678"/>
                  <a:gd name="csY22" fmla="*/ 304075 h 786993"/>
                  <a:gd name="csX23" fmla="*/ 889635 w 2199678"/>
                  <a:gd name="csY23" fmla="*/ 262265 h 786993"/>
                  <a:gd name="csX24" fmla="*/ 1285401 w 2199678"/>
                  <a:gd name="csY24" fmla="*/ 81700 h 786993"/>
                  <a:gd name="csX25" fmla="*/ 1577212 w 2199678"/>
                  <a:gd name="csY25" fmla="*/ 53488 h 786993"/>
                  <a:gd name="csX0" fmla="*/ 1568503 w 2199880"/>
                  <a:gd name="csY0" fmla="*/ 8445 h 820323"/>
                  <a:gd name="csX1" fmla="*/ 1970891 w 2199880"/>
                  <a:gd name="csY1" fmla="*/ 52060 h 820323"/>
                  <a:gd name="csX2" fmla="*/ 2139894 w 2199880"/>
                  <a:gd name="csY2" fmla="*/ 409444 h 820323"/>
                  <a:gd name="csX3" fmla="*/ 1638070 w 2199880"/>
                  <a:gd name="csY3" fmla="*/ 402567 h 820323"/>
                  <a:gd name="csX4" fmla="*/ 1117593 w 2199880"/>
                  <a:gd name="csY4" fmla="*/ 383295 h 820323"/>
                  <a:gd name="csX5" fmla="*/ 779483 w 2199880"/>
                  <a:gd name="csY5" fmla="*/ 483572 h 820323"/>
                  <a:gd name="csX6" fmla="*/ 571576 w 2199880"/>
                  <a:gd name="csY6" fmla="*/ 561278 h 820323"/>
                  <a:gd name="csX7" fmla="*/ 401439 w 2199880"/>
                  <a:gd name="csY7" fmla="*/ 754835 h 820323"/>
                  <a:gd name="csX8" fmla="*/ 230460 w 2199880"/>
                  <a:gd name="csY8" fmla="*/ 785755 h 820323"/>
                  <a:gd name="csX9" fmla="*/ 161001 w 2199880"/>
                  <a:gd name="csY9" fmla="*/ 802393 h 820323"/>
                  <a:gd name="csX10" fmla="*/ 140461 w 2199880"/>
                  <a:gd name="csY10" fmla="*/ 805327 h 820323"/>
                  <a:gd name="csX11" fmla="*/ 121372 w 2199880"/>
                  <a:gd name="csY11" fmla="*/ 815826 h 820323"/>
                  <a:gd name="csX12" fmla="*/ 115576 w 2199880"/>
                  <a:gd name="csY12" fmla="*/ 817799 h 820323"/>
                  <a:gd name="csX13" fmla="*/ 119265 w 2199880"/>
                  <a:gd name="csY13" fmla="*/ 816985 h 820323"/>
                  <a:gd name="csX14" fmla="*/ 113197 w 2199880"/>
                  <a:gd name="csY14" fmla="*/ 820323 h 820323"/>
                  <a:gd name="csX15" fmla="*/ 83311 w 2199880"/>
                  <a:gd name="csY15" fmla="*/ 798976 h 820323"/>
                  <a:gd name="csX16" fmla="*/ 70611 w 2199880"/>
                  <a:gd name="csY16" fmla="*/ 760876 h 820323"/>
                  <a:gd name="csX17" fmla="*/ 54736 w 2199880"/>
                  <a:gd name="csY17" fmla="*/ 722776 h 820323"/>
                  <a:gd name="csX18" fmla="*/ 0 w 2199880"/>
                  <a:gd name="csY18" fmla="*/ 692367 h 820323"/>
                  <a:gd name="csX19" fmla="*/ 43153 w 2199880"/>
                  <a:gd name="csY19" fmla="*/ 596471 h 820323"/>
                  <a:gd name="csX20" fmla="*/ 83049 w 2199880"/>
                  <a:gd name="csY20" fmla="*/ 531996 h 820323"/>
                  <a:gd name="csX21" fmla="*/ 258424 w 2199880"/>
                  <a:gd name="csY21" fmla="*/ 370802 h 820323"/>
                  <a:gd name="csX22" fmla="*/ 523155 w 2199880"/>
                  <a:gd name="csY22" fmla="*/ 337405 h 820323"/>
                  <a:gd name="csX23" fmla="*/ 889635 w 2199880"/>
                  <a:gd name="csY23" fmla="*/ 295595 h 820323"/>
                  <a:gd name="csX24" fmla="*/ 1285401 w 2199880"/>
                  <a:gd name="csY24" fmla="*/ 115030 h 820323"/>
                  <a:gd name="csX25" fmla="*/ 1568503 w 2199880"/>
                  <a:gd name="csY25" fmla="*/ 8445 h 820323"/>
                  <a:gd name="csX0" fmla="*/ 1568503 w 2199879"/>
                  <a:gd name="csY0" fmla="*/ 93383 h 905261"/>
                  <a:gd name="csX1" fmla="*/ 1970891 w 2199879"/>
                  <a:gd name="csY1" fmla="*/ 136998 h 905261"/>
                  <a:gd name="csX2" fmla="*/ 2139894 w 2199879"/>
                  <a:gd name="csY2" fmla="*/ 494382 h 905261"/>
                  <a:gd name="csX3" fmla="*/ 1638070 w 2199879"/>
                  <a:gd name="csY3" fmla="*/ 487505 h 905261"/>
                  <a:gd name="csX4" fmla="*/ 1117593 w 2199879"/>
                  <a:gd name="csY4" fmla="*/ 468233 h 905261"/>
                  <a:gd name="csX5" fmla="*/ 779483 w 2199879"/>
                  <a:gd name="csY5" fmla="*/ 568510 h 905261"/>
                  <a:gd name="csX6" fmla="*/ 571576 w 2199879"/>
                  <a:gd name="csY6" fmla="*/ 646216 h 905261"/>
                  <a:gd name="csX7" fmla="*/ 401439 w 2199879"/>
                  <a:gd name="csY7" fmla="*/ 839773 h 905261"/>
                  <a:gd name="csX8" fmla="*/ 230460 w 2199879"/>
                  <a:gd name="csY8" fmla="*/ 870693 h 905261"/>
                  <a:gd name="csX9" fmla="*/ 161001 w 2199879"/>
                  <a:gd name="csY9" fmla="*/ 887331 h 905261"/>
                  <a:gd name="csX10" fmla="*/ 140461 w 2199879"/>
                  <a:gd name="csY10" fmla="*/ 890265 h 905261"/>
                  <a:gd name="csX11" fmla="*/ 121372 w 2199879"/>
                  <a:gd name="csY11" fmla="*/ 900764 h 905261"/>
                  <a:gd name="csX12" fmla="*/ 115576 w 2199879"/>
                  <a:gd name="csY12" fmla="*/ 902737 h 905261"/>
                  <a:gd name="csX13" fmla="*/ 119265 w 2199879"/>
                  <a:gd name="csY13" fmla="*/ 901923 h 905261"/>
                  <a:gd name="csX14" fmla="*/ 113197 w 2199879"/>
                  <a:gd name="csY14" fmla="*/ 905261 h 905261"/>
                  <a:gd name="csX15" fmla="*/ 83311 w 2199879"/>
                  <a:gd name="csY15" fmla="*/ 883914 h 905261"/>
                  <a:gd name="csX16" fmla="*/ 70611 w 2199879"/>
                  <a:gd name="csY16" fmla="*/ 845814 h 905261"/>
                  <a:gd name="csX17" fmla="*/ 54736 w 2199879"/>
                  <a:gd name="csY17" fmla="*/ 807714 h 905261"/>
                  <a:gd name="csX18" fmla="*/ 0 w 2199879"/>
                  <a:gd name="csY18" fmla="*/ 777305 h 905261"/>
                  <a:gd name="csX19" fmla="*/ 43153 w 2199879"/>
                  <a:gd name="csY19" fmla="*/ 681409 h 905261"/>
                  <a:gd name="csX20" fmla="*/ 83049 w 2199879"/>
                  <a:gd name="csY20" fmla="*/ 616934 h 905261"/>
                  <a:gd name="csX21" fmla="*/ 258424 w 2199879"/>
                  <a:gd name="csY21" fmla="*/ 455740 h 905261"/>
                  <a:gd name="csX22" fmla="*/ 523155 w 2199879"/>
                  <a:gd name="csY22" fmla="*/ 422343 h 905261"/>
                  <a:gd name="csX23" fmla="*/ 889635 w 2199879"/>
                  <a:gd name="csY23" fmla="*/ 380533 h 905261"/>
                  <a:gd name="csX24" fmla="*/ 1285401 w 2199879"/>
                  <a:gd name="csY24" fmla="*/ 199968 h 905261"/>
                  <a:gd name="csX25" fmla="*/ 1568503 w 2199879"/>
                  <a:gd name="csY25" fmla="*/ 93383 h 905261"/>
                  <a:gd name="csX0" fmla="*/ 1568503 w 2199879"/>
                  <a:gd name="csY0" fmla="*/ 23795 h 835673"/>
                  <a:gd name="csX1" fmla="*/ 1970891 w 2199879"/>
                  <a:gd name="csY1" fmla="*/ 67410 h 835673"/>
                  <a:gd name="csX2" fmla="*/ 2139894 w 2199879"/>
                  <a:gd name="csY2" fmla="*/ 424794 h 835673"/>
                  <a:gd name="csX3" fmla="*/ 1638070 w 2199879"/>
                  <a:gd name="csY3" fmla="*/ 417917 h 835673"/>
                  <a:gd name="csX4" fmla="*/ 1117593 w 2199879"/>
                  <a:gd name="csY4" fmla="*/ 398645 h 835673"/>
                  <a:gd name="csX5" fmla="*/ 779483 w 2199879"/>
                  <a:gd name="csY5" fmla="*/ 498922 h 835673"/>
                  <a:gd name="csX6" fmla="*/ 571576 w 2199879"/>
                  <a:gd name="csY6" fmla="*/ 576628 h 835673"/>
                  <a:gd name="csX7" fmla="*/ 401439 w 2199879"/>
                  <a:gd name="csY7" fmla="*/ 770185 h 835673"/>
                  <a:gd name="csX8" fmla="*/ 230460 w 2199879"/>
                  <a:gd name="csY8" fmla="*/ 801105 h 835673"/>
                  <a:gd name="csX9" fmla="*/ 161001 w 2199879"/>
                  <a:gd name="csY9" fmla="*/ 817743 h 835673"/>
                  <a:gd name="csX10" fmla="*/ 140461 w 2199879"/>
                  <a:gd name="csY10" fmla="*/ 820677 h 835673"/>
                  <a:gd name="csX11" fmla="*/ 121372 w 2199879"/>
                  <a:gd name="csY11" fmla="*/ 831176 h 835673"/>
                  <a:gd name="csX12" fmla="*/ 115576 w 2199879"/>
                  <a:gd name="csY12" fmla="*/ 833149 h 835673"/>
                  <a:gd name="csX13" fmla="*/ 119265 w 2199879"/>
                  <a:gd name="csY13" fmla="*/ 832335 h 835673"/>
                  <a:gd name="csX14" fmla="*/ 113197 w 2199879"/>
                  <a:gd name="csY14" fmla="*/ 835673 h 835673"/>
                  <a:gd name="csX15" fmla="*/ 83311 w 2199879"/>
                  <a:gd name="csY15" fmla="*/ 814326 h 835673"/>
                  <a:gd name="csX16" fmla="*/ 70611 w 2199879"/>
                  <a:gd name="csY16" fmla="*/ 776226 h 835673"/>
                  <a:gd name="csX17" fmla="*/ 54736 w 2199879"/>
                  <a:gd name="csY17" fmla="*/ 738126 h 835673"/>
                  <a:gd name="csX18" fmla="*/ 0 w 2199879"/>
                  <a:gd name="csY18" fmla="*/ 707717 h 835673"/>
                  <a:gd name="csX19" fmla="*/ 43153 w 2199879"/>
                  <a:gd name="csY19" fmla="*/ 611821 h 835673"/>
                  <a:gd name="csX20" fmla="*/ 83049 w 2199879"/>
                  <a:gd name="csY20" fmla="*/ 547346 h 835673"/>
                  <a:gd name="csX21" fmla="*/ 258424 w 2199879"/>
                  <a:gd name="csY21" fmla="*/ 386152 h 835673"/>
                  <a:gd name="csX22" fmla="*/ 523155 w 2199879"/>
                  <a:gd name="csY22" fmla="*/ 352755 h 835673"/>
                  <a:gd name="csX23" fmla="*/ 889635 w 2199879"/>
                  <a:gd name="csY23" fmla="*/ 310945 h 835673"/>
                  <a:gd name="csX24" fmla="*/ 1285401 w 2199879"/>
                  <a:gd name="csY24" fmla="*/ 130380 h 835673"/>
                  <a:gd name="csX25" fmla="*/ 1568503 w 2199879"/>
                  <a:gd name="csY25" fmla="*/ 23795 h 835673"/>
                  <a:gd name="csX0" fmla="*/ 1568503 w 2199879"/>
                  <a:gd name="csY0" fmla="*/ 124338 h 936216"/>
                  <a:gd name="csX1" fmla="*/ 1970891 w 2199879"/>
                  <a:gd name="csY1" fmla="*/ 167953 h 936216"/>
                  <a:gd name="csX2" fmla="*/ 2139894 w 2199879"/>
                  <a:gd name="csY2" fmla="*/ 525337 h 936216"/>
                  <a:gd name="csX3" fmla="*/ 1638070 w 2199879"/>
                  <a:gd name="csY3" fmla="*/ 518460 h 936216"/>
                  <a:gd name="csX4" fmla="*/ 1117593 w 2199879"/>
                  <a:gd name="csY4" fmla="*/ 499188 h 936216"/>
                  <a:gd name="csX5" fmla="*/ 779483 w 2199879"/>
                  <a:gd name="csY5" fmla="*/ 599465 h 936216"/>
                  <a:gd name="csX6" fmla="*/ 571576 w 2199879"/>
                  <a:gd name="csY6" fmla="*/ 677171 h 936216"/>
                  <a:gd name="csX7" fmla="*/ 401439 w 2199879"/>
                  <a:gd name="csY7" fmla="*/ 870728 h 936216"/>
                  <a:gd name="csX8" fmla="*/ 230460 w 2199879"/>
                  <a:gd name="csY8" fmla="*/ 901648 h 936216"/>
                  <a:gd name="csX9" fmla="*/ 161001 w 2199879"/>
                  <a:gd name="csY9" fmla="*/ 918286 h 936216"/>
                  <a:gd name="csX10" fmla="*/ 140461 w 2199879"/>
                  <a:gd name="csY10" fmla="*/ 921220 h 936216"/>
                  <a:gd name="csX11" fmla="*/ 121372 w 2199879"/>
                  <a:gd name="csY11" fmla="*/ 931719 h 936216"/>
                  <a:gd name="csX12" fmla="*/ 115576 w 2199879"/>
                  <a:gd name="csY12" fmla="*/ 933692 h 936216"/>
                  <a:gd name="csX13" fmla="*/ 119265 w 2199879"/>
                  <a:gd name="csY13" fmla="*/ 932878 h 936216"/>
                  <a:gd name="csX14" fmla="*/ 113197 w 2199879"/>
                  <a:gd name="csY14" fmla="*/ 936216 h 936216"/>
                  <a:gd name="csX15" fmla="*/ 83311 w 2199879"/>
                  <a:gd name="csY15" fmla="*/ 914869 h 936216"/>
                  <a:gd name="csX16" fmla="*/ 70611 w 2199879"/>
                  <a:gd name="csY16" fmla="*/ 876769 h 936216"/>
                  <a:gd name="csX17" fmla="*/ 54736 w 2199879"/>
                  <a:gd name="csY17" fmla="*/ 838669 h 936216"/>
                  <a:gd name="csX18" fmla="*/ 0 w 2199879"/>
                  <a:gd name="csY18" fmla="*/ 808260 h 936216"/>
                  <a:gd name="csX19" fmla="*/ 43153 w 2199879"/>
                  <a:gd name="csY19" fmla="*/ 712364 h 936216"/>
                  <a:gd name="csX20" fmla="*/ 83049 w 2199879"/>
                  <a:gd name="csY20" fmla="*/ 647889 h 936216"/>
                  <a:gd name="csX21" fmla="*/ 258424 w 2199879"/>
                  <a:gd name="csY21" fmla="*/ 486695 h 936216"/>
                  <a:gd name="csX22" fmla="*/ 523155 w 2199879"/>
                  <a:gd name="csY22" fmla="*/ 453298 h 936216"/>
                  <a:gd name="csX23" fmla="*/ 889635 w 2199879"/>
                  <a:gd name="csY23" fmla="*/ 411488 h 936216"/>
                  <a:gd name="csX24" fmla="*/ 1285401 w 2199879"/>
                  <a:gd name="csY24" fmla="*/ 230923 h 936216"/>
                  <a:gd name="csX25" fmla="*/ 1568503 w 2199879"/>
                  <a:gd name="csY25" fmla="*/ 124338 h 936216"/>
                  <a:gd name="csX0" fmla="*/ 1568503 w 2199879"/>
                  <a:gd name="csY0" fmla="*/ 124338 h 936216"/>
                  <a:gd name="csX1" fmla="*/ 1970891 w 2199879"/>
                  <a:gd name="csY1" fmla="*/ 167953 h 936216"/>
                  <a:gd name="csX2" fmla="*/ 2139894 w 2199879"/>
                  <a:gd name="csY2" fmla="*/ 525337 h 936216"/>
                  <a:gd name="csX3" fmla="*/ 1638070 w 2199879"/>
                  <a:gd name="csY3" fmla="*/ 518460 h 936216"/>
                  <a:gd name="csX4" fmla="*/ 1117593 w 2199879"/>
                  <a:gd name="csY4" fmla="*/ 499188 h 936216"/>
                  <a:gd name="csX5" fmla="*/ 779483 w 2199879"/>
                  <a:gd name="csY5" fmla="*/ 599465 h 936216"/>
                  <a:gd name="csX6" fmla="*/ 571576 w 2199879"/>
                  <a:gd name="csY6" fmla="*/ 677171 h 936216"/>
                  <a:gd name="csX7" fmla="*/ 401439 w 2199879"/>
                  <a:gd name="csY7" fmla="*/ 870728 h 936216"/>
                  <a:gd name="csX8" fmla="*/ 230460 w 2199879"/>
                  <a:gd name="csY8" fmla="*/ 901648 h 936216"/>
                  <a:gd name="csX9" fmla="*/ 161001 w 2199879"/>
                  <a:gd name="csY9" fmla="*/ 918286 h 936216"/>
                  <a:gd name="csX10" fmla="*/ 140461 w 2199879"/>
                  <a:gd name="csY10" fmla="*/ 921220 h 936216"/>
                  <a:gd name="csX11" fmla="*/ 121372 w 2199879"/>
                  <a:gd name="csY11" fmla="*/ 931719 h 936216"/>
                  <a:gd name="csX12" fmla="*/ 115576 w 2199879"/>
                  <a:gd name="csY12" fmla="*/ 933692 h 936216"/>
                  <a:gd name="csX13" fmla="*/ 119265 w 2199879"/>
                  <a:gd name="csY13" fmla="*/ 932878 h 936216"/>
                  <a:gd name="csX14" fmla="*/ 113197 w 2199879"/>
                  <a:gd name="csY14" fmla="*/ 936216 h 936216"/>
                  <a:gd name="csX15" fmla="*/ 83311 w 2199879"/>
                  <a:gd name="csY15" fmla="*/ 914869 h 936216"/>
                  <a:gd name="csX16" fmla="*/ 70611 w 2199879"/>
                  <a:gd name="csY16" fmla="*/ 876769 h 936216"/>
                  <a:gd name="csX17" fmla="*/ 54736 w 2199879"/>
                  <a:gd name="csY17" fmla="*/ 838669 h 936216"/>
                  <a:gd name="csX18" fmla="*/ 0 w 2199879"/>
                  <a:gd name="csY18" fmla="*/ 808260 h 936216"/>
                  <a:gd name="csX19" fmla="*/ 43153 w 2199879"/>
                  <a:gd name="csY19" fmla="*/ 712364 h 936216"/>
                  <a:gd name="csX20" fmla="*/ 83049 w 2199879"/>
                  <a:gd name="csY20" fmla="*/ 647889 h 936216"/>
                  <a:gd name="csX21" fmla="*/ 258424 w 2199879"/>
                  <a:gd name="csY21" fmla="*/ 486695 h 936216"/>
                  <a:gd name="csX22" fmla="*/ 523155 w 2199879"/>
                  <a:gd name="csY22" fmla="*/ 453298 h 936216"/>
                  <a:gd name="csX23" fmla="*/ 889635 w 2199879"/>
                  <a:gd name="csY23" fmla="*/ 411488 h 936216"/>
                  <a:gd name="csX24" fmla="*/ 1285401 w 2199879"/>
                  <a:gd name="csY24" fmla="*/ 230923 h 936216"/>
                  <a:gd name="csX25" fmla="*/ 1568503 w 2199879"/>
                  <a:gd name="csY25" fmla="*/ 124338 h 936216"/>
                  <a:gd name="csX0" fmla="*/ 1568503 w 2199879"/>
                  <a:gd name="csY0" fmla="*/ 18018 h 829896"/>
                  <a:gd name="csX1" fmla="*/ 1970891 w 2199879"/>
                  <a:gd name="csY1" fmla="*/ 61633 h 829896"/>
                  <a:gd name="csX2" fmla="*/ 2139894 w 2199879"/>
                  <a:gd name="csY2" fmla="*/ 419017 h 829896"/>
                  <a:gd name="csX3" fmla="*/ 1638070 w 2199879"/>
                  <a:gd name="csY3" fmla="*/ 412140 h 829896"/>
                  <a:gd name="csX4" fmla="*/ 1117593 w 2199879"/>
                  <a:gd name="csY4" fmla="*/ 392868 h 829896"/>
                  <a:gd name="csX5" fmla="*/ 779483 w 2199879"/>
                  <a:gd name="csY5" fmla="*/ 493145 h 829896"/>
                  <a:gd name="csX6" fmla="*/ 571576 w 2199879"/>
                  <a:gd name="csY6" fmla="*/ 570851 h 829896"/>
                  <a:gd name="csX7" fmla="*/ 401439 w 2199879"/>
                  <a:gd name="csY7" fmla="*/ 764408 h 829896"/>
                  <a:gd name="csX8" fmla="*/ 230460 w 2199879"/>
                  <a:gd name="csY8" fmla="*/ 795328 h 829896"/>
                  <a:gd name="csX9" fmla="*/ 161001 w 2199879"/>
                  <a:gd name="csY9" fmla="*/ 811966 h 829896"/>
                  <a:gd name="csX10" fmla="*/ 140461 w 2199879"/>
                  <a:gd name="csY10" fmla="*/ 814900 h 829896"/>
                  <a:gd name="csX11" fmla="*/ 121372 w 2199879"/>
                  <a:gd name="csY11" fmla="*/ 825399 h 829896"/>
                  <a:gd name="csX12" fmla="*/ 115576 w 2199879"/>
                  <a:gd name="csY12" fmla="*/ 827372 h 829896"/>
                  <a:gd name="csX13" fmla="*/ 119265 w 2199879"/>
                  <a:gd name="csY13" fmla="*/ 826558 h 829896"/>
                  <a:gd name="csX14" fmla="*/ 113197 w 2199879"/>
                  <a:gd name="csY14" fmla="*/ 829896 h 829896"/>
                  <a:gd name="csX15" fmla="*/ 83311 w 2199879"/>
                  <a:gd name="csY15" fmla="*/ 808549 h 829896"/>
                  <a:gd name="csX16" fmla="*/ 70611 w 2199879"/>
                  <a:gd name="csY16" fmla="*/ 770449 h 829896"/>
                  <a:gd name="csX17" fmla="*/ 54736 w 2199879"/>
                  <a:gd name="csY17" fmla="*/ 732349 h 829896"/>
                  <a:gd name="csX18" fmla="*/ 0 w 2199879"/>
                  <a:gd name="csY18" fmla="*/ 701940 h 829896"/>
                  <a:gd name="csX19" fmla="*/ 43153 w 2199879"/>
                  <a:gd name="csY19" fmla="*/ 606044 h 829896"/>
                  <a:gd name="csX20" fmla="*/ 83049 w 2199879"/>
                  <a:gd name="csY20" fmla="*/ 541569 h 829896"/>
                  <a:gd name="csX21" fmla="*/ 258424 w 2199879"/>
                  <a:gd name="csY21" fmla="*/ 380375 h 829896"/>
                  <a:gd name="csX22" fmla="*/ 523155 w 2199879"/>
                  <a:gd name="csY22" fmla="*/ 346978 h 829896"/>
                  <a:gd name="csX23" fmla="*/ 889635 w 2199879"/>
                  <a:gd name="csY23" fmla="*/ 305168 h 829896"/>
                  <a:gd name="csX24" fmla="*/ 1285401 w 2199879"/>
                  <a:gd name="csY24" fmla="*/ 124603 h 829896"/>
                  <a:gd name="csX25" fmla="*/ 1568503 w 2199879"/>
                  <a:gd name="csY25" fmla="*/ 18018 h 829896"/>
                  <a:gd name="csX0" fmla="*/ 1616397 w 2198789"/>
                  <a:gd name="csY0" fmla="*/ 11575 h 858285"/>
                  <a:gd name="csX1" fmla="*/ 1970891 w 2198789"/>
                  <a:gd name="csY1" fmla="*/ 90022 h 858285"/>
                  <a:gd name="csX2" fmla="*/ 2139894 w 2198789"/>
                  <a:gd name="csY2" fmla="*/ 447406 h 858285"/>
                  <a:gd name="csX3" fmla="*/ 1638070 w 2198789"/>
                  <a:gd name="csY3" fmla="*/ 440529 h 858285"/>
                  <a:gd name="csX4" fmla="*/ 1117593 w 2198789"/>
                  <a:gd name="csY4" fmla="*/ 421257 h 858285"/>
                  <a:gd name="csX5" fmla="*/ 779483 w 2198789"/>
                  <a:gd name="csY5" fmla="*/ 521534 h 858285"/>
                  <a:gd name="csX6" fmla="*/ 571576 w 2198789"/>
                  <a:gd name="csY6" fmla="*/ 599240 h 858285"/>
                  <a:gd name="csX7" fmla="*/ 401439 w 2198789"/>
                  <a:gd name="csY7" fmla="*/ 792797 h 858285"/>
                  <a:gd name="csX8" fmla="*/ 230460 w 2198789"/>
                  <a:gd name="csY8" fmla="*/ 823717 h 858285"/>
                  <a:gd name="csX9" fmla="*/ 161001 w 2198789"/>
                  <a:gd name="csY9" fmla="*/ 840355 h 858285"/>
                  <a:gd name="csX10" fmla="*/ 140461 w 2198789"/>
                  <a:gd name="csY10" fmla="*/ 843289 h 858285"/>
                  <a:gd name="csX11" fmla="*/ 121372 w 2198789"/>
                  <a:gd name="csY11" fmla="*/ 853788 h 858285"/>
                  <a:gd name="csX12" fmla="*/ 115576 w 2198789"/>
                  <a:gd name="csY12" fmla="*/ 855761 h 858285"/>
                  <a:gd name="csX13" fmla="*/ 119265 w 2198789"/>
                  <a:gd name="csY13" fmla="*/ 854947 h 858285"/>
                  <a:gd name="csX14" fmla="*/ 113197 w 2198789"/>
                  <a:gd name="csY14" fmla="*/ 858285 h 858285"/>
                  <a:gd name="csX15" fmla="*/ 83311 w 2198789"/>
                  <a:gd name="csY15" fmla="*/ 836938 h 858285"/>
                  <a:gd name="csX16" fmla="*/ 70611 w 2198789"/>
                  <a:gd name="csY16" fmla="*/ 798838 h 858285"/>
                  <a:gd name="csX17" fmla="*/ 54736 w 2198789"/>
                  <a:gd name="csY17" fmla="*/ 760738 h 858285"/>
                  <a:gd name="csX18" fmla="*/ 0 w 2198789"/>
                  <a:gd name="csY18" fmla="*/ 730329 h 858285"/>
                  <a:gd name="csX19" fmla="*/ 43153 w 2198789"/>
                  <a:gd name="csY19" fmla="*/ 634433 h 858285"/>
                  <a:gd name="csX20" fmla="*/ 83049 w 2198789"/>
                  <a:gd name="csY20" fmla="*/ 569958 h 858285"/>
                  <a:gd name="csX21" fmla="*/ 258424 w 2198789"/>
                  <a:gd name="csY21" fmla="*/ 408764 h 858285"/>
                  <a:gd name="csX22" fmla="*/ 523155 w 2198789"/>
                  <a:gd name="csY22" fmla="*/ 375367 h 858285"/>
                  <a:gd name="csX23" fmla="*/ 889635 w 2198789"/>
                  <a:gd name="csY23" fmla="*/ 333557 h 858285"/>
                  <a:gd name="csX24" fmla="*/ 1285401 w 2198789"/>
                  <a:gd name="csY24" fmla="*/ 152992 h 858285"/>
                  <a:gd name="csX25" fmla="*/ 1616397 w 2198789"/>
                  <a:gd name="csY25" fmla="*/ 11575 h 858285"/>
                  <a:gd name="csX0" fmla="*/ 1616397 w 2198789"/>
                  <a:gd name="csY0" fmla="*/ 91765 h 938475"/>
                  <a:gd name="csX1" fmla="*/ 1970891 w 2198789"/>
                  <a:gd name="csY1" fmla="*/ 170212 h 938475"/>
                  <a:gd name="csX2" fmla="*/ 2139894 w 2198789"/>
                  <a:gd name="csY2" fmla="*/ 527596 h 938475"/>
                  <a:gd name="csX3" fmla="*/ 1638070 w 2198789"/>
                  <a:gd name="csY3" fmla="*/ 520719 h 938475"/>
                  <a:gd name="csX4" fmla="*/ 1117593 w 2198789"/>
                  <a:gd name="csY4" fmla="*/ 501447 h 938475"/>
                  <a:gd name="csX5" fmla="*/ 779483 w 2198789"/>
                  <a:gd name="csY5" fmla="*/ 601724 h 938475"/>
                  <a:gd name="csX6" fmla="*/ 571576 w 2198789"/>
                  <a:gd name="csY6" fmla="*/ 679430 h 938475"/>
                  <a:gd name="csX7" fmla="*/ 401439 w 2198789"/>
                  <a:gd name="csY7" fmla="*/ 872987 h 938475"/>
                  <a:gd name="csX8" fmla="*/ 230460 w 2198789"/>
                  <a:gd name="csY8" fmla="*/ 903907 h 938475"/>
                  <a:gd name="csX9" fmla="*/ 161001 w 2198789"/>
                  <a:gd name="csY9" fmla="*/ 920545 h 938475"/>
                  <a:gd name="csX10" fmla="*/ 140461 w 2198789"/>
                  <a:gd name="csY10" fmla="*/ 923479 h 938475"/>
                  <a:gd name="csX11" fmla="*/ 121372 w 2198789"/>
                  <a:gd name="csY11" fmla="*/ 933978 h 938475"/>
                  <a:gd name="csX12" fmla="*/ 115576 w 2198789"/>
                  <a:gd name="csY12" fmla="*/ 935951 h 938475"/>
                  <a:gd name="csX13" fmla="*/ 119265 w 2198789"/>
                  <a:gd name="csY13" fmla="*/ 935137 h 938475"/>
                  <a:gd name="csX14" fmla="*/ 113197 w 2198789"/>
                  <a:gd name="csY14" fmla="*/ 938475 h 938475"/>
                  <a:gd name="csX15" fmla="*/ 83311 w 2198789"/>
                  <a:gd name="csY15" fmla="*/ 917128 h 938475"/>
                  <a:gd name="csX16" fmla="*/ 70611 w 2198789"/>
                  <a:gd name="csY16" fmla="*/ 879028 h 938475"/>
                  <a:gd name="csX17" fmla="*/ 54736 w 2198789"/>
                  <a:gd name="csY17" fmla="*/ 840928 h 938475"/>
                  <a:gd name="csX18" fmla="*/ 0 w 2198789"/>
                  <a:gd name="csY18" fmla="*/ 810519 h 938475"/>
                  <a:gd name="csX19" fmla="*/ 43153 w 2198789"/>
                  <a:gd name="csY19" fmla="*/ 714623 h 938475"/>
                  <a:gd name="csX20" fmla="*/ 83049 w 2198789"/>
                  <a:gd name="csY20" fmla="*/ 650148 h 938475"/>
                  <a:gd name="csX21" fmla="*/ 258424 w 2198789"/>
                  <a:gd name="csY21" fmla="*/ 488954 h 938475"/>
                  <a:gd name="csX22" fmla="*/ 523155 w 2198789"/>
                  <a:gd name="csY22" fmla="*/ 455557 h 938475"/>
                  <a:gd name="csX23" fmla="*/ 889635 w 2198789"/>
                  <a:gd name="csY23" fmla="*/ 413747 h 938475"/>
                  <a:gd name="csX24" fmla="*/ 1285401 w 2198789"/>
                  <a:gd name="csY24" fmla="*/ 233182 h 938475"/>
                  <a:gd name="csX25" fmla="*/ 1616397 w 2198789"/>
                  <a:gd name="csY25" fmla="*/ 91765 h 938475"/>
                  <a:gd name="csX0" fmla="*/ 1616397 w 2198789"/>
                  <a:gd name="csY0" fmla="*/ 39842 h 886552"/>
                  <a:gd name="csX1" fmla="*/ 1970891 w 2198789"/>
                  <a:gd name="csY1" fmla="*/ 118289 h 886552"/>
                  <a:gd name="csX2" fmla="*/ 2139894 w 2198789"/>
                  <a:gd name="csY2" fmla="*/ 475673 h 886552"/>
                  <a:gd name="csX3" fmla="*/ 1638070 w 2198789"/>
                  <a:gd name="csY3" fmla="*/ 468796 h 886552"/>
                  <a:gd name="csX4" fmla="*/ 1117593 w 2198789"/>
                  <a:gd name="csY4" fmla="*/ 449524 h 886552"/>
                  <a:gd name="csX5" fmla="*/ 779483 w 2198789"/>
                  <a:gd name="csY5" fmla="*/ 549801 h 886552"/>
                  <a:gd name="csX6" fmla="*/ 571576 w 2198789"/>
                  <a:gd name="csY6" fmla="*/ 627507 h 886552"/>
                  <a:gd name="csX7" fmla="*/ 401439 w 2198789"/>
                  <a:gd name="csY7" fmla="*/ 821064 h 886552"/>
                  <a:gd name="csX8" fmla="*/ 230460 w 2198789"/>
                  <a:gd name="csY8" fmla="*/ 851984 h 886552"/>
                  <a:gd name="csX9" fmla="*/ 161001 w 2198789"/>
                  <a:gd name="csY9" fmla="*/ 868622 h 886552"/>
                  <a:gd name="csX10" fmla="*/ 140461 w 2198789"/>
                  <a:gd name="csY10" fmla="*/ 871556 h 886552"/>
                  <a:gd name="csX11" fmla="*/ 121372 w 2198789"/>
                  <a:gd name="csY11" fmla="*/ 882055 h 886552"/>
                  <a:gd name="csX12" fmla="*/ 115576 w 2198789"/>
                  <a:gd name="csY12" fmla="*/ 884028 h 886552"/>
                  <a:gd name="csX13" fmla="*/ 119265 w 2198789"/>
                  <a:gd name="csY13" fmla="*/ 883214 h 886552"/>
                  <a:gd name="csX14" fmla="*/ 113197 w 2198789"/>
                  <a:gd name="csY14" fmla="*/ 886552 h 886552"/>
                  <a:gd name="csX15" fmla="*/ 83311 w 2198789"/>
                  <a:gd name="csY15" fmla="*/ 865205 h 886552"/>
                  <a:gd name="csX16" fmla="*/ 70611 w 2198789"/>
                  <a:gd name="csY16" fmla="*/ 827105 h 886552"/>
                  <a:gd name="csX17" fmla="*/ 54736 w 2198789"/>
                  <a:gd name="csY17" fmla="*/ 789005 h 886552"/>
                  <a:gd name="csX18" fmla="*/ 0 w 2198789"/>
                  <a:gd name="csY18" fmla="*/ 758596 h 886552"/>
                  <a:gd name="csX19" fmla="*/ 43153 w 2198789"/>
                  <a:gd name="csY19" fmla="*/ 662700 h 886552"/>
                  <a:gd name="csX20" fmla="*/ 83049 w 2198789"/>
                  <a:gd name="csY20" fmla="*/ 598225 h 886552"/>
                  <a:gd name="csX21" fmla="*/ 258424 w 2198789"/>
                  <a:gd name="csY21" fmla="*/ 437031 h 886552"/>
                  <a:gd name="csX22" fmla="*/ 523155 w 2198789"/>
                  <a:gd name="csY22" fmla="*/ 403634 h 886552"/>
                  <a:gd name="csX23" fmla="*/ 889635 w 2198789"/>
                  <a:gd name="csY23" fmla="*/ 361824 h 886552"/>
                  <a:gd name="csX24" fmla="*/ 1285401 w 2198789"/>
                  <a:gd name="csY24" fmla="*/ 181259 h 886552"/>
                  <a:gd name="csX25" fmla="*/ 1616397 w 2198789"/>
                  <a:gd name="csY25" fmla="*/ 39842 h 886552"/>
                  <a:gd name="csX0" fmla="*/ 1612043 w 2198886"/>
                  <a:gd name="csY0" fmla="*/ 36987 h 901113"/>
                  <a:gd name="csX1" fmla="*/ 1970891 w 2198886"/>
                  <a:gd name="csY1" fmla="*/ 132850 h 901113"/>
                  <a:gd name="csX2" fmla="*/ 2139894 w 2198886"/>
                  <a:gd name="csY2" fmla="*/ 490234 h 901113"/>
                  <a:gd name="csX3" fmla="*/ 1638070 w 2198886"/>
                  <a:gd name="csY3" fmla="*/ 483357 h 901113"/>
                  <a:gd name="csX4" fmla="*/ 1117593 w 2198886"/>
                  <a:gd name="csY4" fmla="*/ 464085 h 901113"/>
                  <a:gd name="csX5" fmla="*/ 779483 w 2198886"/>
                  <a:gd name="csY5" fmla="*/ 564362 h 901113"/>
                  <a:gd name="csX6" fmla="*/ 571576 w 2198886"/>
                  <a:gd name="csY6" fmla="*/ 642068 h 901113"/>
                  <a:gd name="csX7" fmla="*/ 401439 w 2198886"/>
                  <a:gd name="csY7" fmla="*/ 835625 h 901113"/>
                  <a:gd name="csX8" fmla="*/ 230460 w 2198886"/>
                  <a:gd name="csY8" fmla="*/ 866545 h 901113"/>
                  <a:gd name="csX9" fmla="*/ 161001 w 2198886"/>
                  <a:gd name="csY9" fmla="*/ 883183 h 901113"/>
                  <a:gd name="csX10" fmla="*/ 140461 w 2198886"/>
                  <a:gd name="csY10" fmla="*/ 886117 h 901113"/>
                  <a:gd name="csX11" fmla="*/ 121372 w 2198886"/>
                  <a:gd name="csY11" fmla="*/ 896616 h 901113"/>
                  <a:gd name="csX12" fmla="*/ 115576 w 2198886"/>
                  <a:gd name="csY12" fmla="*/ 898589 h 901113"/>
                  <a:gd name="csX13" fmla="*/ 119265 w 2198886"/>
                  <a:gd name="csY13" fmla="*/ 897775 h 901113"/>
                  <a:gd name="csX14" fmla="*/ 113197 w 2198886"/>
                  <a:gd name="csY14" fmla="*/ 901113 h 901113"/>
                  <a:gd name="csX15" fmla="*/ 83311 w 2198886"/>
                  <a:gd name="csY15" fmla="*/ 879766 h 901113"/>
                  <a:gd name="csX16" fmla="*/ 70611 w 2198886"/>
                  <a:gd name="csY16" fmla="*/ 841666 h 901113"/>
                  <a:gd name="csX17" fmla="*/ 54736 w 2198886"/>
                  <a:gd name="csY17" fmla="*/ 803566 h 901113"/>
                  <a:gd name="csX18" fmla="*/ 0 w 2198886"/>
                  <a:gd name="csY18" fmla="*/ 773157 h 901113"/>
                  <a:gd name="csX19" fmla="*/ 43153 w 2198886"/>
                  <a:gd name="csY19" fmla="*/ 677261 h 901113"/>
                  <a:gd name="csX20" fmla="*/ 83049 w 2198886"/>
                  <a:gd name="csY20" fmla="*/ 612786 h 901113"/>
                  <a:gd name="csX21" fmla="*/ 258424 w 2198886"/>
                  <a:gd name="csY21" fmla="*/ 451592 h 901113"/>
                  <a:gd name="csX22" fmla="*/ 523155 w 2198886"/>
                  <a:gd name="csY22" fmla="*/ 418195 h 901113"/>
                  <a:gd name="csX23" fmla="*/ 889635 w 2198886"/>
                  <a:gd name="csY23" fmla="*/ 376385 h 901113"/>
                  <a:gd name="csX24" fmla="*/ 1285401 w 2198886"/>
                  <a:gd name="csY24" fmla="*/ 195820 h 901113"/>
                  <a:gd name="csX25" fmla="*/ 1612043 w 2198886"/>
                  <a:gd name="csY25" fmla="*/ 36987 h 9011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2198886" h="901113">
                    <a:moveTo>
                      <a:pt x="1612043" y="36987"/>
                    </a:moveTo>
                    <a:cubicBezTo>
                      <a:pt x="1730644" y="-60589"/>
                      <a:pt x="1882916" y="57309"/>
                      <a:pt x="1970891" y="132850"/>
                    </a:cubicBezTo>
                    <a:cubicBezTo>
                      <a:pt x="2058866" y="208391"/>
                      <a:pt x="2312923" y="410046"/>
                      <a:pt x="2139894" y="490234"/>
                    </a:cubicBezTo>
                    <a:cubicBezTo>
                      <a:pt x="1966865" y="570422"/>
                      <a:pt x="1856349" y="539964"/>
                      <a:pt x="1638070" y="483357"/>
                    </a:cubicBezTo>
                    <a:cubicBezTo>
                      <a:pt x="1419791" y="426750"/>
                      <a:pt x="1260691" y="450584"/>
                      <a:pt x="1117593" y="464085"/>
                    </a:cubicBezTo>
                    <a:cubicBezTo>
                      <a:pt x="974495" y="477586"/>
                      <a:pt x="889635" y="559365"/>
                      <a:pt x="779483" y="564362"/>
                    </a:cubicBezTo>
                    <a:cubicBezTo>
                      <a:pt x="669248" y="569359"/>
                      <a:pt x="606684" y="594428"/>
                      <a:pt x="571576" y="642068"/>
                    </a:cubicBezTo>
                    <a:cubicBezTo>
                      <a:pt x="536550" y="689708"/>
                      <a:pt x="514253" y="818551"/>
                      <a:pt x="401439" y="835625"/>
                    </a:cubicBezTo>
                    <a:cubicBezTo>
                      <a:pt x="344991" y="844162"/>
                      <a:pt x="283051" y="855260"/>
                      <a:pt x="230460" y="866545"/>
                    </a:cubicBezTo>
                    <a:lnTo>
                      <a:pt x="161001" y="883183"/>
                    </a:lnTo>
                    <a:lnTo>
                      <a:pt x="140461" y="886117"/>
                    </a:lnTo>
                    <a:lnTo>
                      <a:pt x="121372" y="896616"/>
                    </a:lnTo>
                    <a:lnTo>
                      <a:pt x="115576" y="898589"/>
                    </a:lnTo>
                    <a:lnTo>
                      <a:pt x="119265" y="897775"/>
                    </a:lnTo>
                    <a:lnTo>
                      <a:pt x="113197" y="901113"/>
                    </a:lnTo>
                    <a:lnTo>
                      <a:pt x="83311" y="879766"/>
                    </a:lnTo>
                    <a:lnTo>
                      <a:pt x="70611" y="841666"/>
                    </a:lnTo>
                    <a:lnTo>
                      <a:pt x="54736" y="803566"/>
                    </a:lnTo>
                    <a:lnTo>
                      <a:pt x="0" y="773157"/>
                    </a:lnTo>
                    <a:lnTo>
                      <a:pt x="43153" y="677261"/>
                    </a:lnTo>
                    <a:lnTo>
                      <a:pt x="83049" y="612786"/>
                    </a:lnTo>
                    <a:cubicBezTo>
                      <a:pt x="134769" y="536451"/>
                      <a:pt x="195591" y="470082"/>
                      <a:pt x="258424" y="451592"/>
                    </a:cubicBezTo>
                    <a:cubicBezTo>
                      <a:pt x="325397" y="431854"/>
                      <a:pt x="423403" y="423775"/>
                      <a:pt x="523155" y="418195"/>
                    </a:cubicBezTo>
                    <a:cubicBezTo>
                      <a:pt x="676985" y="409533"/>
                      <a:pt x="834975" y="406784"/>
                      <a:pt x="889635" y="376385"/>
                    </a:cubicBezTo>
                    <a:cubicBezTo>
                      <a:pt x="979820" y="326247"/>
                      <a:pt x="1014846" y="251039"/>
                      <a:pt x="1285401" y="195820"/>
                    </a:cubicBezTo>
                    <a:cubicBezTo>
                      <a:pt x="1485989" y="102942"/>
                      <a:pt x="1493442" y="134563"/>
                      <a:pt x="1612043" y="36987"/>
                    </a:cubicBezTo>
                    <a:close/>
                  </a:path>
                </a:pathLst>
              </a:custGeom>
              <a:solidFill>
                <a:srgbClr val="3F1A01">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48" name="Freeform 1700">
                <a:extLst>
                  <a:ext uri="{FF2B5EF4-FFF2-40B4-BE49-F238E27FC236}">
                    <a16:creationId xmlns:a16="http://schemas.microsoft.com/office/drawing/2014/main" id="{D23C9922-CE30-578C-6AEC-B0F0F048FA8B}"/>
                  </a:ext>
                </a:extLst>
              </p:cNvPr>
              <p:cNvSpPr/>
              <p:nvPr/>
            </p:nvSpPr>
            <p:spPr>
              <a:xfrm>
                <a:off x="-5173338" y="3838849"/>
                <a:ext cx="573837" cy="1183825"/>
              </a:xfrm>
              <a:custGeom>
                <a:avLst/>
                <a:gdLst>
                  <a:gd name="csX0" fmla="*/ 328108 w 786936"/>
                  <a:gd name="csY0" fmla="*/ 1490657 h 1623448"/>
                  <a:gd name="csX1" fmla="*/ 127023 w 786936"/>
                  <a:gd name="csY1" fmla="*/ 255106 h 1623448"/>
                  <a:gd name="csX2" fmla="*/ 33344 w 786936"/>
                  <a:gd name="csY2" fmla="*/ 0 h 1623448"/>
                  <a:gd name="csX3" fmla="*/ 23443 w 786936"/>
                  <a:gd name="csY3" fmla="*/ 732003 h 1623448"/>
                  <a:gd name="csX4" fmla="*/ 359057 w 786936"/>
                  <a:gd name="csY4" fmla="*/ 1614670 h 1623448"/>
                  <a:gd name="csX5" fmla="*/ 786936 w 786936"/>
                  <a:gd name="csY5" fmla="*/ 1622083 h 1623448"/>
                  <a:gd name="csX6" fmla="*/ 739182 w 786936"/>
                  <a:gd name="csY6" fmla="*/ 1532800 h 1623448"/>
                  <a:gd name="csX7" fmla="*/ 533437 w 786936"/>
                  <a:gd name="csY7" fmla="*/ 1443017 h 1623448"/>
                  <a:gd name="csX8" fmla="*/ 328025 w 786936"/>
                  <a:gd name="csY8" fmla="*/ 1490657 h 16234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86936" h="1623448">
                    <a:moveTo>
                      <a:pt x="328108" y="1490657"/>
                    </a:moveTo>
                    <a:cubicBezTo>
                      <a:pt x="163712" y="1424861"/>
                      <a:pt x="32179" y="575091"/>
                      <a:pt x="127023" y="255106"/>
                    </a:cubicBezTo>
                    <a:cubicBezTo>
                      <a:pt x="170285" y="11827"/>
                      <a:pt x="66373" y="255939"/>
                      <a:pt x="33344" y="0"/>
                    </a:cubicBezTo>
                    <a:cubicBezTo>
                      <a:pt x="-2680" y="97945"/>
                      <a:pt x="-14661" y="516458"/>
                      <a:pt x="23443" y="732003"/>
                    </a:cubicBezTo>
                    <a:cubicBezTo>
                      <a:pt x="108636" y="1213480"/>
                      <a:pt x="168704" y="1549457"/>
                      <a:pt x="359057" y="1614670"/>
                    </a:cubicBezTo>
                    <a:cubicBezTo>
                      <a:pt x="549411" y="1679883"/>
                      <a:pt x="431022" y="1351402"/>
                      <a:pt x="786936" y="1622083"/>
                    </a:cubicBezTo>
                    <a:cubicBezTo>
                      <a:pt x="768300" y="1599012"/>
                      <a:pt x="751495" y="1569779"/>
                      <a:pt x="739182" y="1532800"/>
                    </a:cubicBezTo>
                    <a:cubicBezTo>
                      <a:pt x="688931" y="1496570"/>
                      <a:pt x="600993" y="1441351"/>
                      <a:pt x="533437" y="1443017"/>
                    </a:cubicBezTo>
                    <a:cubicBezTo>
                      <a:pt x="433269" y="1445516"/>
                      <a:pt x="428194" y="1530801"/>
                      <a:pt x="328025" y="1490657"/>
                    </a:cubicBezTo>
                    <a:close/>
                  </a:path>
                </a:pathLst>
              </a:custGeom>
              <a:solidFill>
                <a:srgbClr val="EEB6A0"/>
              </a:solidFill>
              <a:ln w="6350" cap="flat">
                <a:solidFill>
                  <a:srgbClr val="D69E89"/>
                </a:solidFill>
                <a:prstDash val="solid"/>
                <a:miter/>
              </a:ln>
            </p:spPr>
            <p:txBody>
              <a:bodyPr/>
              <a:lstStyle/>
              <a:p>
                <a:endParaRPr lang="en-US"/>
              </a:p>
            </p:txBody>
          </p:sp>
          <p:sp>
            <p:nvSpPr>
              <p:cNvPr id="1849" name="Freeform 1701">
                <a:extLst>
                  <a:ext uri="{FF2B5EF4-FFF2-40B4-BE49-F238E27FC236}">
                    <a16:creationId xmlns:a16="http://schemas.microsoft.com/office/drawing/2014/main" id="{327F106D-2AEA-65D3-068E-FB2F69D45000}"/>
                  </a:ext>
                </a:extLst>
              </p:cNvPr>
              <p:cNvSpPr/>
              <p:nvPr/>
            </p:nvSpPr>
            <p:spPr>
              <a:xfrm>
                <a:off x="-3558206" y="4153309"/>
                <a:ext cx="64961" cy="53131"/>
              </a:xfrm>
              <a:custGeom>
                <a:avLst/>
                <a:gdLst>
                  <a:gd name="csX0" fmla="*/ 6566 w 89086"/>
                  <a:gd name="csY0" fmla="*/ 65566 h 72861"/>
                  <a:gd name="csX1" fmla="*/ 58231 w 89086"/>
                  <a:gd name="csY1" fmla="*/ 64150 h 72861"/>
                  <a:gd name="csX2" fmla="*/ 76617 w 89086"/>
                  <a:gd name="csY2" fmla="*/ 1102 h 72861"/>
                  <a:gd name="csX3" fmla="*/ 6566 w 89086"/>
                  <a:gd name="csY3" fmla="*/ 65566 h 72861"/>
                </a:gdLst>
                <a:ahLst/>
                <a:cxnLst>
                  <a:cxn ang="0">
                    <a:pos x="csX0" y="csY0"/>
                  </a:cxn>
                  <a:cxn ang="0">
                    <a:pos x="csX1" y="csY1"/>
                  </a:cxn>
                  <a:cxn ang="0">
                    <a:pos x="csX2" y="csY2"/>
                  </a:cxn>
                  <a:cxn ang="0">
                    <a:pos x="csX3" y="csY3"/>
                  </a:cxn>
                </a:cxnLst>
                <a:rect l="l" t="t" r="r" b="b"/>
                <a:pathLst>
                  <a:path w="89086" h="72861">
                    <a:moveTo>
                      <a:pt x="6566" y="65566"/>
                    </a:moveTo>
                    <a:cubicBezTo>
                      <a:pt x="6566" y="65566"/>
                      <a:pt x="27781" y="82889"/>
                      <a:pt x="58231" y="64150"/>
                    </a:cubicBezTo>
                    <a:cubicBezTo>
                      <a:pt x="88597" y="45410"/>
                      <a:pt x="99995" y="8931"/>
                      <a:pt x="76617" y="1102"/>
                    </a:cubicBezTo>
                    <a:cubicBezTo>
                      <a:pt x="53239" y="-6644"/>
                      <a:pt x="-22553" y="27670"/>
                      <a:pt x="6566" y="65566"/>
                    </a:cubicBezTo>
                    <a:close/>
                  </a:path>
                </a:pathLst>
              </a:custGeom>
              <a:solidFill>
                <a:srgbClr val="ECB59F"/>
              </a:solidFill>
              <a:ln w="8307" cap="flat">
                <a:noFill/>
                <a:prstDash val="solid"/>
                <a:miter/>
              </a:ln>
            </p:spPr>
            <p:txBody>
              <a:bodyPr/>
              <a:lstStyle/>
              <a:p>
                <a:endParaRPr lang="en-US"/>
              </a:p>
            </p:txBody>
          </p:sp>
          <p:sp>
            <p:nvSpPr>
              <p:cNvPr id="1850" name="Freeform 1702">
                <a:extLst>
                  <a:ext uri="{FF2B5EF4-FFF2-40B4-BE49-F238E27FC236}">
                    <a16:creationId xmlns:a16="http://schemas.microsoft.com/office/drawing/2014/main" id="{49015B5B-B348-9914-6911-6A25896E51F7}"/>
                  </a:ext>
                </a:extLst>
              </p:cNvPr>
              <p:cNvSpPr/>
              <p:nvPr/>
            </p:nvSpPr>
            <p:spPr>
              <a:xfrm>
                <a:off x="-3575481" y="4248451"/>
                <a:ext cx="83091" cy="70539"/>
              </a:xfrm>
              <a:custGeom>
                <a:avLst/>
                <a:gdLst>
                  <a:gd name="csX0" fmla="*/ 106713 w 113948"/>
                  <a:gd name="csY0" fmla="*/ 46361 h 96735"/>
                  <a:gd name="csX1" fmla="*/ 19856 w 113948"/>
                  <a:gd name="csY1" fmla="*/ 96499 h 96735"/>
                  <a:gd name="csX2" fmla="*/ 44732 w 113948"/>
                  <a:gd name="csY2" fmla="*/ 2219 h 96735"/>
                  <a:gd name="csX3" fmla="*/ 106713 w 113948"/>
                  <a:gd name="csY3" fmla="*/ 46361 h 96735"/>
                </a:gdLst>
                <a:ahLst/>
                <a:cxnLst>
                  <a:cxn ang="0">
                    <a:pos x="csX0" y="csY0"/>
                  </a:cxn>
                  <a:cxn ang="0">
                    <a:pos x="csX1" y="csY1"/>
                  </a:cxn>
                  <a:cxn ang="0">
                    <a:pos x="csX2" y="csY2"/>
                  </a:cxn>
                  <a:cxn ang="0">
                    <a:pos x="csX3" y="csY3"/>
                  </a:cxn>
                </a:cxnLst>
                <a:rect l="l" t="t" r="r" b="b"/>
                <a:pathLst>
                  <a:path w="113948" h="96735">
                    <a:moveTo>
                      <a:pt x="106713" y="46361"/>
                    </a:moveTo>
                    <a:cubicBezTo>
                      <a:pt x="106713" y="46361"/>
                      <a:pt x="69441" y="100746"/>
                      <a:pt x="19856" y="96499"/>
                    </a:cubicBezTo>
                    <a:cubicBezTo>
                      <a:pt x="-17666" y="89003"/>
                      <a:pt x="2135" y="12713"/>
                      <a:pt x="44732" y="2219"/>
                    </a:cubicBezTo>
                    <a:cubicBezTo>
                      <a:pt x="87411" y="-8275"/>
                      <a:pt x="131672" y="20459"/>
                      <a:pt x="106713" y="46361"/>
                    </a:cubicBezTo>
                    <a:close/>
                  </a:path>
                </a:pathLst>
              </a:custGeom>
              <a:solidFill>
                <a:srgbClr val="ECB59F"/>
              </a:solidFill>
              <a:ln w="8307" cap="flat">
                <a:noFill/>
                <a:prstDash val="solid"/>
                <a:miter/>
              </a:ln>
            </p:spPr>
            <p:txBody>
              <a:bodyPr/>
              <a:lstStyle/>
              <a:p>
                <a:endParaRPr lang="en-US"/>
              </a:p>
            </p:txBody>
          </p:sp>
          <p:sp>
            <p:nvSpPr>
              <p:cNvPr id="1851" name="Freeform 1703">
                <a:extLst>
                  <a:ext uri="{FF2B5EF4-FFF2-40B4-BE49-F238E27FC236}">
                    <a16:creationId xmlns:a16="http://schemas.microsoft.com/office/drawing/2014/main" id="{E528AA81-5B9C-18E0-F1BA-AC6D2F39ECF3}"/>
                  </a:ext>
                </a:extLst>
              </p:cNvPr>
              <p:cNvSpPr/>
              <p:nvPr/>
            </p:nvSpPr>
            <p:spPr>
              <a:xfrm>
                <a:off x="-3662043" y="4284191"/>
                <a:ext cx="46259" cy="33612"/>
              </a:xfrm>
              <a:custGeom>
                <a:avLst/>
                <a:gdLst>
                  <a:gd name="csX0" fmla="*/ 63437 w 63437"/>
                  <a:gd name="csY0" fmla="*/ 32580 h 46094"/>
                  <a:gd name="csX1" fmla="*/ 32405 w 63437"/>
                  <a:gd name="csY1" fmla="*/ 44240 h 46094"/>
                  <a:gd name="csX2" fmla="*/ 1290 w 63437"/>
                  <a:gd name="csY2" fmla="*/ 20837 h 46094"/>
                  <a:gd name="csX3" fmla="*/ 25583 w 63437"/>
                  <a:gd name="csY3" fmla="*/ 15 h 46094"/>
                  <a:gd name="csX4" fmla="*/ 63437 w 63437"/>
                  <a:gd name="csY4" fmla="*/ 32663 h 46094"/>
                </a:gdLst>
                <a:ahLst/>
                <a:cxnLst>
                  <a:cxn ang="0">
                    <a:pos x="csX0" y="csY0"/>
                  </a:cxn>
                  <a:cxn ang="0">
                    <a:pos x="csX1" y="csY1"/>
                  </a:cxn>
                  <a:cxn ang="0">
                    <a:pos x="csX2" y="csY2"/>
                  </a:cxn>
                  <a:cxn ang="0">
                    <a:pos x="csX3" y="csY3"/>
                  </a:cxn>
                  <a:cxn ang="0">
                    <a:pos x="csX4" y="csY4"/>
                  </a:cxn>
                </a:cxnLst>
                <a:rect l="l" t="t" r="r" b="b"/>
                <a:pathLst>
                  <a:path w="63437" h="46094">
                    <a:moveTo>
                      <a:pt x="63437" y="32580"/>
                    </a:moveTo>
                    <a:cubicBezTo>
                      <a:pt x="63437" y="32580"/>
                      <a:pt x="53953" y="52069"/>
                      <a:pt x="32405" y="44240"/>
                    </a:cubicBezTo>
                    <a:cubicBezTo>
                      <a:pt x="10940" y="36411"/>
                      <a:pt x="-4701" y="30165"/>
                      <a:pt x="1290" y="20837"/>
                    </a:cubicBezTo>
                    <a:cubicBezTo>
                      <a:pt x="7280" y="11509"/>
                      <a:pt x="16514" y="848"/>
                      <a:pt x="25583" y="15"/>
                    </a:cubicBezTo>
                    <a:cubicBezTo>
                      <a:pt x="34734" y="-818"/>
                      <a:pt x="63437" y="32663"/>
                      <a:pt x="63437" y="32663"/>
                    </a:cubicBezTo>
                    <a:close/>
                  </a:path>
                </a:pathLst>
              </a:custGeom>
              <a:solidFill>
                <a:srgbClr val="ECB59F"/>
              </a:solidFill>
              <a:ln w="8307" cap="flat">
                <a:noFill/>
                <a:prstDash val="solid"/>
                <a:miter/>
              </a:ln>
            </p:spPr>
            <p:txBody>
              <a:bodyPr/>
              <a:lstStyle/>
              <a:p>
                <a:endParaRPr lang="en-US"/>
              </a:p>
            </p:txBody>
          </p:sp>
          <p:sp>
            <p:nvSpPr>
              <p:cNvPr id="1852" name="Freeform 1704">
                <a:extLst>
                  <a:ext uri="{FF2B5EF4-FFF2-40B4-BE49-F238E27FC236}">
                    <a16:creationId xmlns:a16="http://schemas.microsoft.com/office/drawing/2014/main" id="{696EC8B9-1B40-9899-9A8D-C2530314EB33}"/>
                  </a:ext>
                </a:extLst>
              </p:cNvPr>
              <p:cNvSpPr/>
              <p:nvPr/>
            </p:nvSpPr>
            <p:spPr>
              <a:xfrm>
                <a:off x="-3686205" y="4163827"/>
                <a:ext cx="81199" cy="75919"/>
              </a:xfrm>
              <a:custGeom>
                <a:avLst/>
                <a:gdLst>
                  <a:gd name="csX0" fmla="*/ 32760 w 111354"/>
                  <a:gd name="csY0" fmla="*/ 104113 h 104112"/>
                  <a:gd name="csX1" fmla="*/ 1062 w 111354"/>
                  <a:gd name="csY1" fmla="*/ 41648 h 104112"/>
                  <a:gd name="csX2" fmla="*/ 54058 w 111354"/>
                  <a:gd name="csY2" fmla="*/ 5 h 104112"/>
                  <a:gd name="csX3" fmla="*/ 110881 w 111354"/>
                  <a:gd name="csY3" fmla="*/ 29488 h 104112"/>
                  <a:gd name="csX4" fmla="*/ 32760 w 111354"/>
                  <a:gd name="csY4" fmla="*/ 104113 h 104112"/>
                </a:gdLst>
                <a:ahLst/>
                <a:cxnLst>
                  <a:cxn ang="0">
                    <a:pos x="csX0" y="csY0"/>
                  </a:cxn>
                  <a:cxn ang="0">
                    <a:pos x="csX1" y="csY1"/>
                  </a:cxn>
                  <a:cxn ang="0">
                    <a:pos x="csX2" y="csY2"/>
                  </a:cxn>
                  <a:cxn ang="0">
                    <a:pos x="csX3" y="csY3"/>
                  </a:cxn>
                  <a:cxn ang="0">
                    <a:pos x="csX4" y="csY4"/>
                  </a:cxn>
                </a:cxnLst>
                <a:rect l="l" t="t" r="r" b="b"/>
                <a:pathLst>
                  <a:path w="111354" h="104112">
                    <a:moveTo>
                      <a:pt x="32760" y="104113"/>
                    </a:moveTo>
                    <a:cubicBezTo>
                      <a:pt x="32760" y="104113"/>
                      <a:pt x="-6925" y="62053"/>
                      <a:pt x="1062" y="41648"/>
                    </a:cubicBezTo>
                    <a:cubicBezTo>
                      <a:pt x="9049" y="21243"/>
                      <a:pt x="54058" y="5"/>
                      <a:pt x="54058" y="5"/>
                    </a:cubicBezTo>
                    <a:cubicBezTo>
                      <a:pt x="54058" y="5"/>
                      <a:pt x="103394" y="-1078"/>
                      <a:pt x="110881" y="29488"/>
                    </a:cubicBezTo>
                    <a:cubicBezTo>
                      <a:pt x="118452" y="60054"/>
                      <a:pt x="32760" y="104113"/>
                      <a:pt x="32760" y="104113"/>
                    </a:cubicBezTo>
                    <a:close/>
                  </a:path>
                </a:pathLst>
              </a:custGeom>
              <a:solidFill>
                <a:srgbClr val="ECB59F"/>
              </a:solidFill>
              <a:ln w="8307" cap="flat">
                <a:noFill/>
                <a:prstDash val="solid"/>
                <a:miter/>
              </a:ln>
            </p:spPr>
            <p:txBody>
              <a:bodyPr/>
              <a:lstStyle/>
              <a:p>
                <a:endParaRPr lang="en-US"/>
              </a:p>
            </p:txBody>
          </p:sp>
          <p:sp>
            <p:nvSpPr>
              <p:cNvPr id="1853" name="Freeform 1705">
                <a:extLst>
                  <a:ext uri="{FF2B5EF4-FFF2-40B4-BE49-F238E27FC236}">
                    <a16:creationId xmlns:a16="http://schemas.microsoft.com/office/drawing/2014/main" id="{31D10D39-F750-4392-C73A-21EBC39BA6DD}"/>
                  </a:ext>
                </a:extLst>
              </p:cNvPr>
              <p:cNvSpPr/>
              <p:nvPr/>
            </p:nvSpPr>
            <p:spPr>
              <a:xfrm>
                <a:off x="-2608334" y="4624616"/>
                <a:ext cx="50200" cy="41062"/>
              </a:xfrm>
              <a:custGeom>
                <a:avLst/>
                <a:gdLst>
                  <a:gd name="csX0" fmla="*/ 5058 w 68842"/>
                  <a:gd name="csY0" fmla="*/ 5651 h 56311"/>
                  <a:gd name="csX1" fmla="*/ 44993 w 68842"/>
                  <a:gd name="csY1" fmla="*/ 6734 h 56311"/>
                  <a:gd name="csX2" fmla="*/ 59219 w 68842"/>
                  <a:gd name="csY2" fmla="*/ 55457 h 56311"/>
                  <a:gd name="csX3" fmla="*/ 5058 w 68842"/>
                  <a:gd name="csY3" fmla="*/ 5651 h 56311"/>
                </a:gdLst>
                <a:ahLst/>
                <a:cxnLst>
                  <a:cxn ang="0">
                    <a:pos x="csX0" y="csY0"/>
                  </a:cxn>
                  <a:cxn ang="0">
                    <a:pos x="csX1" y="csY1"/>
                  </a:cxn>
                  <a:cxn ang="0">
                    <a:pos x="csX2" y="csY2"/>
                  </a:cxn>
                  <a:cxn ang="0">
                    <a:pos x="csX3" y="csY3"/>
                  </a:cxn>
                </a:cxnLst>
                <a:rect l="l" t="t" r="r" b="b"/>
                <a:pathLst>
                  <a:path w="68842" h="56311">
                    <a:moveTo>
                      <a:pt x="5058" y="5651"/>
                    </a:moveTo>
                    <a:cubicBezTo>
                      <a:pt x="5058" y="5651"/>
                      <a:pt x="21448" y="-7758"/>
                      <a:pt x="44993" y="6734"/>
                    </a:cubicBezTo>
                    <a:cubicBezTo>
                      <a:pt x="68454" y="21226"/>
                      <a:pt x="77273" y="49460"/>
                      <a:pt x="59219" y="55457"/>
                    </a:cubicBezTo>
                    <a:cubicBezTo>
                      <a:pt x="41165" y="61453"/>
                      <a:pt x="-17405" y="34968"/>
                      <a:pt x="5058" y="5651"/>
                    </a:cubicBezTo>
                    <a:close/>
                  </a:path>
                </a:pathLst>
              </a:custGeom>
              <a:solidFill>
                <a:srgbClr val="ECB59F"/>
              </a:solidFill>
              <a:ln w="8307" cap="flat">
                <a:noFill/>
                <a:prstDash val="solid"/>
                <a:miter/>
              </a:ln>
            </p:spPr>
            <p:txBody>
              <a:bodyPr/>
              <a:lstStyle/>
              <a:p>
                <a:endParaRPr lang="en-US"/>
              </a:p>
            </p:txBody>
          </p:sp>
          <p:sp>
            <p:nvSpPr>
              <p:cNvPr id="1854" name="Freeform 1706">
                <a:extLst>
                  <a:ext uri="{FF2B5EF4-FFF2-40B4-BE49-F238E27FC236}">
                    <a16:creationId xmlns:a16="http://schemas.microsoft.com/office/drawing/2014/main" id="{69F14E27-1BEC-350D-79C2-03F91A14C684}"/>
                  </a:ext>
                </a:extLst>
              </p:cNvPr>
              <p:cNvSpPr/>
              <p:nvPr/>
            </p:nvSpPr>
            <p:spPr>
              <a:xfrm>
                <a:off x="-2468837" y="4608285"/>
                <a:ext cx="56081" cy="40787"/>
              </a:xfrm>
              <a:custGeom>
                <a:avLst/>
                <a:gdLst>
                  <a:gd name="csX0" fmla="*/ 76908 w 76907"/>
                  <a:gd name="csY0" fmla="*/ 42624 h 55934"/>
                  <a:gd name="csX1" fmla="*/ 29652 w 76907"/>
                  <a:gd name="csY1" fmla="*/ 48454 h 55934"/>
                  <a:gd name="csX2" fmla="*/ 4277 w 76907"/>
                  <a:gd name="csY2" fmla="*/ 481 h 55934"/>
                  <a:gd name="csX3" fmla="*/ 76908 w 76907"/>
                  <a:gd name="csY3" fmla="*/ 42624 h 55934"/>
                </a:gdLst>
                <a:ahLst/>
                <a:cxnLst>
                  <a:cxn ang="0">
                    <a:pos x="csX0" y="csY0"/>
                  </a:cxn>
                  <a:cxn ang="0">
                    <a:pos x="csX1" y="csY1"/>
                  </a:cxn>
                  <a:cxn ang="0">
                    <a:pos x="csX2" y="csY2"/>
                  </a:cxn>
                  <a:cxn ang="0">
                    <a:pos x="csX3" y="csY3"/>
                  </a:cxn>
                </a:cxnLst>
                <a:rect l="l" t="t" r="r" b="b"/>
                <a:pathLst>
                  <a:path w="76907" h="55934">
                    <a:moveTo>
                      <a:pt x="76908" y="42624"/>
                    </a:moveTo>
                    <a:cubicBezTo>
                      <a:pt x="76908" y="42624"/>
                      <a:pt x="46291" y="68193"/>
                      <a:pt x="29652" y="48454"/>
                    </a:cubicBezTo>
                    <a:cubicBezTo>
                      <a:pt x="13096" y="28715"/>
                      <a:pt x="-9533" y="4062"/>
                      <a:pt x="4277" y="481"/>
                    </a:cubicBezTo>
                    <a:cubicBezTo>
                      <a:pt x="18005" y="-3100"/>
                      <a:pt x="71999" y="13557"/>
                      <a:pt x="76908" y="42624"/>
                    </a:cubicBezTo>
                    <a:close/>
                  </a:path>
                </a:pathLst>
              </a:custGeom>
              <a:solidFill>
                <a:srgbClr val="ECB59F"/>
              </a:solidFill>
              <a:ln w="8307" cap="flat">
                <a:noFill/>
                <a:prstDash val="solid"/>
                <a:miter/>
              </a:ln>
            </p:spPr>
            <p:txBody>
              <a:bodyPr/>
              <a:lstStyle/>
              <a:p>
                <a:endParaRPr lang="en-US"/>
              </a:p>
            </p:txBody>
          </p:sp>
          <p:sp>
            <p:nvSpPr>
              <p:cNvPr id="1855" name="Freeform 1707">
                <a:extLst>
                  <a:ext uri="{FF2B5EF4-FFF2-40B4-BE49-F238E27FC236}">
                    <a16:creationId xmlns:a16="http://schemas.microsoft.com/office/drawing/2014/main" id="{6757CA8D-CA44-06B8-FB28-0E82496F658E}"/>
                  </a:ext>
                </a:extLst>
              </p:cNvPr>
              <p:cNvSpPr/>
              <p:nvPr/>
            </p:nvSpPr>
            <p:spPr>
              <a:xfrm>
                <a:off x="-2516977" y="4617190"/>
                <a:ext cx="35274" cy="53096"/>
              </a:xfrm>
              <a:custGeom>
                <a:avLst/>
                <a:gdLst>
                  <a:gd name="csX0" fmla="*/ 17631 w 48373"/>
                  <a:gd name="csY0" fmla="*/ 346 h 72814"/>
                  <a:gd name="csX1" fmla="*/ 243 w 48373"/>
                  <a:gd name="csY1" fmla="*/ 34576 h 72814"/>
                  <a:gd name="csX2" fmla="*/ 39096 w 48373"/>
                  <a:gd name="csY2" fmla="*/ 69057 h 72814"/>
                  <a:gd name="csX3" fmla="*/ 17631 w 48373"/>
                  <a:gd name="csY3" fmla="*/ 346 h 72814"/>
                </a:gdLst>
                <a:ahLst/>
                <a:cxnLst>
                  <a:cxn ang="0">
                    <a:pos x="csX0" y="csY0"/>
                  </a:cxn>
                  <a:cxn ang="0">
                    <a:pos x="csX1" y="csY1"/>
                  </a:cxn>
                  <a:cxn ang="0">
                    <a:pos x="csX2" y="csY2"/>
                  </a:cxn>
                  <a:cxn ang="0">
                    <a:pos x="csX3" y="csY3"/>
                  </a:cxn>
                </a:cxnLst>
                <a:rect l="l" t="t" r="r" b="b"/>
                <a:pathLst>
                  <a:path w="48373" h="72814">
                    <a:moveTo>
                      <a:pt x="17631" y="346"/>
                    </a:moveTo>
                    <a:cubicBezTo>
                      <a:pt x="17631" y="346"/>
                      <a:pt x="-2419" y="8008"/>
                      <a:pt x="243" y="34576"/>
                    </a:cubicBezTo>
                    <a:cubicBezTo>
                      <a:pt x="2906" y="61061"/>
                      <a:pt x="25202" y="81550"/>
                      <a:pt x="39096" y="69057"/>
                    </a:cubicBezTo>
                    <a:cubicBezTo>
                      <a:pt x="52990" y="56564"/>
                      <a:pt x="55236" y="-5151"/>
                      <a:pt x="17631" y="346"/>
                    </a:cubicBezTo>
                    <a:close/>
                  </a:path>
                </a:pathLst>
              </a:custGeom>
              <a:solidFill>
                <a:srgbClr val="ECB59F"/>
              </a:solidFill>
              <a:ln w="8307" cap="flat">
                <a:noFill/>
                <a:prstDash val="solid"/>
                <a:miter/>
              </a:ln>
            </p:spPr>
            <p:txBody>
              <a:bodyPr/>
              <a:lstStyle/>
              <a:p>
                <a:endParaRPr lang="en-US"/>
              </a:p>
            </p:txBody>
          </p:sp>
          <p:sp>
            <p:nvSpPr>
              <p:cNvPr id="1856" name="Freeform 1708">
                <a:extLst>
                  <a:ext uri="{FF2B5EF4-FFF2-40B4-BE49-F238E27FC236}">
                    <a16:creationId xmlns:a16="http://schemas.microsoft.com/office/drawing/2014/main" id="{21ED58CE-CA54-63F3-88F3-DDDF6C9A3ED2}"/>
                  </a:ext>
                </a:extLst>
              </p:cNvPr>
              <p:cNvSpPr/>
              <p:nvPr/>
            </p:nvSpPr>
            <p:spPr>
              <a:xfrm>
                <a:off x="-2765827" y="4636916"/>
                <a:ext cx="35721" cy="26024"/>
              </a:xfrm>
              <a:custGeom>
                <a:avLst/>
                <a:gdLst>
                  <a:gd name="csX0" fmla="*/ 48987 w 48986"/>
                  <a:gd name="csY0" fmla="*/ 10440 h 35688"/>
                  <a:gd name="csX1" fmla="*/ 25026 w 48986"/>
                  <a:gd name="csY1" fmla="*/ 1445 h 35688"/>
                  <a:gd name="csX2" fmla="*/ 983 w 48986"/>
                  <a:gd name="csY2" fmla="*/ 19518 h 35688"/>
                  <a:gd name="csX3" fmla="*/ 19785 w 48986"/>
                  <a:gd name="csY3" fmla="*/ 35675 h 35688"/>
                  <a:gd name="csX4" fmla="*/ 48987 w 48986"/>
                  <a:gd name="csY4" fmla="*/ 10440 h 35688"/>
                </a:gdLst>
                <a:ahLst/>
                <a:cxnLst>
                  <a:cxn ang="0">
                    <a:pos x="csX0" y="csY0"/>
                  </a:cxn>
                  <a:cxn ang="0">
                    <a:pos x="csX1" y="csY1"/>
                  </a:cxn>
                  <a:cxn ang="0">
                    <a:pos x="csX2" y="csY2"/>
                  </a:cxn>
                  <a:cxn ang="0">
                    <a:pos x="csX3" y="csY3"/>
                  </a:cxn>
                  <a:cxn ang="0">
                    <a:pos x="csX4" y="csY4"/>
                  </a:cxn>
                </a:cxnLst>
                <a:rect l="l" t="t" r="r" b="b"/>
                <a:pathLst>
                  <a:path w="48986" h="35688">
                    <a:moveTo>
                      <a:pt x="48987" y="10440"/>
                    </a:moveTo>
                    <a:cubicBezTo>
                      <a:pt x="48987" y="10440"/>
                      <a:pt x="41665" y="-4635"/>
                      <a:pt x="25026" y="1445"/>
                    </a:cubicBezTo>
                    <a:cubicBezTo>
                      <a:pt x="8387" y="7525"/>
                      <a:pt x="-3593" y="12355"/>
                      <a:pt x="983" y="19518"/>
                    </a:cubicBezTo>
                    <a:cubicBezTo>
                      <a:pt x="5558" y="26681"/>
                      <a:pt x="12713" y="35009"/>
                      <a:pt x="19785" y="35675"/>
                    </a:cubicBezTo>
                    <a:cubicBezTo>
                      <a:pt x="26857" y="36342"/>
                      <a:pt x="48987" y="10440"/>
                      <a:pt x="48987" y="10440"/>
                    </a:cubicBezTo>
                    <a:close/>
                  </a:path>
                </a:pathLst>
              </a:custGeom>
              <a:solidFill>
                <a:srgbClr val="ECB59F"/>
              </a:solidFill>
              <a:ln w="8307" cap="flat">
                <a:noFill/>
                <a:prstDash val="solid"/>
                <a:miter/>
              </a:ln>
            </p:spPr>
            <p:txBody>
              <a:bodyPr/>
              <a:lstStyle/>
              <a:p>
                <a:endParaRPr lang="en-US"/>
              </a:p>
            </p:txBody>
          </p:sp>
          <p:sp>
            <p:nvSpPr>
              <p:cNvPr id="1857" name="Freeform 1709">
                <a:extLst>
                  <a:ext uri="{FF2B5EF4-FFF2-40B4-BE49-F238E27FC236}">
                    <a16:creationId xmlns:a16="http://schemas.microsoft.com/office/drawing/2014/main" id="{62E25F35-7914-60BB-2786-DDF8EAA1ECBC}"/>
                  </a:ext>
                </a:extLst>
              </p:cNvPr>
              <p:cNvSpPr/>
              <p:nvPr/>
            </p:nvSpPr>
            <p:spPr>
              <a:xfrm>
                <a:off x="-2406013" y="4521422"/>
                <a:ext cx="86809" cy="60380"/>
              </a:xfrm>
              <a:custGeom>
                <a:avLst/>
                <a:gdLst>
                  <a:gd name="csX0" fmla="*/ 13049 w 119046"/>
                  <a:gd name="csY0" fmla="*/ 59219 h 82802"/>
                  <a:gd name="csX1" fmla="*/ 108475 w 119046"/>
                  <a:gd name="csY1" fmla="*/ 77292 h 82802"/>
                  <a:gd name="csX2" fmla="*/ 53649 w 119046"/>
                  <a:gd name="csY2" fmla="*/ 169 h 82802"/>
                  <a:gd name="csX3" fmla="*/ 12966 w 119046"/>
                  <a:gd name="csY3" fmla="*/ 59219 h 82802"/>
                </a:gdLst>
                <a:ahLst/>
                <a:cxnLst>
                  <a:cxn ang="0">
                    <a:pos x="csX0" y="csY0"/>
                  </a:cxn>
                  <a:cxn ang="0">
                    <a:pos x="csX1" y="csY1"/>
                  </a:cxn>
                  <a:cxn ang="0">
                    <a:pos x="csX2" y="csY2"/>
                  </a:cxn>
                  <a:cxn ang="0">
                    <a:pos x="csX3" y="csY3"/>
                  </a:cxn>
                </a:cxnLst>
                <a:rect l="l" t="t" r="r" b="b"/>
                <a:pathLst>
                  <a:path w="119046" h="82802">
                    <a:moveTo>
                      <a:pt x="13049" y="59219"/>
                    </a:moveTo>
                    <a:cubicBezTo>
                      <a:pt x="13049" y="59219"/>
                      <a:pt x="65213" y="96531"/>
                      <a:pt x="108475" y="77292"/>
                    </a:cubicBezTo>
                    <a:cubicBezTo>
                      <a:pt x="139757" y="58885"/>
                      <a:pt x="95663" y="-3663"/>
                      <a:pt x="53649" y="169"/>
                    </a:cubicBezTo>
                    <a:cubicBezTo>
                      <a:pt x="11634" y="4000"/>
                      <a:pt x="-18316" y="43727"/>
                      <a:pt x="12966" y="59219"/>
                    </a:cubicBezTo>
                    <a:close/>
                  </a:path>
                </a:pathLst>
              </a:custGeom>
              <a:solidFill>
                <a:srgbClr val="ECB59F"/>
              </a:solidFill>
              <a:ln w="8307" cap="flat">
                <a:noFill/>
                <a:prstDash val="solid"/>
                <a:miter/>
              </a:ln>
            </p:spPr>
            <p:txBody>
              <a:bodyPr/>
              <a:lstStyle/>
              <a:p>
                <a:endParaRPr lang="en-US"/>
              </a:p>
            </p:txBody>
          </p:sp>
          <p:sp>
            <p:nvSpPr>
              <p:cNvPr id="1858" name="Freeform 1710">
                <a:extLst>
                  <a:ext uri="{FF2B5EF4-FFF2-40B4-BE49-F238E27FC236}">
                    <a16:creationId xmlns:a16="http://schemas.microsoft.com/office/drawing/2014/main" id="{F7566DF6-FEAD-C663-E47E-F42C80101C38}"/>
                  </a:ext>
                </a:extLst>
              </p:cNvPr>
              <p:cNvSpPr/>
              <p:nvPr/>
            </p:nvSpPr>
            <p:spPr>
              <a:xfrm>
                <a:off x="-2740045" y="4539387"/>
                <a:ext cx="113700" cy="63194"/>
              </a:xfrm>
              <a:custGeom>
                <a:avLst/>
                <a:gdLst>
                  <a:gd name="csX0" fmla="*/ 147577 w 155923"/>
                  <a:gd name="csY0" fmla="*/ 68063 h 86661"/>
                  <a:gd name="csX1" fmla="*/ 63133 w 155923"/>
                  <a:gd name="csY1" fmla="*/ 82139 h 86661"/>
                  <a:gd name="csX2" fmla="*/ 14047 w 155923"/>
                  <a:gd name="csY2" fmla="*/ 11179 h 86661"/>
                  <a:gd name="csX3" fmla="*/ 128359 w 155923"/>
                  <a:gd name="csY3" fmla="*/ 9013 h 86661"/>
                  <a:gd name="csX4" fmla="*/ 147577 w 155923"/>
                  <a:gd name="csY4" fmla="*/ 68063 h 86661"/>
                </a:gdLst>
                <a:ahLst/>
                <a:cxnLst>
                  <a:cxn ang="0">
                    <a:pos x="csX0" y="csY0"/>
                  </a:cxn>
                  <a:cxn ang="0">
                    <a:pos x="csX1" y="csY1"/>
                  </a:cxn>
                  <a:cxn ang="0">
                    <a:pos x="csX2" y="csY2"/>
                  </a:cxn>
                  <a:cxn ang="0">
                    <a:pos x="csX3" y="csY3"/>
                  </a:cxn>
                  <a:cxn ang="0">
                    <a:pos x="csX4" y="csY4"/>
                  </a:cxn>
                </a:cxnLst>
                <a:rect l="l" t="t" r="r" b="b"/>
                <a:pathLst>
                  <a:path w="155923" h="86661">
                    <a:moveTo>
                      <a:pt x="147577" y="68063"/>
                    </a:moveTo>
                    <a:cubicBezTo>
                      <a:pt x="147577" y="68063"/>
                      <a:pt x="121952" y="97713"/>
                      <a:pt x="63133" y="82139"/>
                    </a:cubicBezTo>
                    <a:cubicBezTo>
                      <a:pt x="4229" y="66564"/>
                      <a:pt x="-16570" y="34999"/>
                      <a:pt x="14047" y="11179"/>
                    </a:cubicBezTo>
                    <a:cubicBezTo>
                      <a:pt x="44663" y="-12641"/>
                      <a:pt x="128359" y="9013"/>
                      <a:pt x="128359" y="9013"/>
                    </a:cubicBezTo>
                    <a:cubicBezTo>
                      <a:pt x="128359" y="9013"/>
                      <a:pt x="174283" y="48824"/>
                      <a:pt x="147577" y="68063"/>
                    </a:cubicBezTo>
                    <a:close/>
                  </a:path>
                </a:pathLst>
              </a:custGeom>
              <a:solidFill>
                <a:srgbClr val="ECB59F"/>
              </a:solidFill>
              <a:ln w="8307" cap="flat">
                <a:noFill/>
                <a:prstDash val="solid"/>
                <a:miter/>
              </a:ln>
            </p:spPr>
            <p:txBody>
              <a:bodyPr/>
              <a:lstStyle/>
              <a:p>
                <a:endParaRPr lang="en-US"/>
              </a:p>
            </p:txBody>
          </p:sp>
          <p:sp>
            <p:nvSpPr>
              <p:cNvPr id="1859" name="Freeform 1711">
                <a:extLst>
                  <a:ext uri="{FF2B5EF4-FFF2-40B4-BE49-F238E27FC236}">
                    <a16:creationId xmlns:a16="http://schemas.microsoft.com/office/drawing/2014/main" id="{452B1500-538A-6EDA-A179-609465A3D570}"/>
                  </a:ext>
                </a:extLst>
              </p:cNvPr>
              <p:cNvSpPr/>
              <p:nvPr/>
            </p:nvSpPr>
            <p:spPr>
              <a:xfrm>
                <a:off x="-2770626" y="4480053"/>
                <a:ext cx="44342" cy="32219"/>
              </a:xfrm>
              <a:custGeom>
                <a:avLst/>
                <a:gdLst>
                  <a:gd name="csX0" fmla="*/ 60727 w 60809"/>
                  <a:gd name="csY0" fmla="*/ 31248 h 44184"/>
                  <a:gd name="csX1" fmla="*/ 31026 w 60809"/>
                  <a:gd name="csY1" fmla="*/ 42409 h 44184"/>
                  <a:gd name="csX2" fmla="*/ 1241 w 60809"/>
                  <a:gd name="csY2" fmla="*/ 20005 h 44184"/>
                  <a:gd name="csX3" fmla="*/ 24536 w 60809"/>
                  <a:gd name="csY3" fmla="*/ 16 h 44184"/>
                  <a:gd name="csX4" fmla="*/ 60810 w 60809"/>
                  <a:gd name="csY4" fmla="*/ 31248 h 44184"/>
                </a:gdLst>
                <a:ahLst/>
                <a:cxnLst>
                  <a:cxn ang="0">
                    <a:pos x="csX0" y="csY0"/>
                  </a:cxn>
                  <a:cxn ang="0">
                    <a:pos x="csX1" y="csY1"/>
                  </a:cxn>
                  <a:cxn ang="0">
                    <a:pos x="csX2" y="csY2"/>
                  </a:cxn>
                  <a:cxn ang="0">
                    <a:pos x="csX3" y="csY3"/>
                  </a:cxn>
                  <a:cxn ang="0">
                    <a:pos x="csX4" y="csY4"/>
                  </a:cxn>
                </a:cxnLst>
                <a:rect l="l" t="t" r="r" b="b"/>
                <a:pathLst>
                  <a:path w="60809" h="44184">
                    <a:moveTo>
                      <a:pt x="60727" y="31248"/>
                    </a:moveTo>
                    <a:cubicBezTo>
                      <a:pt x="60727" y="31248"/>
                      <a:pt x="51575" y="49904"/>
                      <a:pt x="31026" y="42409"/>
                    </a:cubicBezTo>
                    <a:cubicBezTo>
                      <a:pt x="10393" y="34830"/>
                      <a:pt x="-4499" y="28916"/>
                      <a:pt x="1241" y="20005"/>
                    </a:cubicBezTo>
                    <a:cubicBezTo>
                      <a:pt x="6899" y="11093"/>
                      <a:pt x="15801" y="849"/>
                      <a:pt x="24536" y="16"/>
                    </a:cubicBezTo>
                    <a:cubicBezTo>
                      <a:pt x="33272" y="-817"/>
                      <a:pt x="60810" y="31248"/>
                      <a:pt x="60810" y="31248"/>
                    </a:cubicBezTo>
                    <a:close/>
                  </a:path>
                </a:pathLst>
              </a:custGeom>
              <a:solidFill>
                <a:srgbClr val="ECB59F"/>
              </a:solidFill>
              <a:ln w="8307" cap="flat">
                <a:noFill/>
                <a:prstDash val="solid"/>
                <a:miter/>
              </a:ln>
            </p:spPr>
            <p:txBody>
              <a:bodyPr/>
              <a:lstStyle/>
              <a:p>
                <a:endParaRPr lang="en-US"/>
              </a:p>
            </p:txBody>
          </p:sp>
          <p:sp>
            <p:nvSpPr>
              <p:cNvPr id="1860" name="Freeform 1712">
                <a:extLst>
                  <a:ext uri="{FF2B5EF4-FFF2-40B4-BE49-F238E27FC236}">
                    <a16:creationId xmlns:a16="http://schemas.microsoft.com/office/drawing/2014/main" id="{7AB7AF60-D7FA-1F12-34BF-405475FDE6C8}"/>
                  </a:ext>
                </a:extLst>
              </p:cNvPr>
              <p:cNvSpPr/>
              <p:nvPr/>
            </p:nvSpPr>
            <p:spPr>
              <a:xfrm>
                <a:off x="-2851965" y="4518769"/>
                <a:ext cx="73439" cy="76079"/>
              </a:xfrm>
              <a:custGeom>
                <a:avLst/>
                <a:gdLst>
                  <a:gd name="csX0" fmla="*/ 55131 w 100711"/>
                  <a:gd name="csY0" fmla="*/ 104334 h 104333"/>
                  <a:gd name="csX1" fmla="*/ 100640 w 100711"/>
                  <a:gd name="csY1" fmla="*/ 53946 h 104333"/>
                  <a:gd name="csX2" fmla="*/ 62369 w 100711"/>
                  <a:gd name="csY2" fmla="*/ 2974 h 104333"/>
                  <a:gd name="csX3" fmla="*/ 2135 w 100711"/>
                  <a:gd name="csY3" fmla="*/ 16966 h 104333"/>
                  <a:gd name="csX4" fmla="*/ 55131 w 100711"/>
                  <a:gd name="csY4" fmla="*/ 104334 h 104333"/>
                </a:gdLst>
                <a:ahLst/>
                <a:cxnLst>
                  <a:cxn ang="0">
                    <a:pos x="csX0" y="csY0"/>
                  </a:cxn>
                  <a:cxn ang="0">
                    <a:pos x="csX1" y="csY1"/>
                  </a:cxn>
                  <a:cxn ang="0">
                    <a:pos x="csX2" y="csY2"/>
                  </a:cxn>
                  <a:cxn ang="0">
                    <a:pos x="csX3" y="csY3"/>
                  </a:cxn>
                  <a:cxn ang="0">
                    <a:pos x="csX4" y="csY4"/>
                  </a:cxn>
                </a:cxnLst>
                <a:rect l="l" t="t" r="r" b="b"/>
                <a:pathLst>
                  <a:path w="100711" h="104333">
                    <a:moveTo>
                      <a:pt x="55131" y="104334"/>
                    </a:moveTo>
                    <a:cubicBezTo>
                      <a:pt x="55131" y="104334"/>
                      <a:pt x="102803" y="74767"/>
                      <a:pt x="100640" y="53946"/>
                    </a:cubicBezTo>
                    <a:cubicBezTo>
                      <a:pt x="98560" y="33124"/>
                      <a:pt x="62369" y="2974"/>
                      <a:pt x="62369" y="2974"/>
                    </a:cubicBezTo>
                    <a:cubicBezTo>
                      <a:pt x="62369" y="2974"/>
                      <a:pt x="17027" y="-9602"/>
                      <a:pt x="2135" y="16966"/>
                    </a:cubicBezTo>
                    <a:cubicBezTo>
                      <a:pt x="-12757" y="43535"/>
                      <a:pt x="55131" y="104334"/>
                      <a:pt x="55131" y="104334"/>
                    </a:cubicBezTo>
                    <a:close/>
                  </a:path>
                </a:pathLst>
              </a:custGeom>
              <a:solidFill>
                <a:srgbClr val="ECB59F"/>
              </a:solidFill>
              <a:ln w="8307" cap="flat">
                <a:noFill/>
                <a:prstDash val="solid"/>
                <a:miter/>
              </a:ln>
            </p:spPr>
            <p:txBody>
              <a:bodyPr/>
              <a:lstStyle/>
              <a:p>
                <a:endParaRPr lang="en-US"/>
              </a:p>
            </p:txBody>
          </p:sp>
          <p:sp>
            <p:nvSpPr>
              <p:cNvPr id="1861" name="Freeform 1713">
                <a:extLst>
                  <a:ext uri="{FF2B5EF4-FFF2-40B4-BE49-F238E27FC236}">
                    <a16:creationId xmlns:a16="http://schemas.microsoft.com/office/drawing/2014/main" id="{79BB6D34-0F39-7503-2288-8C40DBAC8B42}"/>
                  </a:ext>
                </a:extLst>
              </p:cNvPr>
              <p:cNvSpPr/>
              <p:nvPr/>
            </p:nvSpPr>
            <p:spPr>
              <a:xfrm>
                <a:off x="-2945991" y="4349671"/>
                <a:ext cx="114500" cy="63228"/>
              </a:xfrm>
              <a:custGeom>
                <a:avLst/>
                <a:gdLst>
                  <a:gd name="csX0" fmla="*/ 4620 w 157020"/>
                  <a:gd name="csY0" fmla="*/ 52387 h 86708"/>
                  <a:gd name="csX1" fmla="*/ 82409 w 157020"/>
                  <a:gd name="csY1" fmla="*/ 86701 h 86708"/>
                  <a:gd name="csX2" fmla="*/ 149049 w 157020"/>
                  <a:gd name="csY2" fmla="*/ 30150 h 86708"/>
                  <a:gd name="csX3" fmla="*/ 39147 w 157020"/>
                  <a:gd name="csY3" fmla="*/ 0 h 86708"/>
                  <a:gd name="csX4" fmla="*/ 4620 w 157020"/>
                  <a:gd name="csY4" fmla="*/ 52387 h 86708"/>
                </a:gdLst>
                <a:ahLst/>
                <a:cxnLst>
                  <a:cxn ang="0">
                    <a:pos x="csX0" y="csY0"/>
                  </a:cxn>
                  <a:cxn ang="0">
                    <a:pos x="csX1" y="csY1"/>
                  </a:cxn>
                  <a:cxn ang="0">
                    <a:pos x="csX2" y="csY2"/>
                  </a:cxn>
                  <a:cxn ang="0">
                    <a:pos x="csX3" y="csY3"/>
                  </a:cxn>
                  <a:cxn ang="0">
                    <a:pos x="csX4" y="csY4"/>
                  </a:cxn>
                </a:cxnLst>
                <a:rect l="l" t="t" r="r" b="b"/>
                <a:pathLst>
                  <a:path w="157020" h="86708">
                    <a:moveTo>
                      <a:pt x="4620" y="52387"/>
                    </a:moveTo>
                    <a:cubicBezTo>
                      <a:pt x="4620" y="52387"/>
                      <a:pt x="21343" y="87284"/>
                      <a:pt x="82409" y="86701"/>
                    </a:cubicBezTo>
                    <a:cubicBezTo>
                      <a:pt x="143475" y="86118"/>
                      <a:pt x="172178" y="60633"/>
                      <a:pt x="149049" y="30150"/>
                    </a:cubicBezTo>
                    <a:cubicBezTo>
                      <a:pt x="125921" y="-333"/>
                      <a:pt x="39147" y="0"/>
                      <a:pt x="39147" y="0"/>
                    </a:cubicBezTo>
                    <a:cubicBezTo>
                      <a:pt x="39147" y="0"/>
                      <a:pt x="-16013" y="27235"/>
                      <a:pt x="4620" y="52387"/>
                    </a:cubicBezTo>
                    <a:close/>
                  </a:path>
                </a:pathLst>
              </a:custGeom>
              <a:solidFill>
                <a:srgbClr val="ECB59F"/>
              </a:solidFill>
              <a:ln w="8307" cap="flat">
                <a:noFill/>
                <a:prstDash val="solid"/>
                <a:miter/>
              </a:ln>
            </p:spPr>
            <p:txBody>
              <a:bodyPr/>
              <a:lstStyle/>
              <a:p>
                <a:endParaRPr lang="en-US"/>
              </a:p>
            </p:txBody>
          </p:sp>
          <p:sp>
            <p:nvSpPr>
              <p:cNvPr id="1862" name="Freeform 1714">
                <a:extLst>
                  <a:ext uri="{FF2B5EF4-FFF2-40B4-BE49-F238E27FC236}">
                    <a16:creationId xmlns:a16="http://schemas.microsoft.com/office/drawing/2014/main" id="{82E1C8BE-E172-E012-44BA-8DAD98740321}"/>
                  </a:ext>
                </a:extLst>
              </p:cNvPr>
              <p:cNvSpPr/>
              <p:nvPr/>
            </p:nvSpPr>
            <p:spPr>
              <a:xfrm>
                <a:off x="-3008455" y="4298198"/>
                <a:ext cx="69697" cy="41302"/>
              </a:xfrm>
              <a:custGeom>
                <a:avLst/>
                <a:gdLst>
                  <a:gd name="csX0" fmla="*/ 11 w 95580"/>
                  <a:gd name="csY0" fmla="*/ 30778 h 56639"/>
                  <a:gd name="csX1" fmla="*/ 41360 w 95580"/>
                  <a:gd name="csY1" fmla="*/ 56596 h 56639"/>
                  <a:gd name="csX2" fmla="*/ 92109 w 95580"/>
                  <a:gd name="csY2" fmla="*/ 16702 h 56639"/>
                  <a:gd name="csX3" fmla="*/ 11 w 95580"/>
                  <a:gd name="csY3" fmla="*/ 30778 h 56639"/>
                </a:gdLst>
                <a:ahLst/>
                <a:cxnLst>
                  <a:cxn ang="0">
                    <a:pos x="csX0" y="csY0"/>
                  </a:cxn>
                  <a:cxn ang="0">
                    <a:pos x="csX1" y="csY1"/>
                  </a:cxn>
                  <a:cxn ang="0">
                    <a:pos x="csX2" y="csY2"/>
                  </a:cxn>
                  <a:cxn ang="0">
                    <a:pos x="csX3" y="csY3"/>
                  </a:cxn>
                </a:cxnLst>
                <a:rect l="l" t="t" r="r" b="b"/>
                <a:pathLst>
                  <a:path w="95580" h="56639">
                    <a:moveTo>
                      <a:pt x="11" y="30778"/>
                    </a:moveTo>
                    <a:cubicBezTo>
                      <a:pt x="11" y="30778"/>
                      <a:pt x="6750" y="55430"/>
                      <a:pt x="41360" y="56596"/>
                    </a:cubicBezTo>
                    <a:cubicBezTo>
                      <a:pt x="75969" y="57762"/>
                      <a:pt x="106003" y="35025"/>
                      <a:pt x="92109" y="16702"/>
                    </a:cubicBezTo>
                    <a:cubicBezTo>
                      <a:pt x="78216" y="-1621"/>
                      <a:pt x="-1071" y="-14197"/>
                      <a:pt x="11" y="30778"/>
                    </a:cubicBezTo>
                    <a:close/>
                  </a:path>
                </a:pathLst>
              </a:custGeom>
              <a:solidFill>
                <a:srgbClr val="ECB59F"/>
              </a:solidFill>
              <a:ln w="8307" cap="flat">
                <a:noFill/>
                <a:prstDash val="solid"/>
                <a:miter/>
              </a:ln>
            </p:spPr>
            <p:txBody>
              <a:bodyPr/>
              <a:lstStyle/>
              <a:p>
                <a:endParaRPr lang="en-US"/>
              </a:p>
            </p:txBody>
          </p:sp>
          <p:sp>
            <p:nvSpPr>
              <p:cNvPr id="1863" name="Freeform 1715">
                <a:extLst>
                  <a:ext uri="{FF2B5EF4-FFF2-40B4-BE49-F238E27FC236}">
                    <a16:creationId xmlns:a16="http://schemas.microsoft.com/office/drawing/2014/main" id="{4CDD2F3B-024A-81DF-B454-41CBB46736D6}"/>
                  </a:ext>
                </a:extLst>
              </p:cNvPr>
              <p:cNvSpPr/>
              <p:nvPr/>
            </p:nvSpPr>
            <p:spPr>
              <a:xfrm>
                <a:off x="-2986449" y="4419031"/>
                <a:ext cx="72121" cy="74239"/>
              </a:xfrm>
              <a:custGeom>
                <a:avLst/>
                <a:gdLst>
                  <a:gd name="csX0" fmla="*/ 3280 w 98903"/>
                  <a:gd name="csY0" fmla="*/ 34894 h 101808"/>
                  <a:gd name="csX1" fmla="*/ 70668 w 98903"/>
                  <a:gd name="csY1" fmla="*/ 101772 h 101808"/>
                  <a:gd name="csX2" fmla="*/ 72083 w 98903"/>
                  <a:gd name="csY2" fmla="*/ 8658 h 101808"/>
                  <a:gd name="csX3" fmla="*/ 3280 w 98903"/>
                  <a:gd name="csY3" fmla="*/ 34894 h 101808"/>
                </a:gdLst>
                <a:ahLst/>
                <a:cxnLst>
                  <a:cxn ang="0">
                    <a:pos x="csX0" y="csY0"/>
                  </a:cxn>
                  <a:cxn ang="0">
                    <a:pos x="csX1" y="csY1"/>
                  </a:cxn>
                  <a:cxn ang="0">
                    <a:pos x="csX2" y="csY2"/>
                  </a:cxn>
                  <a:cxn ang="0">
                    <a:pos x="csX3" y="csY3"/>
                  </a:cxn>
                </a:cxnLst>
                <a:rect l="l" t="t" r="r" b="b"/>
                <a:pathLst>
                  <a:path w="98903" h="101808">
                    <a:moveTo>
                      <a:pt x="3280" y="34894"/>
                    </a:moveTo>
                    <a:cubicBezTo>
                      <a:pt x="3280" y="34894"/>
                      <a:pt x="23662" y="93943"/>
                      <a:pt x="70668" y="101772"/>
                    </a:cubicBezTo>
                    <a:cubicBezTo>
                      <a:pt x="107358" y="103688"/>
                      <a:pt x="108772" y="28397"/>
                      <a:pt x="72083" y="8658"/>
                    </a:cubicBezTo>
                    <a:cubicBezTo>
                      <a:pt x="35393" y="-11080"/>
                      <a:pt x="-13110" y="5160"/>
                      <a:pt x="3280" y="34894"/>
                    </a:cubicBezTo>
                    <a:close/>
                  </a:path>
                </a:pathLst>
              </a:custGeom>
              <a:solidFill>
                <a:srgbClr val="ECB59F"/>
              </a:solidFill>
              <a:ln w="8307" cap="flat">
                <a:noFill/>
                <a:prstDash val="solid"/>
                <a:miter/>
              </a:ln>
            </p:spPr>
            <p:txBody>
              <a:bodyPr/>
              <a:lstStyle/>
              <a:p>
                <a:endParaRPr lang="en-US"/>
              </a:p>
            </p:txBody>
          </p:sp>
          <p:sp>
            <p:nvSpPr>
              <p:cNvPr id="1864" name="Freeform 1716">
                <a:extLst>
                  <a:ext uri="{FF2B5EF4-FFF2-40B4-BE49-F238E27FC236}">
                    <a16:creationId xmlns:a16="http://schemas.microsoft.com/office/drawing/2014/main" id="{9C21A8F6-D7E5-23CB-4D64-CB9DCC4DDD37}"/>
                  </a:ext>
                </a:extLst>
              </p:cNvPr>
              <p:cNvSpPr/>
              <p:nvPr/>
            </p:nvSpPr>
            <p:spPr>
              <a:xfrm>
                <a:off x="-2889596" y="4438624"/>
                <a:ext cx="78136" cy="37860"/>
              </a:xfrm>
              <a:custGeom>
                <a:avLst/>
                <a:gdLst>
                  <a:gd name="csX0" fmla="*/ 107153 w 107152"/>
                  <a:gd name="csY0" fmla="*/ 38924 h 51920"/>
                  <a:gd name="csX1" fmla="*/ 63474 w 107152"/>
                  <a:gd name="csY1" fmla="*/ 1112 h 51920"/>
                  <a:gd name="csX2" fmla="*/ 1909 w 107152"/>
                  <a:gd name="csY2" fmla="*/ 32761 h 51920"/>
                  <a:gd name="csX3" fmla="*/ 107153 w 107152"/>
                  <a:gd name="csY3" fmla="*/ 38924 h 51920"/>
                </a:gdLst>
                <a:ahLst/>
                <a:cxnLst>
                  <a:cxn ang="0">
                    <a:pos x="csX0" y="csY0"/>
                  </a:cxn>
                  <a:cxn ang="0">
                    <a:pos x="csX1" y="csY1"/>
                  </a:cxn>
                  <a:cxn ang="0">
                    <a:pos x="csX2" y="csY2"/>
                  </a:cxn>
                  <a:cxn ang="0">
                    <a:pos x="csX3" y="csY3"/>
                  </a:cxn>
                </a:cxnLst>
                <a:rect l="l" t="t" r="r" b="b"/>
                <a:pathLst>
                  <a:path w="107152" h="51920">
                    <a:moveTo>
                      <a:pt x="107153" y="38924"/>
                    </a:moveTo>
                    <a:cubicBezTo>
                      <a:pt x="107153" y="38924"/>
                      <a:pt x="95006" y="-7716"/>
                      <a:pt x="63474" y="1112"/>
                    </a:cubicBezTo>
                    <a:cubicBezTo>
                      <a:pt x="31943" y="9940"/>
                      <a:pt x="-9405" y="19768"/>
                      <a:pt x="1909" y="32761"/>
                    </a:cubicBezTo>
                    <a:cubicBezTo>
                      <a:pt x="13224" y="45670"/>
                      <a:pt x="80530" y="65159"/>
                      <a:pt x="107153" y="38924"/>
                    </a:cubicBezTo>
                    <a:close/>
                  </a:path>
                </a:pathLst>
              </a:custGeom>
              <a:solidFill>
                <a:srgbClr val="ECB59F"/>
              </a:solidFill>
              <a:ln w="8307" cap="flat">
                <a:noFill/>
                <a:prstDash val="solid"/>
                <a:miter/>
              </a:ln>
            </p:spPr>
            <p:txBody>
              <a:bodyPr/>
              <a:lstStyle/>
              <a:p>
                <a:endParaRPr lang="en-US"/>
              </a:p>
            </p:txBody>
          </p:sp>
          <p:sp>
            <p:nvSpPr>
              <p:cNvPr id="1865" name="Freeform 1717">
                <a:extLst>
                  <a:ext uri="{FF2B5EF4-FFF2-40B4-BE49-F238E27FC236}">
                    <a16:creationId xmlns:a16="http://schemas.microsoft.com/office/drawing/2014/main" id="{C74B07A7-EE39-8777-1057-4A9583AD1C1F}"/>
                  </a:ext>
                </a:extLst>
              </p:cNvPr>
              <p:cNvSpPr/>
              <p:nvPr/>
            </p:nvSpPr>
            <p:spPr>
              <a:xfrm>
                <a:off x="-3093251" y="4260171"/>
                <a:ext cx="62205" cy="50866"/>
              </a:xfrm>
              <a:custGeom>
                <a:avLst/>
                <a:gdLst>
                  <a:gd name="csX0" fmla="*/ 6312 w 85306"/>
                  <a:gd name="csY0" fmla="*/ 62770 h 69756"/>
                  <a:gd name="csX1" fmla="*/ 55731 w 85306"/>
                  <a:gd name="csY1" fmla="*/ 61438 h 69756"/>
                  <a:gd name="csX2" fmla="*/ 73368 w 85306"/>
                  <a:gd name="csY2" fmla="*/ 1055 h 69756"/>
                  <a:gd name="csX3" fmla="*/ 6312 w 85306"/>
                  <a:gd name="csY3" fmla="*/ 62770 h 69756"/>
                </a:gdLst>
                <a:ahLst/>
                <a:cxnLst>
                  <a:cxn ang="0">
                    <a:pos x="csX0" y="csY0"/>
                  </a:cxn>
                  <a:cxn ang="0">
                    <a:pos x="csX1" y="csY1"/>
                  </a:cxn>
                  <a:cxn ang="0">
                    <a:pos x="csX2" y="csY2"/>
                  </a:cxn>
                  <a:cxn ang="0">
                    <a:pos x="csX3" y="csY3"/>
                  </a:cxn>
                </a:cxnLst>
                <a:rect l="l" t="t" r="r" b="b"/>
                <a:pathLst>
                  <a:path w="85306" h="69756">
                    <a:moveTo>
                      <a:pt x="6312" y="62770"/>
                    </a:moveTo>
                    <a:cubicBezTo>
                      <a:pt x="6312" y="62770"/>
                      <a:pt x="26612" y="79344"/>
                      <a:pt x="55731" y="61438"/>
                    </a:cubicBezTo>
                    <a:cubicBezTo>
                      <a:pt x="84850" y="43531"/>
                      <a:pt x="95748" y="8551"/>
                      <a:pt x="73368" y="1055"/>
                    </a:cubicBezTo>
                    <a:cubicBezTo>
                      <a:pt x="50989" y="-6357"/>
                      <a:pt x="-21642" y="26457"/>
                      <a:pt x="6312" y="62770"/>
                    </a:cubicBezTo>
                    <a:close/>
                  </a:path>
                </a:pathLst>
              </a:custGeom>
              <a:solidFill>
                <a:srgbClr val="ECB59F"/>
              </a:solidFill>
              <a:ln w="8307" cap="flat">
                <a:noFill/>
                <a:prstDash val="solid"/>
                <a:miter/>
              </a:ln>
            </p:spPr>
            <p:txBody>
              <a:bodyPr/>
              <a:lstStyle/>
              <a:p>
                <a:endParaRPr lang="en-US"/>
              </a:p>
            </p:txBody>
          </p:sp>
          <p:sp>
            <p:nvSpPr>
              <p:cNvPr id="1866" name="Freeform 1718">
                <a:extLst>
                  <a:ext uri="{FF2B5EF4-FFF2-40B4-BE49-F238E27FC236}">
                    <a16:creationId xmlns:a16="http://schemas.microsoft.com/office/drawing/2014/main" id="{060DB46E-10EC-9128-23D0-14B8790C797A}"/>
                  </a:ext>
                </a:extLst>
              </p:cNvPr>
              <p:cNvSpPr/>
              <p:nvPr/>
            </p:nvSpPr>
            <p:spPr>
              <a:xfrm>
                <a:off x="-2286689" y="4454415"/>
                <a:ext cx="84400" cy="61538"/>
              </a:xfrm>
              <a:custGeom>
                <a:avLst/>
                <a:gdLst>
                  <a:gd name="csX0" fmla="*/ 12231 w 115742"/>
                  <a:gd name="csY0" fmla="*/ 4525 h 84391"/>
                  <a:gd name="csX1" fmla="*/ 80369 w 115742"/>
                  <a:gd name="csY1" fmla="*/ 16019 h 84391"/>
                  <a:gd name="csX2" fmla="*/ 97008 w 115742"/>
                  <a:gd name="csY2" fmla="*/ 82731 h 84391"/>
                  <a:gd name="csX3" fmla="*/ 9652 w 115742"/>
                  <a:gd name="csY3" fmla="*/ 54330 h 84391"/>
                  <a:gd name="csX4" fmla="*/ 12148 w 115742"/>
                  <a:gd name="csY4" fmla="*/ 4525 h 84391"/>
                </a:gdLst>
                <a:ahLst/>
                <a:cxnLst>
                  <a:cxn ang="0">
                    <a:pos x="csX0" y="csY0"/>
                  </a:cxn>
                  <a:cxn ang="0">
                    <a:pos x="csX1" y="csY1"/>
                  </a:cxn>
                  <a:cxn ang="0">
                    <a:pos x="csX2" y="csY2"/>
                  </a:cxn>
                  <a:cxn ang="0">
                    <a:pos x="csX3" y="csY3"/>
                  </a:cxn>
                  <a:cxn ang="0">
                    <a:pos x="csX4" y="csY4"/>
                  </a:cxn>
                </a:cxnLst>
                <a:rect l="l" t="t" r="r" b="b"/>
                <a:pathLst>
                  <a:path w="115742" h="84391">
                    <a:moveTo>
                      <a:pt x="12231" y="4525"/>
                    </a:moveTo>
                    <a:cubicBezTo>
                      <a:pt x="12231" y="4525"/>
                      <a:pt x="40268" y="-11216"/>
                      <a:pt x="80369" y="16019"/>
                    </a:cubicBezTo>
                    <a:cubicBezTo>
                      <a:pt x="120469" y="43253"/>
                      <a:pt x="127125" y="72737"/>
                      <a:pt x="97008" y="82731"/>
                    </a:cubicBezTo>
                    <a:cubicBezTo>
                      <a:pt x="66890" y="92725"/>
                      <a:pt x="9652" y="54330"/>
                      <a:pt x="9652" y="54330"/>
                    </a:cubicBezTo>
                    <a:cubicBezTo>
                      <a:pt x="9652" y="54330"/>
                      <a:pt x="-13644" y="12104"/>
                      <a:pt x="12148" y="4525"/>
                    </a:cubicBezTo>
                    <a:close/>
                  </a:path>
                </a:pathLst>
              </a:custGeom>
              <a:solidFill>
                <a:srgbClr val="ECB59F"/>
              </a:solidFill>
              <a:ln w="8307" cap="flat">
                <a:noFill/>
                <a:prstDash val="solid"/>
                <a:miter/>
              </a:ln>
            </p:spPr>
            <p:txBody>
              <a:bodyPr/>
              <a:lstStyle/>
              <a:p>
                <a:endParaRPr lang="en-US"/>
              </a:p>
            </p:txBody>
          </p:sp>
          <p:sp>
            <p:nvSpPr>
              <p:cNvPr id="1867" name="Freeform 1719">
                <a:extLst>
                  <a:ext uri="{FF2B5EF4-FFF2-40B4-BE49-F238E27FC236}">
                    <a16:creationId xmlns:a16="http://schemas.microsoft.com/office/drawing/2014/main" id="{A913735C-3FF7-BC78-D0D7-52C04C15E1B3}"/>
                  </a:ext>
                </a:extLst>
              </p:cNvPr>
              <p:cNvSpPr/>
              <p:nvPr/>
            </p:nvSpPr>
            <p:spPr>
              <a:xfrm>
                <a:off x="-2259207" y="4384769"/>
                <a:ext cx="32247" cy="28367"/>
              </a:xfrm>
              <a:custGeom>
                <a:avLst/>
                <a:gdLst>
                  <a:gd name="csX0" fmla="*/ 0 w 44223"/>
                  <a:gd name="csY0" fmla="*/ 5422 h 38901"/>
                  <a:gd name="csX1" fmla="*/ 25791 w 44223"/>
                  <a:gd name="csY1" fmla="*/ 4756 h 38901"/>
                  <a:gd name="csX2" fmla="*/ 41931 w 44223"/>
                  <a:gd name="csY2" fmla="*/ 29575 h 38901"/>
                  <a:gd name="csX3" fmla="*/ 18469 w 44223"/>
                  <a:gd name="csY3" fmla="*/ 38570 h 38901"/>
                  <a:gd name="csX4" fmla="*/ 0 w 44223"/>
                  <a:gd name="csY4" fmla="*/ 5339 h 38901"/>
                </a:gdLst>
                <a:ahLst/>
                <a:cxnLst>
                  <a:cxn ang="0">
                    <a:pos x="csX0" y="csY0"/>
                  </a:cxn>
                  <a:cxn ang="0">
                    <a:pos x="csX1" y="csY1"/>
                  </a:cxn>
                  <a:cxn ang="0">
                    <a:pos x="csX2" y="csY2"/>
                  </a:cxn>
                  <a:cxn ang="0">
                    <a:pos x="csX3" y="csY3"/>
                  </a:cxn>
                  <a:cxn ang="0">
                    <a:pos x="csX4" y="csY4"/>
                  </a:cxn>
                </a:cxnLst>
                <a:rect l="l" t="t" r="r" b="b"/>
                <a:pathLst>
                  <a:path w="44223" h="38901">
                    <a:moveTo>
                      <a:pt x="0" y="5422"/>
                    </a:moveTo>
                    <a:cubicBezTo>
                      <a:pt x="0" y="5422"/>
                      <a:pt x="12313" y="-6321"/>
                      <a:pt x="25791" y="4756"/>
                    </a:cubicBezTo>
                    <a:cubicBezTo>
                      <a:pt x="39185" y="15916"/>
                      <a:pt x="48836" y="24328"/>
                      <a:pt x="41931" y="29575"/>
                    </a:cubicBezTo>
                    <a:cubicBezTo>
                      <a:pt x="35025" y="34822"/>
                      <a:pt x="25375" y="40319"/>
                      <a:pt x="18469" y="38570"/>
                    </a:cubicBezTo>
                    <a:cubicBezTo>
                      <a:pt x="11647" y="36905"/>
                      <a:pt x="0" y="5339"/>
                      <a:pt x="0" y="5339"/>
                    </a:cubicBezTo>
                    <a:close/>
                  </a:path>
                </a:pathLst>
              </a:custGeom>
              <a:solidFill>
                <a:srgbClr val="ECB59F"/>
              </a:solidFill>
              <a:ln w="8307" cap="flat">
                <a:noFill/>
                <a:prstDash val="solid"/>
                <a:miter/>
              </a:ln>
            </p:spPr>
            <p:txBody>
              <a:bodyPr/>
              <a:lstStyle/>
              <a:p>
                <a:endParaRPr lang="en-US"/>
              </a:p>
            </p:txBody>
          </p:sp>
          <p:sp>
            <p:nvSpPr>
              <p:cNvPr id="1868" name="Freeform 1720">
                <a:extLst>
                  <a:ext uri="{FF2B5EF4-FFF2-40B4-BE49-F238E27FC236}">
                    <a16:creationId xmlns:a16="http://schemas.microsoft.com/office/drawing/2014/main" id="{39245AD2-2FB8-F931-FFAE-1289D652D73E}"/>
                  </a:ext>
                </a:extLst>
              </p:cNvPr>
              <p:cNvSpPr/>
              <p:nvPr/>
            </p:nvSpPr>
            <p:spPr>
              <a:xfrm>
                <a:off x="-3480063" y="4161490"/>
                <a:ext cx="1589287" cy="1395669"/>
              </a:xfrm>
              <a:custGeom>
                <a:avLst/>
                <a:gdLst>
                  <a:gd name="csX0" fmla="*/ 2179485 w 2179484"/>
                  <a:gd name="csY0" fmla="*/ 1794447 h 1913962"/>
                  <a:gd name="csX1" fmla="*/ 1686047 w 2179484"/>
                  <a:gd name="csY1" fmla="*/ 1404417 h 1913962"/>
                  <a:gd name="csX2" fmla="*/ 1244524 w 2179484"/>
                  <a:gd name="csY2" fmla="*/ 1019635 h 1913962"/>
                  <a:gd name="csX3" fmla="*/ 940691 w 2179484"/>
                  <a:gd name="csY3" fmla="*/ 692070 h 1913962"/>
                  <a:gd name="csX4" fmla="*/ 870556 w 2179484"/>
                  <a:gd name="csY4" fmla="*/ 606285 h 1913962"/>
                  <a:gd name="csX5" fmla="*/ 735528 w 2179484"/>
                  <a:gd name="csY5" fmla="*/ 517918 h 1913962"/>
                  <a:gd name="csX6" fmla="*/ 639436 w 2179484"/>
                  <a:gd name="csY6" fmla="*/ 447708 h 1913962"/>
                  <a:gd name="csX7" fmla="*/ 478452 w 2179484"/>
                  <a:gd name="csY7" fmla="*/ 211092 h 1913962"/>
                  <a:gd name="csX8" fmla="*/ 374539 w 2179484"/>
                  <a:gd name="csY8" fmla="*/ 81082 h 1913962"/>
                  <a:gd name="csX9" fmla="*/ 319962 w 2179484"/>
                  <a:gd name="csY9" fmla="*/ 36857 h 1913962"/>
                  <a:gd name="csX10" fmla="*/ 255069 w 2179484"/>
                  <a:gd name="csY10" fmla="*/ 461 h 1913962"/>
                  <a:gd name="csX11" fmla="*/ 187514 w 2179484"/>
                  <a:gd name="csY11" fmla="*/ 16036 h 1913962"/>
                  <a:gd name="csX12" fmla="*/ 132937 w 2179484"/>
                  <a:gd name="csY12" fmla="*/ 49850 h 1913962"/>
                  <a:gd name="csX13" fmla="*/ 83601 w 2179484"/>
                  <a:gd name="csY13" fmla="*/ 70671 h 1913962"/>
                  <a:gd name="csX14" fmla="*/ 16046 w 2179484"/>
                  <a:gd name="csY14" fmla="*/ 96657 h 1913962"/>
                  <a:gd name="csX15" fmla="*/ 8226 w 2179484"/>
                  <a:gd name="csY15" fmla="*/ 166867 h 1913962"/>
                  <a:gd name="csX16" fmla="*/ 18625 w 2179484"/>
                  <a:gd name="csY16" fmla="*/ 205845 h 1913962"/>
                  <a:gd name="csX17" fmla="*/ 99159 w 2179484"/>
                  <a:gd name="csY17" fmla="*/ 255234 h 1913962"/>
                  <a:gd name="csX18" fmla="*/ 171873 w 2179484"/>
                  <a:gd name="csY18" fmla="*/ 354011 h 1913962"/>
                  <a:gd name="csX19" fmla="*/ 480947 w 2179484"/>
                  <a:gd name="csY19" fmla="*/ 582798 h 1913962"/>
                  <a:gd name="csX20" fmla="*/ 602997 w 2179484"/>
                  <a:gd name="csY20" fmla="*/ 764779 h 1913962"/>
                  <a:gd name="csX21" fmla="*/ 678289 w 2179484"/>
                  <a:gd name="csY21" fmla="*/ 751786 h 1913962"/>
                  <a:gd name="csX22" fmla="*/ 1086035 w 2179484"/>
                  <a:gd name="csY22" fmla="*/ 952006 h 1913962"/>
                  <a:gd name="csX23" fmla="*/ 1470402 w 2179484"/>
                  <a:gd name="csY23" fmla="*/ 1373185 h 1913962"/>
                  <a:gd name="csX24" fmla="*/ 2052194 w 2179484"/>
                  <a:gd name="csY24" fmla="*/ 1913962 h 1913962"/>
                  <a:gd name="csX25" fmla="*/ 2179485 w 2179484"/>
                  <a:gd name="csY25" fmla="*/ 1794363 h 19139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2179484" h="1913962">
                    <a:moveTo>
                      <a:pt x="2179485" y="1794447"/>
                    </a:moveTo>
                    <a:cubicBezTo>
                      <a:pt x="2179485" y="1794447"/>
                      <a:pt x="1800275" y="1539674"/>
                      <a:pt x="1686047" y="1404417"/>
                    </a:cubicBezTo>
                    <a:cubicBezTo>
                      <a:pt x="1571735" y="1269243"/>
                      <a:pt x="1369235" y="1102838"/>
                      <a:pt x="1244524" y="1019635"/>
                    </a:cubicBezTo>
                    <a:cubicBezTo>
                      <a:pt x="1119896" y="936432"/>
                      <a:pt x="987447" y="759615"/>
                      <a:pt x="940691" y="692070"/>
                    </a:cubicBezTo>
                    <a:cubicBezTo>
                      <a:pt x="893934" y="624442"/>
                      <a:pt x="922471" y="611449"/>
                      <a:pt x="870556" y="606285"/>
                    </a:cubicBezTo>
                    <a:cubicBezTo>
                      <a:pt x="818641" y="601121"/>
                      <a:pt x="784864" y="582882"/>
                      <a:pt x="735528" y="517918"/>
                    </a:cubicBezTo>
                    <a:cubicBezTo>
                      <a:pt x="686193" y="452955"/>
                      <a:pt x="670635" y="491933"/>
                      <a:pt x="639436" y="447708"/>
                    </a:cubicBezTo>
                    <a:cubicBezTo>
                      <a:pt x="608238" y="403483"/>
                      <a:pt x="582281" y="263063"/>
                      <a:pt x="478452" y="211092"/>
                    </a:cubicBezTo>
                    <a:cubicBezTo>
                      <a:pt x="374539" y="159121"/>
                      <a:pt x="403159" y="101904"/>
                      <a:pt x="374539" y="81082"/>
                    </a:cubicBezTo>
                    <a:cubicBezTo>
                      <a:pt x="346003" y="60261"/>
                      <a:pt x="338182" y="68089"/>
                      <a:pt x="319962" y="36857"/>
                    </a:cubicBezTo>
                    <a:cubicBezTo>
                      <a:pt x="301742" y="5625"/>
                      <a:pt x="286185" y="-2121"/>
                      <a:pt x="255069" y="461"/>
                    </a:cubicBezTo>
                    <a:cubicBezTo>
                      <a:pt x="223871" y="3043"/>
                      <a:pt x="216133" y="-4703"/>
                      <a:pt x="187514" y="16036"/>
                    </a:cubicBezTo>
                    <a:cubicBezTo>
                      <a:pt x="158977" y="36857"/>
                      <a:pt x="158977" y="49850"/>
                      <a:pt x="132937" y="49850"/>
                    </a:cubicBezTo>
                    <a:cubicBezTo>
                      <a:pt x="106897" y="49850"/>
                      <a:pt x="106980" y="52432"/>
                      <a:pt x="83601" y="70671"/>
                    </a:cubicBezTo>
                    <a:cubicBezTo>
                      <a:pt x="60223" y="88911"/>
                      <a:pt x="36845" y="73253"/>
                      <a:pt x="16046" y="96657"/>
                    </a:cubicBezTo>
                    <a:cubicBezTo>
                      <a:pt x="-4753" y="120060"/>
                      <a:pt x="5646" y="140882"/>
                      <a:pt x="8226" y="166867"/>
                    </a:cubicBezTo>
                    <a:cubicBezTo>
                      <a:pt x="10805" y="192852"/>
                      <a:pt x="-17732" y="205845"/>
                      <a:pt x="18625" y="205845"/>
                    </a:cubicBezTo>
                    <a:cubicBezTo>
                      <a:pt x="54982" y="205845"/>
                      <a:pt x="91339" y="229248"/>
                      <a:pt x="99159" y="255234"/>
                    </a:cubicBezTo>
                    <a:cubicBezTo>
                      <a:pt x="106980" y="281219"/>
                      <a:pt x="151074" y="333273"/>
                      <a:pt x="171873" y="354011"/>
                    </a:cubicBezTo>
                    <a:cubicBezTo>
                      <a:pt x="192672" y="374833"/>
                      <a:pt x="387435" y="447625"/>
                      <a:pt x="480947" y="582798"/>
                    </a:cubicBezTo>
                    <a:cubicBezTo>
                      <a:pt x="574460" y="717972"/>
                      <a:pt x="564061" y="772608"/>
                      <a:pt x="602997" y="764779"/>
                    </a:cubicBezTo>
                    <a:cubicBezTo>
                      <a:pt x="641932" y="756950"/>
                      <a:pt x="639353" y="738793"/>
                      <a:pt x="678289" y="751786"/>
                    </a:cubicBezTo>
                    <a:cubicBezTo>
                      <a:pt x="717225" y="764779"/>
                      <a:pt x="919808" y="796011"/>
                      <a:pt x="1086035" y="952006"/>
                    </a:cubicBezTo>
                    <a:cubicBezTo>
                      <a:pt x="1252261" y="1108001"/>
                      <a:pt x="1392530" y="1295229"/>
                      <a:pt x="1470402" y="1373185"/>
                    </a:cubicBezTo>
                    <a:cubicBezTo>
                      <a:pt x="1548357" y="1451224"/>
                      <a:pt x="2052194" y="1913962"/>
                      <a:pt x="2052194" y="1913962"/>
                    </a:cubicBezTo>
                    <a:lnTo>
                      <a:pt x="2179485" y="1794363"/>
                    </a:lnTo>
                    <a:close/>
                  </a:path>
                </a:pathLst>
              </a:custGeom>
              <a:solidFill>
                <a:schemeClr val="accent4">
                  <a:lumMod val="75000"/>
                </a:schemeClr>
              </a:solidFill>
              <a:ln w="8307" cap="flat">
                <a:noFill/>
                <a:prstDash val="solid"/>
                <a:miter/>
              </a:ln>
            </p:spPr>
            <p:txBody>
              <a:bodyPr/>
              <a:lstStyle/>
              <a:p>
                <a:endParaRPr lang="en-US"/>
              </a:p>
            </p:txBody>
          </p:sp>
          <p:sp>
            <p:nvSpPr>
              <p:cNvPr id="1869" name="Freeform 1721">
                <a:extLst>
                  <a:ext uri="{FF2B5EF4-FFF2-40B4-BE49-F238E27FC236}">
                    <a16:creationId xmlns:a16="http://schemas.microsoft.com/office/drawing/2014/main" id="{DA3FA4FE-2A68-779B-F889-609E9A60D211}"/>
                  </a:ext>
                </a:extLst>
              </p:cNvPr>
              <p:cNvSpPr/>
              <p:nvPr/>
            </p:nvSpPr>
            <p:spPr>
              <a:xfrm>
                <a:off x="-3448982" y="4179279"/>
                <a:ext cx="631427" cy="511527"/>
              </a:xfrm>
              <a:custGeom>
                <a:avLst/>
                <a:gdLst>
                  <a:gd name="csX0" fmla="*/ 578258 w 865914"/>
                  <a:gd name="csY0" fmla="*/ 681581 h 701487"/>
                  <a:gd name="csX1" fmla="*/ 598309 w 865914"/>
                  <a:gd name="csY1" fmla="*/ 578806 h 701487"/>
                  <a:gd name="csX2" fmla="*/ 753636 w 865914"/>
                  <a:gd name="csY2" fmla="*/ 671587 h 701487"/>
                  <a:gd name="csX3" fmla="*/ 848813 w 865914"/>
                  <a:gd name="csY3" fmla="*/ 669088 h 701487"/>
                  <a:gd name="csX4" fmla="*/ 858131 w 865914"/>
                  <a:gd name="csY4" fmla="*/ 590716 h 701487"/>
                  <a:gd name="csX5" fmla="*/ 722854 w 865914"/>
                  <a:gd name="csY5" fmla="*/ 529168 h 701487"/>
                  <a:gd name="csX6" fmla="*/ 632336 w 865914"/>
                  <a:gd name="csY6" fmla="*/ 448963 h 701487"/>
                  <a:gd name="csX7" fmla="*/ 573266 w 865914"/>
                  <a:gd name="csY7" fmla="*/ 349353 h 701487"/>
                  <a:gd name="csX8" fmla="*/ 460618 w 865914"/>
                  <a:gd name="csY8" fmla="*/ 201769 h 701487"/>
                  <a:gd name="csX9" fmla="*/ 347887 w 865914"/>
                  <a:gd name="csY9" fmla="*/ 107989 h 701487"/>
                  <a:gd name="csX10" fmla="*/ 268851 w 865914"/>
                  <a:gd name="csY10" fmla="*/ 34697 h 701487"/>
                  <a:gd name="csX11" fmla="*/ 173674 w 865914"/>
                  <a:gd name="csY11" fmla="*/ 3382 h 701487"/>
                  <a:gd name="csX12" fmla="*/ 103540 w 865914"/>
                  <a:gd name="csY12" fmla="*/ 49772 h 701487"/>
                  <a:gd name="csX13" fmla="*/ 17099 w 865914"/>
                  <a:gd name="csY13" fmla="*/ 78589 h 701487"/>
                  <a:gd name="csX14" fmla="*/ 792 w 865914"/>
                  <a:gd name="csY14" fmla="*/ 147550 h 701487"/>
                  <a:gd name="csX15" fmla="*/ 94804 w 865914"/>
                  <a:gd name="csY15" fmla="*/ 245328 h 701487"/>
                  <a:gd name="csX16" fmla="*/ 205622 w 865914"/>
                  <a:gd name="csY16" fmla="*/ 335361 h 701487"/>
                  <a:gd name="csX17" fmla="*/ 485411 w 865914"/>
                  <a:gd name="csY17" fmla="*/ 600127 h 701487"/>
                  <a:gd name="csX18" fmla="*/ 578175 w 865914"/>
                  <a:gd name="csY18" fmla="*/ 681581 h 7014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65914" h="701487">
                    <a:moveTo>
                      <a:pt x="578258" y="681581"/>
                    </a:moveTo>
                    <a:cubicBezTo>
                      <a:pt x="578258" y="681581"/>
                      <a:pt x="560704" y="573726"/>
                      <a:pt x="598309" y="578806"/>
                    </a:cubicBezTo>
                    <a:cubicBezTo>
                      <a:pt x="635913" y="583803"/>
                      <a:pt x="703552" y="686662"/>
                      <a:pt x="753636" y="671587"/>
                    </a:cubicBezTo>
                    <a:cubicBezTo>
                      <a:pt x="803720" y="656512"/>
                      <a:pt x="848813" y="669088"/>
                      <a:pt x="848813" y="669088"/>
                    </a:cubicBezTo>
                    <a:cubicBezTo>
                      <a:pt x="848813" y="669088"/>
                      <a:pt x="880011" y="598628"/>
                      <a:pt x="858131" y="590716"/>
                    </a:cubicBezTo>
                    <a:cubicBezTo>
                      <a:pt x="836250" y="582804"/>
                      <a:pt x="759460" y="573309"/>
                      <a:pt x="722854" y="529168"/>
                    </a:cubicBezTo>
                    <a:cubicBezTo>
                      <a:pt x="686247" y="485109"/>
                      <a:pt x="676347" y="465870"/>
                      <a:pt x="632336" y="448963"/>
                    </a:cubicBezTo>
                    <a:cubicBezTo>
                      <a:pt x="588325" y="432056"/>
                      <a:pt x="582584" y="345438"/>
                      <a:pt x="573266" y="349353"/>
                    </a:cubicBezTo>
                    <a:cubicBezTo>
                      <a:pt x="564032" y="353267"/>
                      <a:pt x="519771" y="237249"/>
                      <a:pt x="460618" y="201769"/>
                    </a:cubicBezTo>
                    <a:cubicBezTo>
                      <a:pt x="401549" y="166206"/>
                      <a:pt x="351881" y="142053"/>
                      <a:pt x="347887" y="107989"/>
                    </a:cubicBezTo>
                    <a:cubicBezTo>
                      <a:pt x="343894" y="73925"/>
                      <a:pt x="283909" y="58517"/>
                      <a:pt x="268851" y="34697"/>
                    </a:cubicBezTo>
                    <a:cubicBezTo>
                      <a:pt x="253792" y="10877"/>
                      <a:pt x="197468" y="-7945"/>
                      <a:pt x="173674" y="3382"/>
                    </a:cubicBezTo>
                    <a:cubicBezTo>
                      <a:pt x="149880" y="14709"/>
                      <a:pt x="128582" y="46024"/>
                      <a:pt x="103540" y="49772"/>
                    </a:cubicBezTo>
                    <a:cubicBezTo>
                      <a:pt x="78497" y="53520"/>
                      <a:pt x="39645" y="66096"/>
                      <a:pt x="17099" y="78589"/>
                    </a:cubicBezTo>
                    <a:cubicBezTo>
                      <a:pt x="-5448" y="91165"/>
                      <a:pt x="792" y="147550"/>
                      <a:pt x="792" y="147550"/>
                    </a:cubicBezTo>
                    <a:cubicBezTo>
                      <a:pt x="792" y="147550"/>
                      <a:pt x="72424" y="211514"/>
                      <a:pt x="94804" y="245328"/>
                    </a:cubicBezTo>
                    <a:cubicBezTo>
                      <a:pt x="117267" y="279142"/>
                      <a:pt x="205622" y="335361"/>
                      <a:pt x="205622" y="335361"/>
                    </a:cubicBezTo>
                    <a:cubicBezTo>
                      <a:pt x="205622" y="335361"/>
                      <a:pt x="435327" y="544992"/>
                      <a:pt x="485411" y="600127"/>
                    </a:cubicBezTo>
                    <a:cubicBezTo>
                      <a:pt x="535495" y="655263"/>
                      <a:pt x="560288" y="740465"/>
                      <a:pt x="578175" y="681581"/>
                    </a:cubicBezTo>
                    <a:close/>
                  </a:path>
                </a:pathLst>
              </a:custGeom>
              <a:solidFill>
                <a:srgbClr val="FFFFFF">
                  <a:alpha val="9804"/>
                </a:srgbClr>
              </a:solidFill>
              <a:ln w="8307" cap="flat">
                <a:noFill/>
                <a:prstDash val="solid"/>
                <a:miter/>
              </a:ln>
            </p:spPr>
            <p:txBody>
              <a:bodyPr/>
              <a:lstStyle/>
              <a:p>
                <a:endParaRPr lang="en-US"/>
              </a:p>
            </p:txBody>
          </p:sp>
          <p:sp>
            <p:nvSpPr>
              <p:cNvPr id="1870" name="Freeform 1722">
                <a:extLst>
                  <a:ext uri="{FF2B5EF4-FFF2-40B4-BE49-F238E27FC236}">
                    <a16:creationId xmlns:a16="http://schemas.microsoft.com/office/drawing/2014/main" id="{F7C177E2-8533-15CF-7ACE-D3C0873FE6A9}"/>
                  </a:ext>
                </a:extLst>
              </p:cNvPr>
              <p:cNvSpPr/>
              <p:nvPr/>
            </p:nvSpPr>
            <p:spPr>
              <a:xfrm>
                <a:off x="-2299247" y="5210581"/>
                <a:ext cx="495771" cy="444843"/>
              </a:xfrm>
              <a:custGeom>
                <a:avLst/>
                <a:gdLst>
                  <a:gd name="csX0" fmla="*/ 537115 w 679880"/>
                  <a:gd name="csY0" fmla="*/ 610040 h 610039"/>
                  <a:gd name="csX1" fmla="*/ 3576 w 679880"/>
                  <a:gd name="csY1" fmla="*/ 3216 h 610039"/>
                  <a:gd name="csX2" fmla="*/ 679880 w 679880"/>
                  <a:gd name="csY2" fmla="*/ 449547 h 610039"/>
                  <a:gd name="csX3" fmla="*/ 537115 w 679880"/>
                  <a:gd name="csY3" fmla="*/ 610040 h 610039"/>
                </a:gdLst>
                <a:ahLst/>
                <a:cxnLst>
                  <a:cxn ang="0">
                    <a:pos x="csX0" y="csY0"/>
                  </a:cxn>
                  <a:cxn ang="0">
                    <a:pos x="csX1" y="csY1"/>
                  </a:cxn>
                  <a:cxn ang="0">
                    <a:pos x="csX2" y="csY2"/>
                  </a:cxn>
                  <a:cxn ang="0">
                    <a:pos x="csX3" y="csY3"/>
                  </a:cxn>
                </a:cxnLst>
                <a:rect l="l" t="t" r="r" b="b"/>
                <a:pathLst>
                  <a:path w="679880" h="610039">
                    <a:moveTo>
                      <a:pt x="537115" y="610040"/>
                    </a:moveTo>
                    <a:cubicBezTo>
                      <a:pt x="537115" y="610040"/>
                      <a:pt x="-51000" y="50689"/>
                      <a:pt x="3576" y="3216"/>
                    </a:cubicBezTo>
                    <a:cubicBezTo>
                      <a:pt x="58153" y="-44257"/>
                      <a:pt x="679880" y="449547"/>
                      <a:pt x="679880" y="449547"/>
                    </a:cubicBezTo>
                    <a:lnTo>
                      <a:pt x="537115" y="610040"/>
                    </a:lnTo>
                    <a:close/>
                  </a:path>
                </a:pathLst>
              </a:custGeom>
              <a:gradFill>
                <a:gsLst>
                  <a:gs pos="36000">
                    <a:schemeClr val="accent4">
                      <a:lumMod val="75000"/>
                    </a:schemeClr>
                  </a:gs>
                  <a:gs pos="98000">
                    <a:schemeClr val="accent4"/>
                  </a:gs>
                </a:gsLst>
                <a:lin ang="0" scaled="1"/>
              </a:gradFill>
              <a:ln w="8307" cap="flat">
                <a:noFill/>
                <a:prstDash val="solid"/>
                <a:miter/>
              </a:ln>
            </p:spPr>
            <p:txBody>
              <a:bodyPr/>
              <a:lstStyle/>
              <a:p>
                <a:endParaRPr lang="en-US"/>
              </a:p>
            </p:txBody>
          </p:sp>
          <p:sp>
            <p:nvSpPr>
              <p:cNvPr id="1871" name="Freeform 1723">
                <a:extLst>
                  <a:ext uri="{FF2B5EF4-FFF2-40B4-BE49-F238E27FC236}">
                    <a16:creationId xmlns:a16="http://schemas.microsoft.com/office/drawing/2014/main" id="{19B081DF-62C9-3DED-9116-76EE82E1CF22}"/>
                  </a:ext>
                </a:extLst>
              </p:cNvPr>
              <p:cNvSpPr/>
              <p:nvPr/>
            </p:nvSpPr>
            <p:spPr>
              <a:xfrm>
                <a:off x="-3321684" y="4247622"/>
                <a:ext cx="105695" cy="91847"/>
              </a:xfrm>
              <a:custGeom>
                <a:avLst/>
                <a:gdLst>
                  <a:gd name="csX0" fmla="*/ 82134 w 144946"/>
                  <a:gd name="csY0" fmla="*/ 125955 h 125955"/>
                  <a:gd name="csX1" fmla="*/ 60835 w 144946"/>
                  <a:gd name="csY1" fmla="*/ 39421 h 125955"/>
                  <a:gd name="csX2" fmla="*/ 144947 w 144946"/>
                  <a:gd name="csY2" fmla="*/ 59409 h 125955"/>
                  <a:gd name="csX3" fmla="*/ 28306 w 144946"/>
                  <a:gd name="csY3" fmla="*/ 1775 h 125955"/>
                  <a:gd name="csX4" fmla="*/ 82134 w 144946"/>
                  <a:gd name="csY4" fmla="*/ 125872 h 125955"/>
                </a:gdLst>
                <a:ahLst/>
                <a:cxnLst>
                  <a:cxn ang="0">
                    <a:pos x="csX0" y="csY0"/>
                  </a:cxn>
                  <a:cxn ang="0">
                    <a:pos x="csX1" y="csY1"/>
                  </a:cxn>
                  <a:cxn ang="0">
                    <a:pos x="csX2" y="csY2"/>
                  </a:cxn>
                  <a:cxn ang="0">
                    <a:pos x="csX3" y="csY3"/>
                  </a:cxn>
                  <a:cxn ang="0">
                    <a:pos x="csX4" y="csY4"/>
                  </a:cxn>
                </a:cxnLst>
                <a:rect l="l" t="t" r="r" b="b"/>
                <a:pathLst>
                  <a:path w="144946" h="125955">
                    <a:moveTo>
                      <a:pt x="82134" y="125955"/>
                    </a:moveTo>
                    <a:cubicBezTo>
                      <a:pt x="82134" y="125955"/>
                      <a:pt x="35793" y="50748"/>
                      <a:pt x="60835" y="39421"/>
                    </a:cubicBezTo>
                    <a:cubicBezTo>
                      <a:pt x="85877" y="28094"/>
                      <a:pt x="144947" y="59409"/>
                      <a:pt x="144947" y="59409"/>
                    </a:cubicBezTo>
                    <a:cubicBezTo>
                      <a:pt x="144947" y="59409"/>
                      <a:pt x="79638" y="-12050"/>
                      <a:pt x="28306" y="1775"/>
                    </a:cubicBezTo>
                    <a:cubicBezTo>
                      <a:pt x="-23027" y="15601"/>
                      <a:pt x="-4224" y="66989"/>
                      <a:pt x="82134" y="125872"/>
                    </a:cubicBezTo>
                    <a:close/>
                  </a:path>
                </a:pathLst>
              </a:custGeom>
              <a:solidFill>
                <a:srgbClr val="FFFFFF">
                  <a:alpha val="14902"/>
                </a:srgbClr>
              </a:solidFill>
              <a:ln w="8307" cap="flat">
                <a:noFill/>
                <a:prstDash val="solid"/>
                <a:miter/>
              </a:ln>
            </p:spPr>
            <p:txBody>
              <a:bodyPr/>
              <a:lstStyle/>
              <a:p>
                <a:endParaRPr lang="en-US"/>
              </a:p>
            </p:txBody>
          </p:sp>
          <p:sp>
            <p:nvSpPr>
              <p:cNvPr id="1872" name="Freeform 1724">
                <a:extLst>
                  <a:ext uri="{FF2B5EF4-FFF2-40B4-BE49-F238E27FC236}">
                    <a16:creationId xmlns:a16="http://schemas.microsoft.com/office/drawing/2014/main" id="{D81B0B62-3EFC-D6D2-407C-5C5BEC138A36}"/>
                  </a:ext>
                </a:extLst>
              </p:cNvPr>
              <p:cNvSpPr/>
              <p:nvPr/>
            </p:nvSpPr>
            <p:spPr>
              <a:xfrm>
                <a:off x="-3293764" y="4373237"/>
                <a:ext cx="174539" cy="213231"/>
              </a:xfrm>
              <a:custGeom>
                <a:avLst/>
                <a:gdLst>
                  <a:gd name="csX0" fmla="*/ 0 w 239356"/>
                  <a:gd name="csY0" fmla="*/ 91615 h 292417"/>
                  <a:gd name="csX1" fmla="*/ 133031 w 239356"/>
                  <a:gd name="csY1" fmla="*/ 181564 h 292417"/>
                  <a:gd name="csX2" fmla="*/ 225462 w 239356"/>
                  <a:gd name="csY2" fmla="*/ 292418 h 292417"/>
                  <a:gd name="csX3" fmla="*/ 215146 w 239356"/>
                  <a:gd name="csY3" fmla="*/ 216461 h 292417"/>
                  <a:gd name="csX4" fmla="*/ 120635 w 239356"/>
                  <a:gd name="csY4" fmla="*/ 106939 h 292417"/>
                  <a:gd name="csX5" fmla="*/ 152915 w 239356"/>
                  <a:gd name="csY5" fmla="*/ 86867 h 292417"/>
                  <a:gd name="csX6" fmla="*/ 239356 w 239356"/>
                  <a:gd name="csY6" fmla="*/ 131009 h 292417"/>
                  <a:gd name="csX7" fmla="*/ 66391 w 239356"/>
                  <a:gd name="csY7" fmla="*/ 0 h 292417"/>
                  <a:gd name="csX8" fmla="*/ 35192 w 239356"/>
                  <a:gd name="csY8" fmla="*/ 62631 h 292417"/>
                  <a:gd name="csX9" fmla="*/ 12563 w 239356"/>
                  <a:gd name="csY9" fmla="*/ 87284 h 292417"/>
                  <a:gd name="csX10" fmla="*/ 0 w 239356"/>
                  <a:gd name="csY10" fmla="*/ 91448 h 292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39356" h="292417">
                    <a:moveTo>
                      <a:pt x="0" y="91615"/>
                    </a:moveTo>
                    <a:cubicBezTo>
                      <a:pt x="0" y="91615"/>
                      <a:pt x="74461" y="127345"/>
                      <a:pt x="133031" y="181564"/>
                    </a:cubicBezTo>
                    <a:cubicBezTo>
                      <a:pt x="191601" y="235783"/>
                      <a:pt x="225462" y="292418"/>
                      <a:pt x="225462" y="292418"/>
                    </a:cubicBezTo>
                    <a:cubicBezTo>
                      <a:pt x="225462" y="292418"/>
                      <a:pt x="235612" y="236616"/>
                      <a:pt x="215146" y="216461"/>
                    </a:cubicBezTo>
                    <a:cubicBezTo>
                      <a:pt x="194679" y="196306"/>
                      <a:pt x="122299" y="126845"/>
                      <a:pt x="120635" y="106939"/>
                    </a:cubicBezTo>
                    <a:cubicBezTo>
                      <a:pt x="118971" y="87034"/>
                      <a:pt x="130535" y="85951"/>
                      <a:pt x="152915" y="86867"/>
                    </a:cubicBezTo>
                    <a:cubicBezTo>
                      <a:pt x="175295" y="87784"/>
                      <a:pt x="239356" y="131009"/>
                      <a:pt x="239356" y="131009"/>
                    </a:cubicBezTo>
                    <a:cubicBezTo>
                      <a:pt x="239356" y="131009"/>
                      <a:pt x="98921" y="0"/>
                      <a:pt x="66391" y="0"/>
                    </a:cubicBezTo>
                    <a:cubicBezTo>
                      <a:pt x="33861" y="0"/>
                      <a:pt x="41515" y="48806"/>
                      <a:pt x="35192" y="62631"/>
                    </a:cubicBezTo>
                    <a:cubicBezTo>
                      <a:pt x="28869" y="76457"/>
                      <a:pt x="12563" y="87284"/>
                      <a:pt x="12563" y="87284"/>
                    </a:cubicBezTo>
                    <a:lnTo>
                      <a:pt x="0" y="91448"/>
                    </a:lnTo>
                    <a:close/>
                  </a:path>
                </a:pathLst>
              </a:custGeom>
              <a:solidFill>
                <a:srgbClr val="5E5147">
                  <a:alpha val="9804"/>
                </a:srgbClr>
              </a:solidFill>
              <a:ln w="8307" cap="flat">
                <a:noFill/>
                <a:prstDash val="solid"/>
                <a:miter/>
              </a:ln>
            </p:spPr>
            <p:txBody>
              <a:bodyPr/>
              <a:lstStyle/>
              <a:p>
                <a:endParaRPr lang="en-US"/>
              </a:p>
            </p:txBody>
          </p:sp>
          <p:grpSp>
            <p:nvGrpSpPr>
              <p:cNvPr id="1873" name="Group 1872">
                <a:extLst>
                  <a:ext uri="{FF2B5EF4-FFF2-40B4-BE49-F238E27FC236}">
                    <a16:creationId xmlns:a16="http://schemas.microsoft.com/office/drawing/2014/main" id="{497D0F60-F795-6F0D-FD5F-4F90B6BF362F}"/>
                  </a:ext>
                </a:extLst>
              </p:cNvPr>
              <p:cNvGrpSpPr/>
              <p:nvPr/>
            </p:nvGrpSpPr>
            <p:grpSpPr>
              <a:xfrm rot="21240764">
                <a:off x="-3588430" y="4232395"/>
                <a:ext cx="496988" cy="455484"/>
                <a:chOff x="7716186" y="3902711"/>
                <a:chExt cx="321487" cy="294639"/>
              </a:xfrm>
            </p:grpSpPr>
            <p:sp>
              <p:nvSpPr>
                <p:cNvPr id="1886" name="Oval 1885">
                  <a:extLst>
                    <a:ext uri="{FF2B5EF4-FFF2-40B4-BE49-F238E27FC236}">
                      <a16:creationId xmlns:a16="http://schemas.microsoft.com/office/drawing/2014/main" id="{75B333A1-59B6-34C5-BBE6-D15682AD0555}"/>
                    </a:ext>
                  </a:extLst>
                </p:cNvPr>
                <p:cNvSpPr/>
                <p:nvPr/>
              </p:nvSpPr>
              <p:spPr>
                <a:xfrm rot="20549400">
                  <a:off x="7998713" y="4026976"/>
                  <a:ext cx="38960" cy="71731"/>
                </a:xfrm>
                <a:prstGeom prst="ellipse">
                  <a:avLst/>
                </a:prstGeom>
                <a:solidFill>
                  <a:srgbClr val="F7C4B0"/>
                </a:solidFill>
                <a:ln w="6350" cap="flat">
                  <a:solidFill>
                    <a:schemeClr val="accent4">
                      <a:lumMod val="75000"/>
                    </a:schemeClr>
                  </a:solidFill>
                  <a:prstDash val="solid"/>
                  <a:miter/>
                </a:ln>
              </p:spPr>
              <p:txBody>
                <a:bodyPr/>
                <a:lstStyle/>
                <a:p>
                  <a:endParaRPr lang="en-US"/>
                </a:p>
              </p:txBody>
            </p:sp>
            <p:sp>
              <p:nvSpPr>
                <p:cNvPr id="1887" name="Freeform 1739">
                  <a:extLst>
                    <a:ext uri="{FF2B5EF4-FFF2-40B4-BE49-F238E27FC236}">
                      <a16:creationId xmlns:a16="http://schemas.microsoft.com/office/drawing/2014/main" id="{0F9EEB3A-837A-D9C6-0F19-238913D26D6E}"/>
                    </a:ext>
                  </a:extLst>
                </p:cNvPr>
                <p:cNvSpPr/>
                <p:nvPr/>
              </p:nvSpPr>
              <p:spPr>
                <a:xfrm>
                  <a:off x="7965656" y="4043970"/>
                  <a:ext cx="60396" cy="49975"/>
                </a:xfrm>
                <a:custGeom>
                  <a:avLst/>
                  <a:gdLst>
                    <a:gd name="csX0" fmla="*/ 57767 w 60396"/>
                    <a:gd name="csY0" fmla="*/ 37673 h 49975"/>
                    <a:gd name="csX1" fmla="*/ 31715 w 60396"/>
                    <a:gd name="csY1" fmla="*/ 47673 h 49975"/>
                    <a:gd name="csX2" fmla="*/ 28432 w 60396"/>
                    <a:gd name="csY2" fmla="*/ 48841 h 49975"/>
                    <a:gd name="csX3" fmla="*/ 23735 w 60396"/>
                    <a:gd name="csY3" fmla="*/ 49864 h 49975"/>
                    <a:gd name="csX4" fmla="*/ 14103 w 60396"/>
                    <a:gd name="csY4" fmla="*/ 48671 h 49975"/>
                    <a:gd name="csX5" fmla="*/ 967 w 60396"/>
                    <a:gd name="csY5" fmla="*/ 34926 h 49975"/>
                    <a:gd name="csX6" fmla="*/ 3831 w 60396"/>
                    <a:gd name="csY6" fmla="*/ 16135 h 49975"/>
                    <a:gd name="csX7" fmla="*/ 11032 w 60396"/>
                    <a:gd name="csY7" fmla="*/ 9635 h 49975"/>
                    <a:gd name="csX8" fmla="*/ 15469 w 60396"/>
                    <a:gd name="csY8" fmla="*/ 7777 h 49975"/>
                    <a:gd name="csX9" fmla="*/ 18828 w 60396"/>
                    <a:gd name="csY9" fmla="*/ 6852 h 49975"/>
                    <a:gd name="csX10" fmla="*/ 45905 w 60396"/>
                    <a:gd name="csY10" fmla="*/ 99 h 49975"/>
                    <a:gd name="csX11" fmla="*/ 50992 w 60396"/>
                    <a:gd name="csY11" fmla="*/ 3365 h 49975"/>
                    <a:gd name="csX12" fmla="*/ 48468 w 60396"/>
                    <a:gd name="csY12" fmla="*/ 8215 h 49975"/>
                    <a:gd name="csX13" fmla="*/ 22414 w 60396"/>
                    <a:gd name="csY13" fmla="*/ 18214 h 49975"/>
                    <a:gd name="csX14" fmla="*/ 19133 w 60396"/>
                    <a:gd name="csY14" fmla="*/ 19386 h 49975"/>
                    <a:gd name="csX15" fmla="*/ 17201 w 60396"/>
                    <a:gd name="csY15" fmla="*/ 20320 h 49975"/>
                    <a:gd name="csX16" fmla="*/ 14306 w 60396"/>
                    <a:gd name="csY16" fmla="*/ 23228 h 49975"/>
                    <a:gd name="csX17" fmla="*/ 13260 w 60396"/>
                    <a:gd name="csY17" fmla="*/ 31055 h 49975"/>
                    <a:gd name="csX18" fmla="*/ 18615 w 60396"/>
                    <a:gd name="csY18" fmla="*/ 36867 h 49975"/>
                    <a:gd name="csX19" fmla="*/ 22656 w 60396"/>
                    <a:gd name="csY19" fmla="*/ 37583 h 49975"/>
                    <a:gd name="csX20" fmla="*/ 24774 w 60396"/>
                    <a:gd name="csY20" fmla="*/ 37243 h 49975"/>
                    <a:gd name="csX21" fmla="*/ 28133 w 60396"/>
                    <a:gd name="csY21" fmla="*/ 36318 h 49975"/>
                    <a:gd name="csX22" fmla="*/ 55210 w 60396"/>
                    <a:gd name="csY22" fmla="*/ 29565 h 49975"/>
                    <a:gd name="csX23" fmla="*/ 60298 w 60396"/>
                    <a:gd name="csY23" fmla="*/ 32830 h 49975"/>
                    <a:gd name="csX24" fmla="*/ 57774 w 60396"/>
                    <a:gd name="csY24" fmla="*/ 37680 h 49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60396" h="49975">
                      <a:moveTo>
                        <a:pt x="57767" y="37673"/>
                      </a:moveTo>
                      <a:cubicBezTo>
                        <a:pt x="49167" y="41275"/>
                        <a:pt x="40484" y="44608"/>
                        <a:pt x="31715" y="47673"/>
                      </a:cubicBezTo>
                      <a:lnTo>
                        <a:pt x="28432" y="48841"/>
                      </a:lnTo>
                      <a:cubicBezTo>
                        <a:pt x="26978" y="49322"/>
                        <a:pt x="25338" y="49703"/>
                        <a:pt x="23735" y="49864"/>
                      </a:cubicBezTo>
                      <a:cubicBezTo>
                        <a:pt x="20497" y="50197"/>
                        <a:pt x="17173" y="49781"/>
                        <a:pt x="14103" y="48671"/>
                      </a:cubicBezTo>
                      <a:cubicBezTo>
                        <a:pt x="7948" y="46461"/>
                        <a:pt x="2960" y="41180"/>
                        <a:pt x="967" y="34926"/>
                      </a:cubicBezTo>
                      <a:cubicBezTo>
                        <a:pt x="-993" y="28658"/>
                        <a:pt x="60" y="21475"/>
                        <a:pt x="3831" y="16135"/>
                      </a:cubicBezTo>
                      <a:cubicBezTo>
                        <a:pt x="5711" y="13463"/>
                        <a:pt x="8192" y="11220"/>
                        <a:pt x="11032" y="9635"/>
                      </a:cubicBezTo>
                      <a:cubicBezTo>
                        <a:pt x="12438" y="8847"/>
                        <a:pt x="14001" y="8218"/>
                        <a:pt x="15469" y="7777"/>
                      </a:cubicBezTo>
                      <a:lnTo>
                        <a:pt x="18828" y="6852"/>
                      </a:lnTo>
                      <a:cubicBezTo>
                        <a:pt x="27769" y="4332"/>
                        <a:pt x="36795" y="2082"/>
                        <a:pt x="45905" y="99"/>
                      </a:cubicBezTo>
                      <a:cubicBezTo>
                        <a:pt x="48213" y="-405"/>
                        <a:pt x="50488" y="1058"/>
                        <a:pt x="50992" y="3365"/>
                      </a:cubicBezTo>
                      <a:cubicBezTo>
                        <a:pt x="51439" y="5411"/>
                        <a:pt x="50334" y="7434"/>
                        <a:pt x="48468" y="8215"/>
                      </a:cubicBezTo>
                      <a:cubicBezTo>
                        <a:pt x="39868" y="11816"/>
                        <a:pt x="31183" y="15150"/>
                        <a:pt x="22414" y="18214"/>
                      </a:cubicBezTo>
                      <a:lnTo>
                        <a:pt x="19133" y="19386"/>
                      </a:lnTo>
                      <a:cubicBezTo>
                        <a:pt x="18395" y="19679"/>
                        <a:pt x="17807" y="19939"/>
                        <a:pt x="17201" y="20320"/>
                      </a:cubicBezTo>
                      <a:cubicBezTo>
                        <a:pt x="16032" y="21066"/>
                        <a:pt x="15042" y="22064"/>
                        <a:pt x="14306" y="23228"/>
                      </a:cubicBezTo>
                      <a:cubicBezTo>
                        <a:pt x="12796" y="25549"/>
                        <a:pt x="12412" y="28464"/>
                        <a:pt x="13260" y="31055"/>
                      </a:cubicBezTo>
                      <a:cubicBezTo>
                        <a:pt x="14058" y="33663"/>
                        <a:pt x="16041" y="35830"/>
                        <a:pt x="18615" y="36867"/>
                      </a:cubicBezTo>
                      <a:cubicBezTo>
                        <a:pt x="19884" y="37397"/>
                        <a:pt x="21268" y="37647"/>
                        <a:pt x="22656" y="37583"/>
                      </a:cubicBezTo>
                      <a:cubicBezTo>
                        <a:pt x="23371" y="37548"/>
                        <a:pt x="24000" y="37427"/>
                        <a:pt x="24774" y="37243"/>
                      </a:cubicBezTo>
                      <a:lnTo>
                        <a:pt x="28133" y="36318"/>
                      </a:lnTo>
                      <a:cubicBezTo>
                        <a:pt x="37075" y="33798"/>
                        <a:pt x="46101" y="31547"/>
                        <a:pt x="55210" y="29565"/>
                      </a:cubicBezTo>
                      <a:cubicBezTo>
                        <a:pt x="57518" y="29061"/>
                        <a:pt x="59796" y="30523"/>
                        <a:pt x="60298" y="32830"/>
                      </a:cubicBezTo>
                      <a:cubicBezTo>
                        <a:pt x="60745" y="34877"/>
                        <a:pt x="59640" y="36900"/>
                        <a:pt x="57774" y="37680"/>
                      </a:cubicBezTo>
                      <a:close/>
                    </a:path>
                  </a:pathLst>
                </a:custGeom>
                <a:solidFill>
                  <a:srgbClr val="E38F6D"/>
                </a:solidFill>
                <a:ln w="6350" cap="flat">
                  <a:solidFill>
                    <a:schemeClr val="accent4">
                      <a:lumMod val="75000"/>
                    </a:schemeClr>
                  </a:solidFill>
                  <a:prstDash val="solid"/>
                  <a:miter/>
                </a:ln>
              </p:spPr>
              <p:txBody>
                <a:bodyPr/>
                <a:lstStyle/>
                <a:p>
                  <a:endParaRPr lang="en-US"/>
                </a:p>
              </p:txBody>
            </p:sp>
            <p:sp>
              <p:nvSpPr>
                <p:cNvPr id="1888" name="Freeform 1740">
                  <a:extLst>
                    <a:ext uri="{FF2B5EF4-FFF2-40B4-BE49-F238E27FC236}">
                      <a16:creationId xmlns:a16="http://schemas.microsoft.com/office/drawing/2014/main" id="{D35EC078-6A40-586F-34D0-840EE19C1957}"/>
                    </a:ext>
                  </a:extLst>
                </p:cNvPr>
                <p:cNvSpPr/>
                <p:nvPr/>
              </p:nvSpPr>
              <p:spPr>
                <a:xfrm>
                  <a:off x="7803739" y="3902711"/>
                  <a:ext cx="165088" cy="192874"/>
                </a:xfrm>
                <a:custGeom>
                  <a:avLst/>
                  <a:gdLst>
                    <a:gd name="csX0" fmla="*/ 2 w 165088"/>
                    <a:gd name="csY0" fmla="*/ 7247 h 192874"/>
                    <a:gd name="csX1" fmla="*/ 32794 w 165088"/>
                    <a:gd name="csY1" fmla="*/ 8557 h 192874"/>
                    <a:gd name="csX2" fmla="*/ 81048 w 165088"/>
                    <a:gd name="csY2" fmla="*/ 25619 h 192874"/>
                    <a:gd name="csX3" fmla="*/ 71662 w 165088"/>
                    <a:gd name="csY3" fmla="*/ 68352 h 192874"/>
                    <a:gd name="csX4" fmla="*/ 132942 w 165088"/>
                    <a:gd name="csY4" fmla="*/ 166451 h 192874"/>
                    <a:gd name="csX5" fmla="*/ 152389 w 165088"/>
                    <a:gd name="csY5" fmla="*/ 170705 h 192874"/>
                    <a:gd name="csX6" fmla="*/ 156806 w 165088"/>
                    <a:gd name="csY6" fmla="*/ 187386 h 192874"/>
                    <a:gd name="csX7" fmla="*/ 117038 w 165088"/>
                    <a:gd name="csY7" fmla="*/ 181660 h 192874"/>
                    <a:gd name="csX8" fmla="*/ 49999 w 165088"/>
                    <a:gd name="csY8" fmla="*/ 95924 h 192874"/>
                    <a:gd name="csX9" fmla="*/ 12416 w 165088"/>
                    <a:gd name="csY9" fmla="*/ 83885 h 192874"/>
                    <a:gd name="csX10" fmla="*/ 0 w 165088"/>
                    <a:gd name="csY10" fmla="*/ 7247 h 1928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5088" h="192874">
                      <a:moveTo>
                        <a:pt x="2" y="7247"/>
                      </a:moveTo>
                      <a:cubicBezTo>
                        <a:pt x="2635" y="-124"/>
                        <a:pt x="15612" y="-4996"/>
                        <a:pt x="32794" y="8557"/>
                      </a:cubicBezTo>
                      <a:cubicBezTo>
                        <a:pt x="48432" y="20894"/>
                        <a:pt x="76515" y="12670"/>
                        <a:pt x="81048" y="25619"/>
                      </a:cubicBezTo>
                      <a:cubicBezTo>
                        <a:pt x="85385" y="38011"/>
                        <a:pt x="68895" y="52818"/>
                        <a:pt x="71662" y="68352"/>
                      </a:cubicBezTo>
                      <a:cubicBezTo>
                        <a:pt x="74430" y="83883"/>
                        <a:pt x="124701" y="156814"/>
                        <a:pt x="132942" y="166451"/>
                      </a:cubicBezTo>
                      <a:cubicBezTo>
                        <a:pt x="139227" y="173802"/>
                        <a:pt x="146018" y="171100"/>
                        <a:pt x="152389" y="170705"/>
                      </a:cubicBezTo>
                      <a:cubicBezTo>
                        <a:pt x="164519" y="169955"/>
                        <a:pt x="171490" y="178336"/>
                        <a:pt x="156806" y="187386"/>
                      </a:cubicBezTo>
                      <a:cubicBezTo>
                        <a:pt x="142470" y="196221"/>
                        <a:pt x="128479" y="194444"/>
                        <a:pt x="117038" y="181660"/>
                      </a:cubicBezTo>
                      <a:cubicBezTo>
                        <a:pt x="104927" y="168124"/>
                        <a:pt x="70540" y="121715"/>
                        <a:pt x="49999" y="95924"/>
                      </a:cubicBezTo>
                      <a:cubicBezTo>
                        <a:pt x="36203" y="78602"/>
                        <a:pt x="21052" y="97249"/>
                        <a:pt x="12416" y="83885"/>
                      </a:cubicBezTo>
                      <a:cubicBezTo>
                        <a:pt x="542" y="65508"/>
                        <a:pt x="0" y="7247"/>
                        <a:pt x="0" y="7247"/>
                      </a:cubicBezTo>
                      <a:close/>
                    </a:path>
                  </a:pathLst>
                </a:custGeom>
                <a:solidFill>
                  <a:srgbClr val="E38F6D"/>
                </a:solidFill>
                <a:ln w="6350" cap="flat">
                  <a:solidFill>
                    <a:schemeClr val="accent4">
                      <a:lumMod val="75000"/>
                    </a:schemeClr>
                  </a:solidFill>
                  <a:prstDash val="solid"/>
                  <a:miter/>
                </a:ln>
              </p:spPr>
              <p:txBody>
                <a:bodyPr/>
                <a:lstStyle/>
                <a:p>
                  <a:endParaRPr lang="en-US"/>
                </a:p>
              </p:txBody>
            </p:sp>
            <p:sp>
              <p:nvSpPr>
                <p:cNvPr id="1889" name="Freeform 1741">
                  <a:extLst>
                    <a:ext uri="{FF2B5EF4-FFF2-40B4-BE49-F238E27FC236}">
                      <a16:creationId xmlns:a16="http://schemas.microsoft.com/office/drawing/2014/main" id="{4082710A-0771-93EE-E9D8-AB38A1C6798B}"/>
                    </a:ext>
                  </a:extLst>
                </p:cNvPr>
                <p:cNvSpPr/>
                <p:nvPr/>
              </p:nvSpPr>
              <p:spPr>
                <a:xfrm>
                  <a:off x="7769950" y="3908756"/>
                  <a:ext cx="80355" cy="205267"/>
                </a:xfrm>
                <a:custGeom>
                  <a:avLst/>
                  <a:gdLst>
                    <a:gd name="csX0" fmla="*/ 21444 w 80355"/>
                    <a:gd name="csY0" fmla="*/ 4354 h 205267"/>
                    <a:gd name="csX1" fmla="*/ 79937 w 80355"/>
                    <a:gd name="csY1" fmla="*/ 36142 h 205267"/>
                    <a:gd name="csX2" fmla="*/ 43334 w 80355"/>
                    <a:gd name="csY2" fmla="*/ 78087 h 205267"/>
                    <a:gd name="csX3" fmla="*/ 55445 w 80355"/>
                    <a:gd name="csY3" fmla="*/ 175199 h 205267"/>
                    <a:gd name="csX4" fmla="*/ 26680 w 80355"/>
                    <a:gd name="csY4" fmla="*/ 201193 h 205267"/>
                    <a:gd name="csX5" fmla="*/ 32018 w 80355"/>
                    <a:gd name="csY5" fmla="*/ 165768 h 205267"/>
                    <a:gd name="csX6" fmla="*/ 21444 w 80355"/>
                    <a:gd name="csY6" fmla="*/ 4354 h 20526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0355" h="205267">
                      <a:moveTo>
                        <a:pt x="21444" y="4354"/>
                      </a:moveTo>
                      <a:cubicBezTo>
                        <a:pt x="45642" y="-7427"/>
                        <a:pt x="74158" y="5205"/>
                        <a:pt x="79937" y="36142"/>
                      </a:cubicBezTo>
                      <a:cubicBezTo>
                        <a:pt x="83817" y="56912"/>
                        <a:pt x="59891" y="82038"/>
                        <a:pt x="43334" y="78087"/>
                      </a:cubicBezTo>
                      <a:cubicBezTo>
                        <a:pt x="26777" y="74135"/>
                        <a:pt x="53551" y="158622"/>
                        <a:pt x="55445" y="175199"/>
                      </a:cubicBezTo>
                      <a:cubicBezTo>
                        <a:pt x="58186" y="199182"/>
                        <a:pt x="30839" y="212482"/>
                        <a:pt x="26680" y="201193"/>
                      </a:cubicBezTo>
                      <a:cubicBezTo>
                        <a:pt x="23572" y="192756"/>
                        <a:pt x="38796" y="190934"/>
                        <a:pt x="32018" y="165768"/>
                      </a:cubicBezTo>
                      <a:cubicBezTo>
                        <a:pt x="25241" y="140602"/>
                        <a:pt x="-29403" y="29106"/>
                        <a:pt x="21444" y="4354"/>
                      </a:cubicBezTo>
                      <a:close/>
                    </a:path>
                  </a:pathLst>
                </a:custGeom>
                <a:solidFill>
                  <a:srgbClr val="F7C4B0"/>
                </a:solidFill>
                <a:ln w="6350" cap="flat">
                  <a:solidFill>
                    <a:schemeClr val="accent4">
                      <a:lumMod val="75000"/>
                    </a:schemeClr>
                  </a:solidFill>
                  <a:prstDash val="solid"/>
                  <a:miter/>
                </a:ln>
              </p:spPr>
              <p:txBody>
                <a:bodyPr/>
                <a:lstStyle/>
                <a:p>
                  <a:endParaRPr lang="en-US"/>
                </a:p>
              </p:txBody>
            </p:sp>
            <p:grpSp>
              <p:nvGrpSpPr>
                <p:cNvPr id="1890" name="Group 1889">
                  <a:extLst>
                    <a:ext uri="{FF2B5EF4-FFF2-40B4-BE49-F238E27FC236}">
                      <a16:creationId xmlns:a16="http://schemas.microsoft.com/office/drawing/2014/main" id="{97647442-2A38-1B27-D284-CEFE76B49E4B}"/>
                    </a:ext>
                  </a:extLst>
                </p:cNvPr>
                <p:cNvGrpSpPr/>
                <p:nvPr/>
              </p:nvGrpSpPr>
              <p:grpSpPr>
                <a:xfrm>
                  <a:off x="7716186" y="4041246"/>
                  <a:ext cx="84416" cy="156104"/>
                  <a:chOff x="7677306" y="4015846"/>
                  <a:chExt cx="120121" cy="222130"/>
                </a:xfrm>
              </p:grpSpPr>
              <p:sp>
                <p:nvSpPr>
                  <p:cNvPr id="1891" name="Freeform 1743">
                    <a:extLst>
                      <a:ext uri="{FF2B5EF4-FFF2-40B4-BE49-F238E27FC236}">
                        <a16:creationId xmlns:a16="http://schemas.microsoft.com/office/drawing/2014/main" id="{7B0EE1B6-BE0C-9EFB-C19D-1F62F78F059A}"/>
                      </a:ext>
                    </a:extLst>
                  </p:cNvPr>
                  <p:cNvSpPr/>
                  <p:nvPr/>
                </p:nvSpPr>
                <p:spPr>
                  <a:xfrm>
                    <a:off x="7681242" y="4015846"/>
                    <a:ext cx="116185" cy="221882"/>
                  </a:xfrm>
                  <a:custGeom>
                    <a:avLst/>
                    <a:gdLst>
                      <a:gd name="csX0" fmla="*/ 90960 w 116185"/>
                      <a:gd name="csY0" fmla="*/ 62515 h 221882"/>
                      <a:gd name="csX1" fmla="*/ 0 w 116185"/>
                      <a:gd name="csY1" fmla="*/ 660 h 221882"/>
                      <a:gd name="csX2" fmla="*/ 77360 w 116185"/>
                      <a:gd name="csY2" fmla="*/ 221883 h 221882"/>
                      <a:gd name="csX3" fmla="*/ 113994 w 116185"/>
                      <a:gd name="csY3" fmla="*/ 119986 h 221882"/>
                      <a:gd name="csX4" fmla="*/ 90963 w 116185"/>
                      <a:gd name="csY4" fmla="*/ 62515 h 221882"/>
                    </a:gdLst>
                    <a:ahLst/>
                    <a:cxnLst>
                      <a:cxn ang="0">
                        <a:pos x="csX0" y="csY0"/>
                      </a:cxn>
                      <a:cxn ang="0">
                        <a:pos x="csX1" y="csY1"/>
                      </a:cxn>
                      <a:cxn ang="0">
                        <a:pos x="csX2" y="csY2"/>
                      </a:cxn>
                      <a:cxn ang="0">
                        <a:pos x="csX3" y="csY3"/>
                      </a:cxn>
                      <a:cxn ang="0">
                        <a:pos x="csX4" y="csY4"/>
                      </a:cxn>
                    </a:cxnLst>
                    <a:rect l="l" t="t" r="r" b="b"/>
                    <a:pathLst>
                      <a:path w="116185" h="221882">
                        <a:moveTo>
                          <a:pt x="90960" y="62515"/>
                        </a:moveTo>
                        <a:cubicBezTo>
                          <a:pt x="68194" y="41107"/>
                          <a:pt x="11820" y="-6123"/>
                          <a:pt x="0" y="660"/>
                        </a:cubicBezTo>
                        <a:lnTo>
                          <a:pt x="77360" y="221883"/>
                        </a:lnTo>
                        <a:cubicBezTo>
                          <a:pt x="86836" y="217342"/>
                          <a:pt x="107711" y="151015"/>
                          <a:pt x="113994" y="119986"/>
                        </a:cubicBezTo>
                        <a:cubicBezTo>
                          <a:pt x="120194" y="89378"/>
                          <a:pt x="113464" y="83671"/>
                          <a:pt x="90963" y="62515"/>
                        </a:cubicBezTo>
                        <a:close/>
                      </a:path>
                    </a:pathLst>
                  </a:custGeom>
                  <a:solidFill>
                    <a:srgbClr val="F59323"/>
                  </a:solidFill>
                  <a:ln w="6350" cap="flat">
                    <a:solidFill>
                      <a:schemeClr val="accent4">
                        <a:lumMod val="75000"/>
                      </a:schemeClr>
                    </a:solidFill>
                    <a:prstDash val="solid"/>
                    <a:miter/>
                  </a:ln>
                </p:spPr>
                <p:txBody>
                  <a:bodyPr/>
                  <a:lstStyle/>
                  <a:p>
                    <a:endParaRPr lang="en-US"/>
                  </a:p>
                </p:txBody>
              </p:sp>
              <p:sp>
                <p:nvSpPr>
                  <p:cNvPr id="1892" name="Freeform 1744">
                    <a:extLst>
                      <a:ext uri="{FF2B5EF4-FFF2-40B4-BE49-F238E27FC236}">
                        <a16:creationId xmlns:a16="http://schemas.microsoft.com/office/drawing/2014/main" id="{7DB92B7C-9A9E-19C9-7466-17E29DC9EC39}"/>
                      </a:ext>
                    </a:extLst>
                  </p:cNvPr>
                  <p:cNvSpPr/>
                  <p:nvPr/>
                </p:nvSpPr>
                <p:spPr>
                  <a:xfrm>
                    <a:off x="7677306" y="4016238"/>
                    <a:ext cx="86320" cy="221738"/>
                  </a:xfrm>
                  <a:custGeom>
                    <a:avLst/>
                    <a:gdLst>
                      <a:gd name="csX0" fmla="*/ 82821 w 86320"/>
                      <a:gd name="csY0" fmla="*/ 219686 h 221738"/>
                      <a:gd name="csX1" fmla="*/ 79590 w 86320"/>
                      <a:gd name="csY1" fmla="*/ 221657 h 221738"/>
                      <a:gd name="csX2" fmla="*/ 78645 w 86320"/>
                      <a:gd name="csY2" fmla="*/ 221210 h 221738"/>
                      <a:gd name="csX3" fmla="*/ 76096 w 86320"/>
                      <a:gd name="csY3" fmla="*/ 219177 h 221738"/>
                      <a:gd name="csX4" fmla="*/ 66416 w 86320"/>
                      <a:gd name="csY4" fmla="*/ 210286 h 221738"/>
                      <a:gd name="csX5" fmla="*/ 56033 w 86320"/>
                      <a:gd name="csY5" fmla="*/ 198677 h 221738"/>
                      <a:gd name="csX6" fmla="*/ 38884 w 86320"/>
                      <a:gd name="csY6" fmla="*/ 174096 h 221738"/>
                      <a:gd name="csX7" fmla="*/ 15332 w 86320"/>
                      <a:gd name="csY7" fmla="*/ 120965 h 221738"/>
                      <a:gd name="csX8" fmla="*/ 2279 w 86320"/>
                      <a:gd name="csY8" fmla="*/ 63953 h 221738"/>
                      <a:gd name="csX9" fmla="*/ 21 w 86320"/>
                      <a:gd name="csY9" fmla="*/ 33865 h 221738"/>
                      <a:gd name="csX10" fmla="*/ 2118 w 86320"/>
                      <a:gd name="csY10" fmla="*/ 2138 h 221738"/>
                      <a:gd name="csX11" fmla="*/ 4152 w 86320"/>
                      <a:gd name="csY11" fmla="*/ 32 h 221738"/>
                      <a:gd name="csX12" fmla="*/ 5044 w 86320"/>
                      <a:gd name="csY12" fmla="*/ 25 h 221738"/>
                      <a:gd name="csX13" fmla="*/ 6261 w 86320"/>
                      <a:gd name="csY13" fmla="*/ 605 h 221738"/>
                      <a:gd name="csX14" fmla="*/ 27507 w 86320"/>
                      <a:gd name="csY14" fmla="*/ 23672 h 221738"/>
                      <a:gd name="csX15" fmla="*/ 44376 w 86320"/>
                      <a:gd name="csY15" fmla="*/ 48334 h 221738"/>
                      <a:gd name="csX16" fmla="*/ 69602 w 86320"/>
                      <a:gd name="csY16" fmla="*/ 100867 h 221738"/>
                      <a:gd name="csX17" fmla="*/ 84301 w 86320"/>
                      <a:gd name="csY17" fmla="*/ 157263 h 221738"/>
                      <a:gd name="csX18" fmla="*/ 86313 w 86320"/>
                      <a:gd name="csY18" fmla="*/ 187443 h 221738"/>
                      <a:gd name="csX19" fmla="*/ 85489 w 86320"/>
                      <a:gd name="csY19" fmla="*/ 203225 h 221738"/>
                      <a:gd name="csX20" fmla="*/ 82904 w 86320"/>
                      <a:gd name="csY20" fmla="*/ 219248 h 221738"/>
                      <a:gd name="csX21" fmla="*/ 82819 w 86320"/>
                      <a:gd name="csY21" fmla="*/ 219688 h 221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86320" h="221738">
                        <a:moveTo>
                          <a:pt x="82821" y="219686"/>
                        </a:moveTo>
                        <a:cubicBezTo>
                          <a:pt x="82454" y="221115"/>
                          <a:pt x="81027" y="222024"/>
                          <a:pt x="79590" y="221657"/>
                        </a:cubicBezTo>
                        <a:cubicBezTo>
                          <a:pt x="79263" y="221577"/>
                          <a:pt x="78927" y="221420"/>
                          <a:pt x="78645" y="221210"/>
                        </a:cubicBezTo>
                        <a:cubicBezTo>
                          <a:pt x="77781" y="220538"/>
                          <a:pt x="76917" y="219868"/>
                          <a:pt x="76096" y="219177"/>
                        </a:cubicBezTo>
                        <a:cubicBezTo>
                          <a:pt x="72545" y="216352"/>
                          <a:pt x="69418" y="213352"/>
                          <a:pt x="66416" y="210286"/>
                        </a:cubicBezTo>
                        <a:cubicBezTo>
                          <a:pt x="62702" y="206530"/>
                          <a:pt x="59255" y="202619"/>
                          <a:pt x="56033" y="198677"/>
                        </a:cubicBezTo>
                        <a:cubicBezTo>
                          <a:pt x="49570" y="190748"/>
                          <a:pt x="43922" y="182531"/>
                          <a:pt x="38884" y="174096"/>
                        </a:cubicBezTo>
                        <a:cubicBezTo>
                          <a:pt x="28823" y="157195"/>
                          <a:pt x="21220" y="139392"/>
                          <a:pt x="15332" y="120965"/>
                        </a:cubicBezTo>
                        <a:cubicBezTo>
                          <a:pt x="9372" y="102547"/>
                          <a:pt x="4881" y="83604"/>
                          <a:pt x="2279" y="63953"/>
                        </a:cubicBezTo>
                        <a:cubicBezTo>
                          <a:pt x="980" y="54126"/>
                          <a:pt x="215" y="44094"/>
                          <a:pt x="21" y="33865"/>
                        </a:cubicBezTo>
                        <a:cubicBezTo>
                          <a:pt x="-88" y="23594"/>
                          <a:pt x="177" y="13167"/>
                          <a:pt x="2118" y="2138"/>
                        </a:cubicBezTo>
                        <a:cubicBezTo>
                          <a:pt x="2298" y="1040"/>
                          <a:pt x="3127" y="212"/>
                          <a:pt x="4152" y="32"/>
                        </a:cubicBezTo>
                        <a:cubicBezTo>
                          <a:pt x="4450" y="-6"/>
                          <a:pt x="4736" y="-13"/>
                          <a:pt x="5044" y="25"/>
                        </a:cubicBezTo>
                        <a:cubicBezTo>
                          <a:pt x="5520" y="87"/>
                          <a:pt x="5939" y="309"/>
                          <a:pt x="6261" y="605"/>
                        </a:cubicBezTo>
                        <a:cubicBezTo>
                          <a:pt x="14582" y="7817"/>
                          <a:pt x="21251" y="15672"/>
                          <a:pt x="27507" y="23672"/>
                        </a:cubicBezTo>
                        <a:cubicBezTo>
                          <a:pt x="33693" y="31681"/>
                          <a:pt x="39310" y="39889"/>
                          <a:pt x="44376" y="48334"/>
                        </a:cubicBezTo>
                        <a:cubicBezTo>
                          <a:pt x="54525" y="65195"/>
                          <a:pt x="62782" y="82759"/>
                          <a:pt x="69602" y="100867"/>
                        </a:cubicBezTo>
                        <a:cubicBezTo>
                          <a:pt x="76477" y="118918"/>
                          <a:pt x="81611" y="137657"/>
                          <a:pt x="84301" y="157263"/>
                        </a:cubicBezTo>
                        <a:cubicBezTo>
                          <a:pt x="85643" y="167068"/>
                          <a:pt x="86407" y="177101"/>
                          <a:pt x="86313" y="187443"/>
                        </a:cubicBezTo>
                        <a:cubicBezTo>
                          <a:pt x="86282" y="192622"/>
                          <a:pt x="86014" y="197861"/>
                          <a:pt x="85489" y="203225"/>
                        </a:cubicBezTo>
                        <a:cubicBezTo>
                          <a:pt x="85020" y="208428"/>
                          <a:pt x="84275" y="213714"/>
                          <a:pt x="82904" y="219248"/>
                        </a:cubicBezTo>
                        <a:cubicBezTo>
                          <a:pt x="82890" y="219388"/>
                          <a:pt x="82864" y="219561"/>
                          <a:pt x="82819" y="219688"/>
                        </a:cubicBezTo>
                        <a:close/>
                      </a:path>
                    </a:pathLst>
                  </a:custGeom>
                  <a:solidFill>
                    <a:srgbClr val="FFBF4D"/>
                  </a:solidFill>
                  <a:ln w="6350" cap="flat">
                    <a:solidFill>
                      <a:schemeClr val="accent4">
                        <a:lumMod val="75000"/>
                      </a:schemeClr>
                    </a:solidFill>
                    <a:prstDash val="solid"/>
                    <a:miter/>
                  </a:ln>
                </p:spPr>
                <p:txBody>
                  <a:bodyPr/>
                  <a:lstStyle/>
                  <a:p>
                    <a:endParaRPr lang="en-US"/>
                  </a:p>
                </p:txBody>
              </p:sp>
            </p:grpSp>
          </p:grpSp>
          <p:grpSp>
            <p:nvGrpSpPr>
              <p:cNvPr id="1874" name="Group 1873">
                <a:extLst>
                  <a:ext uri="{FF2B5EF4-FFF2-40B4-BE49-F238E27FC236}">
                    <a16:creationId xmlns:a16="http://schemas.microsoft.com/office/drawing/2014/main" id="{BFD14368-F6F9-8F2A-B3D8-EEEAAB32F52E}"/>
                  </a:ext>
                </a:extLst>
              </p:cNvPr>
              <p:cNvGrpSpPr/>
              <p:nvPr/>
            </p:nvGrpSpPr>
            <p:grpSpPr>
              <a:xfrm>
                <a:off x="-3336276" y="3857914"/>
                <a:ext cx="1133826" cy="764660"/>
                <a:chOff x="12023351" y="5382707"/>
                <a:chExt cx="1904264" cy="1284248"/>
              </a:xfrm>
            </p:grpSpPr>
            <p:sp>
              <p:nvSpPr>
                <p:cNvPr id="1875" name="Freeform 1727">
                  <a:extLst>
                    <a:ext uri="{FF2B5EF4-FFF2-40B4-BE49-F238E27FC236}">
                      <a16:creationId xmlns:a16="http://schemas.microsoft.com/office/drawing/2014/main" id="{572356C1-6BED-CFAF-7A65-59C73261F383}"/>
                    </a:ext>
                  </a:extLst>
                </p:cNvPr>
                <p:cNvSpPr/>
                <p:nvPr/>
              </p:nvSpPr>
              <p:spPr>
                <a:xfrm>
                  <a:off x="12023351" y="5637233"/>
                  <a:ext cx="553729" cy="513588"/>
                </a:xfrm>
                <a:custGeom>
                  <a:avLst/>
                  <a:gdLst>
                    <a:gd name="csX0" fmla="*/ 394016 w 453650"/>
                    <a:gd name="csY0" fmla="*/ 138254 h 420761"/>
                    <a:gd name="csX1" fmla="*/ 453584 w 453650"/>
                    <a:gd name="csY1" fmla="*/ 303078 h 420761"/>
                    <a:gd name="csX2" fmla="*/ 415231 w 453650"/>
                    <a:gd name="csY2" fmla="*/ 420761 h 420761"/>
                    <a:gd name="csX3" fmla="*/ 28118 w 453650"/>
                    <a:gd name="csY3" fmla="*/ 203884 h 420761"/>
                    <a:gd name="csX4" fmla="*/ 104742 w 453650"/>
                    <a:gd name="csY4" fmla="*/ 832 h 420761"/>
                    <a:gd name="csX5" fmla="*/ 394099 w 453650"/>
                    <a:gd name="csY5" fmla="*/ 138338 h 420761"/>
                    <a:gd name="csX6" fmla="*/ 394099 w 453650"/>
                    <a:gd name="csY6" fmla="*/ 138338 h 420761"/>
                    <a:gd name="csX7" fmla="*/ 72545 w 453650"/>
                    <a:gd name="csY7" fmla="*/ 68377 h 420761"/>
                    <a:gd name="csX8" fmla="*/ 96006 w 453650"/>
                    <a:gd name="csY8" fmla="*/ 211213 h 420761"/>
                    <a:gd name="csX9" fmla="*/ 360155 w 453650"/>
                    <a:gd name="csY9" fmla="*/ 347303 h 420761"/>
                    <a:gd name="csX10" fmla="*/ 348840 w 453650"/>
                    <a:gd name="csY10" fmla="*/ 209214 h 420761"/>
                    <a:gd name="csX11" fmla="*/ 72628 w 453650"/>
                    <a:gd name="csY11" fmla="*/ 68377 h 4207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53650" h="420761">
                      <a:moveTo>
                        <a:pt x="394016" y="138254"/>
                      </a:moveTo>
                      <a:cubicBezTo>
                        <a:pt x="394016" y="138254"/>
                        <a:pt x="451671" y="240280"/>
                        <a:pt x="453584" y="303078"/>
                      </a:cubicBezTo>
                      <a:cubicBezTo>
                        <a:pt x="455498" y="365876"/>
                        <a:pt x="415231" y="420761"/>
                        <a:pt x="415231" y="420761"/>
                      </a:cubicBezTo>
                      <a:cubicBezTo>
                        <a:pt x="415231" y="420761"/>
                        <a:pt x="95674" y="343305"/>
                        <a:pt x="28118" y="203884"/>
                      </a:cubicBezTo>
                      <a:cubicBezTo>
                        <a:pt x="-39438" y="64463"/>
                        <a:pt x="26121" y="7662"/>
                        <a:pt x="104742" y="832"/>
                      </a:cubicBezTo>
                      <a:cubicBezTo>
                        <a:pt x="183362" y="-6081"/>
                        <a:pt x="309738" y="29233"/>
                        <a:pt x="394099" y="138338"/>
                      </a:cubicBezTo>
                      <a:lnTo>
                        <a:pt x="394099" y="138338"/>
                      </a:lnTo>
                      <a:close/>
                      <a:moveTo>
                        <a:pt x="72545" y="68377"/>
                      </a:moveTo>
                      <a:cubicBezTo>
                        <a:pt x="72545" y="68377"/>
                        <a:pt x="7735" y="125428"/>
                        <a:pt x="96006" y="211213"/>
                      </a:cubicBezTo>
                      <a:cubicBezTo>
                        <a:pt x="184278" y="297081"/>
                        <a:pt x="302167" y="364876"/>
                        <a:pt x="360155" y="347303"/>
                      </a:cubicBezTo>
                      <a:cubicBezTo>
                        <a:pt x="418060" y="329730"/>
                        <a:pt x="388941" y="281340"/>
                        <a:pt x="348840" y="209214"/>
                      </a:cubicBezTo>
                      <a:cubicBezTo>
                        <a:pt x="308739" y="137088"/>
                        <a:pt x="161898" y="34813"/>
                        <a:pt x="72628" y="68377"/>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1876" name="Freeform 1728">
                  <a:extLst>
                    <a:ext uri="{FF2B5EF4-FFF2-40B4-BE49-F238E27FC236}">
                      <a16:creationId xmlns:a16="http://schemas.microsoft.com/office/drawing/2014/main" id="{A89DF93F-8D55-4C7A-223B-01AB2B3DB37C}"/>
                    </a:ext>
                  </a:extLst>
                </p:cNvPr>
                <p:cNvSpPr/>
                <p:nvPr/>
              </p:nvSpPr>
              <p:spPr>
                <a:xfrm rot="1760347">
                  <a:off x="12246144" y="5649280"/>
                  <a:ext cx="464885" cy="438615"/>
                </a:xfrm>
                <a:custGeom>
                  <a:avLst/>
                  <a:gdLst>
                    <a:gd name="csX0" fmla="*/ 394016 w 453650"/>
                    <a:gd name="csY0" fmla="*/ 138254 h 420761"/>
                    <a:gd name="csX1" fmla="*/ 453584 w 453650"/>
                    <a:gd name="csY1" fmla="*/ 303078 h 420761"/>
                    <a:gd name="csX2" fmla="*/ 415231 w 453650"/>
                    <a:gd name="csY2" fmla="*/ 420761 h 420761"/>
                    <a:gd name="csX3" fmla="*/ 28118 w 453650"/>
                    <a:gd name="csY3" fmla="*/ 203884 h 420761"/>
                    <a:gd name="csX4" fmla="*/ 104742 w 453650"/>
                    <a:gd name="csY4" fmla="*/ 832 h 420761"/>
                    <a:gd name="csX5" fmla="*/ 394099 w 453650"/>
                    <a:gd name="csY5" fmla="*/ 138338 h 420761"/>
                    <a:gd name="csX6" fmla="*/ 394099 w 453650"/>
                    <a:gd name="csY6" fmla="*/ 138338 h 420761"/>
                    <a:gd name="csX7" fmla="*/ 72545 w 453650"/>
                    <a:gd name="csY7" fmla="*/ 68377 h 420761"/>
                    <a:gd name="csX8" fmla="*/ 96006 w 453650"/>
                    <a:gd name="csY8" fmla="*/ 211213 h 420761"/>
                    <a:gd name="csX9" fmla="*/ 360155 w 453650"/>
                    <a:gd name="csY9" fmla="*/ 347303 h 420761"/>
                    <a:gd name="csX10" fmla="*/ 348840 w 453650"/>
                    <a:gd name="csY10" fmla="*/ 209214 h 420761"/>
                    <a:gd name="csX11" fmla="*/ 72628 w 453650"/>
                    <a:gd name="csY11" fmla="*/ 68377 h 420761"/>
                    <a:gd name="csX0" fmla="*/ 383302 w 450546"/>
                    <a:gd name="csY0" fmla="*/ 138821 h 424104"/>
                    <a:gd name="csX1" fmla="*/ 442870 w 450546"/>
                    <a:gd name="csY1" fmla="*/ 303645 h 424104"/>
                    <a:gd name="csX2" fmla="*/ 404517 w 450546"/>
                    <a:gd name="csY2" fmla="*/ 421328 h 424104"/>
                    <a:gd name="csX3" fmla="*/ 26587 w 450546"/>
                    <a:gd name="csY3" fmla="*/ 195775 h 424104"/>
                    <a:gd name="csX4" fmla="*/ 94028 w 450546"/>
                    <a:gd name="csY4" fmla="*/ 1399 h 424104"/>
                    <a:gd name="csX5" fmla="*/ 383385 w 450546"/>
                    <a:gd name="csY5" fmla="*/ 138905 h 424104"/>
                    <a:gd name="csX6" fmla="*/ 383385 w 450546"/>
                    <a:gd name="csY6" fmla="*/ 138905 h 424104"/>
                    <a:gd name="csX7" fmla="*/ 383302 w 450546"/>
                    <a:gd name="csY7" fmla="*/ 138821 h 424104"/>
                    <a:gd name="csX8" fmla="*/ 61831 w 450546"/>
                    <a:gd name="csY8" fmla="*/ 68944 h 424104"/>
                    <a:gd name="csX9" fmla="*/ 85292 w 450546"/>
                    <a:gd name="csY9" fmla="*/ 211780 h 424104"/>
                    <a:gd name="csX10" fmla="*/ 349441 w 450546"/>
                    <a:gd name="csY10" fmla="*/ 347870 h 424104"/>
                    <a:gd name="csX11" fmla="*/ 338126 w 450546"/>
                    <a:gd name="csY11" fmla="*/ 209781 h 424104"/>
                    <a:gd name="csX12" fmla="*/ 61914 w 450546"/>
                    <a:gd name="csY12" fmla="*/ 68944 h 424104"/>
                    <a:gd name="csX13" fmla="*/ 61831 w 450546"/>
                    <a:gd name="csY13" fmla="*/ 68944 h 424104"/>
                    <a:gd name="csX0" fmla="*/ 383302 w 448592"/>
                    <a:gd name="csY0" fmla="*/ 138821 h 423239"/>
                    <a:gd name="csX1" fmla="*/ 442870 w 448592"/>
                    <a:gd name="csY1" fmla="*/ 303645 h 423239"/>
                    <a:gd name="csX2" fmla="*/ 404517 w 448592"/>
                    <a:gd name="csY2" fmla="*/ 421328 h 423239"/>
                    <a:gd name="csX3" fmla="*/ 26587 w 448592"/>
                    <a:gd name="csY3" fmla="*/ 195775 h 423239"/>
                    <a:gd name="csX4" fmla="*/ 94028 w 448592"/>
                    <a:gd name="csY4" fmla="*/ 1399 h 423239"/>
                    <a:gd name="csX5" fmla="*/ 383385 w 448592"/>
                    <a:gd name="csY5" fmla="*/ 138905 h 423239"/>
                    <a:gd name="csX6" fmla="*/ 383385 w 448592"/>
                    <a:gd name="csY6" fmla="*/ 138905 h 423239"/>
                    <a:gd name="csX7" fmla="*/ 383302 w 448592"/>
                    <a:gd name="csY7" fmla="*/ 138821 h 423239"/>
                    <a:gd name="csX8" fmla="*/ 61831 w 448592"/>
                    <a:gd name="csY8" fmla="*/ 68944 h 423239"/>
                    <a:gd name="csX9" fmla="*/ 85292 w 448592"/>
                    <a:gd name="csY9" fmla="*/ 211780 h 423239"/>
                    <a:gd name="csX10" fmla="*/ 349441 w 448592"/>
                    <a:gd name="csY10" fmla="*/ 347870 h 423239"/>
                    <a:gd name="csX11" fmla="*/ 338126 w 448592"/>
                    <a:gd name="csY11" fmla="*/ 209781 h 423239"/>
                    <a:gd name="csX12" fmla="*/ 61914 w 448592"/>
                    <a:gd name="csY12" fmla="*/ 68944 h 423239"/>
                    <a:gd name="csX13" fmla="*/ 61831 w 448592"/>
                    <a:gd name="csY13" fmla="*/ 68944 h 423239"/>
                    <a:gd name="csX0" fmla="*/ 383302 w 448592"/>
                    <a:gd name="csY0" fmla="*/ 138821 h 423239"/>
                    <a:gd name="csX1" fmla="*/ 442870 w 448592"/>
                    <a:gd name="csY1" fmla="*/ 303645 h 423239"/>
                    <a:gd name="csX2" fmla="*/ 404517 w 448592"/>
                    <a:gd name="csY2" fmla="*/ 421328 h 423239"/>
                    <a:gd name="csX3" fmla="*/ 26587 w 448592"/>
                    <a:gd name="csY3" fmla="*/ 195775 h 423239"/>
                    <a:gd name="csX4" fmla="*/ 94028 w 448592"/>
                    <a:gd name="csY4" fmla="*/ 1399 h 423239"/>
                    <a:gd name="csX5" fmla="*/ 383385 w 448592"/>
                    <a:gd name="csY5" fmla="*/ 138905 h 423239"/>
                    <a:gd name="csX6" fmla="*/ 383385 w 448592"/>
                    <a:gd name="csY6" fmla="*/ 138905 h 423239"/>
                    <a:gd name="csX7" fmla="*/ 383302 w 448592"/>
                    <a:gd name="csY7" fmla="*/ 138821 h 423239"/>
                    <a:gd name="csX8" fmla="*/ 61831 w 448592"/>
                    <a:gd name="csY8" fmla="*/ 68944 h 423239"/>
                    <a:gd name="csX9" fmla="*/ 85292 w 448592"/>
                    <a:gd name="csY9" fmla="*/ 211780 h 423239"/>
                    <a:gd name="csX10" fmla="*/ 349441 w 448592"/>
                    <a:gd name="csY10" fmla="*/ 347870 h 423239"/>
                    <a:gd name="csX11" fmla="*/ 338126 w 448592"/>
                    <a:gd name="csY11" fmla="*/ 209781 h 423239"/>
                    <a:gd name="csX12" fmla="*/ 61914 w 448592"/>
                    <a:gd name="csY12" fmla="*/ 68944 h 423239"/>
                    <a:gd name="csX13" fmla="*/ 61831 w 448592"/>
                    <a:gd name="csY13" fmla="*/ 68944 h 4232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48592" h="423239">
                      <a:moveTo>
                        <a:pt x="383302" y="138821"/>
                      </a:moveTo>
                      <a:cubicBezTo>
                        <a:pt x="383302" y="138821"/>
                        <a:pt x="440957" y="240847"/>
                        <a:pt x="442870" y="303645"/>
                      </a:cubicBezTo>
                      <a:cubicBezTo>
                        <a:pt x="444784" y="366443"/>
                        <a:pt x="468067" y="403923"/>
                        <a:pt x="404517" y="421328"/>
                      </a:cubicBezTo>
                      <a:cubicBezTo>
                        <a:pt x="340967" y="438733"/>
                        <a:pt x="94143" y="335196"/>
                        <a:pt x="26587" y="195775"/>
                      </a:cubicBezTo>
                      <a:cubicBezTo>
                        <a:pt x="-40969" y="56354"/>
                        <a:pt x="34562" y="10877"/>
                        <a:pt x="94028" y="1399"/>
                      </a:cubicBezTo>
                      <a:cubicBezTo>
                        <a:pt x="153494" y="-8079"/>
                        <a:pt x="299024" y="29800"/>
                        <a:pt x="383385" y="138905"/>
                      </a:cubicBezTo>
                      <a:lnTo>
                        <a:pt x="383385" y="138905"/>
                      </a:lnTo>
                      <a:cubicBezTo>
                        <a:pt x="383357" y="138877"/>
                        <a:pt x="383330" y="138849"/>
                        <a:pt x="383302" y="138821"/>
                      </a:cubicBezTo>
                      <a:close/>
                      <a:moveTo>
                        <a:pt x="61831" y="68944"/>
                      </a:moveTo>
                      <a:cubicBezTo>
                        <a:pt x="61831" y="68944"/>
                        <a:pt x="11384" y="113350"/>
                        <a:pt x="85292" y="211780"/>
                      </a:cubicBezTo>
                      <a:cubicBezTo>
                        <a:pt x="160542" y="311997"/>
                        <a:pt x="291453" y="365443"/>
                        <a:pt x="349441" y="347870"/>
                      </a:cubicBezTo>
                      <a:cubicBezTo>
                        <a:pt x="407346" y="330297"/>
                        <a:pt x="378227" y="281907"/>
                        <a:pt x="338126" y="209781"/>
                      </a:cubicBezTo>
                      <a:cubicBezTo>
                        <a:pt x="298025" y="137655"/>
                        <a:pt x="151184" y="35380"/>
                        <a:pt x="61914" y="68944"/>
                      </a:cubicBezTo>
                      <a:lnTo>
                        <a:pt x="61831" y="68944"/>
                      </a:ln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1877" name="Freeform 1729">
                  <a:extLst>
                    <a:ext uri="{FF2B5EF4-FFF2-40B4-BE49-F238E27FC236}">
                      <a16:creationId xmlns:a16="http://schemas.microsoft.com/office/drawing/2014/main" id="{3DF07F69-679E-F567-BD16-4CD636965023}"/>
                    </a:ext>
                  </a:extLst>
                </p:cNvPr>
                <p:cNvSpPr/>
                <p:nvPr/>
              </p:nvSpPr>
              <p:spPr>
                <a:xfrm>
                  <a:off x="13224502" y="6236026"/>
                  <a:ext cx="175092" cy="127691"/>
                </a:xfrm>
                <a:custGeom>
                  <a:avLst/>
                  <a:gdLst>
                    <a:gd name="csX0" fmla="*/ 15126 w 143446"/>
                    <a:gd name="csY0" fmla="*/ 99011 h 104611"/>
                    <a:gd name="csX1" fmla="*/ 99571 w 143446"/>
                    <a:gd name="csY1" fmla="*/ 84769 h 104611"/>
                    <a:gd name="csX2" fmla="*/ 120203 w 143446"/>
                    <a:gd name="csY2" fmla="*/ 2066 h 104611"/>
                    <a:gd name="csX3" fmla="*/ 11965 w 143446"/>
                    <a:gd name="csY3" fmla="*/ 37213 h 104611"/>
                    <a:gd name="csX4" fmla="*/ 15043 w 143446"/>
                    <a:gd name="csY4" fmla="*/ 99011 h 104611"/>
                  </a:gdLst>
                  <a:ahLst/>
                  <a:cxnLst>
                    <a:cxn ang="0">
                      <a:pos x="csX0" y="csY0"/>
                    </a:cxn>
                    <a:cxn ang="0">
                      <a:pos x="csX1" y="csY1"/>
                    </a:cxn>
                    <a:cxn ang="0">
                      <a:pos x="csX2" y="csY2"/>
                    </a:cxn>
                    <a:cxn ang="0">
                      <a:pos x="csX3" y="csY3"/>
                    </a:cxn>
                    <a:cxn ang="0">
                      <a:pos x="csX4" y="csY4"/>
                    </a:cxn>
                  </a:cxnLst>
                  <a:rect l="l" t="t" r="r" b="b"/>
                  <a:pathLst>
                    <a:path w="143446" h="104611">
                      <a:moveTo>
                        <a:pt x="15126" y="99011"/>
                      </a:moveTo>
                      <a:cubicBezTo>
                        <a:pt x="15126" y="99011"/>
                        <a:pt x="49819" y="118500"/>
                        <a:pt x="99571" y="84769"/>
                      </a:cubicBezTo>
                      <a:cubicBezTo>
                        <a:pt x="149322" y="51038"/>
                        <a:pt x="157559" y="14475"/>
                        <a:pt x="120203" y="2066"/>
                      </a:cubicBezTo>
                      <a:cubicBezTo>
                        <a:pt x="82848" y="-10344"/>
                        <a:pt x="11965" y="37213"/>
                        <a:pt x="11965" y="37213"/>
                      </a:cubicBezTo>
                      <a:cubicBezTo>
                        <a:pt x="11965" y="37213"/>
                        <a:pt x="-16904" y="89600"/>
                        <a:pt x="15043" y="99011"/>
                      </a:cubicBezTo>
                      <a:close/>
                    </a:path>
                  </a:pathLst>
                </a:custGeom>
                <a:solidFill>
                  <a:srgbClr val="E6D17E"/>
                </a:solidFill>
                <a:ln w="3175" cap="flat">
                  <a:solidFill>
                    <a:schemeClr val="tx1"/>
                  </a:solidFill>
                  <a:prstDash val="solid"/>
                  <a:miter/>
                </a:ln>
              </p:spPr>
              <p:txBody>
                <a:bodyPr/>
                <a:lstStyle/>
                <a:p>
                  <a:endParaRPr lang="en-US"/>
                </a:p>
              </p:txBody>
            </p:sp>
            <p:sp>
              <p:nvSpPr>
                <p:cNvPr id="1878" name="Freeform 1730">
                  <a:extLst>
                    <a:ext uri="{FF2B5EF4-FFF2-40B4-BE49-F238E27FC236}">
                      <a16:creationId xmlns:a16="http://schemas.microsoft.com/office/drawing/2014/main" id="{9535C6BA-21F2-9961-A8C2-C362E0C6958E}"/>
                    </a:ext>
                  </a:extLst>
                </p:cNvPr>
                <p:cNvSpPr/>
                <p:nvPr/>
              </p:nvSpPr>
              <p:spPr>
                <a:xfrm>
                  <a:off x="13077352" y="6247938"/>
                  <a:ext cx="104125" cy="85143"/>
                </a:xfrm>
                <a:custGeom>
                  <a:avLst/>
                  <a:gdLst>
                    <a:gd name="csX0" fmla="*/ 6312 w 85306"/>
                    <a:gd name="csY0" fmla="*/ 62770 h 69756"/>
                    <a:gd name="csX1" fmla="*/ 55731 w 85306"/>
                    <a:gd name="csY1" fmla="*/ 61438 h 69756"/>
                    <a:gd name="csX2" fmla="*/ 73368 w 85306"/>
                    <a:gd name="csY2" fmla="*/ 1055 h 69756"/>
                    <a:gd name="csX3" fmla="*/ 6312 w 85306"/>
                    <a:gd name="csY3" fmla="*/ 62770 h 69756"/>
                  </a:gdLst>
                  <a:ahLst/>
                  <a:cxnLst>
                    <a:cxn ang="0">
                      <a:pos x="csX0" y="csY0"/>
                    </a:cxn>
                    <a:cxn ang="0">
                      <a:pos x="csX1" y="csY1"/>
                    </a:cxn>
                    <a:cxn ang="0">
                      <a:pos x="csX2" y="csY2"/>
                    </a:cxn>
                    <a:cxn ang="0">
                      <a:pos x="csX3" y="csY3"/>
                    </a:cxn>
                  </a:cxnLst>
                  <a:rect l="l" t="t" r="r" b="b"/>
                  <a:pathLst>
                    <a:path w="85306" h="69756">
                      <a:moveTo>
                        <a:pt x="6312" y="62770"/>
                      </a:moveTo>
                      <a:cubicBezTo>
                        <a:pt x="6312" y="62770"/>
                        <a:pt x="26612" y="79344"/>
                        <a:pt x="55731" y="61438"/>
                      </a:cubicBezTo>
                      <a:cubicBezTo>
                        <a:pt x="84850" y="43531"/>
                        <a:pt x="95748" y="8551"/>
                        <a:pt x="73368" y="1055"/>
                      </a:cubicBezTo>
                      <a:cubicBezTo>
                        <a:pt x="50989" y="-6357"/>
                        <a:pt x="-21642" y="26457"/>
                        <a:pt x="6312" y="62770"/>
                      </a:cubicBezTo>
                      <a:close/>
                    </a:path>
                  </a:pathLst>
                </a:custGeom>
                <a:solidFill>
                  <a:srgbClr val="E6D17E"/>
                </a:solidFill>
                <a:ln w="3175" cap="flat">
                  <a:solidFill>
                    <a:schemeClr val="tx1"/>
                  </a:solidFill>
                  <a:prstDash val="solid"/>
                  <a:miter/>
                </a:ln>
              </p:spPr>
              <p:txBody>
                <a:bodyPr/>
                <a:lstStyle/>
                <a:p>
                  <a:endParaRPr lang="en-US"/>
                </a:p>
              </p:txBody>
            </p:sp>
            <p:sp>
              <p:nvSpPr>
                <p:cNvPr id="1879" name="Freeform 1731">
                  <a:extLst>
                    <a:ext uri="{FF2B5EF4-FFF2-40B4-BE49-F238E27FC236}">
                      <a16:creationId xmlns:a16="http://schemas.microsoft.com/office/drawing/2014/main" id="{3A40AC44-8625-BD16-6E1E-34413F0AC921}"/>
                    </a:ext>
                  </a:extLst>
                </p:cNvPr>
                <p:cNvSpPr/>
                <p:nvPr/>
              </p:nvSpPr>
              <p:spPr>
                <a:xfrm>
                  <a:off x="13386308" y="6325777"/>
                  <a:ext cx="116323" cy="84582"/>
                </a:xfrm>
                <a:custGeom>
                  <a:avLst/>
                  <a:gdLst>
                    <a:gd name="csX0" fmla="*/ 95299 w 95298"/>
                    <a:gd name="csY0" fmla="*/ 16486 h 69296"/>
                    <a:gd name="csX1" fmla="*/ 36729 w 95298"/>
                    <a:gd name="csY1" fmla="*/ 9241 h 69296"/>
                    <a:gd name="csX2" fmla="*/ 5280 w 95298"/>
                    <a:gd name="csY2" fmla="*/ 68707 h 69296"/>
                    <a:gd name="csX3" fmla="*/ 95299 w 95298"/>
                    <a:gd name="csY3" fmla="*/ 16486 h 69296"/>
                  </a:gdLst>
                  <a:ahLst/>
                  <a:cxnLst>
                    <a:cxn ang="0">
                      <a:pos x="csX0" y="csY0"/>
                    </a:cxn>
                    <a:cxn ang="0">
                      <a:pos x="csX1" y="csY1"/>
                    </a:cxn>
                    <a:cxn ang="0">
                      <a:pos x="csX2" y="csY2"/>
                    </a:cxn>
                    <a:cxn ang="0">
                      <a:pos x="csX3" y="csY3"/>
                    </a:cxn>
                  </a:cxnLst>
                  <a:rect l="l" t="t" r="r" b="b"/>
                  <a:pathLst>
                    <a:path w="95298" h="69296">
                      <a:moveTo>
                        <a:pt x="95299" y="16486"/>
                      </a:moveTo>
                      <a:cubicBezTo>
                        <a:pt x="95299" y="16486"/>
                        <a:pt x="57278" y="-15162"/>
                        <a:pt x="36729" y="9241"/>
                      </a:cubicBezTo>
                      <a:cubicBezTo>
                        <a:pt x="16179" y="33643"/>
                        <a:pt x="-11775" y="64293"/>
                        <a:pt x="5280" y="68707"/>
                      </a:cubicBezTo>
                      <a:cubicBezTo>
                        <a:pt x="22336" y="73121"/>
                        <a:pt x="89226" y="52466"/>
                        <a:pt x="95299" y="16486"/>
                      </a:cubicBezTo>
                      <a:close/>
                    </a:path>
                  </a:pathLst>
                </a:custGeom>
                <a:solidFill>
                  <a:srgbClr val="E6D17E"/>
                </a:solidFill>
                <a:ln w="3175" cap="flat">
                  <a:solidFill>
                    <a:schemeClr val="tx1"/>
                  </a:solidFill>
                  <a:prstDash val="solid"/>
                  <a:miter/>
                </a:ln>
              </p:spPr>
              <p:txBody>
                <a:bodyPr/>
                <a:lstStyle/>
                <a:p>
                  <a:endParaRPr lang="en-US"/>
                </a:p>
              </p:txBody>
            </p:sp>
            <p:sp>
              <p:nvSpPr>
                <p:cNvPr id="1880" name="Freeform 1732">
                  <a:extLst>
                    <a:ext uri="{FF2B5EF4-FFF2-40B4-BE49-F238E27FC236}">
                      <a16:creationId xmlns:a16="http://schemas.microsoft.com/office/drawing/2014/main" id="{77F9C652-C7A2-7A02-949E-B0AF0D7B5A73}"/>
                    </a:ext>
                  </a:extLst>
                </p:cNvPr>
                <p:cNvSpPr/>
                <p:nvPr/>
              </p:nvSpPr>
              <p:spPr>
                <a:xfrm>
                  <a:off x="12297517" y="5382707"/>
                  <a:ext cx="732401" cy="1098303"/>
                </a:xfrm>
                <a:custGeom>
                  <a:avLst/>
                  <a:gdLst>
                    <a:gd name="csX0" fmla="*/ 581725 w 600028"/>
                    <a:gd name="csY0" fmla="*/ 624372 h 899799"/>
                    <a:gd name="csX1" fmla="*/ 600028 w 600028"/>
                    <a:gd name="csY1" fmla="*/ 899799 h 899799"/>
                    <a:gd name="csX2" fmla="*/ 456598 w 600028"/>
                    <a:gd name="csY2" fmla="*/ 769373 h 899799"/>
                    <a:gd name="csX3" fmla="*/ 255013 w 600028"/>
                    <a:gd name="csY3" fmla="*/ 654271 h 899799"/>
                    <a:gd name="csX4" fmla="*/ 166991 w 600028"/>
                    <a:gd name="csY4" fmla="*/ 618208 h 899799"/>
                    <a:gd name="csX5" fmla="*/ 681 w 600028"/>
                    <a:gd name="csY5" fmla="*/ 262659 h 899799"/>
                    <a:gd name="csX6" fmla="*/ 387295 w 600028"/>
                    <a:gd name="csY6" fmla="*/ 125321 h 899799"/>
                    <a:gd name="csX7" fmla="*/ 441289 w 600028"/>
                    <a:gd name="csY7" fmla="*/ 361604 h 899799"/>
                    <a:gd name="csX8" fmla="*/ 453353 w 600028"/>
                    <a:gd name="csY8" fmla="*/ 490197 h 899799"/>
                    <a:gd name="csX9" fmla="*/ 581725 w 600028"/>
                    <a:gd name="csY9" fmla="*/ 624288 h 899799"/>
                    <a:gd name="csX10" fmla="*/ 581725 w 600028"/>
                    <a:gd name="csY10" fmla="*/ 624288 h 899799"/>
                    <a:gd name="csX11" fmla="*/ 219654 w 600028"/>
                    <a:gd name="csY11" fmla="*/ 63106 h 899799"/>
                    <a:gd name="csX12" fmla="*/ 67488 w 600028"/>
                    <a:gd name="csY12" fmla="*/ 198446 h 899799"/>
                    <a:gd name="csX13" fmla="*/ 107755 w 600028"/>
                    <a:gd name="csY13" fmla="*/ 470459 h 899799"/>
                    <a:gd name="csX14" fmla="*/ 228889 w 600028"/>
                    <a:gd name="csY14" fmla="*/ 511519 h 899799"/>
                    <a:gd name="csX15" fmla="*/ 312584 w 600028"/>
                    <a:gd name="csY15" fmla="*/ 466877 h 899799"/>
                    <a:gd name="csX16" fmla="*/ 361920 w 600028"/>
                    <a:gd name="csY16" fmla="*/ 385090 h 899799"/>
                    <a:gd name="csX17" fmla="*/ 390373 w 600028"/>
                    <a:gd name="csY17" fmla="*/ 325207 h 899799"/>
                    <a:gd name="csX18" fmla="*/ 219654 w 600028"/>
                    <a:gd name="csY18" fmla="*/ 62939 h 8997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600028" h="899799">
                      <a:moveTo>
                        <a:pt x="581725" y="624372"/>
                      </a:moveTo>
                      <a:lnTo>
                        <a:pt x="600028" y="899799"/>
                      </a:lnTo>
                      <a:cubicBezTo>
                        <a:pt x="600028" y="899799"/>
                        <a:pt x="513421" y="794192"/>
                        <a:pt x="456598" y="769373"/>
                      </a:cubicBezTo>
                      <a:cubicBezTo>
                        <a:pt x="399774" y="744470"/>
                        <a:pt x="297443" y="680756"/>
                        <a:pt x="255013" y="654271"/>
                      </a:cubicBezTo>
                      <a:cubicBezTo>
                        <a:pt x="212582" y="627786"/>
                        <a:pt x="187208" y="634533"/>
                        <a:pt x="166991" y="618208"/>
                      </a:cubicBezTo>
                      <a:cubicBezTo>
                        <a:pt x="146774" y="601884"/>
                        <a:pt x="-11632" y="481952"/>
                        <a:pt x="681" y="262659"/>
                      </a:cubicBezTo>
                      <a:cubicBezTo>
                        <a:pt x="16156" y="-12352"/>
                        <a:pt x="283133" y="-93223"/>
                        <a:pt x="387295" y="125321"/>
                      </a:cubicBezTo>
                      <a:cubicBezTo>
                        <a:pt x="428810" y="212521"/>
                        <a:pt x="433802" y="291143"/>
                        <a:pt x="441289" y="361604"/>
                      </a:cubicBezTo>
                      <a:cubicBezTo>
                        <a:pt x="448860" y="432064"/>
                        <a:pt x="431555" y="464295"/>
                        <a:pt x="453353" y="490197"/>
                      </a:cubicBezTo>
                      <a:cubicBezTo>
                        <a:pt x="475150" y="516099"/>
                        <a:pt x="543954" y="554245"/>
                        <a:pt x="581725" y="624288"/>
                      </a:cubicBezTo>
                      <a:lnTo>
                        <a:pt x="581725" y="624288"/>
                      </a:lnTo>
                      <a:close/>
                      <a:moveTo>
                        <a:pt x="219654" y="63106"/>
                      </a:moveTo>
                      <a:cubicBezTo>
                        <a:pt x="219654" y="63106"/>
                        <a:pt x="105259" y="51529"/>
                        <a:pt x="67488" y="198446"/>
                      </a:cubicBezTo>
                      <a:cubicBezTo>
                        <a:pt x="29717" y="345363"/>
                        <a:pt x="64909" y="423485"/>
                        <a:pt x="107755" y="470459"/>
                      </a:cubicBezTo>
                      <a:cubicBezTo>
                        <a:pt x="150601" y="517432"/>
                        <a:pt x="200186" y="521596"/>
                        <a:pt x="228889" y="511519"/>
                      </a:cubicBezTo>
                      <a:cubicBezTo>
                        <a:pt x="257592" y="501441"/>
                        <a:pt x="272900" y="475289"/>
                        <a:pt x="312584" y="466877"/>
                      </a:cubicBezTo>
                      <a:cubicBezTo>
                        <a:pt x="352269" y="458465"/>
                        <a:pt x="365913" y="415906"/>
                        <a:pt x="361920" y="385090"/>
                      </a:cubicBezTo>
                      <a:cubicBezTo>
                        <a:pt x="357927" y="354274"/>
                        <a:pt x="390373" y="325207"/>
                        <a:pt x="390373" y="325207"/>
                      </a:cubicBezTo>
                      <a:cubicBezTo>
                        <a:pt x="390373" y="325207"/>
                        <a:pt x="374316" y="101001"/>
                        <a:pt x="219654" y="62939"/>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1881" name="Freeform 1733">
                  <a:extLst>
                    <a:ext uri="{FF2B5EF4-FFF2-40B4-BE49-F238E27FC236}">
                      <a16:creationId xmlns:a16="http://schemas.microsoft.com/office/drawing/2014/main" id="{B034258D-E6E5-45EC-0E41-79139FF1AFA8}"/>
                    </a:ext>
                  </a:extLst>
                </p:cNvPr>
                <p:cNvSpPr/>
                <p:nvPr/>
              </p:nvSpPr>
              <p:spPr>
                <a:xfrm>
                  <a:off x="12755625" y="5590367"/>
                  <a:ext cx="1171990" cy="488154"/>
                </a:xfrm>
                <a:custGeom>
                  <a:avLst/>
                  <a:gdLst>
                    <a:gd name="csX0" fmla="*/ 47755 w 960169"/>
                    <a:gd name="csY0" fmla="*/ 69461 h 399926"/>
                    <a:gd name="csX1" fmla="*/ 242517 w 960169"/>
                    <a:gd name="csY1" fmla="*/ 154912 h 399926"/>
                    <a:gd name="csX2" fmla="*/ 514653 w 960169"/>
                    <a:gd name="csY2" fmla="*/ 88117 h 399926"/>
                    <a:gd name="csX3" fmla="*/ 840117 w 960169"/>
                    <a:gd name="csY3" fmla="*/ 40061 h 399926"/>
                    <a:gd name="csX4" fmla="*/ 925476 w 960169"/>
                    <a:gd name="csY4" fmla="*/ 0 h 399926"/>
                    <a:gd name="csX5" fmla="*/ 960170 w 960169"/>
                    <a:gd name="csY5" fmla="*/ 34730 h 399926"/>
                    <a:gd name="csX6" fmla="*/ 746771 w 960169"/>
                    <a:gd name="csY6" fmla="*/ 130843 h 399926"/>
                    <a:gd name="csX7" fmla="*/ 620645 w 960169"/>
                    <a:gd name="csY7" fmla="*/ 172652 h 399926"/>
                    <a:gd name="csX8" fmla="*/ 538613 w 960169"/>
                    <a:gd name="csY8" fmla="*/ 282257 h 399926"/>
                    <a:gd name="csX9" fmla="*/ 504836 w 960169"/>
                    <a:gd name="csY9" fmla="*/ 291252 h 399926"/>
                    <a:gd name="csX10" fmla="*/ 546683 w 960169"/>
                    <a:gd name="csY10" fmla="*/ 188893 h 399926"/>
                    <a:gd name="csX11" fmla="*/ 341355 w 960169"/>
                    <a:gd name="csY11" fmla="*/ 285588 h 399926"/>
                    <a:gd name="csX12" fmla="*/ 282701 w 960169"/>
                    <a:gd name="csY12" fmla="*/ 360379 h 399926"/>
                    <a:gd name="csX13" fmla="*/ 281370 w 960169"/>
                    <a:gd name="csY13" fmla="*/ 322984 h 399926"/>
                    <a:gd name="csX14" fmla="*/ 380041 w 960169"/>
                    <a:gd name="csY14" fmla="*/ 229537 h 399926"/>
                    <a:gd name="csX15" fmla="*/ 309324 w 960169"/>
                    <a:gd name="csY15" fmla="*/ 234867 h 399926"/>
                    <a:gd name="csX16" fmla="*/ 169305 w 960169"/>
                    <a:gd name="csY16" fmla="*/ 375038 h 399926"/>
                    <a:gd name="csX17" fmla="*/ 146592 w 960169"/>
                    <a:gd name="csY17" fmla="*/ 388364 h 399926"/>
                    <a:gd name="csX18" fmla="*/ 169305 w 960169"/>
                    <a:gd name="csY18" fmla="*/ 334977 h 399926"/>
                    <a:gd name="csX19" fmla="*/ 121300 w 960169"/>
                    <a:gd name="csY19" fmla="*/ 354966 h 399926"/>
                    <a:gd name="csX20" fmla="*/ 117307 w 960169"/>
                    <a:gd name="csY20" fmla="*/ 336310 h 399926"/>
                    <a:gd name="csX21" fmla="*/ 154662 w 960169"/>
                    <a:gd name="csY21" fmla="*/ 317654 h 399926"/>
                    <a:gd name="csX22" fmla="*/ 119969 w 960169"/>
                    <a:gd name="csY22" fmla="*/ 314989 h 399926"/>
                    <a:gd name="csX23" fmla="*/ 123963 w 960169"/>
                    <a:gd name="csY23" fmla="*/ 298998 h 399926"/>
                    <a:gd name="csX24" fmla="*/ 179954 w 960169"/>
                    <a:gd name="csY24" fmla="*/ 288337 h 399926"/>
                    <a:gd name="csX25" fmla="*/ 279956 w 960169"/>
                    <a:gd name="csY25" fmla="*/ 228288 h 399926"/>
                    <a:gd name="csX26" fmla="*/ 194596 w 960169"/>
                    <a:gd name="csY26" fmla="*/ 233618 h 399926"/>
                    <a:gd name="csX27" fmla="*/ 66640 w 960169"/>
                    <a:gd name="csY27" fmla="*/ 276927 h 399926"/>
                    <a:gd name="csX28" fmla="*/ 26623 w 960169"/>
                    <a:gd name="csY28" fmla="*/ 304994 h 399926"/>
                    <a:gd name="csX29" fmla="*/ 23295 w 960169"/>
                    <a:gd name="csY29" fmla="*/ 293001 h 399926"/>
                    <a:gd name="csX30" fmla="*/ 48670 w 960169"/>
                    <a:gd name="csY30" fmla="*/ 258937 h 399926"/>
                    <a:gd name="csX31" fmla="*/ 1997 w 960169"/>
                    <a:gd name="csY31" fmla="*/ 262268 h 399926"/>
                    <a:gd name="csX32" fmla="*/ 0 w 960169"/>
                    <a:gd name="csY32" fmla="*/ 243612 h 399926"/>
                    <a:gd name="csX33" fmla="*/ 39352 w 960169"/>
                    <a:gd name="csY33" fmla="*/ 228954 h 399926"/>
                    <a:gd name="csX34" fmla="*/ 22047 w 960169"/>
                    <a:gd name="csY34" fmla="*/ 210964 h 399926"/>
                    <a:gd name="csX35" fmla="*/ 26041 w 960169"/>
                    <a:gd name="csY35" fmla="*/ 198971 h 399926"/>
                    <a:gd name="csX36" fmla="*/ 72631 w 960169"/>
                    <a:gd name="csY36" fmla="*/ 225706 h 399926"/>
                    <a:gd name="csX37" fmla="*/ 259323 w 960169"/>
                    <a:gd name="csY37" fmla="*/ 180315 h 399926"/>
                    <a:gd name="csX38" fmla="*/ 75293 w 960169"/>
                    <a:gd name="csY38" fmla="*/ 144252 h 399926"/>
                    <a:gd name="csX39" fmla="*/ 11315 w 960169"/>
                    <a:gd name="csY39" fmla="*/ 117517 h 399926"/>
                    <a:gd name="csX40" fmla="*/ 36690 w 960169"/>
                    <a:gd name="csY40" fmla="*/ 116184 h 399926"/>
                    <a:gd name="csX41" fmla="*/ 9318 w 960169"/>
                    <a:gd name="csY41" fmla="*/ 89449 h 399926"/>
                    <a:gd name="csX42" fmla="*/ 17970 w 960169"/>
                    <a:gd name="csY42" fmla="*/ 81454 h 399926"/>
                    <a:gd name="csX43" fmla="*/ 48004 w 960169"/>
                    <a:gd name="csY43" fmla="*/ 102858 h 399926"/>
                    <a:gd name="csX44" fmla="*/ 35358 w 960169"/>
                    <a:gd name="csY44" fmla="*/ 71460 h 399926"/>
                    <a:gd name="csX45" fmla="*/ 48087 w 960169"/>
                    <a:gd name="csY45" fmla="*/ 69461 h 399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960169" h="399926">
                      <a:moveTo>
                        <a:pt x="47755" y="69461"/>
                      </a:moveTo>
                      <a:cubicBezTo>
                        <a:pt x="47755" y="69461"/>
                        <a:pt x="151833" y="165573"/>
                        <a:pt x="242517" y="154912"/>
                      </a:cubicBezTo>
                      <a:cubicBezTo>
                        <a:pt x="333202" y="144252"/>
                        <a:pt x="455916" y="80121"/>
                        <a:pt x="514653" y="88117"/>
                      </a:cubicBezTo>
                      <a:cubicBezTo>
                        <a:pt x="573306" y="96112"/>
                        <a:pt x="792113" y="56052"/>
                        <a:pt x="840117" y="40061"/>
                      </a:cubicBezTo>
                      <a:cubicBezTo>
                        <a:pt x="888121" y="24070"/>
                        <a:pt x="925476" y="0"/>
                        <a:pt x="925476" y="0"/>
                      </a:cubicBezTo>
                      <a:lnTo>
                        <a:pt x="960170" y="34730"/>
                      </a:lnTo>
                      <a:cubicBezTo>
                        <a:pt x="960170" y="34730"/>
                        <a:pt x="827138" y="112936"/>
                        <a:pt x="746771" y="130843"/>
                      </a:cubicBezTo>
                      <a:cubicBezTo>
                        <a:pt x="732711" y="134008"/>
                        <a:pt x="676220" y="147750"/>
                        <a:pt x="620645" y="172652"/>
                      </a:cubicBezTo>
                      <a:cubicBezTo>
                        <a:pt x="594106" y="184562"/>
                        <a:pt x="551509" y="237616"/>
                        <a:pt x="538613" y="282257"/>
                      </a:cubicBezTo>
                      <a:cubicBezTo>
                        <a:pt x="529462" y="313989"/>
                        <a:pt x="513322" y="278009"/>
                        <a:pt x="504836" y="291252"/>
                      </a:cubicBezTo>
                      <a:cubicBezTo>
                        <a:pt x="495268" y="306243"/>
                        <a:pt x="564072" y="183063"/>
                        <a:pt x="546683" y="188893"/>
                      </a:cubicBezTo>
                      <a:cubicBezTo>
                        <a:pt x="452755" y="220375"/>
                        <a:pt x="360323" y="257854"/>
                        <a:pt x="341355" y="285588"/>
                      </a:cubicBezTo>
                      <a:cubicBezTo>
                        <a:pt x="305996" y="337226"/>
                        <a:pt x="282701" y="360379"/>
                        <a:pt x="282701" y="360379"/>
                      </a:cubicBezTo>
                      <a:lnTo>
                        <a:pt x="281370" y="322984"/>
                      </a:lnTo>
                      <a:cubicBezTo>
                        <a:pt x="281370" y="322984"/>
                        <a:pt x="386780" y="248193"/>
                        <a:pt x="380041" y="229537"/>
                      </a:cubicBezTo>
                      <a:cubicBezTo>
                        <a:pt x="373385" y="210881"/>
                        <a:pt x="332037" y="224207"/>
                        <a:pt x="309324" y="234867"/>
                      </a:cubicBezTo>
                      <a:cubicBezTo>
                        <a:pt x="286612" y="245528"/>
                        <a:pt x="177291" y="328314"/>
                        <a:pt x="169305" y="375038"/>
                      </a:cubicBezTo>
                      <a:cubicBezTo>
                        <a:pt x="161318" y="421762"/>
                        <a:pt x="146592" y="388364"/>
                        <a:pt x="146592" y="388364"/>
                      </a:cubicBezTo>
                      <a:lnTo>
                        <a:pt x="169305" y="334977"/>
                      </a:lnTo>
                      <a:lnTo>
                        <a:pt x="121300" y="354966"/>
                      </a:lnTo>
                      <a:lnTo>
                        <a:pt x="117307" y="336310"/>
                      </a:lnTo>
                      <a:lnTo>
                        <a:pt x="154662" y="317654"/>
                      </a:lnTo>
                      <a:lnTo>
                        <a:pt x="119969" y="314989"/>
                      </a:lnTo>
                      <a:lnTo>
                        <a:pt x="123963" y="298998"/>
                      </a:lnTo>
                      <a:cubicBezTo>
                        <a:pt x="123963" y="298998"/>
                        <a:pt x="159987" y="293667"/>
                        <a:pt x="179954" y="288337"/>
                      </a:cubicBezTo>
                      <a:cubicBezTo>
                        <a:pt x="199921" y="283007"/>
                        <a:pt x="292019" y="230953"/>
                        <a:pt x="279956" y="228288"/>
                      </a:cubicBezTo>
                      <a:cubicBezTo>
                        <a:pt x="267975" y="225622"/>
                        <a:pt x="194596" y="233618"/>
                        <a:pt x="194596" y="233618"/>
                      </a:cubicBezTo>
                      <a:cubicBezTo>
                        <a:pt x="194596" y="233618"/>
                        <a:pt x="92015" y="242196"/>
                        <a:pt x="66640" y="276927"/>
                      </a:cubicBezTo>
                      <a:cubicBezTo>
                        <a:pt x="41265" y="311657"/>
                        <a:pt x="26623" y="304994"/>
                        <a:pt x="26623" y="304994"/>
                      </a:cubicBezTo>
                      <a:lnTo>
                        <a:pt x="23295" y="293001"/>
                      </a:lnTo>
                      <a:cubicBezTo>
                        <a:pt x="23295" y="293001"/>
                        <a:pt x="51998" y="271680"/>
                        <a:pt x="48670" y="258937"/>
                      </a:cubicBezTo>
                      <a:cubicBezTo>
                        <a:pt x="45342" y="246277"/>
                        <a:pt x="1997" y="262268"/>
                        <a:pt x="1997" y="262268"/>
                      </a:cubicBezTo>
                      <a:lnTo>
                        <a:pt x="0" y="243612"/>
                      </a:lnTo>
                      <a:cubicBezTo>
                        <a:pt x="0" y="243612"/>
                        <a:pt x="38686" y="236283"/>
                        <a:pt x="39352" y="228954"/>
                      </a:cubicBezTo>
                      <a:cubicBezTo>
                        <a:pt x="40017" y="221625"/>
                        <a:pt x="22047" y="210964"/>
                        <a:pt x="22047" y="210964"/>
                      </a:cubicBezTo>
                      <a:lnTo>
                        <a:pt x="26041" y="198971"/>
                      </a:lnTo>
                      <a:cubicBezTo>
                        <a:pt x="26041" y="198971"/>
                        <a:pt x="40600" y="231036"/>
                        <a:pt x="72631" y="225706"/>
                      </a:cubicBezTo>
                      <a:cubicBezTo>
                        <a:pt x="104661" y="220375"/>
                        <a:pt x="263733" y="207383"/>
                        <a:pt x="259323" y="180315"/>
                      </a:cubicBezTo>
                      <a:cubicBezTo>
                        <a:pt x="254914" y="153247"/>
                        <a:pt x="120635" y="164324"/>
                        <a:pt x="75293" y="144252"/>
                      </a:cubicBezTo>
                      <a:cubicBezTo>
                        <a:pt x="29951" y="124180"/>
                        <a:pt x="9984" y="124180"/>
                        <a:pt x="11315" y="117517"/>
                      </a:cubicBezTo>
                      <a:cubicBezTo>
                        <a:pt x="12646" y="110854"/>
                        <a:pt x="30616" y="120182"/>
                        <a:pt x="36690" y="116184"/>
                      </a:cubicBezTo>
                      <a:cubicBezTo>
                        <a:pt x="42680" y="112187"/>
                        <a:pt x="9318" y="89449"/>
                        <a:pt x="9318" y="89449"/>
                      </a:cubicBezTo>
                      <a:lnTo>
                        <a:pt x="17970" y="81454"/>
                      </a:lnTo>
                      <a:cubicBezTo>
                        <a:pt x="17970" y="81454"/>
                        <a:pt x="38686" y="102858"/>
                        <a:pt x="48004" y="102858"/>
                      </a:cubicBezTo>
                      <a:cubicBezTo>
                        <a:pt x="57322" y="102858"/>
                        <a:pt x="35358" y="71460"/>
                        <a:pt x="35358" y="71460"/>
                      </a:cubicBezTo>
                      <a:lnTo>
                        <a:pt x="48087" y="69461"/>
                      </a:ln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882" name="Freeform 1734">
                  <a:extLst>
                    <a:ext uri="{FF2B5EF4-FFF2-40B4-BE49-F238E27FC236}">
                      <a16:creationId xmlns:a16="http://schemas.microsoft.com/office/drawing/2014/main" id="{50844D9B-D302-377F-77C3-4BC369DAF0A1}"/>
                    </a:ext>
                  </a:extLst>
                </p:cNvPr>
                <p:cNvSpPr/>
                <p:nvPr/>
              </p:nvSpPr>
              <p:spPr>
                <a:xfrm>
                  <a:off x="12903673" y="5884147"/>
                  <a:ext cx="784048" cy="782808"/>
                </a:xfrm>
                <a:custGeom>
                  <a:avLst/>
                  <a:gdLst>
                    <a:gd name="csX0" fmla="*/ 417658 w 642340"/>
                    <a:gd name="csY0" fmla="*/ 19417 h 641326"/>
                    <a:gd name="csX1" fmla="*/ 627396 w 642340"/>
                    <a:gd name="csY1" fmla="*/ 430268 h 641326"/>
                    <a:gd name="csX2" fmla="*/ 224726 w 642340"/>
                    <a:gd name="csY2" fmla="*/ 621909 h 641326"/>
                    <a:gd name="csX3" fmla="*/ 14905 w 642340"/>
                    <a:gd name="csY3" fmla="*/ 211058 h 641326"/>
                    <a:gd name="csX4" fmla="*/ 417575 w 642340"/>
                    <a:gd name="csY4" fmla="*/ 19417 h 641326"/>
                  </a:gdLst>
                  <a:ahLst/>
                  <a:cxnLst>
                    <a:cxn ang="0">
                      <a:pos x="csX0" y="csY0"/>
                    </a:cxn>
                    <a:cxn ang="0">
                      <a:pos x="csX1" y="csY1"/>
                    </a:cxn>
                    <a:cxn ang="0">
                      <a:pos x="csX2" y="csY2"/>
                    </a:cxn>
                    <a:cxn ang="0">
                      <a:pos x="csX3" y="csY3"/>
                    </a:cxn>
                    <a:cxn ang="0">
                      <a:pos x="csX4" y="csY4"/>
                    </a:cxn>
                  </a:cxnLst>
                  <a:rect l="l" t="t" r="r" b="b"/>
                  <a:pathLst>
                    <a:path w="642340" h="641326">
                      <a:moveTo>
                        <a:pt x="417658" y="19417"/>
                      </a:moveTo>
                      <a:cubicBezTo>
                        <a:pt x="586797" y="79966"/>
                        <a:pt x="680726" y="263945"/>
                        <a:pt x="627396" y="430268"/>
                      </a:cubicBezTo>
                      <a:cubicBezTo>
                        <a:pt x="574151" y="596674"/>
                        <a:pt x="393864" y="682459"/>
                        <a:pt x="224726" y="621909"/>
                      </a:cubicBezTo>
                      <a:cubicBezTo>
                        <a:pt x="55588" y="561360"/>
                        <a:pt x="-38341" y="377381"/>
                        <a:pt x="14905" y="211058"/>
                      </a:cubicBezTo>
                      <a:cubicBezTo>
                        <a:pt x="68151" y="44653"/>
                        <a:pt x="248437" y="-41132"/>
                        <a:pt x="417575" y="19417"/>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1883" name="Freeform 1735">
                  <a:extLst>
                    <a:ext uri="{FF2B5EF4-FFF2-40B4-BE49-F238E27FC236}">
                      <a16:creationId xmlns:a16="http://schemas.microsoft.com/office/drawing/2014/main" id="{305F5757-24EF-2E5C-02A1-DC6DCF1AFF87}"/>
                    </a:ext>
                  </a:extLst>
                </p:cNvPr>
                <p:cNvSpPr/>
                <p:nvPr/>
              </p:nvSpPr>
              <p:spPr>
                <a:xfrm>
                  <a:off x="12942869" y="5923141"/>
                  <a:ext cx="744801" cy="743763"/>
                </a:xfrm>
                <a:custGeom>
                  <a:avLst/>
                  <a:gdLst>
                    <a:gd name="csX0" fmla="*/ 396693 w 610187"/>
                    <a:gd name="csY0" fmla="*/ 18456 h 609338"/>
                    <a:gd name="csX1" fmla="*/ 596032 w 610187"/>
                    <a:gd name="csY1" fmla="*/ 408819 h 609338"/>
                    <a:gd name="csX2" fmla="*/ 213495 w 610187"/>
                    <a:gd name="csY2" fmla="*/ 590883 h 609338"/>
                    <a:gd name="csX3" fmla="*/ 14156 w 610187"/>
                    <a:gd name="csY3" fmla="*/ 200520 h 609338"/>
                    <a:gd name="csX4" fmla="*/ 396693 w 610187"/>
                    <a:gd name="csY4" fmla="*/ 18456 h 609338"/>
                  </a:gdLst>
                  <a:ahLst/>
                  <a:cxnLst>
                    <a:cxn ang="0">
                      <a:pos x="csX0" y="csY0"/>
                    </a:cxn>
                    <a:cxn ang="0">
                      <a:pos x="csX1" y="csY1"/>
                    </a:cxn>
                    <a:cxn ang="0">
                      <a:pos x="csX2" y="csY2"/>
                    </a:cxn>
                    <a:cxn ang="0">
                      <a:pos x="csX3" y="csY3"/>
                    </a:cxn>
                    <a:cxn ang="0">
                      <a:pos x="csX4" y="csY4"/>
                    </a:cxn>
                  </a:cxnLst>
                  <a:rect l="l" t="t" r="r" b="b"/>
                  <a:pathLst>
                    <a:path w="610187" h="609338">
                      <a:moveTo>
                        <a:pt x="396693" y="18456"/>
                      </a:moveTo>
                      <a:cubicBezTo>
                        <a:pt x="557345" y="76007"/>
                        <a:pt x="646615" y="250742"/>
                        <a:pt x="596032" y="408819"/>
                      </a:cubicBezTo>
                      <a:cubicBezTo>
                        <a:pt x="545448" y="566896"/>
                        <a:pt x="374147" y="648433"/>
                        <a:pt x="213495" y="590883"/>
                      </a:cubicBezTo>
                      <a:cubicBezTo>
                        <a:pt x="52842" y="533332"/>
                        <a:pt x="-36427" y="358597"/>
                        <a:pt x="14156" y="200520"/>
                      </a:cubicBezTo>
                      <a:cubicBezTo>
                        <a:pt x="64739" y="42443"/>
                        <a:pt x="236041" y="-39095"/>
                        <a:pt x="396693" y="18456"/>
                      </a:cubicBezTo>
                      <a:close/>
                    </a:path>
                  </a:pathLst>
                </a:custGeom>
                <a:solidFill>
                  <a:srgbClr val="354E66">
                    <a:alpha val="9804"/>
                  </a:srgbClr>
                </a:solidFill>
                <a:ln w="3175" cap="flat">
                  <a:noFill/>
                  <a:prstDash val="solid"/>
                  <a:miter/>
                </a:ln>
              </p:spPr>
              <p:txBody>
                <a:bodyPr rtlCol="0" anchor="ctr"/>
                <a:lstStyle/>
                <a:p>
                  <a:endParaRPr lang="en-US"/>
                </a:p>
              </p:txBody>
            </p:sp>
            <p:sp>
              <p:nvSpPr>
                <p:cNvPr id="1884" name="Freeform 1736">
                  <a:extLst>
                    <a:ext uri="{FF2B5EF4-FFF2-40B4-BE49-F238E27FC236}">
                      <a16:creationId xmlns:a16="http://schemas.microsoft.com/office/drawing/2014/main" id="{F73E65F7-40AD-8428-EDE4-A4BD5C064800}"/>
                    </a:ext>
                  </a:extLst>
                </p:cNvPr>
                <p:cNvSpPr/>
                <p:nvPr/>
              </p:nvSpPr>
              <p:spPr>
                <a:xfrm>
                  <a:off x="13045012" y="6033118"/>
                  <a:ext cx="564013" cy="599426"/>
                </a:xfrm>
                <a:custGeom>
                  <a:avLst/>
                  <a:gdLst>
                    <a:gd name="csX0" fmla="*/ 230066 w 462073"/>
                    <a:gd name="csY0" fmla="*/ 256002 h 491088"/>
                    <a:gd name="csX1" fmla="*/ 275824 w 462073"/>
                    <a:gd name="csY1" fmla="*/ 311221 h 491088"/>
                    <a:gd name="csX2" fmla="*/ 161179 w 462073"/>
                    <a:gd name="csY2" fmla="*/ 323797 h 491088"/>
                    <a:gd name="csX3" fmla="*/ 123408 w 462073"/>
                    <a:gd name="csY3" fmla="*/ 163971 h 491088"/>
                    <a:gd name="csX4" fmla="*/ 337057 w 462073"/>
                    <a:gd name="csY4" fmla="*/ 385762 h 491088"/>
                    <a:gd name="csX5" fmla="*/ 102942 w 462073"/>
                    <a:gd name="csY5" fmla="*/ 379932 h 491088"/>
                    <a:gd name="csX6" fmla="*/ 61593 w 462073"/>
                    <a:gd name="csY6" fmla="*/ 61945 h 491088"/>
                    <a:gd name="csX7" fmla="*/ 436642 w 462073"/>
                    <a:gd name="csY7" fmla="*/ 360526 h 491088"/>
                    <a:gd name="csX8" fmla="*/ 25569 w 462073"/>
                    <a:gd name="csY8" fmla="*/ 454307 h 491088"/>
                    <a:gd name="csX9" fmla="*/ 25569 w 462073"/>
                    <a:gd name="csY9" fmla="*/ 454307 h 491088"/>
                    <a:gd name="csX10" fmla="*/ 272247 w 462073"/>
                    <a:gd name="csY10" fmla="*/ 471630 h 491088"/>
                    <a:gd name="csX11" fmla="*/ 355526 w 462073"/>
                    <a:gd name="csY11" fmla="*/ 73522 h 491088"/>
                    <a:gd name="csX12" fmla="*/ 87551 w 462073"/>
                    <a:gd name="csY12" fmla="*/ 335790 h 491088"/>
                    <a:gd name="csX13" fmla="*/ 120330 w 462073"/>
                    <a:gd name="csY13" fmla="*/ 363191 h 491088"/>
                    <a:gd name="csX14" fmla="*/ 331566 w 462073"/>
                    <a:gd name="csY14" fmla="*/ 170634 h 491088"/>
                    <a:gd name="csX15" fmla="*/ 169666 w 462073"/>
                    <a:gd name="csY15" fmla="*/ 315718 h 491088"/>
                    <a:gd name="csX16" fmla="*/ 172827 w 462073"/>
                    <a:gd name="csY16" fmla="*/ 317301 h 491088"/>
                    <a:gd name="csX17" fmla="*/ 230233 w 462073"/>
                    <a:gd name="csY17" fmla="*/ 256002 h 4910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62073" h="491088">
                      <a:moveTo>
                        <a:pt x="230066" y="256002"/>
                      </a:moveTo>
                      <a:cubicBezTo>
                        <a:pt x="239550" y="210861"/>
                        <a:pt x="330817" y="241427"/>
                        <a:pt x="275824" y="311221"/>
                      </a:cubicBezTo>
                      <a:cubicBezTo>
                        <a:pt x="248203" y="346284"/>
                        <a:pt x="199450" y="346451"/>
                        <a:pt x="161179" y="323797"/>
                      </a:cubicBezTo>
                      <a:cubicBezTo>
                        <a:pt x="115255" y="296562"/>
                        <a:pt x="84472" y="236347"/>
                        <a:pt x="123408" y="163971"/>
                      </a:cubicBezTo>
                      <a:cubicBezTo>
                        <a:pt x="214592" y="-5433"/>
                        <a:pt x="521337" y="212610"/>
                        <a:pt x="337057" y="385762"/>
                      </a:cubicBezTo>
                      <a:cubicBezTo>
                        <a:pt x="274909" y="444062"/>
                        <a:pt x="177236" y="430986"/>
                        <a:pt x="102942" y="379932"/>
                      </a:cubicBezTo>
                      <a:cubicBezTo>
                        <a:pt x="6517" y="313636"/>
                        <a:pt x="-50306" y="183293"/>
                        <a:pt x="61593" y="61945"/>
                      </a:cubicBezTo>
                      <a:cubicBezTo>
                        <a:pt x="216588" y="-106126"/>
                        <a:pt x="557527" y="92678"/>
                        <a:pt x="436642" y="360526"/>
                      </a:cubicBezTo>
                      <a:cubicBezTo>
                        <a:pt x="368754" y="510941"/>
                        <a:pt x="165922" y="515272"/>
                        <a:pt x="25569" y="454307"/>
                      </a:cubicBezTo>
                      <a:lnTo>
                        <a:pt x="25569" y="454307"/>
                      </a:lnTo>
                      <a:cubicBezTo>
                        <a:pt x="110679" y="478876"/>
                        <a:pt x="186055" y="493368"/>
                        <a:pt x="272247" y="471630"/>
                      </a:cubicBezTo>
                      <a:cubicBezTo>
                        <a:pt x="464680" y="423158"/>
                        <a:pt x="499456" y="183127"/>
                        <a:pt x="355526" y="73522"/>
                      </a:cubicBezTo>
                      <a:cubicBezTo>
                        <a:pt x="149199" y="-83639"/>
                        <a:pt x="-87661" y="164471"/>
                        <a:pt x="87551" y="335790"/>
                      </a:cubicBezTo>
                      <a:cubicBezTo>
                        <a:pt x="98366" y="346368"/>
                        <a:pt x="109265" y="355446"/>
                        <a:pt x="120330" y="363191"/>
                      </a:cubicBezTo>
                      <a:cubicBezTo>
                        <a:pt x="282979" y="477793"/>
                        <a:pt x="457691" y="298062"/>
                        <a:pt x="331566" y="170634"/>
                      </a:cubicBezTo>
                      <a:cubicBezTo>
                        <a:pt x="176654" y="14139"/>
                        <a:pt x="45536" y="253254"/>
                        <a:pt x="169666" y="315718"/>
                      </a:cubicBezTo>
                      <a:cubicBezTo>
                        <a:pt x="170747" y="316218"/>
                        <a:pt x="171745" y="316801"/>
                        <a:pt x="172827" y="317301"/>
                      </a:cubicBezTo>
                      <a:cubicBezTo>
                        <a:pt x="301532" y="376850"/>
                        <a:pt x="315675" y="182544"/>
                        <a:pt x="230233" y="256002"/>
                      </a:cubicBezTo>
                      <a:close/>
                    </a:path>
                  </a:pathLst>
                </a:custGeom>
                <a:solidFill>
                  <a:schemeClr val="bg1">
                    <a:alpha val="29804"/>
                  </a:schemeClr>
                </a:solidFill>
                <a:ln w="3175" cap="flat">
                  <a:noFill/>
                  <a:prstDash val="solid"/>
                  <a:miter/>
                </a:ln>
              </p:spPr>
              <p:txBody>
                <a:bodyPr/>
                <a:lstStyle/>
                <a:p>
                  <a:endParaRPr lang="en-US"/>
                </a:p>
              </p:txBody>
            </p:sp>
            <p:sp>
              <p:nvSpPr>
                <p:cNvPr id="1885" name="Freeform 1737">
                  <a:extLst>
                    <a:ext uri="{FF2B5EF4-FFF2-40B4-BE49-F238E27FC236}">
                      <a16:creationId xmlns:a16="http://schemas.microsoft.com/office/drawing/2014/main" id="{61936B57-0DD7-9F99-E6CA-BB8324C78276}"/>
                    </a:ext>
                  </a:extLst>
                </p:cNvPr>
                <p:cNvSpPr/>
                <p:nvPr/>
              </p:nvSpPr>
              <p:spPr>
                <a:xfrm>
                  <a:off x="13235583" y="5653192"/>
                  <a:ext cx="584032" cy="184208"/>
                </a:xfrm>
                <a:custGeom>
                  <a:avLst/>
                  <a:gdLst>
                    <a:gd name="csX0" fmla="*/ 477441 w 478473"/>
                    <a:gd name="csY0" fmla="*/ 0 h 150914"/>
                    <a:gd name="csX1" fmla="*/ 7798 w 478473"/>
                    <a:gd name="csY1" fmla="*/ 117850 h 150914"/>
                    <a:gd name="csX2" fmla="*/ 20277 w 478473"/>
                    <a:gd name="csY2" fmla="*/ 150415 h 150914"/>
                    <a:gd name="csX3" fmla="*/ 358470 w 478473"/>
                    <a:gd name="csY3" fmla="*/ 50138 h 150914"/>
                    <a:gd name="csX4" fmla="*/ 234508 w 478473"/>
                    <a:gd name="csY4" fmla="*/ 104024 h 150914"/>
                    <a:gd name="csX5" fmla="*/ 477441 w 478473"/>
                    <a:gd name="csY5" fmla="*/ 0 h 150914"/>
                  </a:gdLst>
                  <a:ahLst/>
                  <a:cxnLst>
                    <a:cxn ang="0">
                      <a:pos x="csX0" y="csY0"/>
                    </a:cxn>
                    <a:cxn ang="0">
                      <a:pos x="csX1" y="csY1"/>
                    </a:cxn>
                    <a:cxn ang="0">
                      <a:pos x="csX2" y="csY2"/>
                    </a:cxn>
                    <a:cxn ang="0">
                      <a:pos x="csX3" y="csY3"/>
                    </a:cxn>
                    <a:cxn ang="0">
                      <a:pos x="csX4" y="csY4"/>
                    </a:cxn>
                    <a:cxn ang="0">
                      <a:pos x="csX5" y="csY5"/>
                    </a:cxn>
                  </a:cxnLst>
                  <a:rect l="l" t="t" r="r" b="b"/>
                  <a:pathLst>
                    <a:path w="478473" h="150914">
                      <a:moveTo>
                        <a:pt x="477441" y="0"/>
                      </a:moveTo>
                      <a:cubicBezTo>
                        <a:pt x="477441" y="0"/>
                        <a:pt x="32839" y="111604"/>
                        <a:pt x="7798" y="117850"/>
                      </a:cubicBezTo>
                      <a:cubicBezTo>
                        <a:pt x="-17245" y="124096"/>
                        <a:pt x="26600" y="141670"/>
                        <a:pt x="20277" y="150415"/>
                      </a:cubicBezTo>
                      <a:cubicBezTo>
                        <a:pt x="14037" y="159160"/>
                        <a:pt x="358470" y="50138"/>
                        <a:pt x="358470" y="50138"/>
                      </a:cubicBezTo>
                      <a:lnTo>
                        <a:pt x="234508" y="104024"/>
                      </a:lnTo>
                      <a:cubicBezTo>
                        <a:pt x="234508" y="104024"/>
                        <a:pt x="496909" y="21321"/>
                        <a:pt x="477441" y="0"/>
                      </a:cubicBezTo>
                      <a:close/>
                    </a:path>
                  </a:pathLst>
                </a:custGeom>
                <a:solidFill>
                  <a:schemeClr val="accent3">
                    <a:lumMod val="50000"/>
                    <a:alpha val="20000"/>
                  </a:schemeClr>
                </a:solidFill>
                <a:ln w="3175" cap="flat">
                  <a:noFill/>
                  <a:prstDash val="solid"/>
                  <a:miter/>
                </a:ln>
              </p:spPr>
              <p:txBody>
                <a:bodyPr/>
                <a:lstStyle/>
                <a:p>
                  <a:endParaRPr lang="en-US"/>
                </a:p>
              </p:txBody>
            </p:sp>
          </p:grpSp>
        </p:grpSp>
        <p:sp>
          <p:nvSpPr>
            <p:cNvPr id="1795" name="Freeform 1647">
              <a:extLst>
                <a:ext uri="{FF2B5EF4-FFF2-40B4-BE49-F238E27FC236}">
                  <a16:creationId xmlns:a16="http://schemas.microsoft.com/office/drawing/2014/main" id="{32C3C3F8-7298-9652-BBE7-6D866B69E661}"/>
                </a:ext>
              </a:extLst>
            </p:cNvPr>
            <p:cNvSpPr/>
            <p:nvPr/>
          </p:nvSpPr>
          <p:spPr>
            <a:xfrm>
              <a:off x="10513045" y="3555729"/>
              <a:ext cx="335223" cy="160414"/>
            </a:xfrm>
            <a:custGeom>
              <a:avLst/>
              <a:gdLst>
                <a:gd name="csX0" fmla="*/ 300529 w 335223"/>
                <a:gd name="csY0" fmla="*/ 0 h 160414"/>
                <a:gd name="csX1" fmla="*/ 335223 w 335223"/>
                <a:gd name="csY1" fmla="*/ 34730 h 160414"/>
                <a:gd name="csX2" fmla="*/ 121824 w 335223"/>
                <a:gd name="csY2" fmla="*/ 130843 h 160414"/>
                <a:gd name="csX3" fmla="*/ 74329 w 335223"/>
                <a:gd name="csY3" fmla="*/ 143596 h 160414"/>
                <a:gd name="csX4" fmla="*/ 28816 w 335223"/>
                <a:gd name="csY4" fmla="*/ 160414 h 160414"/>
                <a:gd name="csX5" fmla="*/ 28689 w 335223"/>
                <a:gd name="csY5" fmla="*/ 159160 h 160414"/>
                <a:gd name="csX6" fmla="*/ 10096 w 335223"/>
                <a:gd name="csY6" fmla="*/ 99264 h 160414"/>
                <a:gd name="csX7" fmla="*/ 0 w 335223"/>
                <a:gd name="csY7" fmla="*/ 80663 h 160414"/>
                <a:gd name="csX8" fmla="*/ 56431 w 335223"/>
                <a:gd name="csY8" fmla="*/ 73084 h 160414"/>
                <a:gd name="csX9" fmla="*/ 215170 w 335223"/>
                <a:gd name="csY9" fmla="*/ 40061 h 160414"/>
                <a:gd name="csX10" fmla="*/ 300529 w 335223"/>
                <a:gd name="csY10" fmla="*/ 0 h 1604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35223" h="160414">
                  <a:moveTo>
                    <a:pt x="300529" y="0"/>
                  </a:moveTo>
                  <a:lnTo>
                    <a:pt x="335223" y="34730"/>
                  </a:lnTo>
                  <a:cubicBezTo>
                    <a:pt x="335223" y="34730"/>
                    <a:pt x="202191" y="112936"/>
                    <a:pt x="121824" y="130843"/>
                  </a:cubicBezTo>
                  <a:cubicBezTo>
                    <a:pt x="114794" y="132426"/>
                    <a:pt x="97156" y="136652"/>
                    <a:pt x="74329" y="143596"/>
                  </a:cubicBezTo>
                  <a:lnTo>
                    <a:pt x="28816" y="160414"/>
                  </a:lnTo>
                  <a:lnTo>
                    <a:pt x="28689" y="159160"/>
                  </a:lnTo>
                  <a:cubicBezTo>
                    <a:pt x="24439" y="138388"/>
                    <a:pt x="18170" y="118351"/>
                    <a:pt x="10096" y="99264"/>
                  </a:cubicBezTo>
                  <a:lnTo>
                    <a:pt x="0" y="80663"/>
                  </a:lnTo>
                  <a:lnTo>
                    <a:pt x="56431" y="73084"/>
                  </a:lnTo>
                  <a:cubicBezTo>
                    <a:pt x="124465" y="62069"/>
                    <a:pt x="191168" y="48057"/>
                    <a:pt x="215170" y="40061"/>
                  </a:cubicBezTo>
                  <a:cubicBezTo>
                    <a:pt x="263174" y="24070"/>
                    <a:pt x="300529" y="0"/>
                    <a:pt x="300529" y="0"/>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6350" cap="flat">
              <a:solidFill>
                <a:schemeClr val="accent5">
                  <a:lumMod val="75000"/>
                </a:schemeClr>
              </a:solidFill>
              <a:prstDash val="solid"/>
              <a:miter/>
            </a:ln>
          </p:spPr>
          <p:txBody>
            <a:bodyPr wrap="square" rtlCol="0" anchor="ctr">
              <a:noAutofit/>
            </a:bodyPr>
            <a:lstStyle/>
            <a:p>
              <a:endParaRPr lang="en-US"/>
            </a:p>
          </p:txBody>
        </p:sp>
      </p:grpSp>
      <p:sp>
        <p:nvSpPr>
          <p:cNvPr id="1893" name="TextBox 1892">
            <a:extLst>
              <a:ext uri="{FF2B5EF4-FFF2-40B4-BE49-F238E27FC236}">
                <a16:creationId xmlns:a16="http://schemas.microsoft.com/office/drawing/2014/main" id="{209786D2-71FA-23BD-DF9C-018BE6D7C48D}"/>
              </a:ext>
            </a:extLst>
          </p:cNvPr>
          <p:cNvSpPr txBox="1"/>
          <p:nvPr/>
        </p:nvSpPr>
        <p:spPr>
          <a:xfrm>
            <a:off x="7204211" y="4732497"/>
            <a:ext cx="811441" cy="307777"/>
          </a:xfrm>
          <a:prstGeom prst="rect">
            <a:avLst/>
          </a:prstGeom>
          <a:noFill/>
        </p:spPr>
        <p:txBody>
          <a:bodyPr wrap="none" rtlCol="0">
            <a:spAutoFit/>
          </a:bodyPr>
          <a:lstStyle/>
          <a:p>
            <a:pPr algn="ctr"/>
            <a:r>
              <a:rPr lang="en-US" sz="1400">
                <a:solidFill>
                  <a:schemeClr val="accent2">
                    <a:lumMod val="50000"/>
                  </a:schemeClr>
                </a:solidFill>
              </a:rPr>
              <a:t>Hearing</a:t>
            </a:r>
          </a:p>
        </p:txBody>
      </p:sp>
      <p:sp>
        <p:nvSpPr>
          <p:cNvPr id="1894" name="Oval 1893">
            <a:extLst>
              <a:ext uri="{FF2B5EF4-FFF2-40B4-BE49-F238E27FC236}">
                <a16:creationId xmlns:a16="http://schemas.microsoft.com/office/drawing/2014/main" id="{35B2A2BE-E1C9-DBF4-4E49-2BA85B686B38}"/>
              </a:ext>
            </a:extLst>
          </p:cNvPr>
          <p:cNvSpPr/>
          <p:nvPr/>
        </p:nvSpPr>
        <p:spPr>
          <a:xfrm>
            <a:off x="7568894" y="5354215"/>
            <a:ext cx="226877" cy="226877"/>
          </a:xfrm>
          <a:prstGeom prst="ellipse">
            <a:avLst/>
          </a:prstGeom>
          <a:noFill/>
          <a:ln>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95" name="Freeform 2561">
            <a:extLst>
              <a:ext uri="{FF2B5EF4-FFF2-40B4-BE49-F238E27FC236}">
                <a16:creationId xmlns:a16="http://schemas.microsoft.com/office/drawing/2014/main" id="{59FC6FDF-C280-86BB-A6DE-025C5A0416C3}"/>
              </a:ext>
            </a:extLst>
          </p:cNvPr>
          <p:cNvSpPr/>
          <p:nvPr/>
        </p:nvSpPr>
        <p:spPr>
          <a:xfrm>
            <a:off x="7645580" y="5102590"/>
            <a:ext cx="556134" cy="628867"/>
          </a:xfrm>
          <a:custGeom>
            <a:avLst/>
            <a:gdLst>
              <a:gd name="csX0" fmla="*/ 469193 w 556134"/>
              <a:gd name="csY0" fmla="*/ 0 h 581242"/>
              <a:gd name="csX1" fmla="*/ 428839 w 556134"/>
              <a:gd name="csY1" fmla="*/ 48910 h 581242"/>
              <a:gd name="csX2" fmla="*/ 365125 w 556134"/>
              <a:gd name="csY2" fmla="*/ 257493 h 581242"/>
              <a:gd name="csX3" fmla="*/ 529605 w 556134"/>
              <a:gd name="csY3" fmla="*/ 566843 h 581242"/>
              <a:gd name="csX4" fmla="*/ 556134 w 556134"/>
              <a:gd name="csY4" fmla="*/ 581242 h 581242"/>
              <a:gd name="csX5" fmla="*/ 34925 w 556134"/>
              <a:gd name="csY5" fmla="*/ 430531 h 581242"/>
              <a:gd name="csX6" fmla="*/ 0 w 556134"/>
              <a:gd name="csY6" fmla="*/ 201931 h 581242"/>
              <a:gd name="csX0" fmla="*/ 529518 w 556134"/>
              <a:gd name="csY0" fmla="*/ 0 h 628867"/>
              <a:gd name="csX1" fmla="*/ 428839 w 556134"/>
              <a:gd name="csY1" fmla="*/ 96535 h 628867"/>
              <a:gd name="csX2" fmla="*/ 365125 w 556134"/>
              <a:gd name="csY2" fmla="*/ 305118 h 628867"/>
              <a:gd name="csX3" fmla="*/ 529605 w 556134"/>
              <a:gd name="csY3" fmla="*/ 614468 h 628867"/>
              <a:gd name="csX4" fmla="*/ 556134 w 556134"/>
              <a:gd name="csY4" fmla="*/ 628867 h 628867"/>
              <a:gd name="csX5" fmla="*/ 34925 w 556134"/>
              <a:gd name="csY5" fmla="*/ 478156 h 628867"/>
              <a:gd name="csX6" fmla="*/ 0 w 556134"/>
              <a:gd name="csY6" fmla="*/ 249556 h 628867"/>
              <a:gd name="csX7" fmla="*/ 529518 w 556134"/>
              <a:gd name="csY7" fmla="*/ 0 h 6288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56134" h="628867">
                <a:moveTo>
                  <a:pt x="529518" y="0"/>
                </a:moveTo>
                <a:cubicBezTo>
                  <a:pt x="516067" y="16303"/>
                  <a:pt x="442290" y="80232"/>
                  <a:pt x="428839" y="96535"/>
                </a:cubicBezTo>
                <a:cubicBezTo>
                  <a:pt x="388613" y="156076"/>
                  <a:pt x="365125" y="227854"/>
                  <a:pt x="365125" y="305118"/>
                </a:cubicBezTo>
                <a:cubicBezTo>
                  <a:pt x="365125" y="433891"/>
                  <a:pt x="430370" y="547426"/>
                  <a:pt x="529605" y="614468"/>
                </a:cubicBezTo>
                <a:lnTo>
                  <a:pt x="556134" y="628867"/>
                </a:lnTo>
                <a:lnTo>
                  <a:pt x="34925" y="478156"/>
                </a:lnTo>
                <a:lnTo>
                  <a:pt x="0" y="249556"/>
                </a:lnTo>
                <a:cubicBezTo>
                  <a:pt x="156398" y="182246"/>
                  <a:pt x="373120" y="67310"/>
                  <a:pt x="529518" y="0"/>
                </a:cubicBezTo>
                <a:close/>
              </a:path>
            </a:pathLst>
          </a:custGeom>
          <a:gradFill flip="none" rotWithShape="1">
            <a:gsLst>
              <a:gs pos="31000">
                <a:schemeClr val="bg1">
                  <a:alpha val="0"/>
                </a:schemeClr>
              </a:gs>
              <a:gs pos="98000">
                <a:schemeClr val="accent4">
                  <a:alpha val="6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1896" name="Straight Connector 1895">
            <a:extLst>
              <a:ext uri="{FF2B5EF4-FFF2-40B4-BE49-F238E27FC236}">
                <a16:creationId xmlns:a16="http://schemas.microsoft.com/office/drawing/2014/main" id="{01D1A25C-42A8-4EE8-1CB8-85F1BC7BF92D}"/>
              </a:ext>
            </a:extLst>
          </p:cNvPr>
          <p:cNvCxnSpPr>
            <a:cxnSpLocks/>
          </p:cNvCxnSpPr>
          <p:nvPr/>
        </p:nvCxnSpPr>
        <p:spPr>
          <a:xfrm flipH="1">
            <a:off x="7625590" y="5072292"/>
            <a:ext cx="603555" cy="293997"/>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1897" name="Straight Connector 1896">
            <a:extLst>
              <a:ext uri="{FF2B5EF4-FFF2-40B4-BE49-F238E27FC236}">
                <a16:creationId xmlns:a16="http://schemas.microsoft.com/office/drawing/2014/main" id="{3F534A61-6E53-0A9D-A0C2-E6C25FBE57C6}"/>
              </a:ext>
            </a:extLst>
          </p:cNvPr>
          <p:cNvCxnSpPr>
            <a:cxnSpLocks/>
            <a:endCxn id="1894" idx="4"/>
          </p:cNvCxnSpPr>
          <p:nvPr/>
        </p:nvCxnSpPr>
        <p:spPr>
          <a:xfrm flipH="1" flipV="1">
            <a:off x="7682333" y="5581092"/>
            <a:ext cx="566497" cy="16793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grpSp>
        <p:nvGrpSpPr>
          <p:cNvPr id="1898" name="Group 1897">
            <a:extLst>
              <a:ext uri="{FF2B5EF4-FFF2-40B4-BE49-F238E27FC236}">
                <a16:creationId xmlns:a16="http://schemas.microsoft.com/office/drawing/2014/main" id="{13539A38-F6EF-3E81-2E34-8E4EED48EE9A}"/>
              </a:ext>
            </a:extLst>
          </p:cNvPr>
          <p:cNvGrpSpPr/>
          <p:nvPr/>
        </p:nvGrpSpPr>
        <p:grpSpPr>
          <a:xfrm>
            <a:off x="8118812" y="5217281"/>
            <a:ext cx="532436" cy="379180"/>
            <a:chOff x="7880182" y="5263685"/>
            <a:chExt cx="658958" cy="469283"/>
          </a:xfrm>
        </p:grpSpPr>
        <p:grpSp>
          <p:nvGrpSpPr>
            <p:cNvPr id="1899" name="Group 1898">
              <a:extLst>
                <a:ext uri="{FF2B5EF4-FFF2-40B4-BE49-F238E27FC236}">
                  <a16:creationId xmlns:a16="http://schemas.microsoft.com/office/drawing/2014/main" id="{4E83C39D-C518-A445-F01F-C657FF604F0D}"/>
                </a:ext>
              </a:extLst>
            </p:cNvPr>
            <p:cNvGrpSpPr/>
            <p:nvPr/>
          </p:nvGrpSpPr>
          <p:grpSpPr>
            <a:xfrm>
              <a:off x="7880182" y="5263685"/>
              <a:ext cx="363329" cy="468674"/>
              <a:chOff x="7858126" y="4763131"/>
              <a:chExt cx="645715" cy="971522"/>
            </a:xfrm>
          </p:grpSpPr>
          <p:sp>
            <p:nvSpPr>
              <p:cNvPr id="1919" name="Freeform 1133">
                <a:extLst>
                  <a:ext uri="{FF2B5EF4-FFF2-40B4-BE49-F238E27FC236}">
                    <a16:creationId xmlns:a16="http://schemas.microsoft.com/office/drawing/2014/main" id="{D4003F9D-DDC6-7CF8-8E8A-A17825D93A6A}"/>
                  </a:ext>
                </a:extLst>
              </p:cNvPr>
              <p:cNvSpPr/>
              <p:nvPr/>
            </p:nvSpPr>
            <p:spPr>
              <a:xfrm>
                <a:off x="7862431" y="5016500"/>
                <a:ext cx="525317" cy="717550"/>
              </a:xfrm>
              <a:custGeom>
                <a:avLst/>
                <a:gdLst>
                  <a:gd name="csX0" fmla="*/ 0 w 525317"/>
                  <a:gd name="csY0" fmla="*/ 0 h 717550"/>
                  <a:gd name="csX1" fmla="*/ 525317 w 525317"/>
                  <a:gd name="csY1" fmla="*/ 0 h 717550"/>
                  <a:gd name="csX2" fmla="*/ 525317 w 525317"/>
                  <a:gd name="csY2" fmla="*/ 717550 h 717550"/>
                  <a:gd name="csX3" fmla="*/ 0 w 525317"/>
                  <a:gd name="csY3" fmla="*/ 717550 h 717550"/>
                </a:gdLst>
                <a:ahLst/>
                <a:cxnLst>
                  <a:cxn ang="0">
                    <a:pos x="csX0" y="csY0"/>
                  </a:cxn>
                  <a:cxn ang="0">
                    <a:pos x="csX1" y="csY1"/>
                  </a:cxn>
                  <a:cxn ang="0">
                    <a:pos x="csX2" y="csY2"/>
                  </a:cxn>
                  <a:cxn ang="0">
                    <a:pos x="csX3" y="csY3"/>
                  </a:cxn>
                </a:cxnLst>
                <a:rect l="l" t="t" r="r" b="b"/>
                <a:pathLst>
                  <a:path w="525317" h="717550">
                    <a:moveTo>
                      <a:pt x="0" y="0"/>
                    </a:moveTo>
                    <a:lnTo>
                      <a:pt x="525317" y="0"/>
                    </a:lnTo>
                    <a:lnTo>
                      <a:pt x="525317" y="717550"/>
                    </a:lnTo>
                    <a:lnTo>
                      <a:pt x="0" y="717550"/>
                    </a:lnTo>
                    <a:close/>
                  </a:path>
                </a:pathLst>
              </a:custGeom>
              <a:solidFill>
                <a:srgbClr val="DFDCCE"/>
              </a:solidFill>
              <a:ln w="3175">
                <a:noFill/>
                <a:round/>
                <a:headEnd/>
                <a:tailEnd/>
              </a:ln>
            </p:spPr>
            <p:txBody>
              <a:bodyPr wrap="square">
                <a:noAutofit/>
              </a:bodyPr>
              <a:lstStyle/>
              <a:p>
                <a:endParaRPr lang="en-US"/>
              </a:p>
            </p:txBody>
          </p:sp>
          <p:sp>
            <p:nvSpPr>
              <p:cNvPr id="1920" name="Freeform 1139">
                <a:extLst>
                  <a:ext uri="{FF2B5EF4-FFF2-40B4-BE49-F238E27FC236}">
                    <a16:creationId xmlns:a16="http://schemas.microsoft.com/office/drawing/2014/main" id="{CD277A97-7239-AA07-7F61-27B4CE5FC962}"/>
                  </a:ext>
                </a:extLst>
              </p:cNvPr>
              <p:cNvSpPr/>
              <p:nvPr/>
            </p:nvSpPr>
            <p:spPr>
              <a:xfrm>
                <a:off x="8147999" y="5015369"/>
                <a:ext cx="239749" cy="712655"/>
              </a:xfrm>
              <a:custGeom>
                <a:avLst/>
                <a:gdLst>
                  <a:gd name="csX0" fmla="*/ 0 w 239749"/>
                  <a:gd name="csY0" fmla="*/ 0 h 712655"/>
                  <a:gd name="csX1" fmla="*/ 239749 w 239749"/>
                  <a:gd name="csY1" fmla="*/ 0 h 712655"/>
                  <a:gd name="csX2" fmla="*/ 239749 w 239749"/>
                  <a:gd name="csY2" fmla="*/ 712655 h 712655"/>
                  <a:gd name="csX3" fmla="*/ 70142 w 239749"/>
                  <a:gd name="csY3" fmla="*/ 712655 h 712655"/>
                  <a:gd name="csX4" fmla="*/ 30801 w 239749"/>
                  <a:gd name="csY4" fmla="*/ 696456 h 712655"/>
                  <a:gd name="csX5" fmla="*/ 2226 w 239749"/>
                  <a:gd name="csY5" fmla="*/ 667881 h 712655"/>
                  <a:gd name="csX6" fmla="*/ 0 w 239749"/>
                  <a:gd name="csY6" fmla="*/ 666736 h 7126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9749" h="712655">
                    <a:moveTo>
                      <a:pt x="0" y="0"/>
                    </a:moveTo>
                    <a:lnTo>
                      <a:pt x="239749" y="0"/>
                    </a:lnTo>
                    <a:lnTo>
                      <a:pt x="239749" y="712655"/>
                    </a:lnTo>
                    <a:lnTo>
                      <a:pt x="70142" y="712655"/>
                    </a:lnTo>
                    <a:lnTo>
                      <a:pt x="30801" y="696456"/>
                    </a:lnTo>
                    <a:lnTo>
                      <a:pt x="2226" y="667881"/>
                    </a:lnTo>
                    <a:lnTo>
                      <a:pt x="0" y="666736"/>
                    </a:lnTo>
                    <a:close/>
                  </a:path>
                </a:pathLst>
              </a:custGeom>
              <a:solidFill>
                <a:schemeClr val="accent4"/>
              </a:solidFill>
              <a:ln w="1002" cap="flat">
                <a:noFill/>
                <a:prstDash val="solid"/>
                <a:miter/>
              </a:ln>
            </p:spPr>
            <p:txBody>
              <a:bodyPr wrap="square">
                <a:noAutofit/>
              </a:bodyPr>
              <a:lstStyle/>
              <a:p>
                <a:endParaRPr lang="en-US"/>
              </a:p>
            </p:txBody>
          </p:sp>
          <p:sp>
            <p:nvSpPr>
              <p:cNvPr id="1921" name="Freeform 1123">
                <a:extLst>
                  <a:ext uri="{FF2B5EF4-FFF2-40B4-BE49-F238E27FC236}">
                    <a16:creationId xmlns:a16="http://schemas.microsoft.com/office/drawing/2014/main" id="{96F1DBCA-B941-EB3E-3F98-2AFB829E1988}"/>
                  </a:ext>
                </a:extLst>
              </p:cNvPr>
              <p:cNvSpPr/>
              <p:nvPr/>
            </p:nvSpPr>
            <p:spPr>
              <a:xfrm>
                <a:off x="8141382" y="5008760"/>
                <a:ext cx="246366" cy="725893"/>
              </a:xfrm>
              <a:custGeom>
                <a:avLst/>
                <a:gdLst>
                  <a:gd name="csX0" fmla="*/ 43283 w 119122"/>
                  <a:gd name="csY0" fmla="*/ 0 h 350982"/>
                  <a:gd name="csX1" fmla="*/ 119122 w 119122"/>
                  <a:gd name="csY1" fmla="*/ 0 h 350982"/>
                  <a:gd name="csX2" fmla="*/ 119122 w 119122"/>
                  <a:gd name="csY2" fmla="*/ 6401 h 350982"/>
                  <a:gd name="csX3" fmla="*/ 43273 w 119122"/>
                  <a:gd name="csY3" fmla="*/ 6401 h 350982"/>
                  <a:gd name="csX4" fmla="*/ 6407 w 119122"/>
                  <a:gd name="csY4" fmla="*/ 43233 h 350982"/>
                  <a:gd name="csX5" fmla="*/ 6407 w 119122"/>
                  <a:gd name="csY5" fmla="*/ 307729 h 350982"/>
                  <a:gd name="csX6" fmla="*/ 43273 w 119122"/>
                  <a:gd name="csY6" fmla="*/ 344561 h 350982"/>
                  <a:gd name="csX7" fmla="*/ 119122 w 119122"/>
                  <a:gd name="csY7" fmla="*/ 344561 h 350982"/>
                  <a:gd name="csX8" fmla="*/ 119122 w 119122"/>
                  <a:gd name="csY8" fmla="*/ 350982 h 350982"/>
                  <a:gd name="csX9" fmla="*/ 43283 w 119122"/>
                  <a:gd name="csY9" fmla="*/ 350982 h 350982"/>
                  <a:gd name="csX10" fmla="*/ 0 w 119122"/>
                  <a:gd name="csY10" fmla="*/ 307739 h 350982"/>
                  <a:gd name="csX11" fmla="*/ 0 w 119122"/>
                  <a:gd name="csY11" fmla="*/ 43243 h 350982"/>
                  <a:gd name="csX12" fmla="*/ 43283 w 119122"/>
                  <a:gd name="csY12" fmla="*/ 0 h 3509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9122" h="350982">
                    <a:moveTo>
                      <a:pt x="43283" y="0"/>
                    </a:moveTo>
                    <a:lnTo>
                      <a:pt x="119122" y="0"/>
                    </a:lnTo>
                    <a:lnTo>
                      <a:pt x="119122" y="6401"/>
                    </a:lnTo>
                    <a:lnTo>
                      <a:pt x="43273" y="6401"/>
                    </a:lnTo>
                    <a:cubicBezTo>
                      <a:pt x="22940" y="6401"/>
                      <a:pt x="6407" y="22929"/>
                      <a:pt x="6407" y="43233"/>
                    </a:cubicBezTo>
                    <a:lnTo>
                      <a:pt x="6407" y="307729"/>
                    </a:lnTo>
                    <a:cubicBezTo>
                      <a:pt x="6407" y="328044"/>
                      <a:pt x="22950" y="344561"/>
                      <a:pt x="43273" y="344561"/>
                    </a:cubicBezTo>
                    <a:lnTo>
                      <a:pt x="119122" y="344561"/>
                    </a:lnTo>
                    <a:lnTo>
                      <a:pt x="119122" y="350982"/>
                    </a:lnTo>
                    <a:lnTo>
                      <a:pt x="43283" y="350982"/>
                    </a:lnTo>
                    <a:cubicBezTo>
                      <a:pt x="19411" y="350982"/>
                      <a:pt x="0" y="331580"/>
                      <a:pt x="0" y="307739"/>
                    </a:cubicBezTo>
                    <a:lnTo>
                      <a:pt x="0" y="43243"/>
                    </a:lnTo>
                    <a:cubicBezTo>
                      <a:pt x="0" y="19393"/>
                      <a:pt x="19421" y="0"/>
                      <a:pt x="43283" y="0"/>
                    </a:cubicBezTo>
                    <a:close/>
                  </a:path>
                </a:pathLst>
              </a:custGeom>
              <a:solidFill>
                <a:schemeClr val="accent4">
                  <a:lumMod val="75000"/>
                </a:schemeClr>
              </a:solidFill>
              <a:ln w="1002" cap="flat">
                <a:noFill/>
                <a:prstDash val="solid"/>
                <a:miter/>
              </a:ln>
            </p:spPr>
            <p:txBody>
              <a:bodyPr wrap="square">
                <a:noAutofit/>
              </a:bodyPr>
              <a:lstStyle/>
              <a:p>
                <a:endParaRPr lang="en-US"/>
              </a:p>
            </p:txBody>
          </p:sp>
          <p:sp>
            <p:nvSpPr>
              <p:cNvPr id="1922" name="Freeform 1118">
                <a:extLst>
                  <a:ext uri="{FF2B5EF4-FFF2-40B4-BE49-F238E27FC236}">
                    <a16:creationId xmlns:a16="http://schemas.microsoft.com/office/drawing/2014/main" id="{D7E92B27-1B32-7FF0-5922-E89D916607BE}"/>
                  </a:ext>
                </a:extLst>
              </p:cNvPr>
              <p:cNvSpPr/>
              <p:nvPr/>
            </p:nvSpPr>
            <p:spPr>
              <a:xfrm>
                <a:off x="8196479" y="5065088"/>
                <a:ext cx="191269" cy="596640"/>
              </a:xfrm>
              <a:custGeom>
                <a:avLst/>
                <a:gdLst>
                  <a:gd name="csX0" fmla="*/ 0 w 92482"/>
                  <a:gd name="csY0" fmla="*/ 0 h 288486"/>
                  <a:gd name="csX1" fmla="*/ 92482 w 92482"/>
                  <a:gd name="csY1" fmla="*/ 0 h 288486"/>
                  <a:gd name="csX2" fmla="*/ 92482 w 92482"/>
                  <a:gd name="csY2" fmla="*/ 288486 h 288486"/>
                  <a:gd name="csX3" fmla="*/ 0 w 92482"/>
                  <a:gd name="csY3" fmla="*/ 288486 h 288486"/>
                </a:gdLst>
                <a:ahLst/>
                <a:cxnLst>
                  <a:cxn ang="0">
                    <a:pos x="csX0" y="csY0"/>
                  </a:cxn>
                  <a:cxn ang="0">
                    <a:pos x="csX1" y="csY1"/>
                  </a:cxn>
                  <a:cxn ang="0">
                    <a:pos x="csX2" y="csY2"/>
                  </a:cxn>
                  <a:cxn ang="0">
                    <a:pos x="csX3" y="csY3"/>
                  </a:cxn>
                </a:cxnLst>
                <a:rect l="l" t="t" r="r" b="b"/>
                <a:pathLst>
                  <a:path w="92482" h="288486">
                    <a:moveTo>
                      <a:pt x="0" y="0"/>
                    </a:moveTo>
                    <a:lnTo>
                      <a:pt x="92482" y="0"/>
                    </a:lnTo>
                    <a:lnTo>
                      <a:pt x="92482" y="288486"/>
                    </a:lnTo>
                    <a:lnTo>
                      <a:pt x="0" y="288486"/>
                    </a:lnTo>
                    <a:close/>
                  </a:path>
                </a:pathLst>
              </a:custGeom>
              <a:solidFill>
                <a:srgbClr val="FFFFFF">
                  <a:alpha val="20000"/>
                </a:srgbClr>
              </a:solidFill>
              <a:ln w="1002" cap="flat">
                <a:noFill/>
                <a:prstDash val="solid"/>
                <a:miter/>
              </a:ln>
            </p:spPr>
            <p:txBody>
              <a:bodyPr wrap="square">
                <a:noAutofit/>
              </a:bodyPr>
              <a:lstStyle/>
              <a:p>
                <a:endParaRPr lang="en-US"/>
              </a:p>
            </p:txBody>
          </p:sp>
          <p:sp>
            <p:nvSpPr>
              <p:cNvPr id="1923" name="Freeform 1119">
                <a:extLst>
                  <a:ext uri="{FF2B5EF4-FFF2-40B4-BE49-F238E27FC236}">
                    <a16:creationId xmlns:a16="http://schemas.microsoft.com/office/drawing/2014/main" id="{6C47E834-652D-1309-01F9-FFA5C395FD55}"/>
                  </a:ext>
                </a:extLst>
              </p:cNvPr>
              <p:cNvSpPr/>
              <p:nvPr/>
            </p:nvSpPr>
            <p:spPr>
              <a:xfrm>
                <a:off x="8313889" y="5425975"/>
                <a:ext cx="73861" cy="179820"/>
              </a:xfrm>
              <a:custGeom>
                <a:avLst/>
                <a:gdLst>
                  <a:gd name="csX0" fmla="*/ 33688 w 35713"/>
                  <a:gd name="csY0" fmla="*/ 0 h 86946"/>
                  <a:gd name="csX1" fmla="*/ 35713 w 35713"/>
                  <a:gd name="csY1" fmla="*/ 1083 h 86946"/>
                  <a:gd name="csX2" fmla="*/ 35713 w 35713"/>
                  <a:gd name="csY2" fmla="*/ 85864 h 86946"/>
                  <a:gd name="csX3" fmla="*/ 33688 w 35713"/>
                  <a:gd name="csY3" fmla="*/ 86946 h 86946"/>
                  <a:gd name="csX4" fmla="*/ 0 w 35713"/>
                  <a:gd name="csY4" fmla="*/ 43473 h 86946"/>
                  <a:gd name="csX5" fmla="*/ 33688 w 35713"/>
                  <a:gd name="csY5" fmla="*/ 0 h 86946"/>
                </a:gdLst>
                <a:ahLst/>
                <a:cxnLst>
                  <a:cxn ang="0">
                    <a:pos x="csX0" y="csY0"/>
                  </a:cxn>
                  <a:cxn ang="0">
                    <a:pos x="csX1" y="csY1"/>
                  </a:cxn>
                  <a:cxn ang="0">
                    <a:pos x="csX2" y="csY2"/>
                  </a:cxn>
                  <a:cxn ang="0">
                    <a:pos x="csX3" y="csY3"/>
                  </a:cxn>
                  <a:cxn ang="0">
                    <a:pos x="csX4" y="csY4"/>
                  </a:cxn>
                  <a:cxn ang="0">
                    <a:pos x="csX5" y="csY5"/>
                  </a:cxn>
                </a:cxnLst>
                <a:rect l="l" t="t" r="r" b="b"/>
                <a:pathLst>
                  <a:path w="35713" h="86946">
                    <a:moveTo>
                      <a:pt x="33688" y="0"/>
                    </a:moveTo>
                    <a:lnTo>
                      <a:pt x="35713" y="1083"/>
                    </a:lnTo>
                    <a:lnTo>
                      <a:pt x="35713" y="85864"/>
                    </a:lnTo>
                    <a:lnTo>
                      <a:pt x="33688" y="86946"/>
                    </a:lnTo>
                    <a:cubicBezTo>
                      <a:pt x="15083" y="86946"/>
                      <a:pt x="0" y="67482"/>
                      <a:pt x="0" y="43473"/>
                    </a:cubicBezTo>
                    <a:cubicBezTo>
                      <a:pt x="0" y="19464"/>
                      <a:pt x="15083" y="0"/>
                      <a:pt x="33688" y="0"/>
                    </a:cubicBezTo>
                    <a:close/>
                  </a:path>
                </a:pathLst>
              </a:custGeom>
              <a:solidFill>
                <a:srgbClr val="A3968B"/>
              </a:solidFill>
              <a:ln w="1002" cap="flat">
                <a:noFill/>
                <a:prstDash val="solid"/>
                <a:miter/>
              </a:ln>
            </p:spPr>
            <p:txBody>
              <a:bodyPr wrap="square">
                <a:noAutofit/>
              </a:bodyPr>
              <a:lstStyle/>
              <a:p>
                <a:endParaRPr lang="en-US"/>
              </a:p>
            </p:txBody>
          </p:sp>
          <p:sp>
            <p:nvSpPr>
              <p:cNvPr id="1924" name="Freeform 1136">
                <a:extLst>
                  <a:ext uri="{FF2B5EF4-FFF2-40B4-BE49-F238E27FC236}">
                    <a16:creationId xmlns:a16="http://schemas.microsoft.com/office/drawing/2014/main" id="{194B6EDD-32AE-3E8B-A4EE-FD196F187ADE}"/>
                  </a:ext>
                </a:extLst>
              </p:cNvPr>
              <p:cNvSpPr/>
              <p:nvPr/>
            </p:nvSpPr>
            <p:spPr>
              <a:xfrm>
                <a:off x="7862431" y="5015369"/>
                <a:ext cx="239119" cy="712655"/>
              </a:xfrm>
              <a:custGeom>
                <a:avLst/>
                <a:gdLst>
                  <a:gd name="csX0" fmla="*/ 0 w 239119"/>
                  <a:gd name="csY0" fmla="*/ 0 h 712655"/>
                  <a:gd name="csX1" fmla="*/ 239119 w 239119"/>
                  <a:gd name="csY1" fmla="*/ 0 h 712655"/>
                  <a:gd name="csX2" fmla="*/ 239119 w 239119"/>
                  <a:gd name="csY2" fmla="*/ 653406 h 712655"/>
                  <a:gd name="csX3" fmla="*/ 202069 w 239119"/>
                  <a:gd name="csY3" fmla="*/ 702806 h 712655"/>
                  <a:gd name="csX4" fmla="*/ 157619 w 239119"/>
                  <a:gd name="csY4" fmla="*/ 712331 h 712655"/>
                  <a:gd name="csX5" fmla="*/ 157156 w 239119"/>
                  <a:gd name="csY5" fmla="*/ 712655 h 712655"/>
                  <a:gd name="csX6" fmla="*/ 0 w 239119"/>
                  <a:gd name="csY6" fmla="*/ 712655 h 7126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9119" h="712655">
                    <a:moveTo>
                      <a:pt x="0" y="0"/>
                    </a:moveTo>
                    <a:lnTo>
                      <a:pt x="239119" y="0"/>
                    </a:lnTo>
                    <a:lnTo>
                      <a:pt x="239119" y="653406"/>
                    </a:lnTo>
                    <a:lnTo>
                      <a:pt x="202069" y="702806"/>
                    </a:lnTo>
                    <a:lnTo>
                      <a:pt x="157619" y="712331"/>
                    </a:lnTo>
                    <a:lnTo>
                      <a:pt x="157156" y="712655"/>
                    </a:lnTo>
                    <a:lnTo>
                      <a:pt x="0" y="712655"/>
                    </a:lnTo>
                    <a:close/>
                  </a:path>
                </a:pathLst>
              </a:custGeom>
              <a:solidFill>
                <a:schemeClr val="accent4"/>
              </a:solidFill>
              <a:ln w="1002" cap="flat">
                <a:noFill/>
                <a:prstDash val="solid"/>
                <a:miter/>
              </a:ln>
            </p:spPr>
            <p:txBody>
              <a:bodyPr wrap="square">
                <a:noAutofit/>
              </a:bodyPr>
              <a:lstStyle/>
              <a:p>
                <a:endParaRPr lang="en-US"/>
              </a:p>
            </p:txBody>
          </p:sp>
          <p:sp>
            <p:nvSpPr>
              <p:cNvPr id="1925" name="Freeform 1115">
                <a:extLst>
                  <a:ext uri="{FF2B5EF4-FFF2-40B4-BE49-F238E27FC236}">
                    <a16:creationId xmlns:a16="http://schemas.microsoft.com/office/drawing/2014/main" id="{F7F2C3CC-C03C-B3B6-A155-0E3D0CA0609C}"/>
                  </a:ext>
                </a:extLst>
              </p:cNvPr>
              <p:cNvSpPr/>
              <p:nvPr/>
            </p:nvSpPr>
            <p:spPr>
              <a:xfrm>
                <a:off x="7862431" y="5008760"/>
                <a:ext cx="245753" cy="725893"/>
              </a:xfrm>
              <a:custGeom>
                <a:avLst/>
                <a:gdLst>
                  <a:gd name="csX0" fmla="*/ 0 w 118826"/>
                  <a:gd name="csY0" fmla="*/ 0 h 350982"/>
                  <a:gd name="csX1" fmla="*/ 75542 w 118826"/>
                  <a:gd name="csY1" fmla="*/ 0 h 350982"/>
                  <a:gd name="csX2" fmla="*/ 118826 w 118826"/>
                  <a:gd name="csY2" fmla="*/ 43243 h 350982"/>
                  <a:gd name="csX3" fmla="*/ 118826 w 118826"/>
                  <a:gd name="csY3" fmla="*/ 307739 h 350982"/>
                  <a:gd name="csX4" fmla="*/ 75542 w 118826"/>
                  <a:gd name="csY4" fmla="*/ 350982 h 350982"/>
                  <a:gd name="csX5" fmla="*/ 0 w 118826"/>
                  <a:gd name="csY5" fmla="*/ 350982 h 350982"/>
                  <a:gd name="csX6" fmla="*/ 0 w 118826"/>
                  <a:gd name="csY6" fmla="*/ 344561 h 350982"/>
                  <a:gd name="csX7" fmla="*/ 75532 w 118826"/>
                  <a:gd name="csY7" fmla="*/ 344561 h 350982"/>
                  <a:gd name="csX8" fmla="*/ 112399 w 118826"/>
                  <a:gd name="csY8" fmla="*/ 307729 h 350982"/>
                  <a:gd name="csX9" fmla="*/ 112399 w 118826"/>
                  <a:gd name="csY9" fmla="*/ 43233 h 350982"/>
                  <a:gd name="csX10" fmla="*/ 75532 w 118826"/>
                  <a:gd name="csY10" fmla="*/ 6401 h 350982"/>
                  <a:gd name="csX11" fmla="*/ 0 w 118826"/>
                  <a:gd name="csY11" fmla="*/ 6401 h 3509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8826" h="350982">
                    <a:moveTo>
                      <a:pt x="0" y="0"/>
                    </a:moveTo>
                    <a:lnTo>
                      <a:pt x="75542" y="0"/>
                    </a:lnTo>
                    <a:cubicBezTo>
                      <a:pt x="99415" y="0"/>
                      <a:pt x="118826" y="19403"/>
                      <a:pt x="118826" y="43243"/>
                    </a:cubicBezTo>
                    <a:lnTo>
                      <a:pt x="118826" y="307739"/>
                    </a:lnTo>
                    <a:cubicBezTo>
                      <a:pt x="118826" y="331590"/>
                      <a:pt x="99405" y="350982"/>
                      <a:pt x="75542" y="350982"/>
                    </a:cubicBezTo>
                    <a:lnTo>
                      <a:pt x="0" y="350982"/>
                    </a:lnTo>
                    <a:lnTo>
                      <a:pt x="0" y="344561"/>
                    </a:lnTo>
                    <a:lnTo>
                      <a:pt x="75532" y="344561"/>
                    </a:lnTo>
                    <a:cubicBezTo>
                      <a:pt x="95866" y="344561"/>
                      <a:pt x="112399" y="328034"/>
                      <a:pt x="112399" y="307729"/>
                    </a:cubicBezTo>
                    <a:lnTo>
                      <a:pt x="112399" y="43233"/>
                    </a:lnTo>
                    <a:cubicBezTo>
                      <a:pt x="112399" y="22919"/>
                      <a:pt x="95856" y="6401"/>
                      <a:pt x="75532" y="6401"/>
                    </a:cubicBezTo>
                    <a:lnTo>
                      <a:pt x="0" y="6401"/>
                    </a:lnTo>
                    <a:close/>
                  </a:path>
                </a:pathLst>
              </a:custGeom>
              <a:solidFill>
                <a:schemeClr val="accent4">
                  <a:lumMod val="75000"/>
                </a:schemeClr>
              </a:solidFill>
              <a:ln w="1002" cap="flat">
                <a:noFill/>
                <a:prstDash val="solid"/>
                <a:miter/>
              </a:ln>
            </p:spPr>
            <p:txBody>
              <a:bodyPr wrap="square">
                <a:noAutofit/>
              </a:bodyPr>
              <a:lstStyle/>
              <a:p>
                <a:endParaRPr lang="en-US"/>
              </a:p>
            </p:txBody>
          </p:sp>
          <p:sp>
            <p:nvSpPr>
              <p:cNvPr id="1926" name="Freeform 1141">
                <a:extLst>
                  <a:ext uri="{FF2B5EF4-FFF2-40B4-BE49-F238E27FC236}">
                    <a16:creationId xmlns:a16="http://schemas.microsoft.com/office/drawing/2014/main" id="{761EE6DC-1E08-7A0F-1281-0A3219C0EA5B}"/>
                  </a:ext>
                </a:extLst>
              </p:cNvPr>
              <p:cNvSpPr/>
              <p:nvPr/>
            </p:nvSpPr>
            <p:spPr>
              <a:xfrm>
                <a:off x="7858126" y="5065088"/>
                <a:ext cx="198239" cy="596640"/>
              </a:xfrm>
              <a:custGeom>
                <a:avLst/>
                <a:gdLst>
                  <a:gd name="csX0" fmla="*/ 0 w 198239"/>
                  <a:gd name="csY0" fmla="*/ 0 h 596640"/>
                  <a:gd name="csX1" fmla="*/ 198239 w 198239"/>
                  <a:gd name="csY1" fmla="*/ 0 h 596640"/>
                  <a:gd name="csX2" fmla="*/ 198239 w 198239"/>
                  <a:gd name="csY2" fmla="*/ 596640 h 596640"/>
                  <a:gd name="csX3" fmla="*/ 0 w 198239"/>
                  <a:gd name="csY3" fmla="*/ 596640 h 596640"/>
                </a:gdLst>
                <a:ahLst/>
                <a:cxnLst>
                  <a:cxn ang="0">
                    <a:pos x="csX0" y="csY0"/>
                  </a:cxn>
                  <a:cxn ang="0">
                    <a:pos x="csX1" y="csY1"/>
                  </a:cxn>
                  <a:cxn ang="0">
                    <a:pos x="csX2" y="csY2"/>
                  </a:cxn>
                  <a:cxn ang="0">
                    <a:pos x="csX3" y="csY3"/>
                  </a:cxn>
                </a:cxnLst>
                <a:rect l="l" t="t" r="r" b="b"/>
                <a:pathLst>
                  <a:path w="198239" h="596640">
                    <a:moveTo>
                      <a:pt x="0" y="0"/>
                    </a:moveTo>
                    <a:lnTo>
                      <a:pt x="198239" y="0"/>
                    </a:lnTo>
                    <a:lnTo>
                      <a:pt x="198239" y="596640"/>
                    </a:lnTo>
                    <a:lnTo>
                      <a:pt x="0" y="596640"/>
                    </a:lnTo>
                    <a:close/>
                  </a:path>
                </a:pathLst>
              </a:custGeom>
              <a:solidFill>
                <a:srgbClr val="FFFFFF">
                  <a:alpha val="20000"/>
                </a:srgbClr>
              </a:solidFill>
              <a:ln w="1002" cap="flat">
                <a:noFill/>
                <a:prstDash val="solid"/>
                <a:miter/>
              </a:ln>
            </p:spPr>
            <p:txBody>
              <a:bodyPr wrap="square">
                <a:noAutofit/>
              </a:bodyPr>
              <a:lstStyle/>
              <a:p>
                <a:endParaRPr lang="en-US"/>
              </a:p>
            </p:txBody>
          </p:sp>
          <p:grpSp>
            <p:nvGrpSpPr>
              <p:cNvPr id="1927" name="Group 1926">
                <a:extLst>
                  <a:ext uri="{FF2B5EF4-FFF2-40B4-BE49-F238E27FC236}">
                    <a16:creationId xmlns:a16="http://schemas.microsoft.com/office/drawing/2014/main" id="{83BE3BA9-D79C-B9E8-1246-C2CE3A8E5E6B}"/>
                  </a:ext>
                </a:extLst>
              </p:cNvPr>
              <p:cNvGrpSpPr/>
              <p:nvPr/>
            </p:nvGrpSpPr>
            <p:grpSpPr>
              <a:xfrm>
                <a:off x="7985427" y="4763131"/>
                <a:ext cx="518414" cy="619050"/>
                <a:chOff x="7985427" y="4737731"/>
                <a:chExt cx="518414" cy="619050"/>
              </a:xfrm>
            </p:grpSpPr>
            <p:grpSp>
              <p:nvGrpSpPr>
                <p:cNvPr id="1930" name="Graphic 1163">
                  <a:extLst>
                    <a:ext uri="{FF2B5EF4-FFF2-40B4-BE49-F238E27FC236}">
                      <a16:creationId xmlns:a16="http://schemas.microsoft.com/office/drawing/2014/main" id="{A5576A05-F09E-FD33-A5EF-1011119466EE}"/>
                    </a:ext>
                  </a:extLst>
                </p:cNvPr>
                <p:cNvGrpSpPr/>
                <p:nvPr/>
              </p:nvGrpSpPr>
              <p:grpSpPr>
                <a:xfrm>
                  <a:off x="8057460" y="4737731"/>
                  <a:ext cx="446381" cy="314806"/>
                  <a:chOff x="10021566" y="5093394"/>
                  <a:chExt cx="215833" cy="152214"/>
                </a:xfrm>
                <a:solidFill>
                  <a:schemeClr val="accent3"/>
                </a:solidFill>
              </p:grpSpPr>
              <p:sp>
                <p:nvSpPr>
                  <p:cNvPr id="1933" name="Freeform 1093">
                    <a:extLst>
                      <a:ext uri="{FF2B5EF4-FFF2-40B4-BE49-F238E27FC236}">
                        <a16:creationId xmlns:a16="http://schemas.microsoft.com/office/drawing/2014/main" id="{85FBCAD6-3521-C989-399D-22ED7B8F1121}"/>
                      </a:ext>
                    </a:extLst>
                  </p:cNvPr>
                  <p:cNvSpPr/>
                  <p:nvPr/>
                </p:nvSpPr>
                <p:spPr>
                  <a:xfrm>
                    <a:off x="10070194" y="5093394"/>
                    <a:ext cx="167205" cy="152214"/>
                  </a:xfrm>
                  <a:custGeom>
                    <a:avLst/>
                    <a:gdLst>
                      <a:gd name="csX0" fmla="*/ 232 w 167205"/>
                      <a:gd name="csY0" fmla="*/ 145872 h 152214"/>
                      <a:gd name="csX1" fmla="*/ 5125 w 167205"/>
                      <a:gd name="csY1" fmla="*/ 133110 h 152214"/>
                      <a:gd name="csX2" fmla="*/ 10700 w 167205"/>
                      <a:gd name="csY2" fmla="*/ 120870 h 152214"/>
                      <a:gd name="csX3" fmla="*/ 23684 w 167205"/>
                      <a:gd name="csY3" fmla="*/ 97350 h 152214"/>
                      <a:gd name="csX4" fmla="*/ 39104 w 167205"/>
                      <a:gd name="csY4" fmla="*/ 75293 h 152214"/>
                      <a:gd name="csX5" fmla="*/ 57041 w 167205"/>
                      <a:gd name="csY5" fmla="*/ 55059 h 152214"/>
                      <a:gd name="csX6" fmla="*/ 77545 w 167205"/>
                      <a:gd name="csY6" fmla="*/ 37188 h 152214"/>
                      <a:gd name="csX7" fmla="*/ 100415 w 167205"/>
                      <a:gd name="csY7" fmla="*/ 22103 h 152214"/>
                      <a:gd name="csX8" fmla="*/ 151629 w 167205"/>
                      <a:gd name="csY8" fmla="*/ 537 h 152214"/>
                      <a:gd name="csX9" fmla="*/ 166668 w 167205"/>
                      <a:gd name="csY9" fmla="*/ 8470 h 152214"/>
                      <a:gd name="csX10" fmla="*/ 158728 w 167205"/>
                      <a:gd name="csY10" fmla="*/ 23495 h 152214"/>
                      <a:gd name="csX11" fmla="*/ 155960 w 167205"/>
                      <a:gd name="csY11" fmla="*/ 24006 h 152214"/>
                      <a:gd name="csX12" fmla="*/ 155780 w 167205"/>
                      <a:gd name="csY12" fmla="*/ 24006 h 152214"/>
                      <a:gd name="csX13" fmla="*/ 131055 w 167205"/>
                      <a:gd name="csY13" fmla="*/ 27512 h 152214"/>
                      <a:gd name="csX14" fmla="*/ 107193 w 167205"/>
                      <a:gd name="csY14" fmla="*/ 35466 h 152214"/>
                      <a:gd name="csX15" fmla="*/ 101427 w 167205"/>
                      <a:gd name="csY15" fmla="*/ 38090 h 152214"/>
                      <a:gd name="csX16" fmla="*/ 95833 w 167205"/>
                      <a:gd name="csY16" fmla="*/ 41055 h 152214"/>
                      <a:gd name="csX17" fmla="*/ 93035 w 167205"/>
                      <a:gd name="csY17" fmla="*/ 42558 h 152214"/>
                      <a:gd name="csX18" fmla="*/ 90318 w 167205"/>
                      <a:gd name="csY18" fmla="*/ 44200 h 152214"/>
                      <a:gd name="csX19" fmla="*/ 84914 w 167205"/>
                      <a:gd name="csY19" fmla="*/ 47556 h 152214"/>
                      <a:gd name="csX20" fmla="*/ 64721 w 167205"/>
                      <a:gd name="csY20" fmla="*/ 63162 h 152214"/>
                      <a:gd name="csX21" fmla="*/ 31514 w 167205"/>
                      <a:gd name="csY21" fmla="*/ 102308 h 152214"/>
                      <a:gd name="csX22" fmla="*/ 18881 w 167205"/>
                      <a:gd name="csY22" fmla="*/ 124836 h 152214"/>
                      <a:gd name="csX23" fmla="*/ 13667 w 167205"/>
                      <a:gd name="csY23" fmla="*/ 136636 h 152214"/>
                      <a:gd name="csX24" fmla="*/ 9486 w 167205"/>
                      <a:gd name="csY24" fmla="*/ 148606 h 152214"/>
                      <a:gd name="csX25" fmla="*/ 9446 w 167205"/>
                      <a:gd name="csY25" fmla="*/ 148737 h 152214"/>
                      <a:gd name="csX26" fmla="*/ 3481 w 167205"/>
                      <a:gd name="csY26" fmla="*/ 152022 h 152214"/>
                      <a:gd name="csX27" fmla="*/ 192 w 167205"/>
                      <a:gd name="csY27" fmla="*/ 146062 h 152214"/>
                      <a:gd name="csX28" fmla="*/ 242 w 167205"/>
                      <a:gd name="csY28" fmla="*/ 145902 h 1522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67205" h="152214">
                        <a:moveTo>
                          <a:pt x="232" y="145872"/>
                        </a:moveTo>
                        <a:cubicBezTo>
                          <a:pt x="1726" y="141334"/>
                          <a:pt x="3390" y="137297"/>
                          <a:pt x="5125" y="133110"/>
                        </a:cubicBezTo>
                        <a:cubicBezTo>
                          <a:pt x="6880" y="128973"/>
                          <a:pt x="8734" y="124896"/>
                          <a:pt x="10700" y="120870"/>
                        </a:cubicBezTo>
                        <a:cubicBezTo>
                          <a:pt x="14660" y="112836"/>
                          <a:pt x="18921" y="104943"/>
                          <a:pt x="23684" y="97350"/>
                        </a:cubicBezTo>
                        <a:cubicBezTo>
                          <a:pt x="28386" y="89717"/>
                          <a:pt x="33549" y="82355"/>
                          <a:pt x="39104" y="75293"/>
                        </a:cubicBezTo>
                        <a:cubicBezTo>
                          <a:pt x="44649" y="68211"/>
                          <a:pt x="50584" y="61399"/>
                          <a:pt x="57041" y="55059"/>
                        </a:cubicBezTo>
                        <a:cubicBezTo>
                          <a:pt x="63458" y="48688"/>
                          <a:pt x="70276" y="42678"/>
                          <a:pt x="77545" y="37188"/>
                        </a:cubicBezTo>
                        <a:cubicBezTo>
                          <a:pt x="84834" y="31739"/>
                          <a:pt x="92444" y="26651"/>
                          <a:pt x="100415" y="22103"/>
                        </a:cubicBezTo>
                        <a:cubicBezTo>
                          <a:pt x="116347" y="12938"/>
                          <a:pt x="133652" y="6076"/>
                          <a:pt x="151629" y="537"/>
                        </a:cubicBezTo>
                        <a:cubicBezTo>
                          <a:pt x="157976" y="-1417"/>
                          <a:pt x="164703" y="2129"/>
                          <a:pt x="166668" y="8470"/>
                        </a:cubicBezTo>
                        <a:cubicBezTo>
                          <a:pt x="168624" y="14811"/>
                          <a:pt x="165074" y="21532"/>
                          <a:pt x="158728" y="23495"/>
                        </a:cubicBezTo>
                        <a:cubicBezTo>
                          <a:pt x="157805" y="23776"/>
                          <a:pt x="156883" y="23946"/>
                          <a:pt x="155960" y="24006"/>
                        </a:cubicBezTo>
                        <a:lnTo>
                          <a:pt x="155780" y="24006"/>
                        </a:lnTo>
                        <a:cubicBezTo>
                          <a:pt x="147508" y="24507"/>
                          <a:pt x="139146" y="25449"/>
                          <a:pt x="131055" y="27512"/>
                        </a:cubicBezTo>
                        <a:cubicBezTo>
                          <a:pt x="122874" y="29335"/>
                          <a:pt x="114933" y="32140"/>
                          <a:pt x="107193" y="35466"/>
                        </a:cubicBezTo>
                        <a:lnTo>
                          <a:pt x="101427" y="38090"/>
                        </a:lnTo>
                        <a:cubicBezTo>
                          <a:pt x="99522" y="39012"/>
                          <a:pt x="97698" y="40073"/>
                          <a:pt x="95833" y="41055"/>
                        </a:cubicBezTo>
                        <a:lnTo>
                          <a:pt x="93035" y="42558"/>
                        </a:lnTo>
                        <a:lnTo>
                          <a:pt x="90318" y="44200"/>
                        </a:lnTo>
                        <a:cubicBezTo>
                          <a:pt x="88514" y="45312"/>
                          <a:pt x="86669" y="46364"/>
                          <a:pt x="84914" y="47556"/>
                        </a:cubicBezTo>
                        <a:cubicBezTo>
                          <a:pt x="77856" y="52264"/>
                          <a:pt x="71138" y="57513"/>
                          <a:pt x="64721" y="63162"/>
                        </a:cubicBezTo>
                        <a:cubicBezTo>
                          <a:pt x="52028" y="74592"/>
                          <a:pt x="40889" y="87864"/>
                          <a:pt x="31514" y="102308"/>
                        </a:cubicBezTo>
                        <a:cubicBezTo>
                          <a:pt x="26872" y="109561"/>
                          <a:pt x="22601" y="117063"/>
                          <a:pt x="18881" y="124836"/>
                        </a:cubicBezTo>
                        <a:cubicBezTo>
                          <a:pt x="16996" y="128703"/>
                          <a:pt x="15251" y="132650"/>
                          <a:pt x="13667" y="136636"/>
                        </a:cubicBezTo>
                        <a:cubicBezTo>
                          <a:pt x="12073" y="140573"/>
                          <a:pt x="10599" y="144750"/>
                          <a:pt x="9486" y="148606"/>
                        </a:cubicBezTo>
                        <a:lnTo>
                          <a:pt x="9446" y="148737"/>
                        </a:lnTo>
                        <a:cubicBezTo>
                          <a:pt x="8704" y="151291"/>
                          <a:pt x="6037" y="152764"/>
                          <a:pt x="3481" y="152022"/>
                        </a:cubicBezTo>
                        <a:cubicBezTo>
                          <a:pt x="924" y="151281"/>
                          <a:pt x="-550" y="148616"/>
                          <a:pt x="192" y="146062"/>
                        </a:cubicBezTo>
                        <a:cubicBezTo>
                          <a:pt x="202" y="146012"/>
                          <a:pt x="232" y="145942"/>
                          <a:pt x="242" y="145902"/>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934" name="Freeform 1094">
                    <a:extLst>
                      <a:ext uri="{FF2B5EF4-FFF2-40B4-BE49-F238E27FC236}">
                        <a16:creationId xmlns:a16="http://schemas.microsoft.com/office/drawing/2014/main" id="{62CB138E-EC7F-0E49-FB68-A6C6A9DC6085}"/>
                      </a:ext>
                    </a:extLst>
                  </p:cNvPr>
                  <p:cNvSpPr/>
                  <p:nvPr/>
                </p:nvSpPr>
                <p:spPr>
                  <a:xfrm>
                    <a:off x="10054004" y="5104534"/>
                    <a:ext cx="109670" cy="133980"/>
                  </a:xfrm>
                  <a:custGeom>
                    <a:avLst/>
                    <a:gdLst>
                      <a:gd name="csX0" fmla="*/ 209 w 109670"/>
                      <a:gd name="csY0" fmla="*/ 127770 h 133980"/>
                      <a:gd name="csX1" fmla="*/ 3578 w 109670"/>
                      <a:gd name="csY1" fmla="*/ 118184 h 133980"/>
                      <a:gd name="csX2" fmla="*/ 7368 w 109670"/>
                      <a:gd name="csY2" fmla="*/ 108959 h 133980"/>
                      <a:gd name="csX3" fmla="*/ 15980 w 109670"/>
                      <a:gd name="csY3" fmla="*/ 91008 h 133980"/>
                      <a:gd name="csX4" fmla="*/ 25957 w 109670"/>
                      <a:gd name="csY4" fmla="*/ 73769 h 133980"/>
                      <a:gd name="csX5" fmla="*/ 37196 w 109670"/>
                      <a:gd name="csY5" fmla="*/ 57251 h 133980"/>
                      <a:gd name="csX6" fmla="*/ 49849 w 109670"/>
                      <a:gd name="csY6" fmla="*/ 41705 h 133980"/>
                      <a:gd name="csX7" fmla="*/ 63806 w 109670"/>
                      <a:gd name="csY7" fmla="*/ 27191 h 133980"/>
                      <a:gd name="csX8" fmla="*/ 95349 w 109670"/>
                      <a:gd name="csY8" fmla="*/ 1618 h 133980"/>
                      <a:gd name="csX9" fmla="*/ 108052 w 109670"/>
                      <a:gd name="csY9" fmla="*/ 3942 h 133980"/>
                      <a:gd name="csX10" fmla="*/ 105726 w 109670"/>
                      <a:gd name="csY10" fmla="*/ 16633 h 133980"/>
                      <a:gd name="csX11" fmla="*/ 104783 w 109670"/>
                      <a:gd name="csY11" fmla="*/ 17204 h 133980"/>
                      <a:gd name="csX12" fmla="*/ 104543 w 109670"/>
                      <a:gd name="csY12" fmla="*/ 17324 h 133980"/>
                      <a:gd name="csX13" fmla="*/ 96301 w 109670"/>
                      <a:gd name="csY13" fmla="*/ 21681 h 133980"/>
                      <a:gd name="csX14" fmla="*/ 92250 w 109670"/>
                      <a:gd name="csY14" fmla="*/ 24025 h 133980"/>
                      <a:gd name="csX15" fmla="*/ 88310 w 109670"/>
                      <a:gd name="csY15" fmla="*/ 26560 h 133980"/>
                      <a:gd name="csX16" fmla="*/ 73140 w 109670"/>
                      <a:gd name="csY16" fmla="*/ 37648 h 133980"/>
                      <a:gd name="csX17" fmla="*/ 69531 w 109670"/>
                      <a:gd name="csY17" fmla="*/ 40684 h 133980"/>
                      <a:gd name="csX18" fmla="*/ 66032 w 109670"/>
                      <a:gd name="csY18" fmla="*/ 43849 h 133980"/>
                      <a:gd name="csX19" fmla="*/ 59204 w 109670"/>
                      <a:gd name="csY19" fmla="*/ 50400 h 133980"/>
                      <a:gd name="csX20" fmla="*/ 46551 w 109670"/>
                      <a:gd name="csY20" fmla="*/ 64534 h 133980"/>
                      <a:gd name="csX21" fmla="*/ 35121 w 109670"/>
                      <a:gd name="csY21" fmla="*/ 79749 h 133980"/>
                      <a:gd name="csX22" fmla="*/ 25044 w 109670"/>
                      <a:gd name="csY22" fmla="*/ 95947 h 133980"/>
                      <a:gd name="csX23" fmla="*/ 16351 w 109670"/>
                      <a:gd name="csY23" fmla="*/ 112935 h 133980"/>
                      <a:gd name="csX24" fmla="*/ 12612 w 109670"/>
                      <a:gd name="csY24" fmla="*/ 121690 h 133980"/>
                      <a:gd name="csX25" fmla="*/ 9453 w 109670"/>
                      <a:gd name="csY25" fmla="*/ 130475 h 133980"/>
                      <a:gd name="csX26" fmla="*/ 9413 w 109670"/>
                      <a:gd name="csY26" fmla="*/ 130605 h 133980"/>
                      <a:gd name="csX27" fmla="*/ 3387 w 109670"/>
                      <a:gd name="csY27" fmla="*/ 133761 h 133980"/>
                      <a:gd name="csX28" fmla="*/ 219 w 109670"/>
                      <a:gd name="csY28" fmla="*/ 127750 h 1339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09670" h="133980">
                        <a:moveTo>
                          <a:pt x="209" y="127770"/>
                        </a:moveTo>
                        <a:cubicBezTo>
                          <a:pt x="1262" y="124365"/>
                          <a:pt x="2395" y="121340"/>
                          <a:pt x="3578" y="118184"/>
                        </a:cubicBezTo>
                        <a:cubicBezTo>
                          <a:pt x="4781" y="115079"/>
                          <a:pt x="6024" y="111994"/>
                          <a:pt x="7368" y="108959"/>
                        </a:cubicBezTo>
                        <a:cubicBezTo>
                          <a:pt x="10035" y="102878"/>
                          <a:pt x="12872" y="96878"/>
                          <a:pt x="15980" y="91008"/>
                        </a:cubicBezTo>
                        <a:cubicBezTo>
                          <a:pt x="19069" y="85129"/>
                          <a:pt x="22407" y="79389"/>
                          <a:pt x="25957" y="73769"/>
                        </a:cubicBezTo>
                        <a:cubicBezTo>
                          <a:pt x="29476" y="68130"/>
                          <a:pt x="33236" y="62621"/>
                          <a:pt x="37196" y="57251"/>
                        </a:cubicBezTo>
                        <a:cubicBezTo>
                          <a:pt x="41197" y="51912"/>
                          <a:pt x="45428" y="46734"/>
                          <a:pt x="49849" y="41705"/>
                        </a:cubicBezTo>
                        <a:cubicBezTo>
                          <a:pt x="54321" y="36717"/>
                          <a:pt x="58933" y="31849"/>
                          <a:pt x="63806" y="27191"/>
                        </a:cubicBezTo>
                        <a:cubicBezTo>
                          <a:pt x="73491" y="17835"/>
                          <a:pt x="84109" y="9371"/>
                          <a:pt x="95349" y="1618"/>
                        </a:cubicBezTo>
                        <a:cubicBezTo>
                          <a:pt x="99499" y="-1247"/>
                          <a:pt x="105194" y="-206"/>
                          <a:pt x="108052" y="3942"/>
                        </a:cubicBezTo>
                        <a:cubicBezTo>
                          <a:pt x="110919" y="8088"/>
                          <a:pt x="109877" y="13778"/>
                          <a:pt x="105726" y="16633"/>
                        </a:cubicBezTo>
                        <a:cubicBezTo>
                          <a:pt x="105415" y="16843"/>
                          <a:pt x="105104" y="17034"/>
                          <a:pt x="104783" y="17204"/>
                        </a:cubicBezTo>
                        <a:lnTo>
                          <a:pt x="104543" y="17324"/>
                        </a:lnTo>
                        <a:cubicBezTo>
                          <a:pt x="101785" y="18746"/>
                          <a:pt x="98978" y="20109"/>
                          <a:pt x="96301" y="21681"/>
                        </a:cubicBezTo>
                        <a:lnTo>
                          <a:pt x="92250" y="24025"/>
                        </a:lnTo>
                        <a:cubicBezTo>
                          <a:pt x="90907" y="24827"/>
                          <a:pt x="89634" y="25718"/>
                          <a:pt x="88310" y="26560"/>
                        </a:cubicBezTo>
                        <a:cubicBezTo>
                          <a:pt x="83056" y="29945"/>
                          <a:pt x="77993" y="33662"/>
                          <a:pt x="73140" y="37648"/>
                        </a:cubicBezTo>
                        <a:lnTo>
                          <a:pt x="69531" y="40684"/>
                        </a:lnTo>
                        <a:cubicBezTo>
                          <a:pt x="68338" y="41705"/>
                          <a:pt x="67195" y="42797"/>
                          <a:pt x="66032" y="43849"/>
                        </a:cubicBezTo>
                        <a:cubicBezTo>
                          <a:pt x="63675" y="45942"/>
                          <a:pt x="61460" y="48186"/>
                          <a:pt x="59204" y="50400"/>
                        </a:cubicBezTo>
                        <a:cubicBezTo>
                          <a:pt x="54812" y="54938"/>
                          <a:pt x="50591" y="59646"/>
                          <a:pt x="46551" y="64534"/>
                        </a:cubicBezTo>
                        <a:cubicBezTo>
                          <a:pt x="42550" y="69452"/>
                          <a:pt x="38730" y="74521"/>
                          <a:pt x="35121" y="79749"/>
                        </a:cubicBezTo>
                        <a:cubicBezTo>
                          <a:pt x="31521" y="84988"/>
                          <a:pt x="28182" y="90417"/>
                          <a:pt x="25044" y="95947"/>
                        </a:cubicBezTo>
                        <a:cubicBezTo>
                          <a:pt x="21916" y="101486"/>
                          <a:pt x="18948" y="107136"/>
                          <a:pt x="16351" y="112935"/>
                        </a:cubicBezTo>
                        <a:cubicBezTo>
                          <a:pt x="15028" y="115830"/>
                          <a:pt x="13795" y="118755"/>
                          <a:pt x="12612" y="121690"/>
                        </a:cubicBezTo>
                        <a:cubicBezTo>
                          <a:pt x="11439" y="124595"/>
                          <a:pt x="10326" y="127670"/>
                          <a:pt x="9453" y="130475"/>
                        </a:cubicBezTo>
                        <a:lnTo>
                          <a:pt x="9413" y="130605"/>
                        </a:lnTo>
                        <a:cubicBezTo>
                          <a:pt x="8621" y="133140"/>
                          <a:pt x="5924" y="134552"/>
                          <a:pt x="3387" y="133761"/>
                        </a:cubicBezTo>
                        <a:cubicBezTo>
                          <a:pt x="851" y="132969"/>
                          <a:pt x="-573" y="130285"/>
                          <a:pt x="219" y="127750"/>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935" name="Freeform 1095">
                    <a:extLst>
                      <a:ext uri="{FF2B5EF4-FFF2-40B4-BE49-F238E27FC236}">
                        <a16:creationId xmlns:a16="http://schemas.microsoft.com/office/drawing/2014/main" id="{5C41B907-977C-23FB-F60E-63D30A3433C2}"/>
                      </a:ext>
                    </a:extLst>
                  </p:cNvPr>
                  <p:cNvSpPr/>
                  <p:nvPr/>
                </p:nvSpPr>
                <p:spPr>
                  <a:xfrm>
                    <a:off x="10037796" y="5112101"/>
                    <a:ext cx="87945" cy="119493"/>
                  </a:xfrm>
                  <a:custGeom>
                    <a:avLst/>
                    <a:gdLst>
                      <a:gd name="csX0" fmla="*/ 104 w 87945"/>
                      <a:gd name="csY0" fmla="*/ 113653 h 119493"/>
                      <a:gd name="csX1" fmla="*/ 1167 w 87945"/>
                      <a:gd name="csY1" fmla="*/ 109395 h 119493"/>
                      <a:gd name="csX2" fmla="*/ 2330 w 87945"/>
                      <a:gd name="csY2" fmla="*/ 105329 h 119493"/>
                      <a:gd name="csX3" fmla="*/ 4947 w 87945"/>
                      <a:gd name="csY3" fmla="*/ 97345 h 119493"/>
                      <a:gd name="csX4" fmla="*/ 11244 w 87945"/>
                      <a:gd name="csY4" fmla="*/ 81859 h 119493"/>
                      <a:gd name="csX5" fmla="*/ 18763 w 87945"/>
                      <a:gd name="csY5" fmla="*/ 66924 h 119493"/>
                      <a:gd name="csX6" fmla="*/ 22924 w 87945"/>
                      <a:gd name="csY6" fmla="*/ 59662 h 119493"/>
                      <a:gd name="csX7" fmla="*/ 27436 w 87945"/>
                      <a:gd name="csY7" fmla="*/ 52600 h 119493"/>
                      <a:gd name="csX8" fmla="*/ 48160 w 87945"/>
                      <a:gd name="csY8" fmla="*/ 26145 h 119493"/>
                      <a:gd name="csX9" fmla="*/ 59911 w 87945"/>
                      <a:gd name="csY9" fmla="*/ 13964 h 119493"/>
                      <a:gd name="csX10" fmla="*/ 72484 w 87945"/>
                      <a:gd name="csY10" fmla="*/ 2485 h 119493"/>
                      <a:gd name="csX11" fmla="*/ 85458 w 87945"/>
                      <a:gd name="csY11" fmla="*/ 2896 h 119493"/>
                      <a:gd name="csX12" fmla="*/ 85047 w 87945"/>
                      <a:gd name="csY12" fmla="*/ 15858 h 119493"/>
                      <a:gd name="csX13" fmla="*/ 83684 w 87945"/>
                      <a:gd name="csY13" fmla="*/ 16919 h 119493"/>
                      <a:gd name="csX14" fmla="*/ 83132 w 87945"/>
                      <a:gd name="csY14" fmla="*/ 17260 h 119493"/>
                      <a:gd name="csX15" fmla="*/ 76595 w 87945"/>
                      <a:gd name="csY15" fmla="*/ 21497 h 119493"/>
                      <a:gd name="csX16" fmla="*/ 70188 w 87945"/>
                      <a:gd name="csY16" fmla="*/ 25975 h 119493"/>
                      <a:gd name="csX17" fmla="*/ 58147 w 87945"/>
                      <a:gd name="csY17" fmla="*/ 36002 h 119493"/>
                      <a:gd name="csX18" fmla="*/ 37152 w 87945"/>
                      <a:gd name="csY18" fmla="*/ 59401 h 119493"/>
                      <a:gd name="csX19" fmla="*/ 20568 w 87945"/>
                      <a:gd name="csY19" fmla="*/ 86276 h 119493"/>
                      <a:gd name="csX20" fmla="*/ 14161 w 87945"/>
                      <a:gd name="csY20" fmla="*/ 100731 h 119493"/>
                      <a:gd name="csX21" fmla="*/ 11584 w 87945"/>
                      <a:gd name="csY21" fmla="*/ 108173 h 119493"/>
                      <a:gd name="csX22" fmla="*/ 10462 w 87945"/>
                      <a:gd name="csY22" fmla="*/ 111910 h 119493"/>
                      <a:gd name="csX23" fmla="*/ 9549 w 87945"/>
                      <a:gd name="csY23" fmla="*/ 115546 h 119493"/>
                      <a:gd name="csX24" fmla="*/ 9509 w 87945"/>
                      <a:gd name="csY24" fmla="*/ 115746 h 119493"/>
                      <a:gd name="csX25" fmla="*/ 3754 w 87945"/>
                      <a:gd name="csY25" fmla="*/ 119372 h 119493"/>
                      <a:gd name="csX26" fmla="*/ 114 w 87945"/>
                      <a:gd name="csY26" fmla="*/ 113653 h 1194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7945" h="119493">
                        <a:moveTo>
                          <a:pt x="104" y="113653"/>
                        </a:moveTo>
                        <a:cubicBezTo>
                          <a:pt x="445" y="112090"/>
                          <a:pt x="776" y="110778"/>
                          <a:pt x="1167" y="109395"/>
                        </a:cubicBezTo>
                        <a:cubicBezTo>
                          <a:pt x="1538" y="108023"/>
                          <a:pt x="1909" y="106671"/>
                          <a:pt x="2330" y="105329"/>
                        </a:cubicBezTo>
                        <a:cubicBezTo>
                          <a:pt x="3102" y="102624"/>
                          <a:pt x="4055" y="100000"/>
                          <a:pt x="4947" y="97345"/>
                        </a:cubicBezTo>
                        <a:cubicBezTo>
                          <a:pt x="6902" y="92126"/>
                          <a:pt x="8907" y="86917"/>
                          <a:pt x="11244" y="81859"/>
                        </a:cubicBezTo>
                        <a:cubicBezTo>
                          <a:pt x="13520" y="76770"/>
                          <a:pt x="16116" y="71832"/>
                          <a:pt x="18763" y="66924"/>
                        </a:cubicBezTo>
                        <a:lnTo>
                          <a:pt x="22924" y="59662"/>
                        </a:lnTo>
                        <a:cubicBezTo>
                          <a:pt x="24378" y="57277"/>
                          <a:pt x="25932" y="54954"/>
                          <a:pt x="27436" y="52600"/>
                        </a:cubicBezTo>
                        <a:cubicBezTo>
                          <a:pt x="33672" y="43334"/>
                          <a:pt x="40510" y="34399"/>
                          <a:pt x="48160" y="26145"/>
                        </a:cubicBezTo>
                        <a:cubicBezTo>
                          <a:pt x="51840" y="21878"/>
                          <a:pt x="55901" y="17971"/>
                          <a:pt x="59911" y="13964"/>
                        </a:cubicBezTo>
                        <a:cubicBezTo>
                          <a:pt x="63952" y="9998"/>
                          <a:pt x="68313" y="6392"/>
                          <a:pt x="72484" y="2485"/>
                        </a:cubicBezTo>
                        <a:cubicBezTo>
                          <a:pt x="76184" y="-981"/>
                          <a:pt x="81989" y="-801"/>
                          <a:pt x="85458" y="2896"/>
                        </a:cubicBezTo>
                        <a:cubicBezTo>
                          <a:pt x="88927" y="6592"/>
                          <a:pt x="88747" y="12392"/>
                          <a:pt x="85047" y="15858"/>
                        </a:cubicBezTo>
                        <a:cubicBezTo>
                          <a:pt x="84616" y="16258"/>
                          <a:pt x="84165" y="16609"/>
                          <a:pt x="83684" y="16919"/>
                        </a:cubicBezTo>
                        <a:lnTo>
                          <a:pt x="83132" y="17260"/>
                        </a:lnTo>
                        <a:cubicBezTo>
                          <a:pt x="80936" y="18632"/>
                          <a:pt x="78771" y="20075"/>
                          <a:pt x="76595" y="21497"/>
                        </a:cubicBezTo>
                        <a:cubicBezTo>
                          <a:pt x="74419" y="22930"/>
                          <a:pt x="72173" y="24292"/>
                          <a:pt x="70188" y="25975"/>
                        </a:cubicBezTo>
                        <a:cubicBezTo>
                          <a:pt x="66107" y="29210"/>
                          <a:pt x="61866" y="32315"/>
                          <a:pt x="58147" y="36002"/>
                        </a:cubicBezTo>
                        <a:cubicBezTo>
                          <a:pt x="50316" y="42973"/>
                          <a:pt x="43498" y="51027"/>
                          <a:pt x="37152" y="59401"/>
                        </a:cubicBezTo>
                        <a:cubicBezTo>
                          <a:pt x="30755" y="67765"/>
                          <a:pt x="25270" y="76830"/>
                          <a:pt x="20568" y="86276"/>
                        </a:cubicBezTo>
                        <a:cubicBezTo>
                          <a:pt x="18192" y="90994"/>
                          <a:pt x="16066" y="95823"/>
                          <a:pt x="14161" y="100731"/>
                        </a:cubicBezTo>
                        <a:cubicBezTo>
                          <a:pt x="13289" y="103205"/>
                          <a:pt x="12336" y="105669"/>
                          <a:pt x="11584" y="108173"/>
                        </a:cubicBezTo>
                        <a:cubicBezTo>
                          <a:pt x="11173" y="109415"/>
                          <a:pt x="10792" y="110668"/>
                          <a:pt x="10462" y="111910"/>
                        </a:cubicBezTo>
                        <a:cubicBezTo>
                          <a:pt x="10111" y="113132"/>
                          <a:pt x="9790" y="114464"/>
                          <a:pt x="9549" y="115546"/>
                        </a:cubicBezTo>
                        <a:lnTo>
                          <a:pt x="9509" y="115746"/>
                        </a:lnTo>
                        <a:cubicBezTo>
                          <a:pt x="8928" y="118341"/>
                          <a:pt x="6351" y="119963"/>
                          <a:pt x="3754" y="119372"/>
                        </a:cubicBezTo>
                        <a:cubicBezTo>
                          <a:pt x="1167" y="118791"/>
                          <a:pt x="-457" y="116227"/>
                          <a:pt x="114" y="113653"/>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936" name="Freeform 1096">
                    <a:extLst>
                      <a:ext uri="{FF2B5EF4-FFF2-40B4-BE49-F238E27FC236}">
                        <a16:creationId xmlns:a16="http://schemas.microsoft.com/office/drawing/2014/main" id="{3CCDEFFF-74DE-CAFF-5927-9EBAC1BBE9C7}"/>
                      </a:ext>
                    </a:extLst>
                  </p:cNvPr>
                  <p:cNvSpPr/>
                  <p:nvPr/>
                </p:nvSpPr>
                <p:spPr>
                  <a:xfrm>
                    <a:off x="10021566" y="5129261"/>
                    <a:ext cx="63618" cy="95328"/>
                  </a:xfrm>
                  <a:custGeom>
                    <a:avLst/>
                    <a:gdLst>
                      <a:gd name="csX0" fmla="*/ 42 w 63618"/>
                      <a:gd name="csY0" fmla="*/ 90011 h 95328"/>
                      <a:gd name="csX1" fmla="*/ 553 w 63618"/>
                      <a:gd name="csY1" fmla="*/ 86666 h 95328"/>
                      <a:gd name="csX2" fmla="*/ 1165 w 63618"/>
                      <a:gd name="csY2" fmla="*/ 83541 h 95328"/>
                      <a:gd name="csX3" fmla="*/ 2659 w 63618"/>
                      <a:gd name="csY3" fmla="*/ 77430 h 95328"/>
                      <a:gd name="csX4" fmla="*/ 4463 w 63618"/>
                      <a:gd name="csY4" fmla="*/ 71450 h 95328"/>
                      <a:gd name="csX5" fmla="*/ 5426 w 63618"/>
                      <a:gd name="csY5" fmla="*/ 68485 h 95328"/>
                      <a:gd name="csX6" fmla="*/ 6519 w 63618"/>
                      <a:gd name="csY6" fmla="*/ 65570 h 95328"/>
                      <a:gd name="csX7" fmla="*/ 7612 w 63618"/>
                      <a:gd name="csY7" fmla="*/ 62655 h 95328"/>
                      <a:gd name="csX8" fmla="*/ 8845 w 63618"/>
                      <a:gd name="csY8" fmla="*/ 59800 h 95328"/>
                      <a:gd name="csX9" fmla="*/ 11422 w 63618"/>
                      <a:gd name="csY9" fmla="*/ 54131 h 95328"/>
                      <a:gd name="csX10" fmla="*/ 14189 w 63618"/>
                      <a:gd name="csY10" fmla="*/ 48551 h 95328"/>
                      <a:gd name="csX11" fmla="*/ 17177 w 63618"/>
                      <a:gd name="csY11" fmla="*/ 43082 h 95328"/>
                      <a:gd name="csX12" fmla="*/ 20405 w 63618"/>
                      <a:gd name="csY12" fmla="*/ 37753 h 95328"/>
                      <a:gd name="csX13" fmla="*/ 22050 w 63618"/>
                      <a:gd name="csY13" fmla="*/ 35099 h 95328"/>
                      <a:gd name="csX14" fmla="*/ 23824 w 63618"/>
                      <a:gd name="csY14" fmla="*/ 32534 h 95328"/>
                      <a:gd name="csX15" fmla="*/ 27374 w 63618"/>
                      <a:gd name="csY15" fmla="*/ 27396 h 95328"/>
                      <a:gd name="csX16" fmla="*/ 31163 w 63618"/>
                      <a:gd name="csY16" fmla="*/ 22427 h 95328"/>
                      <a:gd name="csX17" fmla="*/ 33048 w 63618"/>
                      <a:gd name="csY17" fmla="*/ 19923 h 95328"/>
                      <a:gd name="csX18" fmla="*/ 35054 w 63618"/>
                      <a:gd name="csY18" fmla="*/ 17519 h 95328"/>
                      <a:gd name="csX19" fmla="*/ 39054 w 63618"/>
                      <a:gd name="csY19" fmla="*/ 12681 h 95328"/>
                      <a:gd name="csX20" fmla="*/ 47406 w 63618"/>
                      <a:gd name="csY20" fmla="*/ 3225 h 95328"/>
                      <a:gd name="csX21" fmla="*/ 60390 w 63618"/>
                      <a:gd name="csY21" fmla="*/ 2203 h 95328"/>
                      <a:gd name="csX22" fmla="*/ 61413 w 63618"/>
                      <a:gd name="csY22" fmla="*/ 15175 h 95328"/>
                      <a:gd name="csX23" fmla="*/ 59708 w 63618"/>
                      <a:gd name="csY23" fmla="*/ 16728 h 95328"/>
                      <a:gd name="csX24" fmla="*/ 59327 w 63618"/>
                      <a:gd name="csY24" fmla="*/ 16988 h 95328"/>
                      <a:gd name="csX25" fmla="*/ 54705 w 63618"/>
                      <a:gd name="csY25" fmla="*/ 20344 h 95328"/>
                      <a:gd name="csX26" fmla="*/ 50163 w 63618"/>
                      <a:gd name="csY26" fmla="*/ 23850 h 95328"/>
                      <a:gd name="csX27" fmla="*/ 45872 w 63618"/>
                      <a:gd name="csY27" fmla="*/ 27636 h 95328"/>
                      <a:gd name="csX28" fmla="*/ 43736 w 63618"/>
                      <a:gd name="csY28" fmla="*/ 29559 h 95328"/>
                      <a:gd name="csX29" fmla="*/ 41741 w 63618"/>
                      <a:gd name="csY29" fmla="*/ 31613 h 95328"/>
                      <a:gd name="csX30" fmla="*/ 37761 w 63618"/>
                      <a:gd name="csY30" fmla="*/ 35750 h 95328"/>
                      <a:gd name="csX31" fmla="*/ 34061 w 63618"/>
                      <a:gd name="csY31" fmla="*/ 40127 h 95328"/>
                      <a:gd name="csX32" fmla="*/ 32226 w 63618"/>
                      <a:gd name="csY32" fmla="*/ 42341 h 95328"/>
                      <a:gd name="csX33" fmla="*/ 30522 w 63618"/>
                      <a:gd name="csY33" fmla="*/ 44645 h 95328"/>
                      <a:gd name="csX34" fmla="*/ 27143 w 63618"/>
                      <a:gd name="csY34" fmla="*/ 49293 h 95328"/>
                      <a:gd name="csX35" fmla="*/ 16074 w 63618"/>
                      <a:gd name="csY35" fmla="*/ 69397 h 95328"/>
                      <a:gd name="csX36" fmla="*/ 14931 w 63618"/>
                      <a:gd name="csY36" fmla="*/ 72031 h 95328"/>
                      <a:gd name="csX37" fmla="*/ 13918 w 63618"/>
                      <a:gd name="csY37" fmla="*/ 74706 h 95328"/>
                      <a:gd name="csX38" fmla="*/ 12073 w 63618"/>
                      <a:gd name="csY38" fmla="*/ 80115 h 95328"/>
                      <a:gd name="csX39" fmla="*/ 10600 w 63618"/>
                      <a:gd name="csY39" fmla="*/ 85594 h 95328"/>
                      <a:gd name="csX40" fmla="*/ 10018 w 63618"/>
                      <a:gd name="csY40" fmla="*/ 88329 h 95328"/>
                      <a:gd name="csX41" fmla="*/ 9617 w 63618"/>
                      <a:gd name="csY41" fmla="*/ 90893 h 95328"/>
                      <a:gd name="csX42" fmla="*/ 9587 w 63618"/>
                      <a:gd name="csY42" fmla="*/ 91113 h 95328"/>
                      <a:gd name="csX43" fmla="*/ 4223 w 63618"/>
                      <a:gd name="csY43" fmla="*/ 95290 h 95328"/>
                      <a:gd name="csX44" fmla="*/ 32 w 63618"/>
                      <a:gd name="csY44" fmla="*/ 89971 h 953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63618" h="95328">
                        <a:moveTo>
                          <a:pt x="42" y="90011"/>
                        </a:moveTo>
                        <a:cubicBezTo>
                          <a:pt x="192" y="88719"/>
                          <a:pt x="353" y="87748"/>
                          <a:pt x="553" y="86666"/>
                        </a:cubicBezTo>
                        <a:cubicBezTo>
                          <a:pt x="734" y="85604"/>
                          <a:pt x="944" y="84572"/>
                          <a:pt x="1165" y="83541"/>
                        </a:cubicBezTo>
                        <a:cubicBezTo>
                          <a:pt x="1586" y="81467"/>
                          <a:pt x="2107" y="79454"/>
                          <a:pt x="2659" y="77430"/>
                        </a:cubicBezTo>
                        <a:cubicBezTo>
                          <a:pt x="3240" y="75427"/>
                          <a:pt x="3802" y="73423"/>
                          <a:pt x="4463" y="71450"/>
                        </a:cubicBezTo>
                        <a:lnTo>
                          <a:pt x="5426" y="68485"/>
                        </a:lnTo>
                        <a:lnTo>
                          <a:pt x="6519" y="65570"/>
                        </a:lnTo>
                        <a:lnTo>
                          <a:pt x="7612" y="62655"/>
                        </a:lnTo>
                        <a:lnTo>
                          <a:pt x="8845" y="59800"/>
                        </a:lnTo>
                        <a:cubicBezTo>
                          <a:pt x="9657" y="57887"/>
                          <a:pt x="10489" y="55984"/>
                          <a:pt x="11422" y="54131"/>
                        </a:cubicBezTo>
                        <a:cubicBezTo>
                          <a:pt x="12344" y="52278"/>
                          <a:pt x="13166" y="50355"/>
                          <a:pt x="14189" y="48551"/>
                        </a:cubicBezTo>
                        <a:lnTo>
                          <a:pt x="17177" y="43082"/>
                        </a:lnTo>
                        <a:cubicBezTo>
                          <a:pt x="18220" y="41289"/>
                          <a:pt x="19332" y="39536"/>
                          <a:pt x="20405" y="37753"/>
                        </a:cubicBezTo>
                        <a:lnTo>
                          <a:pt x="22050" y="35099"/>
                        </a:lnTo>
                        <a:lnTo>
                          <a:pt x="23824" y="32534"/>
                        </a:lnTo>
                        <a:lnTo>
                          <a:pt x="27374" y="27396"/>
                        </a:lnTo>
                        <a:lnTo>
                          <a:pt x="31163" y="22427"/>
                        </a:lnTo>
                        <a:lnTo>
                          <a:pt x="33048" y="19923"/>
                        </a:lnTo>
                        <a:lnTo>
                          <a:pt x="35054" y="17519"/>
                        </a:lnTo>
                        <a:lnTo>
                          <a:pt x="39054" y="12681"/>
                        </a:lnTo>
                        <a:cubicBezTo>
                          <a:pt x="41781" y="9506"/>
                          <a:pt x="44649" y="6450"/>
                          <a:pt x="47406" y="3225"/>
                        </a:cubicBezTo>
                        <a:cubicBezTo>
                          <a:pt x="50715" y="-642"/>
                          <a:pt x="56520" y="-1092"/>
                          <a:pt x="60390" y="2203"/>
                        </a:cubicBezTo>
                        <a:cubicBezTo>
                          <a:pt x="64260" y="5509"/>
                          <a:pt x="64711" y="11309"/>
                          <a:pt x="61413" y="15175"/>
                        </a:cubicBezTo>
                        <a:cubicBezTo>
                          <a:pt x="60901" y="15776"/>
                          <a:pt x="60330" y="16287"/>
                          <a:pt x="59708" y="16728"/>
                        </a:cubicBezTo>
                        <a:lnTo>
                          <a:pt x="59327" y="16988"/>
                        </a:lnTo>
                        <a:cubicBezTo>
                          <a:pt x="57763" y="18070"/>
                          <a:pt x="56239" y="19212"/>
                          <a:pt x="54705" y="20344"/>
                        </a:cubicBezTo>
                        <a:cubicBezTo>
                          <a:pt x="53181" y="21496"/>
                          <a:pt x="51577" y="22568"/>
                          <a:pt x="50163" y="23850"/>
                        </a:cubicBezTo>
                        <a:lnTo>
                          <a:pt x="45872" y="27636"/>
                        </a:lnTo>
                        <a:cubicBezTo>
                          <a:pt x="45160" y="28277"/>
                          <a:pt x="44428" y="28898"/>
                          <a:pt x="43736" y="29559"/>
                        </a:cubicBezTo>
                        <a:lnTo>
                          <a:pt x="41741" y="31613"/>
                        </a:lnTo>
                        <a:cubicBezTo>
                          <a:pt x="40408" y="32975"/>
                          <a:pt x="39084" y="34358"/>
                          <a:pt x="37761" y="35750"/>
                        </a:cubicBezTo>
                        <a:cubicBezTo>
                          <a:pt x="36507" y="37192"/>
                          <a:pt x="35284" y="38655"/>
                          <a:pt x="34061" y="40127"/>
                        </a:cubicBezTo>
                        <a:lnTo>
                          <a:pt x="32226" y="42341"/>
                        </a:lnTo>
                        <a:lnTo>
                          <a:pt x="30522" y="44645"/>
                        </a:lnTo>
                        <a:cubicBezTo>
                          <a:pt x="29399" y="46198"/>
                          <a:pt x="28236" y="47720"/>
                          <a:pt x="27143" y="49293"/>
                        </a:cubicBezTo>
                        <a:cubicBezTo>
                          <a:pt x="22852" y="55643"/>
                          <a:pt x="19112" y="62365"/>
                          <a:pt x="16074" y="69397"/>
                        </a:cubicBezTo>
                        <a:lnTo>
                          <a:pt x="14931" y="72031"/>
                        </a:lnTo>
                        <a:lnTo>
                          <a:pt x="13918" y="74706"/>
                        </a:lnTo>
                        <a:cubicBezTo>
                          <a:pt x="13196" y="76479"/>
                          <a:pt x="12655" y="78302"/>
                          <a:pt x="12073" y="80115"/>
                        </a:cubicBezTo>
                        <a:cubicBezTo>
                          <a:pt x="11532" y="81938"/>
                          <a:pt x="11011" y="83771"/>
                          <a:pt x="10600" y="85594"/>
                        </a:cubicBezTo>
                        <a:cubicBezTo>
                          <a:pt x="10389" y="86506"/>
                          <a:pt x="10158" y="87427"/>
                          <a:pt x="10018" y="88329"/>
                        </a:cubicBezTo>
                        <a:cubicBezTo>
                          <a:pt x="9848" y="89210"/>
                          <a:pt x="9697" y="90212"/>
                          <a:pt x="9617" y="90893"/>
                        </a:cubicBezTo>
                        <a:lnTo>
                          <a:pt x="9587" y="91113"/>
                        </a:lnTo>
                        <a:cubicBezTo>
                          <a:pt x="9256" y="93748"/>
                          <a:pt x="6860" y="95621"/>
                          <a:pt x="4223" y="95290"/>
                        </a:cubicBezTo>
                        <a:cubicBezTo>
                          <a:pt x="1596" y="94970"/>
                          <a:pt x="-269" y="92586"/>
                          <a:pt x="32" y="89971"/>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grpSp>
            <p:sp>
              <p:nvSpPr>
                <p:cNvPr id="1931" name="Freeform 1071">
                  <a:extLst>
                    <a:ext uri="{FF2B5EF4-FFF2-40B4-BE49-F238E27FC236}">
                      <a16:creationId xmlns:a16="http://schemas.microsoft.com/office/drawing/2014/main" id="{F1032DEF-0A9C-D0F5-6737-98B02F86F5D1}"/>
                    </a:ext>
                  </a:extLst>
                </p:cNvPr>
                <p:cNvSpPr/>
                <p:nvPr/>
              </p:nvSpPr>
              <p:spPr>
                <a:xfrm>
                  <a:off x="7985427" y="4992167"/>
                  <a:ext cx="278693" cy="364614"/>
                </a:xfrm>
                <a:custGeom>
                  <a:avLst/>
                  <a:gdLst>
                    <a:gd name="csX0" fmla="*/ 99772 w 134753"/>
                    <a:gd name="csY0" fmla="*/ 36421 h 176297"/>
                    <a:gd name="csX1" fmla="*/ 104865 w 134753"/>
                    <a:gd name="csY1" fmla="*/ 12361 h 176297"/>
                    <a:gd name="csX2" fmla="*/ 94839 w 134753"/>
                    <a:gd name="csY2" fmla="*/ 0 h 176297"/>
                    <a:gd name="csX3" fmla="*/ 41519 w 134753"/>
                    <a:gd name="csY3" fmla="*/ 0 h 176297"/>
                    <a:gd name="csX4" fmla="*/ 31493 w 134753"/>
                    <a:gd name="csY4" fmla="*/ 12361 h 176297"/>
                    <a:gd name="csX5" fmla="*/ 36405 w 134753"/>
                    <a:gd name="csY5" fmla="*/ 35590 h 176297"/>
                    <a:gd name="csX6" fmla="*/ 0 w 134753"/>
                    <a:gd name="csY6" fmla="*/ 101772 h 176297"/>
                    <a:gd name="csX7" fmla="*/ 67377 w 134753"/>
                    <a:gd name="csY7" fmla="*/ 176298 h 176297"/>
                    <a:gd name="csX8" fmla="*/ 134753 w 134753"/>
                    <a:gd name="csY8" fmla="*/ 101772 h 176297"/>
                    <a:gd name="csX9" fmla="*/ 99772 w 134753"/>
                    <a:gd name="csY9" fmla="*/ 36421 h 176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4753" h="176297">
                      <a:moveTo>
                        <a:pt x="99772" y="36421"/>
                      </a:moveTo>
                      <a:lnTo>
                        <a:pt x="104865" y="12361"/>
                      </a:lnTo>
                      <a:cubicBezTo>
                        <a:pt x="106208" y="5990"/>
                        <a:pt x="101346" y="0"/>
                        <a:pt x="94839" y="0"/>
                      </a:cubicBezTo>
                      <a:lnTo>
                        <a:pt x="41519" y="0"/>
                      </a:lnTo>
                      <a:cubicBezTo>
                        <a:pt x="35002" y="0"/>
                        <a:pt x="30139" y="5990"/>
                        <a:pt x="31493" y="12361"/>
                      </a:cubicBezTo>
                      <a:lnTo>
                        <a:pt x="36405" y="35590"/>
                      </a:lnTo>
                      <a:cubicBezTo>
                        <a:pt x="14779" y="47991"/>
                        <a:pt x="0" y="72963"/>
                        <a:pt x="0" y="101772"/>
                      </a:cubicBezTo>
                      <a:cubicBezTo>
                        <a:pt x="0" y="142931"/>
                        <a:pt x="30169" y="176298"/>
                        <a:pt x="67377" y="176298"/>
                      </a:cubicBezTo>
                      <a:cubicBezTo>
                        <a:pt x="104584" y="176298"/>
                        <a:pt x="134753" y="142931"/>
                        <a:pt x="134753" y="101772"/>
                      </a:cubicBezTo>
                      <a:cubicBezTo>
                        <a:pt x="134753" y="73604"/>
                        <a:pt x="120616" y="49093"/>
                        <a:pt x="99772" y="36421"/>
                      </a:cubicBezTo>
                      <a:close/>
                    </a:path>
                  </a:pathLst>
                </a:custGeom>
                <a:solidFill>
                  <a:srgbClr val="A9BBB2"/>
                </a:solidFill>
                <a:ln w="3175" cap="flat">
                  <a:solidFill>
                    <a:schemeClr val="accent3">
                      <a:lumMod val="75000"/>
                    </a:schemeClr>
                  </a:solidFill>
                  <a:prstDash val="solid"/>
                  <a:miter/>
                </a:ln>
              </p:spPr>
              <p:txBody>
                <a:bodyPr/>
                <a:lstStyle/>
                <a:p>
                  <a:endParaRPr lang="en-US"/>
                </a:p>
              </p:txBody>
            </p:sp>
            <p:sp>
              <p:nvSpPr>
                <p:cNvPr id="1932" name="Oval 1931">
                  <a:extLst>
                    <a:ext uri="{FF2B5EF4-FFF2-40B4-BE49-F238E27FC236}">
                      <a16:creationId xmlns:a16="http://schemas.microsoft.com/office/drawing/2014/main" id="{CC772DB7-C6F2-EDD5-C642-6AE594A2407F}"/>
                    </a:ext>
                  </a:extLst>
                </p:cNvPr>
                <p:cNvSpPr/>
                <p:nvPr/>
              </p:nvSpPr>
              <p:spPr>
                <a:xfrm>
                  <a:off x="8071689" y="5128069"/>
                  <a:ext cx="106168" cy="139215"/>
                </a:xfrm>
                <a:prstGeom prst="ellipse">
                  <a:avLst/>
                </a:prstGeom>
                <a:solidFill>
                  <a:srgbClr val="879E94"/>
                </a:solidFill>
                <a:ln w="1002" cap="flat">
                  <a:noFill/>
                  <a:prstDash val="solid"/>
                  <a:miter/>
                </a:ln>
              </p:spPr>
              <p:txBody>
                <a:bodyPr/>
                <a:lstStyle/>
                <a:p>
                  <a:endParaRPr lang="en-US"/>
                </a:p>
              </p:txBody>
            </p:sp>
          </p:grpSp>
          <p:sp>
            <p:nvSpPr>
              <p:cNvPr id="1928" name="Freeform 1113">
                <a:extLst>
                  <a:ext uri="{FF2B5EF4-FFF2-40B4-BE49-F238E27FC236}">
                    <a16:creationId xmlns:a16="http://schemas.microsoft.com/office/drawing/2014/main" id="{80958D24-5D47-A532-5F58-EC6F8EE2C318}"/>
                  </a:ext>
                </a:extLst>
              </p:cNvPr>
              <p:cNvSpPr/>
              <p:nvPr/>
            </p:nvSpPr>
            <p:spPr>
              <a:xfrm>
                <a:off x="7862433" y="5425975"/>
                <a:ext cx="76545" cy="179820"/>
              </a:xfrm>
              <a:custGeom>
                <a:avLst/>
                <a:gdLst>
                  <a:gd name="csX0" fmla="*/ 3323 w 37011"/>
                  <a:gd name="csY0" fmla="*/ 0 h 86946"/>
                  <a:gd name="csX1" fmla="*/ 37011 w 37011"/>
                  <a:gd name="csY1" fmla="*/ 43473 h 86946"/>
                  <a:gd name="csX2" fmla="*/ 3323 w 37011"/>
                  <a:gd name="csY2" fmla="*/ 86946 h 86946"/>
                  <a:gd name="csX3" fmla="*/ 0 w 37011"/>
                  <a:gd name="csY3" fmla="*/ 85170 h 86946"/>
                  <a:gd name="csX4" fmla="*/ 0 w 37011"/>
                  <a:gd name="csY4" fmla="*/ 1777 h 86946"/>
                </a:gdLst>
                <a:ahLst/>
                <a:cxnLst>
                  <a:cxn ang="0">
                    <a:pos x="csX0" y="csY0"/>
                  </a:cxn>
                  <a:cxn ang="0">
                    <a:pos x="csX1" y="csY1"/>
                  </a:cxn>
                  <a:cxn ang="0">
                    <a:pos x="csX2" y="csY2"/>
                  </a:cxn>
                  <a:cxn ang="0">
                    <a:pos x="csX3" y="csY3"/>
                  </a:cxn>
                  <a:cxn ang="0">
                    <a:pos x="csX4" y="csY4"/>
                  </a:cxn>
                </a:cxnLst>
                <a:rect l="l" t="t" r="r" b="b"/>
                <a:pathLst>
                  <a:path w="37011" h="86946">
                    <a:moveTo>
                      <a:pt x="3323" y="0"/>
                    </a:moveTo>
                    <a:cubicBezTo>
                      <a:pt x="21928" y="0"/>
                      <a:pt x="37011" y="19464"/>
                      <a:pt x="37011" y="43473"/>
                    </a:cubicBezTo>
                    <a:cubicBezTo>
                      <a:pt x="37011" y="67482"/>
                      <a:pt x="21928" y="86946"/>
                      <a:pt x="3323" y="86946"/>
                    </a:cubicBezTo>
                    <a:lnTo>
                      <a:pt x="0" y="85170"/>
                    </a:lnTo>
                    <a:lnTo>
                      <a:pt x="0" y="1777"/>
                    </a:lnTo>
                    <a:close/>
                  </a:path>
                </a:pathLst>
              </a:custGeom>
              <a:solidFill>
                <a:srgbClr val="A3968B"/>
              </a:solidFill>
              <a:ln w="1002" cap="flat">
                <a:noFill/>
                <a:prstDash val="solid"/>
                <a:miter/>
              </a:ln>
            </p:spPr>
            <p:txBody>
              <a:bodyPr wrap="square">
                <a:noAutofit/>
              </a:bodyPr>
              <a:lstStyle/>
              <a:p>
                <a:endParaRPr lang="en-US"/>
              </a:p>
            </p:txBody>
          </p:sp>
          <p:sp>
            <p:nvSpPr>
              <p:cNvPr id="1929" name="Freeform 1134">
                <a:extLst>
                  <a:ext uri="{FF2B5EF4-FFF2-40B4-BE49-F238E27FC236}">
                    <a16:creationId xmlns:a16="http://schemas.microsoft.com/office/drawing/2014/main" id="{F993EE9B-414E-DA04-D933-7A29A0E779E9}"/>
                  </a:ext>
                </a:extLst>
              </p:cNvPr>
              <p:cNvSpPr/>
              <p:nvPr/>
            </p:nvSpPr>
            <p:spPr>
              <a:xfrm>
                <a:off x="7946902" y="5201695"/>
                <a:ext cx="355749" cy="532355"/>
              </a:xfrm>
              <a:custGeom>
                <a:avLst/>
                <a:gdLst>
                  <a:gd name="csX0" fmla="*/ 19056 w 355749"/>
                  <a:gd name="csY0" fmla="*/ 17 h 532355"/>
                  <a:gd name="csX1" fmla="*/ 36598 w 355749"/>
                  <a:gd name="csY1" fmla="*/ 18953 h 532355"/>
                  <a:gd name="csX2" fmla="*/ 36495 w 355749"/>
                  <a:gd name="csY2" fmla="*/ 23489 h 532355"/>
                  <a:gd name="csX3" fmla="*/ 177873 w 355749"/>
                  <a:gd name="csY3" fmla="*/ 179009 h 532355"/>
                  <a:gd name="csX4" fmla="*/ 319252 w 355749"/>
                  <a:gd name="csY4" fmla="*/ 23489 h 532355"/>
                  <a:gd name="csX5" fmla="*/ 319148 w 355749"/>
                  <a:gd name="csY5" fmla="*/ 18953 h 532355"/>
                  <a:gd name="csX6" fmla="*/ 336693 w 355749"/>
                  <a:gd name="csY6" fmla="*/ 17 h 532355"/>
                  <a:gd name="csX7" fmla="*/ 355646 w 355749"/>
                  <a:gd name="csY7" fmla="*/ 17545 h 532355"/>
                  <a:gd name="csX8" fmla="*/ 355749 w 355749"/>
                  <a:gd name="csY8" fmla="*/ 23468 h 532355"/>
                  <a:gd name="csX9" fmla="*/ 211051 w 355749"/>
                  <a:gd name="csY9" fmla="*/ 212032 h 532355"/>
                  <a:gd name="csX10" fmla="*/ 211051 w 355749"/>
                  <a:gd name="csY10" fmla="*/ 532355 h 532355"/>
                  <a:gd name="csX11" fmla="*/ 148013 w 355749"/>
                  <a:gd name="csY11" fmla="*/ 532355 h 532355"/>
                  <a:gd name="csX12" fmla="*/ 148013 w 355749"/>
                  <a:gd name="csY12" fmla="*/ 212696 h 532355"/>
                  <a:gd name="csX13" fmla="*/ 0 w 355749"/>
                  <a:gd name="csY13" fmla="*/ 23468 h 532355"/>
                  <a:gd name="csX14" fmla="*/ 103 w 355749"/>
                  <a:gd name="csY14" fmla="*/ 17545 h 532355"/>
                  <a:gd name="csX15" fmla="*/ 19056 w 355749"/>
                  <a:gd name="csY15" fmla="*/ 17 h 5323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55749" h="532355">
                    <a:moveTo>
                      <a:pt x="19056" y="17"/>
                    </a:moveTo>
                    <a:cubicBezTo>
                      <a:pt x="29134" y="412"/>
                      <a:pt x="36973" y="8906"/>
                      <a:pt x="36598" y="18953"/>
                    </a:cubicBezTo>
                    <a:cubicBezTo>
                      <a:pt x="36536" y="20444"/>
                      <a:pt x="36495" y="21977"/>
                      <a:pt x="36495" y="23489"/>
                    </a:cubicBezTo>
                    <a:cubicBezTo>
                      <a:pt x="36495" y="109235"/>
                      <a:pt x="99905" y="179009"/>
                      <a:pt x="177873" y="179009"/>
                    </a:cubicBezTo>
                    <a:cubicBezTo>
                      <a:pt x="255842" y="179009"/>
                      <a:pt x="319252" y="109235"/>
                      <a:pt x="319252" y="23489"/>
                    </a:cubicBezTo>
                    <a:cubicBezTo>
                      <a:pt x="319252" y="21956"/>
                      <a:pt x="319211" y="20444"/>
                      <a:pt x="319148" y="18953"/>
                    </a:cubicBezTo>
                    <a:cubicBezTo>
                      <a:pt x="318776" y="8906"/>
                      <a:pt x="326615" y="432"/>
                      <a:pt x="336693" y="17"/>
                    </a:cubicBezTo>
                    <a:cubicBezTo>
                      <a:pt x="346748" y="-418"/>
                      <a:pt x="355230" y="7475"/>
                      <a:pt x="355646" y="17545"/>
                    </a:cubicBezTo>
                    <a:cubicBezTo>
                      <a:pt x="355708" y="19491"/>
                      <a:pt x="355749" y="21480"/>
                      <a:pt x="355749" y="23468"/>
                    </a:cubicBezTo>
                    <a:cubicBezTo>
                      <a:pt x="355749" y="117067"/>
                      <a:pt x="293333" y="195232"/>
                      <a:pt x="211051" y="212032"/>
                    </a:cubicBezTo>
                    <a:lnTo>
                      <a:pt x="211051" y="532355"/>
                    </a:lnTo>
                    <a:lnTo>
                      <a:pt x="148013" y="532355"/>
                    </a:lnTo>
                    <a:lnTo>
                      <a:pt x="148013" y="212696"/>
                    </a:lnTo>
                    <a:cubicBezTo>
                      <a:pt x="64115" y="197323"/>
                      <a:pt x="0" y="118331"/>
                      <a:pt x="0" y="23468"/>
                    </a:cubicBezTo>
                    <a:cubicBezTo>
                      <a:pt x="0" y="21480"/>
                      <a:pt x="41" y="19491"/>
                      <a:pt x="103" y="17545"/>
                    </a:cubicBezTo>
                    <a:cubicBezTo>
                      <a:pt x="496" y="7475"/>
                      <a:pt x="9019" y="-418"/>
                      <a:pt x="19056" y="17"/>
                    </a:cubicBezTo>
                    <a:close/>
                  </a:path>
                </a:pathLst>
              </a:custGeom>
              <a:solidFill>
                <a:srgbClr val="A9BBB2"/>
              </a:solidFill>
              <a:ln w="3175" cap="flat">
                <a:solidFill>
                  <a:schemeClr val="accent3">
                    <a:lumMod val="75000"/>
                  </a:schemeClr>
                </a:solidFill>
                <a:prstDash val="solid"/>
                <a:miter/>
              </a:ln>
            </p:spPr>
            <p:txBody>
              <a:bodyPr wrap="square">
                <a:noAutofit/>
              </a:bodyPr>
              <a:lstStyle/>
              <a:p>
                <a:endParaRPr lang="en-US"/>
              </a:p>
            </p:txBody>
          </p:sp>
        </p:grpSp>
        <p:grpSp>
          <p:nvGrpSpPr>
            <p:cNvPr id="1900" name="Group 1899">
              <a:extLst>
                <a:ext uri="{FF2B5EF4-FFF2-40B4-BE49-F238E27FC236}">
                  <a16:creationId xmlns:a16="http://schemas.microsoft.com/office/drawing/2014/main" id="{80728942-AACB-5496-E4D9-C94B898708B8}"/>
                </a:ext>
              </a:extLst>
            </p:cNvPr>
            <p:cNvGrpSpPr/>
            <p:nvPr/>
          </p:nvGrpSpPr>
          <p:grpSpPr>
            <a:xfrm>
              <a:off x="8175811" y="5264294"/>
              <a:ext cx="363329" cy="468674"/>
              <a:chOff x="7858126" y="4763131"/>
              <a:chExt cx="645715" cy="971522"/>
            </a:xfrm>
          </p:grpSpPr>
          <p:sp>
            <p:nvSpPr>
              <p:cNvPr id="1901" name="Freeform 1133">
                <a:extLst>
                  <a:ext uri="{FF2B5EF4-FFF2-40B4-BE49-F238E27FC236}">
                    <a16:creationId xmlns:a16="http://schemas.microsoft.com/office/drawing/2014/main" id="{927E0BA4-0B78-47D0-9F1A-A9222730EFCA}"/>
                  </a:ext>
                </a:extLst>
              </p:cNvPr>
              <p:cNvSpPr/>
              <p:nvPr/>
            </p:nvSpPr>
            <p:spPr>
              <a:xfrm>
                <a:off x="7862431" y="5016500"/>
                <a:ext cx="525317" cy="717550"/>
              </a:xfrm>
              <a:custGeom>
                <a:avLst/>
                <a:gdLst>
                  <a:gd name="csX0" fmla="*/ 0 w 525317"/>
                  <a:gd name="csY0" fmla="*/ 0 h 717550"/>
                  <a:gd name="csX1" fmla="*/ 525317 w 525317"/>
                  <a:gd name="csY1" fmla="*/ 0 h 717550"/>
                  <a:gd name="csX2" fmla="*/ 525317 w 525317"/>
                  <a:gd name="csY2" fmla="*/ 717550 h 717550"/>
                  <a:gd name="csX3" fmla="*/ 0 w 525317"/>
                  <a:gd name="csY3" fmla="*/ 717550 h 717550"/>
                </a:gdLst>
                <a:ahLst/>
                <a:cxnLst>
                  <a:cxn ang="0">
                    <a:pos x="csX0" y="csY0"/>
                  </a:cxn>
                  <a:cxn ang="0">
                    <a:pos x="csX1" y="csY1"/>
                  </a:cxn>
                  <a:cxn ang="0">
                    <a:pos x="csX2" y="csY2"/>
                  </a:cxn>
                  <a:cxn ang="0">
                    <a:pos x="csX3" y="csY3"/>
                  </a:cxn>
                </a:cxnLst>
                <a:rect l="l" t="t" r="r" b="b"/>
                <a:pathLst>
                  <a:path w="525317" h="717550">
                    <a:moveTo>
                      <a:pt x="0" y="0"/>
                    </a:moveTo>
                    <a:lnTo>
                      <a:pt x="525317" y="0"/>
                    </a:lnTo>
                    <a:lnTo>
                      <a:pt x="525317" y="717550"/>
                    </a:lnTo>
                    <a:lnTo>
                      <a:pt x="0" y="717550"/>
                    </a:lnTo>
                    <a:close/>
                  </a:path>
                </a:pathLst>
              </a:custGeom>
              <a:solidFill>
                <a:srgbClr val="DFDCCE"/>
              </a:solidFill>
              <a:ln w="3175">
                <a:noFill/>
                <a:round/>
                <a:headEnd/>
                <a:tailEnd/>
              </a:ln>
            </p:spPr>
            <p:txBody>
              <a:bodyPr wrap="square">
                <a:noAutofit/>
              </a:bodyPr>
              <a:lstStyle/>
              <a:p>
                <a:endParaRPr lang="en-US"/>
              </a:p>
            </p:txBody>
          </p:sp>
          <p:sp>
            <p:nvSpPr>
              <p:cNvPr id="1902" name="Freeform 1139">
                <a:extLst>
                  <a:ext uri="{FF2B5EF4-FFF2-40B4-BE49-F238E27FC236}">
                    <a16:creationId xmlns:a16="http://schemas.microsoft.com/office/drawing/2014/main" id="{A9F15A96-9BC1-CDAF-543E-974F466F21CD}"/>
                  </a:ext>
                </a:extLst>
              </p:cNvPr>
              <p:cNvSpPr/>
              <p:nvPr/>
            </p:nvSpPr>
            <p:spPr>
              <a:xfrm>
                <a:off x="8147999" y="5015369"/>
                <a:ext cx="239749" cy="712655"/>
              </a:xfrm>
              <a:custGeom>
                <a:avLst/>
                <a:gdLst>
                  <a:gd name="csX0" fmla="*/ 0 w 239749"/>
                  <a:gd name="csY0" fmla="*/ 0 h 712655"/>
                  <a:gd name="csX1" fmla="*/ 239749 w 239749"/>
                  <a:gd name="csY1" fmla="*/ 0 h 712655"/>
                  <a:gd name="csX2" fmla="*/ 239749 w 239749"/>
                  <a:gd name="csY2" fmla="*/ 712655 h 712655"/>
                  <a:gd name="csX3" fmla="*/ 70142 w 239749"/>
                  <a:gd name="csY3" fmla="*/ 712655 h 712655"/>
                  <a:gd name="csX4" fmla="*/ 30801 w 239749"/>
                  <a:gd name="csY4" fmla="*/ 696456 h 712655"/>
                  <a:gd name="csX5" fmla="*/ 2226 w 239749"/>
                  <a:gd name="csY5" fmla="*/ 667881 h 712655"/>
                  <a:gd name="csX6" fmla="*/ 0 w 239749"/>
                  <a:gd name="csY6" fmla="*/ 666736 h 7126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9749" h="712655">
                    <a:moveTo>
                      <a:pt x="0" y="0"/>
                    </a:moveTo>
                    <a:lnTo>
                      <a:pt x="239749" y="0"/>
                    </a:lnTo>
                    <a:lnTo>
                      <a:pt x="239749" y="712655"/>
                    </a:lnTo>
                    <a:lnTo>
                      <a:pt x="70142" y="712655"/>
                    </a:lnTo>
                    <a:lnTo>
                      <a:pt x="30801" y="696456"/>
                    </a:lnTo>
                    <a:lnTo>
                      <a:pt x="2226" y="667881"/>
                    </a:lnTo>
                    <a:lnTo>
                      <a:pt x="0" y="666736"/>
                    </a:lnTo>
                    <a:close/>
                  </a:path>
                </a:pathLst>
              </a:custGeom>
              <a:solidFill>
                <a:schemeClr val="accent4"/>
              </a:solidFill>
              <a:ln w="1002" cap="flat">
                <a:noFill/>
                <a:prstDash val="solid"/>
                <a:miter/>
              </a:ln>
            </p:spPr>
            <p:txBody>
              <a:bodyPr wrap="square">
                <a:noAutofit/>
              </a:bodyPr>
              <a:lstStyle/>
              <a:p>
                <a:endParaRPr lang="en-US"/>
              </a:p>
            </p:txBody>
          </p:sp>
          <p:sp>
            <p:nvSpPr>
              <p:cNvPr id="1903" name="Freeform 1123">
                <a:extLst>
                  <a:ext uri="{FF2B5EF4-FFF2-40B4-BE49-F238E27FC236}">
                    <a16:creationId xmlns:a16="http://schemas.microsoft.com/office/drawing/2014/main" id="{26E794B9-E65F-7D2A-06B7-0DD4CA90D687}"/>
                  </a:ext>
                </a:extLst>
              </p:cNvPr>
              <p:cNvSpPr/>
              <p:nvPr/>
            </p:nvSpPr>
            <p:spPr>
              <a:xfrm>
                <a:off x="8141382" y="5008760"/>
                <a:ext cx="246366" cy="725893"/>
              </a:xfrm>
              <a:custGeom>
                <a:avLst/>
                <a:gdLst>
                  <a:gd name="csX0" fmla="*/ 43283 w 119122"/>
                  <a:gd name="csY0" fmla="*/ 0 h 350982"/>
                  <a:gd name="csX1" fmla="*/ 119122 w 119122"/>
                  <a:gd name="csY1" fmla="*/ 0 h 350982"/>
                  <a:gd name="csX2" fmla="*/ 119122 w 119122"/>
                  <a:gd name="csY2" fmla="*/ 6401 h 350982"/>
                  <a:gd name="csX3" fmla="*/ 43273 w 119122"/>
                  <a:gd name="csY3" fmla="*/ 6401 h 350982"/>
                  <a:gd name="csX4" fmla="*/ 6407 w 119122"/>
                  <a:gd name="csY4" fmla="*/ 43233 h 350982"/>
                  <a:gd name="csX5" fmla="*/ 6407 w 119122"/>
                  <a:gd name="csY5" fmla="*/ 307729 h 350982"/>
                  <a:gd name="csX6" fmla="*/ 43273 w 119122"/>
                  <a:gd name="csY6" fmla="*/ 344561 h 350982"/>
                  <a:gd name="csX7" fmla="*/ 119122 w 119122"/>
                  <a:gd name="csY7" fmla="*/ 344561 h 350982"/>
                  <a:gd name="csX8" fmla="*/ 119122 w 119122"/>
                  <a:gd name="csY8" fmla="*/ 350982 h 350982"/>
                  <a:gd name="csX9" fmla="*/ 43283 w 119122"/>
                  <a:gd name="csY9" fmla="*/ 350982 h 350982"/>
                  <a:gd name="csX10" fmla="*/ 0 w 119122"/>
                  <a:gd name="csY10" fmla="*/ 307739 h 350982"/>
                  <a:gd name="csX11" fmla="*/ 0 w 119122"/>
                  <a:gd name="csY11" fmla="*/ 43243 h 350982"/>
                  <a:gd name="csX12" fmla="*/ 43283 w 119122"/>
                  <a:gd name="csY12" fmla="*/ 0 h 3509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9122" h="350982">
                    <a:moveTo>
                      <a:pt x="43283" y="0"/>
                    </a:moveTo>
                    <a:lnTo>
                      <a:pt x="119122" y="0"/>
                    </a:lnTo>
                    <a:lnTo>
                      <a:pt x="119122" y="6401"/>
                    </a:lnTo>
                    <a:lnTo>
                      <a:pt x="43273" y="6401"/>
                    </a:lnTo>
                    <a:cubicBezTo>
                      <a:pt x="22940" y="6401"/>
                      <a:pt x="6407" y="22929"/>
                      <a:pt x="6407" y="43233"/>
                    </a:cubicBezTo>
                    <a:lnTo>
                      <a:pt x="6407" y="307729"/>
                    </a:lnTo>
                    <a:cubicBezTo>
                      <a:pt x="6407" y="328044"/>
                      <a:pt x="22950" y="344561"/>
                      <a:pt x="43273" y="344561"/>
                    </a:cubicBezTo>
                    <a:lnTo>
                      <a:pt x="119122" y="344561"/>
                    </a:lnTo>
                    <a:lnTo>
                      <a:pt x="119122" y="350982"/>
                    </a:lnTo>
                    <a:lnTo>
                      <a:pt x="43283" y="350982"/>
                    </a:lnTo>
                    <a:cubicBezTo>
                      <a:pt x="19411" y="350982"/>
                      <a:pt x="0" y="331580"/>
                      <a:pt x="0" y="307739"/>
                    </a:cubicBezTo>
                    <a:lnTo>
                      <a:pt x="0" y="43243"/>
                    </a:lnTo>
                    <a:cubicBezTo>
                      <a:pt x="0" y="19393"/>
                      <a:pt x="19421" y="0"/>
                      <a:pt x="43283" y="0"/>
                    </a:cubicBezTo>
                    <a:close/>
                  </a:path>
                </a:pathLst>
              </a:custGeom>
              <a:solidFill>
                <a:schemeClr val="accent4">
                  <a:lumMod val="75000"/>
                </a:schemeClr>
              </a:solidFill>
              <a:ln w="1002" cap="flat">
                <a:noFill/>
                <a:prstDash val="solid"/>
                <a:miter/>
              </a:ln>
            </p:spPr>
            <p:txBody>
              <a:bodyPr wrap="square">
                <a:noAutofit/>
              </a:bodyPr>
              <a:lstStyle/>
              <a:p>
                <a:endParaRPr lang="en-US"/>
              </a:p>
            </p:txBody>
          </p:sp>
          <p:sp>
            <p:nvSpPr>
              <p:cNvPr id="1904" name="Freeform 1118">
                <a:extLst>
                  <a:ext uri="{FF2B5EF4-FFF2-40B4-BE49-F238E27FC236}">
                    <a16:creationId xmlns:a16="http://schemas.microsoft.com/office/drawing/2014/main" id="{60363663-BCD8-FF7A-C4B3-3A188B752F60}"/>
                  </a:ext>
                </a:extLst>
              </p:cNvPr>
              <p:cNvSpPr/>
              <p:nvPr/>
            </p:nvSpPr>
            <p:spPr>
              <a:xfrm>
                <a:off x="8196479" y="5065088"/>
                <a:ext cx="191269" cy="596640"/>
              </a:xfrm>
              <a:custGeom>
                <a:avLst/>
                <a:gdLst>
                  <a:gd name="csX0" fmla="*/ 0 w 92482"/>
                  <a:gd name="csY0" fmla="*/ 0 h 288486"/>
                  <a:gd name="csX1" fmla="*/ 92482 w 92482"/>
                  <a:gd name="csY1" fmla="*/ 0 h 288486"/>
                  <a:gd name="csX2" fmla="*/ 92482 w 92482"/>
                  <a:gd name="csY2" fmla="*/ 288486 h 288486"/>
                  <a:gd name="csX3" fmla="*/ 0 w 92482"/>
                  <a:gd name="csY3" fmla="*/ 288486 h 288486"/>
                </a:gdLst>
                <a:ahLst/>
                <a:cxnLst>
                  <a:cxn ang="0">
                    <a:pos x="csX0" y="csY0"/>
                  </a:cxn>
                  <a:cxn ang="0">
                    <a:pos x="csX1" y="csY1"/>
                  </a:cxn>
                  <a:cxn ang="0">
                    <a:pos x="csX2" y="csY2"/>
                  </a:cxn>
                  <a:cxn ang="0">
                    <a:pos x="csX3" y="csY3"/>
                  </a:cxn>
                </a:cxnLst>
                <a:rect l="l" t="t" r="r" b="b"/>
                <a:pathLst>
                  <a:path w="92482" h="288486">
                    <a:moveTo>
                      <a:pt x="0" y="0"/>
                    </a:moveTo>
                    <a:lnTo>
                      <a:pt x="92482" y="0"/>
                    </a:lnTo>
                    <a:lnTo>
                      <a:pt x="92482" y="288486"/>
                    </a:lnTo>
                    <a:lnTo>
                      <a:pt x="0" y="288486"/>
                    </a:lnTo>
                    <a:close/>
                  </a:path>
                </a:pathLst>
              </a:custGeom>
              <a:solidFill>
                <a:srgbClr val="FFFFFF">
                  <a:alpha val="20000"/>
                </a:srgbClr>
              </a:solidFill>
              <a:ln w="1002" cap="flat">
                <a:noFill/>
                <a:prstDash val="solid"/>
                <a:miter/>
              </a:ln>
            </p:spPr>
            <p:txBody>
              <a:bodyPr wrap="square">
                <a:noAutofit/>
              </a:bodyPr>
              <a:lstStyle/>
              <a:p>
                <a:endParaRPr lang="en-US"/>
              </a:p>
            </p:txBody>
          </p:sp>
          <p:sp>
            <p:nvSpPr>
              <p:cNvPr id="1905" name="Freeform 1119">
                <a:extLst>
                  <a:ext uri="{FF2B5EF4-FFF2-40B4-BE49-F238E27FC236}">
                    <a16:creationId xmlns:a16="http://schemas.microsoft.com/office/drawing/2014/main" id="{B6130F13-DE20-B92E-C5BC-FDD993C13908}"/>
                  </a:ext>
                </a:extLst>
              </p:cNvPr>
              <p:cNvSpPr/>
              <p:nvPr/>
            </p:nvSpPr>
            <p:spPr>
              <a:xfrm>
                <a:off x="8313889" y="5425975"/>
                <a:ext cx="73861" cy="179820"/>
              </a:xfrm>
              <a:custGeom>
                <a:avLst/>
                <a:gdLst>
                  <a:gd name="csX0" fmla="*/ 33688 w 35713"/>
                  <a:gd name="csY0" fmla="*/ 0 h 86946"/>
                  <a:gd name="csX1" fmla="*/ 35713 w 35713"/>
                  <a:gd name="csY1" fmla="*/ 1083 h 86946"/>
                  <a:gd name="csX2" fmla="*/ 35713 w 35713"/>
                  <a:gd name="csY2" fmla="*/ 85864 h 86946"/>
                  <a:gd name="csX3" fmla="*/ 33688 w 35713"/>
                  <a:gd name="csY3" fmla="*/ 86946 h 86946"/>
                  <a:gd name="csX4" fmla="*/ 0 w 35713"/>
                  <a:gd name="csY4" fmla="*/ 43473 h 86946"/>
                  <a:gd name="csX5" fmla="*/ 33688 w 35713"/>
                  <a:gd name="csY5" fmla="*/ 0 h 86946"/>
                </a:gdLst>
                <a:ahLst/>
                <a:cxnLst>
                  <a:cxn ang="0">
                    <a:pos x="csX0" y="csY0"/>
                  </a:cxn>
                  <a:cxn ang="0">
                    <a:pos x="csX1" y="csY1"/>
                  </a:cxn>
                  <a:cxn ang="0">
                    <a:pos x="csX2" y="csY2"/>
                  </a:cxn>
                  <a:cxn ang="0">
                    <a:pos x="csX3" y="csY3"/>
                  </a:cxn>
                  <a:cxn ang="0">
                    <a:pos x="csX4" y="csY4"/>
                  </a:cxn>
                  <a:cxn ang="0">
                    <a:pos x="csX5" y="csY5"/>
                  </a:cxn>
                </a:cxnLst>
                <a:rect l="l" t="t" r="r" b="b"/>
                <a:pathLst>
                  <a:path w="35713" h="86946">
                    <a:moveTo>
                      <a:pt x="33688" y="0"/>
                    </a:moveTo>
                    <a:lnTo>
                      <a:pt x="35713" y="1083"/>
                    </a:lnTo>
                    <a:lnTo>
                      <a:pt x="35713" y="85864"/>
                    </a:lnTo>
                    <a:lnTo>
                      <a:pt x="33688" y="86946"/>
                    </a:lnTo>
                    <a:cubicBezTo>
                      <a:pt x="15083" y="86946"/>
                      <a:pt x="0" y="67482"/>
                      <a:pt x="0" y="43473"/>
                    </a:cubicBezTo>
                    <a:cubicBezTo>
                      <a:pt x="0" y="19464"/>
                      <a:pt x="15083" y="0"/>
                      <a:pt x="33688" y="0"/>
                    </a:cubicBezTo>
                    <a:close/>
                  </a:path>
                </a:pathLst>
              </a:custGeom>
              <a:solidFill>
                <a:srgbClr val="A3968B"/>
              </a:solidFill>
              <a:ln w="1002" cap="flat">
                <a:noFill/>
                <a:prstDash val="solid"/>
                <a:miter/>
              </a:ln>
            </p:spPr>
            <p:txBody>
              <a:bodyPr wrap="square">
                <a:noAutofit/>
              </a:bodyPr>
              <a:lstStyle/>
              <a:p>
                <a:endParaRPr lang="en-US"/>
              </a:p>
            </p:txBody>
          </p:sp>
          <p:sp>
            <p:nvSpPr>
              <p:cNvPr id="1906" name="Freeform 1136">
                <a:extLst>
                  <a:ext uri="{FF2B5EF4-FFF2-40B4-BE49-F238E27FC236}">
                    <a16:creationId xmlns:a16="http://schemas.microsoft.com/office/drawing/2014/main" id="{4AE74F02-2DDC-B209-8853-4576046F23EE}"/>
                  </a:ext>
                </a:extLst>
              </p:cNvPr>
              <p:cNvSpPr/>
              <p:nvPr/>
            </p:nvSpPr>
            <p:spPr>
              <a:xfrm>
                <a:off x="7862431" y="5015369"/>
                <a:ext cx="239119" cy="712655"/>
              </a:xfrm>
              <a:custGeom>
                <a:avLst/>
                <a:gdLst>
                  <a:gd name="csX0" fmla="*/ 0 w 239119"/>
                  <a:gd name="csY0" fmla="*/ 0 h 712655"/>
                  <a:gd name="csX1" fmla="*/ 239119 w 239119"/>
                  <a:gd name="csY1" fmla="*/ 0 h 712655"/>
                  <a:gd name="csX2" fmla="*/ 239119 w 239119"/>
                  <a:gd name="csY2" fmla="*/ 653406 h 712655"/>
                  <a:gd name="csX3" fmla="*/ 202069 w 239119"/>
                  <a:gd name="csY3" fmla="*/ 702806 h 712655"/>
                  <a:gd name="csX4" fmla="*/ 157619 w 239119"/>
                  <a:gd name="csY4" fmla="*/ 712331 h 712655"/>
                  <a:gd name="csX5" fmla="*/ 157156 w 239119"/>
                  <a:gd name="csY5" fmla="*/ 712655 h 712655"/>
                  <a:gd name="csX6" fmla="*/ 0 w 239119"/>
                  <a:gd name="csY6" fmla="*/ 712655 h 7126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9119" h="712655">
                    <a:moveTo>
                      <a:pt x="0" y="0"/>
                    </a:moveTo>
                    <a:lnTo>
                      <a:pt x="239119" y="0"/>
                    </a:lnTo>
                    <a:lnTo>
                      <a:pt x="239119" y="653406"/>
                    </a:lnTo>
                    <a:lnTo>
                      <a:pt x="202069" y="702806"/>
                    </a:lnTo>
                    <a:lnTo>
                      <a:pt x="157619" y="712331"/>
                    </a:lnTo>
                    <a:lnTo>
                      <a:pt x="157156" y="712655"/>
                    </a:lnTo>
                    <a:lnTo>
                      <a:pt x="0" y="712655"/>
                    </a:lnTo>
                    <a:close/>
                  </a:path>
                </a:pathLst>
              </a:custGeom>
              <a:solidFill>
                <a:schemeClr val="accent4"/>
              </a:solidFill>
              <a:ln w="1002" cap="flat">
                <a:noFill/>
                <a:prstDash val="solid"/>
                <a:miter/>
              </a:ln>
            </p:spPr>
            <p:txBody>
              <a:bodyPr wrap="square">
                <a:noAutofit/>
              </a:bodyPr>
              <a:lstStyle/>
              <a:p>
                <a:endParaRPr lang="en-US"/>
              </a:p>
            </p:txBody>
          </p:sp>
          <p:sp>
            <p:nvSpPr>
              <p:cNvPr id="1907" name="Freeform 1115">
                <a:extLst>
                  <a:ext uri="{FF2B5EF4-FFF2-40B4-BE49-F238E27FC236}">
                    <a16:creationId xmlns:a16="http://schemas.microsoft.com/office/drawing/2014/main" id="{FCAC6CC6-B089-A88F-A0E1-A9D8E5C22D8A}"/>
                  </a:ext>
                </a:extLst>
              </p:cNvPr>
              <p:cNvSpPr/>
              <p:nvPr/>
            </p:nvSpPr>
            <p:spPr>
              <a:xfrm>
                <a:off x="7862431" y="5008760"/>
                <a:ext cx="245753" cy="725893"/>
              </a:xfrm>
              <a:custGeom>
                <a:avLst/>
                <a:gdLst>
                  <a:gd name="csX0" fmla="*/ 0 w 118826"/>
                  <a:gd name="csY0" fmla="*/ 0 h 350982"/>
                  <a:gd name="csX1" fmla="*/ 75542 w 118826"/>
                  <a:gd name="csY1" fmla="*/ 0 h 350982"/>
                  <a:gd name="csX2" fmla="*/ 118826 w 118826"/>
                  <a:gd name="csY2" fmla="*/ 43243 h 350982"/>
                  <a:gd name="csX3" fmla="*/ 118826 w 118826"/>
                  <a:gd name="csY3" fmla="*/ 307739 h 350982"/>
                  <a:gd name="csX4" fmla="*/ 75542 w 118826"/>
                  <a:gd name="csY4" fmla="*/ 350982 h 350982"/>
                  <a:gd name="csX5" fmla="*/ 0 w 118826"/>
                  <a:gd name="csY5" fmla="*/ 350982 h 350982"/>
                  <a:gd name="csX6" fmla="*/ 0 w 118826"/>
                  <a:gd name="csY6" fmla="*/ 344561 h 350982"/>
                  <a:gd name="csX7" fmla="*/ 75532 w 118826"/>
                  <a:gd name="csY7" fmla="*/ 344561 h 350982"/>
                  <a:gd name="csX8" fmla="*/ 112399 w 118826"/>
                  <a:gd name="csY8" fmla="*/ 307729 h 350982"/>
                  <a:gd name="csX9" fmla="*/ 112399 w 118826"/>
                  <a:gd name="csY9" fmla="*/ 43233 h 350982"/>
                  <a:gd name="csX10" fmla="*/ 75532 w 118826"/>
                  <a:gd name="csY10" fmla="*/ 6401 h 350982"/>
                  <a:gd name="csX11" fmla="*/ 0 w 118826"/>
                  <a:gd name="csY11" fmla="*/ 6401 h 3509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8826" h="350982">
                    <a:moveTo>
                      <a:pt x="0" y="0"/>
                    </a:moveTo>
                    <a:lnTo>
                      <a:pt x="75542" y="0"/>
                    </a:lnTo>
                    <a:cubicBezTo>
                      <a:pt x="99415" y="0"/>
                      <a:pt x="118826" y="19403"/>
                      <a:pt x="118826" y="43243"/>
                    </a:cubicBezTo>
                    <a:lnTo>
                      <a:pt x="118826" y="307739"/>
                    </a:lnTo>
                    <a:cubicBezTo>
                      <a:pt x="118826" y="331590"/>
                      <a:pt x="99405" y="350982"/>
                      <a:pt x="75542" y="350982"/>
                    </a:cubicBezTo>
                    <a:lnTo>
                      <a:pt x="0" y="350982"/>
                    </a:lnTo>
                    <a:lnTo>
                      <a:pt x="0" y="344561"/>
                    </a:lnTo>
                    <a:lnTo>
                      <a:pt x="75532" y="344561"/>
                    </a:lnTo>
                    <a:cubicBezTo>
                      <a:pt x="95866" y="344561"/>
                      <a:pt x="112399" y="328034"/>
                      <a:pt x="112399" y="307729"/>
                    </a:cubicBezTo>
                    <a:lnTo>
                      <a:pt x="112399" y="43233"/>
                    </a:lnTo>
                    <a:cubicBezTo>
                      <a:pt x="112399" y="22919"/>
                      <a:pt x="95856" y="6401"/>
                      <a:pt x="75532" y="6401"/>
                    </a:cubicBezTo>
                    <a:lnTo>
                      <a:pt x="0" y="6401"/>
                    </a:lnTo>
                    <a:close/>
                  </a:path>
                </a:pathLst>
              </a:custGeom>
              <a:solidFill>
                <a:schemeClr val="accent4">
                  <a:lumMod val="75000"/>
                </a:schemeClr>
              </a:solidFill>
              <a:ln w="1002" cap="flat">
                <a:noFill/>
                <a:prstDash val="solid"/>
                <a:miter/>
              </a:ln>
            </p:spPr>
            <p:txBody>
              <a:bodyPr wrap="square">
                <a:noAutofit/>
              </a:bodyPr>
              <a:lstStyle/>
              <a:p>
                <a:endParaRPr lang="en-US"/>
              </a:p>
            </p:txBody>
          </p:sp>
          <p:sp>
            <p:nvSpPr>
              <p:cNvPr id="1908" name="Freeform 1141">
                <a:extLst>
                  <a:ext uri="{FF2B5EF4-FFF2-40B4-BE49-F238E27FC236}">
                    <a16:creationId xmlns:a16="http://schemas.microsoft.com/office/drawing/2014/main" id="{16840F14-CDB4-5881-FE4C-06462E3159D5}"/>
                  </a:ext>
                </a:extLst>
              </p:cNvPr>
              <p:cNvSpPr/>
              <p:nvPr/>
            </p:nvSpPr>
            <p:spPr>
              <a:xfrm>
                <a:off x="7858126" y="5065088"/>
                <a:ext cx="198239" cy="596640"/>
              </a:xfrm>
              <a:custGeom>
                <a:avLst/>
                <a:gdLst>
                  <a:gd name="csX0" fmla="*/ 0 w 198239"/>
                  <a:gd name="csY0" fmla="*/ 0 h 596640"/>
                  <a:gd name="csX1" fmla="*/ 198239 w 198239"/>
                  <a:gd name="csY1" fmla="*/ 0 h 596640"/>
                  <a:gd name="csX2" fmla="*/ 198239 w 198239"/>
                  <a:gd name="csY2" fmla="*/ 596640 h 596640"/>
                  <a:gd name="csX3" fmla="*/ 0 w 198239"/>
                  <a:gd name="csY3" fmla="*/ 596640 h 596640"/>
                </a:gdLst>
                <a:ahLst/>
                <a:cxnLst>
                  <a:cxn ang="0">
                    <a:pos x="csX0" y="csY0"/>
                  </a:cxn>
                  <a:cxn ang="0">
                    <a:pos x="csX1" y="csY1"/>
                  </a:cxn>
                  <a:cxn ang="0">
                    <a:pos x="csX2" y="csY2"/>
                  </a:cxn>
                  <a:cxn ang="0">
                    <a:pos x="csX3" y="csY3"/>
                  </a:cxn>
                </a:cxnLst>
                <a:rect l="l" t="t" r="r" b="b"/>
                <a:pathLst>
                  <a:path w="198239" h="596640">
                    <a:moveTo>
                      <a:pt x="0" y="0"/>
                    </a:moveTo>
                    <a:lnTo>
                      <a:pt x="198239" y="0"/>
                    </a:lnTo>
                    <a:lnTo>
                      <a:pt x="198239" y="596640"/>
                    </a:lnTo>
                    <a:lnTo>
                      <a:pt x="0" y="596640"/>
                    </a:lnTo>
                    <a:close/>
                  </a:path>
                </a:pathLst>
              </a:custGeom>
              <a:solidFill>
                <a:srgbClr val="FFFFFF">
                  <a:alpha val="20000"/>
                </a:srgbClr>
              </a:solidFill>
              <a:ln w="1002" cap="flat">
                <a:noFill/>
                <a:prstDash val="solid"/>
                <a:miter/>
              </a:ln>
            </p:spPr>
            <p:txBody>
              <a:bodyPr wrap="square">
                <a:noAutofit/>
              </a:bodyPr>
              <a:lstStyle/>
              <a:p>
                <a:endParaRPr lang="en-US"/>
              </a:p>
            </p:txBody>
          </p:sp>
          <p:grpSp>
            <p:nvGrpSpPr>
              <p:cNvPr id="1909" name="Group 1908">
                <a:extLst>
                  <a:ext uri="{FF2B5EF4-FFF2-40B4-BE49-F238E27FC236}">
                    <a16:creationId xmlns:a16="http://schemas.microsoft.com/office/drawing/2014/main" id="{BE21C612-9129-0D6D-D6BA-8DD4E9C23F56}"/>
                  </a:ext>
                </a:extLst>
              </p:cNvPr>
              <p:cNvGrpSpPr/>
              <p:nvPr/>
            </p:nvGrpSpPr>
            <p:grpSpPr>
              <a:xfrm>
                <a:off x="7985427" y="4763131"/>
                <a:ext cx="518414" cy="619050"/>
                <a:chOff x="7985427" y="4737731"/>
                <a:chExt cx="518414" cy="619050"/>
              </a:xfrm>
            </p:grpSpPr>
            <p:grpSp>
              <p:nvGrpSpPr>
                <p:cNvPr id="1912" name="Graphic 1163">
                  <a:extLst>
                    <a:ext uri="{FF2B5EF4-FFF2-40B4-BE49-F238E27FC236}">
                      <a16:creationId xmlns:a16="http://schemas.microsoft.com/office/drawing/2014/main" id="{FBBA2605-CAC1-C169-FAA6-84FC0C904820}"/>
                    </a:ext>
                  </a:extLst>
                </p:cNvPr>
                <p:cNvGrpSpPr/>
                <p:nvPr/>
              </p:nvGrpSpPr>
              <p:grpSpPr>
                <a:xfrm>
                  <a:off x="8057460" y="4737731"/>
                  <a:ext cx="446381" cy="314806"/>
                  <a:chOff x="10021566" y="5093394"/>
                  <a:chExt cx="215833" cy="152214"/>
                </a:xfrm>
                <a:solidFill>
                  <a:schemeClr val="accent3"/>
                </a:solidFill>
              </p:grpSpPr>
              <p:sp>
                <p:nvSpPr>
                  <p:cNvPr id="1915" name="Freeform 1093">
                    <a:extLst>
                      <a:ext uri="{FF2B5EF4-FFF2-40B4-BE49-F238E27FC236}">
                        <a16:creationId xmlns:a16="http://schemas.microsoft.com/office/drawing/2014/main" id="{D7796AEB-2EBB-C38A-A4F7-2358DB965EC4}"/>
                      </a:ext>
                    </a:extLst>
                  </p:cNvPr>
                  <p:cNvSpPr/>
                  <p:nvPr/>
                </p:nvSpPr>
                <p:spPr>
                  <a:xfrm>
                    <a:off x="10070194" y="5093394"/>
                    <a:ext cx="167205" cy="152214"/>
                  </a:xfrm>
                  <a:custGeom>
                    <a:avLst/>
                    <a:gdLst>
                      <a:gd name="csX0" fmla="*/ 232 w 167205"/>
                      <a:gd name="csY0" fmla="*/ 145872 h 152214"/>
                      <a:gd name="csX1" fmla="*/ 5125 w 167205"/>
                      <a:gd name="csY1" fmla="*/ 133110 h 152214"/>
                      <a:gd name="csX2" fmla="*/ 10700 w 167205"/>
                      <a:gd name="csY2" fmla="*/ 120870 h 152214"/>
                      <a:gd name="csX3" fmla="*/ 23684 w 167205"/>
                      <a:gd name="csY3" fmla="*/ 97350 h 152214"/>
                      <a:gd name="csX4" fmla="*/ 39104 w 167205"/>
                      <a:gd name="csY4" fmla="*/ 75293 h 152214"/>
                      <a:gd name="csX5" fmla="*/ 57041 w 167205"/>
                      <a:gd name="csY5" fmla="*/ 55059 h 152214"/>
                      <a:gd name="csX6" fmla="*/ 77545 w 167205"/>
                      <a:gd name="csY6" fmla="*/ 37188 h 152214"/>
                      <a:gd name="csX7" fmla="*/ 100415 w 167205"/>
                      <a:gd name="csY7" fmla="*/ 22103 h 152214"/>
                      <a:gd name="csX8" fmla="*/ 151629 w 167205"/>
                      <a:gd name="csY8" fmla="*/ 537 h 152214"/>
                      <a:gd name="csX9" fmla="*/ 166668 w 167205"/>
                      <a:gd name="csY9" fmla="*/ 8470 h 152214"/>
                      <a:gd name="csX10" fmla="*/ 158728 w 167205"/>
                      <a:gd name="csY10" fmla="*/ 23495 h 152214"/>
                      <a:gd name="csX11" fmla="*/ 155960 w 167205"/>
                      <a:gd name="csY11" fmla="*/ 24006 h 152214"/>
                      <a:gd name="csX12" fmla="*/ 155780 w 167205"/>
                      <a:gd name="csY12" fmla="*/ 24006 h 152214"/>
                      <a:gd name="csX13" fmla="*/ 131055 w 167205"/>
                      <a:gd name="csY13" fmla="*/ 27512 h 152214"/>
                      <a:gd name="csX14" fmla="*/ 107193 w 167205"/>
                      <a:gd name="csY14" fmla="*/ 35466 h 152214"/>
                      <a:gd name="csX15" fmla="*/ 101427 w 167205"/>
                      <a:gd name="csY15" fmla="*/ 38090 h 152214"/>
                      <a:gd name="csX16" fmla="*/ 95833 w 167205"/>
                      <a:gd name="csY16" fmla="*/ 41055 h 152214"/>
                      <a:gd name="csX17" fmla="*/ 93035 w 167205"/>
                      <a:gd name="csY17" fmla="*/ 42558 h 152214"/>
                      <a:gd name="csX18" fmla="*/ 90318 w 167205"/>
                      <a:gd name="csY18" fmla="*/ 44200 h 152214"/>
                      <a:gd name="csX19" fmla="*/ 84914 w 167205"/>
                      <a:gd name="csY19" fmla="*/ 47556 h 152214"/>
                      <a:gd name="csX20" fmla="*/ 64721 w 167205"/>
                      <a:gd name="csY20" fmla="*/ 63162 h 152214"/>
                      <a:gd name="csX21" fmla="*/ 31514 w 167205"/>
                      <a:gd name="csY21" fmla="*/ 102308 h 152214"/>
                      <a:gd name="csX22" fmla="*/ 18881 w 167205"/>
                      <a:gd name="csY22" fmla="*/ 124836 h 152214"/>
                      <a:gd name="csX23" fmla="*/ 13667 w 167205"/>
                      <a:gd name="csY23" fmla="*/ 136636 h 152214"/>
                      <a:gd name="csX24" fmla="*/ 9486 w 167205"/>
                      <a:gd name="csY24" fmla="*/ 148606 h 152214"/>
                      <a:gd name="csX25" fmla="*/ 9446 w 167205"/>
                      <a:gd name="csY25" fmla="*/ 148737 h 152214"/>
                      <a:gd name="csX26" fmla="*/ 3481 w 167205"/>
                      <a:gd name="csY26" fmla="*/ 152022 h 152214"/>
                      <a:gd name="csX27" fmla="*/ 192 w 167205"/>
                      <a:gd name="csY27" fmla="*/ 146062 h 152214"/>
                      <a:gd name="csX28" fmla="*/ 242 w 167205"/>
                      <a:gd name="csY28" fmla="*/ 145902 h 1522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67205" h="152214">
                        <a:moveTo>
                          <a:pt x="232" y="145872"/>
                        </a:moveTo>
                        <a:cubicBezTo>
                          <a:pt x="1726" y="141334"/>
                          <a:pt x="3390" y="137297"/>
                          <a:pt x="5125" y="133110"/>
                        </a:cubicBezTo>
                        <a:cubicBezTo>
                          <a:pt x="6880" y="128973"/>
                          <a:pt x="8734" y="124896"/>
                          <a:pt x="10700" y="120870"/>
                        </a:cubicBezTo>
                        <a:cubicBezTo>
                          <a:pt x="14660" y="112836"/>
                          <a:pt x="18921" y="104943"/>
                          <a:pt x="23684" y="97350"/>
                        </a:cubicBezTo>
                        <a:cubicBezTo>
                          <a:pt x="28386" y="89717"/>
                          <a:pt x="33549" y="82355"/>
                          <a:pt x="39104" y="75293"/>
                        </a:cubicBezTo>
                        <a:cubicBezTo>
                          <a:pt x="44649" y="68211"/>
                          <a:pt x="50584" y="61399"/>
                          <a:pt x="57041" y="55059"/>
                        </a:cubicBezTo>
                        <a:cubicBezTo>
                          <a:pt x="63458" y="48688"/>
                          <a:pt x="70276" y="42678"/>
                          <a:pt x="77545" y="37188"/>
                        </a:cubicBezTo>
                        <a:cubicBezTo>
                          <a:pt x="84834" y="31739"/>
                          <a:pt x="92444" y="26651"/>
                          <a:pt x="100415" y="22103"/>
                        </a:cubicBezTo>
                        <a:cubicBezTo>
                          <a:pt x="116347" y="12938"/>
                          <a:pt x="133652" y="6076"/>
                          <a:pt x="151629" y="537"/>
                        </a:cubicBezTo>
                        <a:cubicBezTo>
                          <a:pt x="157976" y="-1417"/>
                          <a:pt x="164703" y="2129"/>
                          <a:pt x="166668" y="8470"/>
                        </a:cubicBezTo>
                        <a:cubicBezTo>
                          <a:pt x="168624" y="14811"/>
                          <a:pt x="165074" y="21532"/>
                          <a:pt x="158728" y="23495"/>
                        </a:cubicBezTo>
                        <a:cubicBezTo>
                          <a:pt x="157805" y="23776"/>
                          <a:pt x="156883" y="23946"/>
                          <a:pt x="155960" y="24006"/>
                        </a:cubicBezTo>
                        <a:lnTo>
                          <a:pt x="155780" y="24006"/>
                        </a:lnTo>
                        <a:cubicBezTo>
                          <a:pt x="147508" y="24507"/>
                          <a:pt x="139146" y="25449"/>
                          <a:pt x="131055" y="27512"/>
                        </a:cubicBezTo>
                        <a:cubicBezTo>
                          <a:pt x="122874" y="29335"/>
                          <a:pt x="114933" y="32140"/>
                          <a:pt x="107193" y="35466"/>
                        </a:cubicBezTo>
                        <a:lnTo>
                          <a:pt x="101427" y="38090"/>
                        </a:lnTo>
                        <a:cubicBezTo>
                          <a:pt x="99522" y="39012"/>
                          <a:pt x="97698" y="40073"/>
                          <a:pt x="95833" y="41055"/>
                        </a:cubicBezTo>
                        <a:lnTo>
                          <a:pt x="93035" y="42558"/>
                        </a:lnTo>
                        <a:lnTo>
                          <a:pt x="90318" y="44200"/>
                        </a:lnTo>
                        <a:cubicBezTo>
                          <a:pt x="88514" y="45312"/>
                          <a:pt x="86669" y="46364"/>
                          <a:pt x="84914" y="47556"/>
                        </a:cubicBezTo>
                        <a:cubicBezTo>
                          <a:pt x="77856" y="52264"/>
                          <a:pt x="71138" y="57513"/>
                          <a:pt x="64721" y="63162"/>
                        </a:cubicBezTo>
                        <a:cubicBezTo>
                          <a:pt x="52028" y="74592"/>
                          <a:pt x="40889" y="87864"/>
                          <a:pt x="31514" y="102308"/>
                        </a:cubicBezTo>
                        <a:cubicBezTo>
                          <a:pt x="26872" y="109561"/>
                          <a:pt x="22601" y="117063"/>
                          <a:pt x="18881" y="124836"/>
                        </a:cubicBezTo>
                        <a:cubicBezTo>
                          <a:pt x="16996" y="128703"/>
                          <a:pt x="15251" y="132650"/>
                          <a:pt x="13667" y="136636"/>
                        </a:cubicBezTo>
                        <a:cubicBezTo>
                          <a:pt x="12073" y="140573"/>
                          <a:pt x="10599" y="144750"/>
                          <a:pt x="9486" y="148606"/>
                        </a:cubicBezTo>
                        <a:lnTo>
                          <a:pt x="9446" y="148737"/>
                        </a:lnTo>
                        <a:cubicBezTo>
                          <a:pt x="8704" y="151291"/>
                          <a:pt x="6037" y="152764"/>
                          <a:pt x="3481" y="152022"/>
                        </a:cubicBezTo>
                        <a:cubicBezTo>
                          <a:pt x="924" y="151281"/>
                          <a:pt x="-550" y="148616"/>
                          <a:pt x="192" y="146062"/>
                        </a:cubicBezTo>
                        <a:cubicBezTo>
                          <a:pt x="202" y="146012"/>
                          <a:pt x="232" y="145942"/>
                          <a:pt x="242" y="145902"/>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916" name="Freeform 1094">
                    <a:extLst>
                      <a:ext uri="{FF2B5EF4-FFF2-40B4-BE49-F238E27FC236}">
                        <a16:creationId xmlns:a16="http://schemas.microsoft.com/office/drawing/2014/main" id="{F88E1517-19BE-EC3F-39A2-B2E9E1187924}"/>
                      </a:ext>
                    </a:extLst>
                  </p:cNvPr>
                  <p:cNvSpPr/>
                  <p:nvPr/>
                </p:nvSpPr>
                <p:spPr>
                  <a:xfrm>
                    <a:off x="10054004" y="5104534"/>
                    <a:ext cx="109670" cy="133980"/>
                  </a:xfrm>
                  <a:custGeom>
                    <a:avLst/>
                    <a:gdLst>
                      <a:gd name="csX0" fmla="*/ 209 w 109670"/>
                      <a:gd name="csY0" fmla="*/ 127770 h 133980"/>
                      <a:gd name="csX1" fmla="*/ 3578 w 109670"/>
                      <a:gd name="csY1" fmla="*/ 118184 h 133980"/>
                      <a:gd name="csX2" fmla="*/ 7368 w 109670"/>
                      <a:gd name="csY2" fmla="*/ 108959 h 133980"/>
                      <a:gd name="csX3" fmla="*/ 15980 w 109670"/>
                      <a:gd name="csY3" fmla="*/ 91008 h 133980"/>
                      <a:gd name="csX4" fmla="*/ 25957 w 109670"/>
                      <a:gd name="csY4" fmla="*/ 73769 h 133980"/>
                      <a:gd name="csX5" fmla="*/ 37196 w 109670"/>
                      <a:gd name="csY5" fmla="*/ 57251 h 133980"/>
                      <a:gd name="csX6" fmla="*/ 49849 w 109670"/>
                      <a:gd name="csY6" fmla="*/ 41705 h 133980"/>
                      <a:gd name="csX7" fmla="*/ 63806 w 109670"/>
                      <a:gd name="csY7" fmla="*/ 27191 h 133980"/>
                      <a:gd name="csX8" fmla="*/ 95349 w 109670"/>
                      <a:gd name="csY8" fmla="*/ 1618 h 133980"/>
                      <a:gd name="csX9" fmla="*/ 108052 w 109670"/>
                      <a:gd name="csY9" fmla="*/ 3942 h 133980"/>
                      <a:gd name="csX10" fmla="*/ 105726 w 109670"/>
                      <a:gd name="csY10" fmla="*/ 16633 h 133980"/>
                      <a:gd name="csX11" fmla="*/ 104783 w 109670"/>
                      <a:gd name="csY11" fmla="*/ 17204 h 133980"/>
                      <a:gd name="csX12" fmla="*/ 104543 w 109670"/>
                      <a:gd name="csY12" fmla="*/ 17324 h 133980"/>
                      <a:gd name="csX13" fmla="*/ 96301 w 109670"/>
                      <a:gd name="csY13" fmla="*/ 21681 h 133980"/>
                      <a:gd name="csX14" fmla="*/ 92250 w 109670"/>
                      <a:gd name="csY14" fmla="*/ 24025 h 133980"/>
                      <a:gd name="csX15" fmla="*/ 88310 w 109670"/>
                      <a:gd name="csY15" fmla="*/ 26560 h 133980"/>
                      <a:gd name="csX16" fmla="*/ 73140 w 109670"/>
                      <a:gd name="csY16" fmla="*/ 37648 h 133980"/>
                      <a:gd name="csX17" fmla="*/ 69531 w 109670"/>
                      <a:gd name="csY17" fmla="*/ 40684 h 133980"/>
                      <a:gd name="csX18" fmla="*/ 66032 w 109670"/>
                      <a:gd name="csY18" fmla="*/ 43849 h 133980"/>
                      <a:gd name="csX19" fmla="*/ 59204 w 109670"/>
                      <a:gd name="csY19" fmla="*/ 50400 h 133980"/>
                      <a:gd name="csX20" fmla="*/ 46551 w 109670"/>
                      <a:gd name="csY20" fmla="*/ 64534 h 133980"/>
                      <a:gd name="csX21" fmla="*/ 35121 w 109670"/>
                      <a:gd name="csY21" fmla="*/ 79749 h 133980"/>
                      <a:gd name="csX22" fmla="*/ 25044 w 109670"/>
                      <a:gd name="csY22" fmla="*/ 95947 h 133980"/>
                      <a:gd name="csX23" fmla="*/ 16351 w 109670"/>
                      <a:gd name="csY23" fmla="*/ 112935 h 133980"/>
                      <a:gd name="csX24" fmla="*/ 12612 w 109670"/>
                      <a:gd name="csY24" fmla="*/ 121690 h 133980"/>
                      <a:gd name="csX25" fmla="*/ 9453 w 109670"/>
                      <a:gd name="csY25" fmla="*/ 130475 h 133980"/>
                      <a:gd name="csX26" fmla="*/ 9413 w 109670"/>
                      <a:gd name="csY26" fmla="*/ 130605 h 133980"/>
                      <a:gd name="csX27" fmla="*/ 3387 w 109670"/>
                      <a:gd name="csY27" fmla="*/ 133761 h 133980"/>
                      <a:gd name="csX28" fmla="*/ 219 w 109670"/>
                      <a:gd name="csY28" fmla="*/ 127750 h 1339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09670" h="133980">
                        <a:moveTo>
                          <a:pt x="209" y="127770"/>
                        </a:moveTo>
                        <a:cubicBezTo>
                          <a:pt x="1262" y="124365"/>
                          <a:pt x="2395" y="121340"/>
                          <a:pt x="3578" y="118184"/>
                        </a:cubicBezTo>
                        <a:cubicBezTo>
                          <a:pt x="4781" y="115079"/>
                          <a:pt x="6024" y="111994"/>
                          <a:pt x="7368" y="108959"/>
                        </a:cubicBezTo>
                        <a:cubicBezTo>
                          <a:pt x="10035" y="102878"/>
                          <a:pt x="12872" y="96878"/>
                          <a:pt x="15980" y="91008"/>
                        </a:cubicBezTo>
                        <a:cubicBezTo>
                          <a:pt x="19069" y="85129"/>
                          <a:pt x="22407" y="79389"/>
                          <a:pt x="25957" y="73769"/>
                        </a:cubicBezTo>
                        <a:cubicBezTo>
                          <a:pt x="29476" y="68130"/>
                          <a:pt x="33236" y="62621"/>
                          <a:pt x="37196" y="57251"/>
                        </a:cubicBezTo>
                        <a:cubicBezTo>
                          <a:pt x="41197" y="51912"/>
                          <a:pt x="45428" y="46734"/>
                          <a:pt x="49849" y="41705"/>
                        </a:cubicBezTo>
                        <a:cubicBezTo>
                          <a:pt x="54321" y="36717"/>
                          <a:pt x="58933" y="31849"/>
                          <a:pt x="63806" y="27191"/>
                        </a:cubicBezTo>
                        <a:cubicBezTo>
                          <a:pt x="73491" y="17835"/>
                          <a:pt x="84109" y="9371"/>
                          <a:pt x="95349" y="1618"/>
                        </a:cubicBezTo>
                        <a:cubicBezTo>
                          <a:pt x="99499" y="-1247"/>
                          <a:pt x="105194" y="-206"/>
                          <a:pt x="108052" y="3942"/>
                        </a:cubicBezTo>
                        <a:cubicBezTo>
                          <a:pt x="110919" y="8088"/>
                          <a:pt x="109877" y="13778"/>
                          <a:pt x="105726" y="16633"/>
                        </a:cubicBezTo>
                        <a:cubicBezTo>
                          <a:pt x="105415" y="16843"/>
                          <a:pt x="105104" y="17034"/>
                          <a:pt x="104783" y="17204"/>
                        </a:cubicBezTo>
                        <a:lnTo>
                          <a:pt x="104543" y="17324"/>
                        </a:lnTo>
                        <a:cubicBezTo>
                          <a:pt x="101785" y="18746"/>
                          <a:pt x="98978" y="20109"/>
                          <a:pt x="96301" y="21681"/>
                        </a:cubicBezTo>
                        <a:lnTo>
                          <a:pt x="92250" y="24025"/>
                        </a:lnTo>
                        <a:cubicBezTo>
                          <a:pt x="90907" y="24827"/>
                          <a:pt x="89634" y="25718"/>
                          <a:pt x="88310" y="26560"/>
                        </a:cubicBezTo>
                        <a:cubicBezTo>
                          <a:pt x="83056" y="29945"/>
                          <a:pt x="77993" y="33662"/>
                          <a:pt x="73140" y="37648"/>
                        </a:cubicBezTo>
                        <a:lnTo>
                          <a:pt x="69531" y="40684"/>
                        </a:lnTo>
                        <a:cubicBezTo>
                          <a:pt x="68338" y="41705"/>
                          <a:pt x="67195" y="42797"/>
                          <a:pt x="66032" y="43849"/>
                        </a:cubicBezTo>
                        <a:cubicBezTo>
                          <a:pt x="63675" y="45942"/>
                          <a:pt x="61460" y="48186"/>
                          <a:pt x="59204" y="50400"/>
                        </a:cubicBezTo>
                        <a:cubicBezTo>
                          <a:pt x="54812" y="54938"/>
                          <a:pt x="50591" y="59646"/>
                          <a:pt x="46551" y="64534"/>
                        </a:cubicBezTo>
                        <a:cubicBezTo>
                          <a:pt x="42550" y="69452"/>
                          <a:pt x="38730" y="74521"/>
                          <a:pt x="35121" y="79749"/>
                        </a:cubicBezTo>
                        <a:cubicBezTo>
                          <a:pt x="31521" y="84988"/>
                          <a:pt x="28182" y="90417"/>
                          <a:pt x="25044" y="95947"/>
                        </a:cubicBezTo>
                        <a:cubicBezTo>
                          <a:pt x="21916" y="101486"/>
                          <a:pt x="18948" y="107136"/>
                          <a:pt x="16351" y="112935"/>
                        </a:cubicBezTo>
                        <a:cubicBezTo>
                          <a:pt x="15028" y="115830"/>
                          <a:pt x="13795" y="118755"/>
                          <a:pt x="12612" y="121690"/>
                        </a:cubicBezTo>
                        <a:cubicBezTo>
                          <a:pt x="11439" y="124595"/>
                          <a:pt x="10326" y="127670"/>
                          <a:pt x="9453" y="130475"/>
                        </a:cubicBezTo>
                        <a:lnTo>
                          <a:pt x="9413" y="130605"/>
                        </a:lnTo>
                        <a:cubicBezTo>
                          <a:pt x="8621" y="133140"/>
                          <a:pt x="5924" y="134552"/>
                          <a:pt x="3387" y="133761"/>
                        </a:cubicBezTo>
                        <a:cubicBezTo>
                          <a:pt x="851" y="132969"/>
                          <a:pt x="-573" y="130285"/>
                          <a:pt x="219" y="127750"/>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917" name="Freeform 1095">
                    <a:extLst>
                      <a:ext uri="{FF2B5EF4-FFF2-40B4-BE49-F238E27FC236}">
                        <a16:creationId xmlns:a16="http://schemas.microsoft.com/office/drawing/2014/main" id="{D4DA10E2-FA9F-0793-F9E4-7485FD151ABB}"/>
                      </a:ext>
                    </a:extLst>
                  </p:cNvPr>
                  <p:cNvSpPr/>
                  <p:nvPr/>
                </p:nvSpPr>
                <p:spPr>
                  <a:xfrm>
                    <a:off x="10037796" y="5112101"/>
                    <a:ext cx="87945" cy="119493"/>
                  </a:xfrm>
                  <a:custGeom>
                    <a:avLst/>
                    <a:gdLst>
                      <a:gd name="csX0" fmla="*/ 104 w 87945"/>
                      <a:gd name="csY0" fmla="*/ 113653 h 119493"/>
                      <a:gd name="csX1" fmla="*/ 1167 w 87945"/>
                      <a:gd name="csY1" fmla="*/ 109395 h 119493"/>
                      <a:gd name="csX2" fmla="*/ 2330 w 87945"/>
                      <a:gd name="csY2" fmla="*/ 105329 h 119493"/>
                      <a:gd name="csX3" fmla="*/ 4947 w 87945"/>
                      <a:gd name="csY3" fmla="*/ 97345 h 119493"/>
                      <a:gd name="csX4" fmla="*/ 11244 w 87945"/>
                      <a:gd name="csY4" fmla="*/ 81859 h 119493"/>
                      <a:gd name="csX5" fmla="*/ 18763 w 87945"/>
                      <a:gd name="csY5" fmla="*/ 66924 h 119493"/>
                      <a:gd name="csX6" fmla="*/ 22924 w 87945"/>
                      <a:gd name="csY6" fmla="*/ 59662 h 119493"/>
                      <a:gd name="csX7" fmla="*/ 27436 w 87945"/>
                      <a:gd name="csY7" fmla="*/ 52600 h 119493"/>
                      <a:gd name="csX8" fmla="*/ 48160 w 87945"/>
                      <a:gd name="csY8" fmla="*/ 26145 h 119493"/>
                      <a:gd name="csX9" fmla="*/ 59911 w 87945"/>
                      <a:gd name="csY9" fmla="*/ 13964 h 119493"/>
                      <a:gd name="csX10" fmla="*/ 72484 w 87945"/>
                      <a:gd name="csY10" fmla="*/ 2485 h 119493"/>
                      <a:gd name="csX11" fmla="*/ 85458 w 87945"/>
                      <a:gd name="csY11" fmla="*/ 2896 h 119493"/>
                      <a:gd name="csX12" fmla="*/ 85047 w 87945"/>
                      <a:gd name="csY12" fmla="*/ 15858 h 119493"/>
                      <a:gd name="csX13" fmla="*/ 83684 w 87945"/>
                      <a:gd name="csY13" fmla="*/ 16919 h 119493"/>
                      <a:gd name="csX14" fmla="*/ 83132 w 87945"/>
                      <a:gd name="csY14" fmla="*/ 17260 h 119493"/>
                      <a:gd name="csX15" fmla="*/ 76595 w 87945"/>
                      <a:gd name="csY15" fmla="*/ 21497 h 119493"/>
                      <a:gd name="csX16" fmla="*/ 70188 w 87945"/>
                      <a:gd name="csY16" fmla="*/ 25975 h 119493"/>
                      <a:gd name="csX17" fmla="*/ 58147 w 87945"/>
                      <a:gd name="csY17" fmla="*/ 36002 h 119493"/>
                      <a:gd name="csX18" fmla="*/ 37152 w 87945"/>
                      <a:gd name="csY18" fmla="*/ 59401 h 119493"/>
                      <a:gd name="csX19" fmla="*/ 20568 w 87945"/>
                      <a:gd name="csY19" fmla="*/ 86276 h 119493"/>
                      <a:gd name="csX20" fmla="*/ 14161 w 87945"/>
                      <a:gd name="csY20" fmla="*/ 100731 h 119493"/>
                      <a:gd name="csX21" fmla="*/ 11584 w 87945"/>
                      <a:gd name="csY21" fmla="*/ 108173 h 119493"/>
                      <a:gd name="csX22" fmla="*/ 10462 w 87945"/>
                      <a:gd name="csY22" fmla="*/ 111910 h 119493"/>
                      <a:gd name="csX23" fmla="*/ 9549 w 87945"/>
                      <a:gd name="csY23" fmla="*/ 115546 h 119493"/>
                      <a:gd name="csX24" fmla="*/ 9509 w 87945"/>
                      <a:gd name="csY24" fmla="*/ 115746 h 119493"/>
                      <a:gd name="csX25" fmla="*/ 3754 w 87945"/>
                      <a:gd name="csY25" fmla="*/ 119372 h 119493"/>
                      <a:gd name="csX26" fmla="*/ 114 w 87945"/>
                      <a:gd name="csY26" fmla="*/ 113653 h 1194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7945" h="119493">
                        <a:moveTo>
                          <a:pt x="104" y="113653"/>
                        </a:moveTo>
                        <a:cubicBezTo>
                          <a:pt x="445" y="112090"/>
                          <a:pt x="776" y="110778"/>
                          <a:pt x="1167" y="109395"/>
                        </a:cubicBezTo>
                        <a:cubicBezTo>
                          <a:pt x="1538" y="108023"/>
                          <a:pt x="1909" y="106671"/>
                          <a:pt x="2330" y="105329"/>
                        </a:cubicBezTo>
                        <a:cubicBezTo>
                          <a:pt x="3102" y="102624"/>
                          <a:pt x="4055" y="100000"/>
                          <a:pt x="4947" y="97345"/>
                        </a:cubicBezTo>
                        <a:cubicBezTo>
                          <a:pt x="6902" y="92126"/>
                          <a:pt x="8907" y="86917"/>
                          <a:pt x="11244" y="81859"/>
                        </a:cubicBezTo>
                        <a:cubicBezTo>
                          <a:pt x="13520" y="76770"/>
                          <a:pt x="16116" y="71832"/>
                          <a:pt x="18763" y="66924"/>
                        </a:cubicBezTo>
                        <a:lnTo>
                          <a:pt x="22924" y="59662"/>
                        </a:lnTo>
                        <a:cubicBezTo>
                          <a:pt x="24378" y="57277"/>
                          <a:pt x="25932" y="54954"/>
                          <a:pt x="27436" y="52600"/>
                        </a:cubicBezTo>
                        <a:cubicBezTo>
                          <a:pt x="33672" y="43334"/>
                          <a:pt x="40510" y="34399"/>
                          <a:pt x="48160" y="26145"/>
                        </a:cubicBezTo>
                        <a:cubicBezTo>
                          <a:pt x="51840" y="21878"/>
                          <a:pt x="55901" y="17971"/>
                          <a:pt x="59911" y="13964"/>
                        </a:cubicBezTo>
                        <a:cubicBezTo>
                          <a:pt x="63952" y="9998"/>
                          <a:pt x="68313" y="6392"/>
                          <a:pt x="72484" y="2485"/>
                        </a:cubicBezTo>
                        <a:cubicBezTo>
                          <a:pt x="76184" y="-981"/>
                          <a:pt x="81989" y="-801"/>
                          <a:pt x="85458" y="2896"/>
                        </a:cubicBezTo>
                        <a:cubicBezTo>
                          <a:pt x="88927" y="6592"/>
                          <a:pt x="88747" y="12392"/>
                          <a:pt x="85047" y="15858"/>
                        </a:cubicBezTo>
                        <a:cubicBezTo>
                          <a:pt x="84616" y="16258"/>
                          <a:pt x="84165" y="16609"/>
                          <a:pt x="83684" y="16919"/>
                        </a:cubicBezTo>
                        <a:lnTo>
                          <a:pt x="83132" y="17260"/>
                        </a:lnTo>
                        <a:cubicBezTo>
                          <a:pt x="80936" y="18632"/>
                          <a:pt x="78771" y="20075"/>
                          <a:pt x="76595" y="21497"/>
                        </a:cubicBezTo>
                        <a:cubicBezTo>
                          <a:pt x="74419" y="22930"/>
                          <a:pt x="72173" y="24292"/>
                          <a:pt x="70188" y="25975"/>
                        </a:cubicBezTo>
                        <a:cubicBezTo>
                          <a:pt x="66107" y="29210"/>
                          <a:pt x="61866" y="32315"/>
                          <a:pt x="58147" y="36002"/>
                        </a:cubicBezTo>
                        <a:cubicBezTo>
                          <a:pt x="50316" y="42973"/>
                          <a:pt x="43498" y="51027"/>
                          <a:pt x="37152" y="59401"/>
                        </a:cubicBezTo>
                        <a:cubicBezTo>
                          <a:pt x="30755" y="67765"/>
                          <a:pt x="25270" y="76830"/>
                          <a:pt x="20568" y="86276"/>
                        </a:cubicBezTo>
                        <a:cubicBezTo>
                          <a:pt x="18192" y="90994"/>
                          <a:pt x="16066" y="95823"/>
                          <a:pt x="14161" y="100731"/>
                        </a:cubicBezTo>
                        <a:cubicBezTo>
                          <a:pt x="13289" y="103205"/>
                          <a:pt x="12336" y="105669"/>
                          <a:pt x="11584" y="108173"/>
                        </a:cubicBezTo>
                        <a:cubicBezTo>
                          <a:pt x="11173" y="109415"/>
                          <a:pt x="10792" y="110668"/>
                          <a:pt x="10462" y="111910"/>
                        </a:cubicBezTo>
                        <a:cubicBezTo>
                          <a:pt x="10111" y="113132"/>
                          <a:pt x="9790" y="114464"/>
                          <a:pt x="9549" y="115546"/>
                        </a:cubicBezTo>
                        <a:lnTo>
                          <a:pt x="9509" y="115746"/>
                        </a:lnTo>
                        <a:cubicBezTo>
                          <a:pt x="8928" y="118341"/>
                          <a:pt x="6351" y="119963"/>
                          <a:pt x="3754" y="119372"/>
                        </a:cubicBezTo>
                        <a:cubicBezTo>
                          <a:pt x="1167" y="118791"/>
                          <a:pt x="-457" y="116227"/>
                          <a:pt x="114" y="113653"/>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918" name="Freeform 1096">
                    <a:extLst>
                      <a:ext uri="{FF2B5EF4-FFF2-40B4-BE49-F238E27FC236}">
                        <a16:creationId xmlns:a16="http://schemas.microsoft.com/office/drawing/2014/main" id="{90F5A1BD-269F-19D0-16C6-18F610B3AD6B}"/>
                      </a:ext>
                    </a:extLst>
                  </p:cNvPr>
                  <p:cNvSpPr/>
                  <p:nvPr/>
                </p:nvSpPr>
                <p:spPr>
                  <a:xfrm>
                    <a:off x="10021566" y="5129261"/>
                    <a:ext cx="63618" cy="95328"/>
                  </a:xfrm>
                  <a:custGeom>
                    <a:avLst/>
                    <a:gdLst>
                      <a:gd name="csX0" fmla="*/ 42 w 63618"/>
                      <a:gd name="csY0" fmla="*/ 90011 h 95328"/>
                      <a:gd name="csX1" fmla="*/ 553 w 63618"/>
                      <a:gd name="csY1" fmla="*/ 86666 h 95328"/>
                      <a:gd name="csX2" fmla="*/ 1165 w 63618"/>
                      <a:gd name="csY2" fmla="*/ 83541 h 95328"/>
                      <a:gd name="csX3" fmla="*/ 2659 w 63618"/>
                      <a:gd name="csY3" fmla="*/ 77430 h 95328"/>
                      <a:gd name="csX4" fmla="*/ 4463 w 63618"/>
                      <a:gd name="csY4" fmla="*/ 71450 h 95328"/>
                      <a:gd name="csX5" fmla="*/ 5426 w 63618"/>
                      <a:gd name="csY5" fmla="*/ 68485 h 95328"/>
                      <a:gd name="csX6" fmla="*/ 6519 w 63618"/>
                      <a:gd name="csY6" fmla="*/ 65570 h 95328"/>
                      <a:gd name="csX7" fmla="*/ 7612 w 63618"/>
                      <a:gd name="csY7" fmla="*/ 62655 h 95328"/>
                      <a:gd name="csX8" fmla="*/ 8845 w 63618"/>
                      <a:gd name="csY8" fmla="*/ 59800 h 95328"/>
                      <a:gd name="csX9" fmla="*/ 11422 w 63618"/>
                      <a:gd name="csY9" fmla="*/ 54131 h 95328"/>
                      <a:gd name="csX10" fmla="*/ 14189 w 63618"/>
                      <a:gd name="csY10" fmla="*/ 48551 h 95328"/>
                      <a:gd name="csX11" fmla="*/ 17177 w 63618"/>
                      <a:gd name="csY11" fmla="*/ 43082 h 95328"/>
                      <a:gd name="csX12" fmla="*/ 20405 w 63618"/>
                      <a:gd name="csY12" fmla="*/ 37753 h 95328"/>
                      <a:gd name="csX13" fmla="*/ 22050 w 63618"/>
                      <a:gd name="csY13" fmla="*/ 35099 h 95328"/>
                      <a:gd name="csX14" fmla="*/ 23824 w 63618"/>
                      <a:gd name="csY14" fmla="*/ 32534 h 95328"/>
                      <a:gd name="csX15" fmla="*/ 27374 w 63618"/>
                      <a:gd name="csY15" fmla="*/ 27396 h 95328"/>
                      <a:gd name="csX16" fmla="*/ 31163 w 63618"/>
                      <a:gd name="csY16" fmla="*/ 22427 h 95328"/>
                      <a:gd name="csX17" fmla="*/ 33048 w 63618"/>
                      <a:gd name="csY17" fmla="*/ 19923 h 95328"/>
                      <a:gd name="csX18" fmla="*/ 35054 w 63618"/>
                      <a:gd name="csY18" fmla="*/ 17519 h 95328"/>
                      <a:gd name="csX19" fmla="*/ 39054 w 63618"/>
                      <a:gd name="csY19" fmla="*/ 12681 h 95328"/>
                      <a:gd name="csX20" fmla="*/ 47406 w 63618"/>
                      <a:gd name="csY20" fmla="*/ 3225 h 95328"/>
                      <a:gd name="csX21" fmla="*/ 60390 w 63618"/>
                      <a:gd name="csY21" fmla="*/ 2203 h 95328"/>
                      <a:gd name="csX22" fmla="*/ 61413 w 63618"/>
                      <a:gd name="csY22" fmla="*/ 15175 h 95328"/>
                      <a:gd name="csX23" fmla="*/ 59708 w 63618"/>
                      <a:gd name="csY23" fmla="*/ 16728 h 95328"/>
                      <a:gd name="csX24" fmla="*/ 59327 w 63618"/>
                      <a:gd name="csY24" fmla="*/ 16988 h 95328"/>
                      <a:gd name="csX25" fmla="*/ 54705 w 63618"/>
                      <a:gd name="csY25" fmla="*/ 20344 h 95328"/>
                      <a:gd name="csX26" fmla="*/ 50163 w 63618"/>
                      <a:gd name="csY26" fmla="*/ 23850 h 95328"/>
                      <a:gd name="csX27" fmla="*/ 45872 w 63618"/>
                      <a:gd name="csY27" fmla="*/ 27636 h 95328"/>
                      <a:gd name="csX28" fmla="*/ 43736 w 63618"/>
                      <a:gd name="csY28" fmla="*/ 29559 h 95328"/>
                      <a:gd name="csX29" fmla="*/ 41741 w 63618"/>
                      <a:gd name="csY29" fmla="*/ 31613 h 95328"/>
                      <a:gd name="csX30" fmla="*/ 37761 w 63618"/>
                      <a:gd name="csY30" fmla="*/ 35750 h 95328"/>
                      <a:gd name="csX31" fmla="*/ 34061 w 63618"/>
                      <a:gd name="csY31" fmla="*/ 40127 h 95328"/>
                      <a:gd name="csX32" fmla="*/ 32226 w 63618"/>
                      <a:gd name="csY32" fmla="*/ 42341 h 95328"/>
                      <a:gd name="csX33" fmla="*/ 30522 w 63618"/>
                      <a:gd name="csY33" fmla="*/ 44645 h 95328"/>
                      <a:gd name="csX34" fmla="*/ 27143 w 63618"/>
                      <a:gd name="csY34" fmla="*/ 49293 h 95328"/>
                      <a:gd name="csX35" fmla="*/ 16074 w 63618"/>
                      <a:gd name="csY35" fmla="*/ 69397 h 95328"/>
                      <a:gd name="csX36" fmla="*/ 14931 w 63618"/>
                      <a:gd name="csY36" fmla="*/ 72031 h 95328"/>
                      <a:gd name="csX37" fmla="*/ 13918 w 63618"/>
                      <a:gd name="csY37" fmla="*/ 74706 h 95328"/>
                      <a:gd name="csX38" fmla="*/ 12073 w 63618"/>
                      <a:gd name="csY38" fmla="*/ 80115 h 95328"/>
                      <a:gd name="csX39" fmla="*/ 10600 w 63618"/>
                      <a:gd name="csY39" fmla="*/ 85594 h 95328"/>
                      <a:gd name="csX40" fmla="*/ 10018 w 63618"/>
                      <a:gd name="csY40" fmla="*/ 88329 h 95328"/>
                      <a:gd name="csX41" fmla="*/ 9617 w 63618"/>
                      <a:gd name="csY41" fmla="*/ 90893 h 95328"/>
                      <a:gd name="csX42" fmla="*/ 9587 w 63618"/>
                      <a:gd name="csY42" fmla="*/ 91113 h 95328"/>
                      <a:gd name="csX43" fmla="*/ 4223 w 63618"/>
                      <a:gd name="csY43" fmla="*/ 95290 h 95328"/>
                      <a:gd name="csX44" fmla="*/ 32 w 63618"/>
                      <a:gd name="csY44" fmla="*/ 89971 h 953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63618" h="95328">
                        <a:moveTo>
                          <a:pt x="42" y="90011"/>
                        </a:moveTo>
                        <a:cubicBezTo>
                          <a:pt x="192" y="88719"/>
                          <a:pt x="353" y="87748"/>
                          <a:pt x="553" y="86666"/>
                        </a:cubicBezTo>
                        <a:cubicBezTo>
                          <a:pt x="734" y="85604"/>
                          <a:pt x="944" y="84572"/>
                          <a:pt x="1165" y="83541"/>
                        </a:cubicBezTo>
                        <a:cubicBezTo>
                          <a:pt x="1586" y="81467"/>
                          <a:pt x="2107" y="79454"/>
                          <a:pt x="2659" y="77430"/>
                        </a:cubicBezTo>
                        <a:cubicBezTo>
                          <a:pt x="3240" y="75427"/>
                          <a:pt x="3802" y="73423"/>
                          <a:pt x="4463" y="71450"/>
                        </a:cubicBezTo>
                        <a:lnTo>
                          <a:pt x="5426" y="68485"/>
                        </a:lnTo>
                        <a:lnTo>
                          <a:pt x="6519" y="65570"/>
                        </a:lnTo>
                        <a:lnTo>
                          <a:pt x="7612" y="62655"/>
                        </a:lnTo>
                        <a:lnTo>
                          <a:pt x="8845" y="59800"/>
                        </a:lnTo>
                        <a:cubicBezTo>
                          <a:pt x="9657" y="57887"/>
                          <a:pt x="10489" y="55984"/>
                          <a:pt x="11422" y="54131"/>
                        </a:cubicBezTo>
                        <a:cubicBezTo>
                          <a:pt x="12344" y="52278"/>
                          <a:pt x="13166" y="50355"/>
                          <a:pt x="14189" y="48551"/>
                        </a:cubicBezTo>
                        <a:lnTo>
                          <a:pt x="17177" y="43082"/>
                        </a:lnTo>
                        <a:cubicBezTo>
                          <a:pt x="18220" y="41289"/>
                          <a:pt x="19332" y="39536"/>
                          <a:pt x="20405" y="37753"/>
                        </a:cubicBezTo>
                        <a:lnTo>
                          <a:pt x="22050" y="35099"/>
                        </a:lnTo>
                        <a:lnTo>
                          <a:pt x="23824" y="32534"/>
                        </a:lnTo>
                        <a:lnTo>
                          <a:pt x="27374" y="27396"/>
                        </a:lnTo>
                        <a:lnTo>
                          <a:pt x="31163" y="22427"/>
                        </a:lnTo>
                        <a:lnTo>
                          <a:pt x="33048" y="19923"/>
                        </a:lnTo>
                        <a:lnTo>
                          <a:pt x="35054" y="17519"/>
                        </a:lnTo>
                        <a:lnTo>
                          <a:pt x="39054" y="12681"/>
                        </a:lnTo>
                        <a:cubicBezTo>
                          <a:pt x="41781" y="9506"/>
                          <a:pt x="44649" y="6450"/>
                          <a:pt x="47406" y="3225"/>
                        </a:cubicBezTo>
                        <a:cubicBezTo>
                          <a:pt x="50715" y="-642"/>
                          <a:pt x="56520" y="-1092"/>
                          <a:pt x="60390" y="2203"/>
                        </a:cubicBezTo>
                        <a:cubicBezTo>
                          <a:pt x="64260" y="5509"/>
                          <a:pt x="64711" y="11309"/>
                          <a:pt x="61413" y="15175"/>
                        </a:cubicBezTo>
                        <a:cubicBezTo>
                          <a:pt x="60901" y="15776"/>
                          <a:pt x="60330" y="16287"/>
                          <a:pt x="59708" y="16728"/>
                        </a:cubicBezTo>
                        <a:lnTo>
                          <a:pt x="59327" y="16988"/>
                        </a:lnTo>
                        <a:cubicBezTo>
                          <a:pt x="57763" y="18070"/>
                          <a:pt x="56239" y="19212"/>
                          <a:pt x="54705" y="20344"/>
                        </a:cubicBezTo>
                        <a:cubicBezTo>
                          <a:pt x="53181" y="21496"/>
                          <a:pt x="51577" y="22568"/>
                          <a:pt x="50163" y="23850"/>
                        </a:cubicBezTo>
                        <a:lnTo>
                          <a:pt x="45872" y="27636"/>
                        </a:lnTo>
                        <a:cubicBezTo>
                          <a:pt x="45160" y="28277"/>
                          <a:pt x="44428" y="28898"/>
                          <a:pt x="43736" y="29559"/>
                        </a:cubicBezTo>
                        <a:lnTo>
                          <a:pt x="41741" y="31613"/>
                        </a:lnTo>
                        <a:cubicBezTo>
                          <a:pt x="40408" y="32975"/>
                          <a:pt x="39084" y="34358"/>
                          <a:pt x="37761" y="35750"/>
                        </a:cubicBezTo>
                        <a:cubicBezTo>
                          <a:pt x="36507" y="37192"/>
                          <a:pt x="35284" y="38655"/>
                          <a:pt x="34061" y="40127"/>
                        </a:cubicBezTo>
                        <a:lnTo>
                          <a:pt x="32226" y="42341"/>
                        </a:lnTo>
                        <a:lnTo>
                          <a:pt x="30522" y="44645"/>
                        </a:lnTo>
                        <a:cubicBezTo>
                          <a:pt x="29399" y="46198"/>
                          <a:pt x="28236" y="47720"/>
                          <a:pt x="27143" y="49293"/>
                        </a:cubicBezTo>
                        <a:cubicBezTo>
                          <a:pt x="22852" y="55643"/>
                          <a:pt x="19112" y="62365"/>
                          <a:pt x="16074" y="69397"/>
                        </a:cubicBezTo>
                        <a:lnTo>
                          <a:pt x="14931" y="72031"/>
                        </a:lnTo>
                        <a:lnTo>
                          <a:pt x="13918" y="74706"/>
                        </a:lnTo>
                        <a:cubicBezTo>
                          <a:pt x="13196" y="76479"/>
                          <a:pt x="12655" y="78302"/>
                          <a:pt x="12073" y="80115"/>
                        </a:cubicBezTo>
                        <a:cubicBezTo>
                          <a:pt x="11532" y="81938"/>
                          <a:pt x="11011" y="83771"/>
                          <a:pt x="10600" y="85594"/>
                        </a:cubicBezTo>
                        <a:cubicBezTo>
                          <a:pt x="10389" y="86506"/>
                          <a:pt x="10158" y="87427"/>
                          <a:pt x="10018" y="88329"/>
                        </a:cubicBezTo>
                        <a:cubicBezTo>
                          <a:pt x="9848" y="89210"/>
                          <a:pt x="9697" y="90212"/>
                          <a:pt x="9617" y="90893"/>
                        </a:cubicBezTo>
                        <a:lnTo>
                          <a:pt x="9587" y="91113"/>
                        </a:lnTo>
                        <a:cubicBezTo>
                          <a:pt x="9256" y="93748"/>
                          <a:pt x="6860" y="95621"/>
                          <a:pt x="4223" y="95290"/>
                        </a:cubicBezTo>
                        <a:cubicBezTo>
                          <a:pt x="1596" y="94970"/>
                          <a:pt x="-269" y="92586"/>
                          <a:pt x="32" y="89971"/>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grpSp>
            <p:sp>
              <p:nvSpPr>
                <p:cNvPr id="1913" name="Freeform 1071">
                  <a:extLst>
                    <a:ext uri="{FF2B5EF4-FFF2-40B4-BE49-F238E27FC236}">
                      <a16:creationId xmlns:a16="http://schemas.microsoft.com/office/drawing/2014/main" id="{DAF36922-95C6-1D48-D6CB-ED7D08829DF0}"/>
                    </a:ext>
                  </a:extLst>
                </p:cNvPr>
                <p:cNvSpPr/>
                <p:nvPr/>
              </p:nvSpPr>
              <p:spPr>
                <a:xfrm>
                  <a:off x="7985427" y="4992167"/>
                  <a:ext cx="278693" cy="364614"/>
                </a:xfrm>
                <a:custGeom>
                  <a:avLst/>
                  <a:gdLst>
                    <a:gd name="csX0" fmla="*/ 99772 w 134753"/>
                    <a:gd name="csY0" fmla="*/ 36421 h 176297"/>
                    <a:gd name="csX1" fmla="*/ 104865 w 134753"/>
                    <a:gd name="csY1" fmla="*/ 12361 h 176297"/>
                    <a:gd name="csX2" fmla="*/ 94839 w 134753"/>
                    <a:gd name="csY2" fmla="*/ 0 h 176297"/>
                    <a:gd name="csX3" fmla="*/ 41519 w 134753"/>
                    <a:gd name="csY3" fmla="*/ 0 h 176297"/>
                    <a:gd name="csX4" fmla="*/ 31493 w 134753"/>
                    <a:gd name="csY4" fmla="*/ 12361 h 176297"/>
                    <a:gd name="csX5" fmla="*/ 36405 w 134753"/>
                    <a:gd name="csY5" fmla="*/ 35590 h 176297"/>
                    <a:gd name="csX6" fmla="*/ 0 w 134753"/>
                    <a:gd name="csY6" fmla="*/ 101772 h 176297"/>
                    <a:gd name="csX7" fmla="*/ 67377 w 134753"/>
                    <a:gd name="csY7" fmla="*/ 176298 h 176297"/>
                    <a:gd name="csX8" fmla="*/ 134753 w 134753"/>
                    <a:gd name="csY8" fmla="*/ 101772 h 176297"/>
                    <a:gd name="csX9" fmla="*/ 99772 w 134753"/>
                    <a:gd name="csY9" fmla="*/ 36421 h 176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4753" h="176297">
                      <a:moveTo>
                        <a:pt x="99772" y="36421"/>
                      </a:moveTo>
                      <a:lnTo>
                        <a:pt x="104865" y="12361"/>
                      </a:lnTo>
                      <a:cubicBezTo>
                        <a:pt x="106208" y="5990"/>
                        <a:pt x="101346" y="0"/>
                        <a:pt x="94839" y="0"/>
                      </a:cubicBezTo>
                      <a:lnTo>
                        <a:pt x="41519" y="0"/>
                      </a:lnTo>
                      <a:cubicBezTo>
                        <a:pt x="35002" y="0"/>
                        <a:pt x="30139" y="5990"/>
                        <a:pt x="31493" y="12361"/>
                      </a:cubicBezTo>
                      <a:lnTo>
                        <a:pt x="36405" y="35590"/>
                      </a:lnTo>
                      <a:cubicBezTo>
                        <a:pt x="14779" y="47991"/>
                        <a:pt x="0" y="72963"/>
                        <a:pt x="0" y="101772"/>
                      </a:cubicBezTo>
                      <a:cubicBezTo>
                        <a:pt x="0" y="142931"/>
                        <a:pt x="30169" y="176298"/>
                        <a:pt x="67377" y="176298"/>
                      </a:cubicBezTo>
                      <a:cubicBezTo>
                        <a:pt x="104584" y="176298"/>
                        <a:pt x="134753" y="142931"/>
                        <a:pt x="134753" y="101772"/>
                      </a:cubicBezTo>
                      <a:cubicBezTo>
                        <a:pt x="134753" y="73604"/>
                        <a:pt x="120616" y="49093"/>
                        <a:pt x="99772" y="36421"/>
                      </a:cubicBezTo>
                      <a:close/>
                    </a:path>
                  </a:pathLst>
                </a:custGeom>
                <a:solidFill>
                  <a:srgbClr val="A9BBB2"/>
                </a:solidFill>
                <a:ln w="3175" cap="flat">
                  <a:solidFill>
                    <a:schemeClr val="accent3">
                      <a:lumMod val="75000"/>
                    </a:schemeClr>
                  </a:solidFill>
                  <a:prstDash val="solid"/>
                  <a:miter/>
                </a:ln>
              </p:spPr>
              <p:txBody>
                <a:bodyPr/>
                <a:lstStyle/>
                <a:p>
                  <a:endParaRPr lang="en-US"/>
                </a:p>
              </p:txBody>
            </p:sp>
            <p:sp>
              <p:nvSpPr>
                <p:cNvPr id="1914" name="Oval 1913">
                  <a:extLst>
                    <a:ext uri="{FF2B5EF4-FFF2-40B4-BE49-F238E27FC236}">
                      <a16:creationId xmlns:a16="http://schemas.microsoft.com/office/drawing/2014/main" id="{AFDC40E2-7C4F-D292-2F10-E2FB749600DA}"/>
                    </a:ext>
                  </a:extLst>
                </p:cNvPr>
                <p:cNvSpPr/>
                <p:nvPr/>
              </p:nvSpPr>
              <p:spPr>
                <a:xfrm>
                  <a:off x="8071689" y="5128069"/>
                  <a:ext cx="106168" cy="139215"/>
                </a:xfrm>
                <a:prstGeom prst="ellipse">
                  <a:avLst/>
                </a:prstGeom>
                <a:solidFill>
                  <a:srgbClr val="879E94"/>
                </a:solidFill>
                <a:ln w="1002" cap="flat">
                  <a:noFill/>
                  <a:prstDash val="solid"/>
                  <a:miter/>
                </a:ln>
              </p:spPr>
              <p:txBody>
                <a:bodyPr/>
                <a:lstStyle/>
                <a:p>
                  <a:endParaRPr lang="en-US"/>
                </a:p>
              </p:txBody>
            </p:sp>
          </p:grpSp>
          <p:sp>
            <p:nvSpPr>
              <p:cNvPr id="1910" name="Freeform 1113">
                <a:extLst>
                  <a:ext uri="{FF2B5EF4-FFF2-40B4-BE49-F238E27FC236}">
                    <a16:creationId xmlns:a16="http://schemas.microsoft.com/office/drawing/2014/main" id="{4E210198-0DA2-11AF-BD41-6BAAC98B2751}"/>
                  </a:ext>
                </a:extLst>
              </p:cNvPr>
              <p:cNvSpPr/>
              <p:nvPr/>
            </p:nvSpPr>
            <p:spPr>
              <a:xfrm>
                <a:off x="7862433" y="5425975"/>
                <a:ext cx="76545" cy="179820"/>
              </a:xfrm>
              <a:custGeom>
                <a:avLst/>
                <a:gdLst>
                  <a:gd name="csX0" fmla="*/ 3323 w 37011"/>
                  <a:gd name="csY0" fmla="*/ 0 h 86946"/>
                  <a:gd name="csX1" fmla="*/ 37011 w 37011"/>
                  <a:gd name="csY1" fmla="*/ 43473 h 86946"/>
                  <a:gd name="csX2" fmla="*/ 3323 w 37011"/>
                  <a:gd name="csY2" fmla="*/ 86946 h 86946"/>
                  <a:gd name="csX3" fmla="*/ 0 w 37011"/>
                  <a:gd name="csY3" fmla="*/ 85170 h 86946"/>
                  <a:gd name="csX4" fmla="*/ 0 w 37011"/>
                  <a:gd name="csY4" fmla="*/ 1777 h 86946"/>
                </a:gdLst>
                <a:ahLst/>
                <a:cxnLst>
                  <a:cxn ang="0">
                    <a:pos x="csX0" y="csY0"/>
                  </a:cxn>
                  <a:cxn ang="0">
                    <a:pos x="csX1" y="csY1"/>
                  </a:cxn>
                  <a:cxn ang="0">
                    <a:pos x="csX2" y="csY2"/>
                  </a:cxn>
                  <a:cxn ang="0">
                    <a:pos x="csX3" y="csY3"/>
                  </a:cxn>
                  <a:cxn ang="0">
                    <a:pos x="csX4" y="csY4"/>
                  </a:cxn>
                </a:cxnLst>
                <a:rect l="l" t="t" r="r" b="b"/>
                <a:pathLst>
                  <a:path w="37011" h="86946">
                    <a:moveTo>
                      <a:pt x="3323" y="0"/>
                    </a:moveTo>
                    <a:cubicBezTo>
                      <a:pt x="21928" y="0"/>
                      <a:pt x="37011" y="19464"/>
                      <a:pt x="37011" y="43473"/>
                    </a:cubicBezTo>
                    <a:cubicBezTo>
                      <a:pt x="37011" y="67482"/>
                      <a:pt x="21928" y="86946"/>
                      <a:pt x="3323" y="86946"/>
                    </a:cubicBezTo>
                    <a:lnTo>
                      <a:pt x="0" y="85170"/>
                    </a:lnTo>
                    <a:lnTo>
                      <a:pt x="0" y="1777"/>
                    </a:lnTo>
                    <a:close/>
                  </a:path>
                </a:pathLst>
              </a:custGeom>
              <a:solidFill>
                <a:srgbClr val="A3968B"/>
              </a:solidFill>
              <a:ln w="1002" cap="flat">
                <a:noFill/>
                <a:prstDash val="solid"/>
                <a:miter/>
              </a:ln>
            </p:spPr>
            <p:txBody>
              <a:bodyPr wrap="square">
                <a:noAutofit/>
              </a:bodyPr>
              <a:lstStyle/>
              <a:p>
                <a:endParaRPr lang="en-US"/>
              </a:p>
            </p:txBody>
          </p:sp>
          <p:sp>
            <p:nvSpPr>
              <p:cNvPr id="1911" name="Freeform 1134">
                <a:extLst>
                  <a:ext uri="{FF2B5EF4-FFF2-40B4-BE49-F238E27FC236}">
                    <a16:creationId xmlns:a16="http://schemas.microsoft.com/office/drawing/2014/main" id="{B3B6FAD9-B1D6-8DB3-0BDC-0469FDF3B75E}"/>
                  </a:ext>
                </a:extLst>
              </p:cNvPr>
              <p:cNvSpPr/>
              <p:nvPr/>
            </p:nvSpPr>
            <p:spPr>
              <a:xfrm>
                <a:off x="7946902" y="5201695"/>
                <a:ext cx="355749" cy="532355"/>
              </a:xfrm>
              <a:custGeom>
                <a:avLst/>
                <a:gdLst>
                  <a:gd name="csX0" fmla="*/ 19056 w 355749"/>
                  <a:gd name="csY0" fmla="*/ 17 h 532355"/>
                  <a:gd name="csX1" fmla="*/ 36598 w 355749"/>
                  <a:gd name="csY1" fmla="*/ 18953 h 532355"/>
                  <a:gd name="csX2" fmla="*/ 36495 w 355749"/>
                  <a:gd name="csY2" fmla="*/ 23489 h 532355"/>
                  <a:gd name="csX3" fmla="*/ 177873 w 355749"/>
                  <a:gd name="csY3" fmla="*/ 179009 h 532355"/>
                  <a:gd name="csX4" fmla="*/ 319252 w 355749"/>
                  <a:gd name="csY4" fmla="*/ 23489 h 532355"/>
                  <a:gd name="csX5" fmla="*/ 319148 w 355749"/>
                  <a:gd name="csY5" fmla="*/ 18953 h 532355"/>
                  <a:gd name="csX6" fmla="*/ 336693 w 355749"/>
                  <a:gd name="csY6" fmla="*/ 17 h 532355"/>
                  <a:gd name="csX7" fmla="*/ 355646 w 355749"/>
                  <a:gd name="csY7" fmla="*/ 17545 h 532355"/>
                  <a:gd name="csX8" fmla="*/ 355749 w 355749"/>
                  <a:gd name="csY8" fmla="*/ 23468 h 532355"/>
                  <a:gd name="csX9" fmla="*/ 211051 w 355749"/>
                  <a:gd name="csY9" fmla="*/ 212032 h 532355"/>
                  <a:gd name="csX10" fmla="*/ 211051 w 355749"/>
                  <a:gd name="csY10" fmla="*/ 532355 h 532355"/>
                  <a:gd name="csX11" fmla="*/ 148013 w 355749"/>
                  <a:gd name="csY11" fmla="*/ 532355 h 532355"/>
                  <a:gd name="csX12" fmla="*/ 148013 w 355749"/>
                  <a:gd name="csY12" fmla="*/ 212696 h 532355"/>
                  <a:gd name="csX13" fmla="*/ 0 w 355749"/>
                  <a:gd name="csY13" fmla="*/ 23468 h 532355"/>
                  <a:gd name="csX14" fmla="*/ 103 w 355749"/>
                  <a:gd name="csY14" fmla="*/ 17545 h 532355"/>
                  <a:gd name="csX15" fmla="*/ 19056 w 355749"/>
                  <a:gd name="csY15" fmla="*/ 17 h 5323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55749" h="532355">
                    <a:moveTo>
                      <a:pt x="19056" y="17"/>
                    </a:moveTo>
                    <a:cubicBezTo>
                      <a:pt x="29134" y="412"/>
                      <a:pt x="36973" y="8906"/>
                      <a:pt x="36598" y="18953"/>
                    </a:cubicBezTo>
                    <a:cubicBezTo>
                      <a:pt x="36536" y="20444"/>
                      <a:pt x="36495" y="21977"/>
                      <a:pt x="36495" y="23489"/>
                    </a:cubicBezTo>
                    <a:cubicBezTo>
                      <a:pt x="36495" y="109235"/>
                      <a:pt x="99905" y="179009"/>
                      <a:pt x="177873" y="179009"/>
                    </a:cubicBezTo>
                    <a:cubicBezTo>
                      <a:pt x="255842" y="179009"/>
                      <a:pt x="319252" y="109235"/>
                      <a:pt x="319252" y="23489"/>
                    </a:cubicBezTo>
                    <a:cubicBezTo>
                      <a:pt x="319252" y="21956"/>
                      <a:pt x="319211" y="20444"/>
                      <a:pt x="319148" y="18953"/>
                    </a:cubicBezTo>
                    <a:cubicBezTo>
                      <a:pt x="318776" y="8906"/>
                      <a:pt x="326615" y="432"/>
                      <a:pt x="336693" y="17"/>
                    </a:cubicBezTo>
                    <a:cubicBezTo>
                      <a:pt x="346748" y="-418"/>
                      <a:pt x="355230" y="7475"/>
                      <a:pt x="355646" y="17545"/>
                    </a:cubicBezTo>
                    <a:cubicBezTo>
                      <a:pt x="355708" y="19491"/>
                      <a:pt x="355749" y="21480"/>
                      <a:pt x="355749" y="23468"/>
                    </a:cubicBezTo>
                    <a:cubicBezTo>
                      <a:pt x="355749" y="117067"/>
                      <a:pt x="293333" y="195232"/>
                      <a:pt x="211051" y="212032"/>
                    </a:cubicBezTo>
                    <a:lnTo>
                      <a:pt x="211051" y="532355"/>
                    </a:lnTo>
                    <a:lnTo>
                      <a:pt x="148013" y="532355"/>
                    </a:lnTo>
                    <a:lnTo>
                      <a:pt x="148013" y="212696"/>
                    </a:lnTo>
                    <a:cubicBezTo>
                      <a:pt x="64115" y="197323"/>
                      <a:pt x="0" y="118331"/>
                      <a:pt x="0" y="23468"/>
                    </a:cubicBezTo>
                    <a:cubicBezTo>
                      <a:pt x="0" y="21480"/>
                      <a:pt x="41" y="19491"/>
                      <a:pt x="103" y="17545"/>
                    </a:cubicBezTo>
                    <a:cubicBezTo>
                      <a:pt x="496" y="7475"/>
                      <a:pt x="9019" y="-418"/>
                      <a:pt x="19056" y="17"/>
                    </a:cubicBezTo>
                    <a:close/>
                  </a:path>
                </a:pathLst>
              </a:custGeom>
              <a:solidFill>
                <a:srgbClr val="A9BBB2"/>
              </a:solidFill>
              <a:ln w="3175" cap="flat">
                <a:solidFill>
                  <a:schemeClr val="accent3">
                    <a:lumMod val="75000"/>
                  </a:schemeClr>
                </a:solidFill>
                <a:prstDash val="solid"/>
                <a:miter/>
              </a:ln>
            </p:spPr>
            <p:txBody>
              <a:bodyPr wrap="square">
                <a:noAutofit/>
              </a:bodyPr>
              <a:lstStyle/>
              <a:p>
                <a:endParaRPr lang="en-US"/>
              </a:p>
            </p:txBody>
          </p:sp>
        </p:grpSp>
      </p:grpSp>
      <p:sp>
        <p:nvSpPr>
          <p:cNvPr id="1937" name="Oval 1936">
            <a:extLst>
              <a:ext uri="{FF2B5EF4-FFF2-40B4-BE49-F238E27FC236}">
                <a16:creationId xmlns:a16="http://schemas.microsoft.com/office/drawing/2014/main" id="{FAAE3B15-A384-6876-B916-D890F59B594C}"/>
              </a:ext>
            </a:extLst>
          </p:cNvPr>
          <p:cNvSpPr/>
          <p:nvPr/>
        </p:nvSpPr>
        <p:spPr>
          <a:xfrm>
            <a:off x="8015650" y="5037491"/>
            <a:ext cx="738760" cy="738760"/>
          </a:xfrm>
          <a:prstGeom prst="ellipse">
            <a:avLst/>
          </a:prstGeom>
          <a:noFill/>
          <a:ln w="9525">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a:extLst>
              <a:ext uri="{FF2B5EF4-FFF2-40B4-BE49-F238E27FC236}">
                <a16:creationId xmlns:a16="http://schemas.microsoft.com/office/drawing/2014/main" id="{3FCAD4B9-08DF-BB92-5155-E78A9B20FA2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8365714">
            <a:off x="6578300" y="3526217"/>
            <a:ext cx="207060" cy="559069"/>
          </a:xfrm>
          <a:prstGeom prst="rect">
            <a:avLst/>
          </a:prstGeom>
        </p:spPr>
      </p:pic>
      <p:pic>
        <p:nvPicPr>
          <p:cNvPr id="11" name="Graphic 10">
            <a:extLst>
              <a:ext uri="{FF2B5EF4-FFF2-40B4-BE49-F238E27FC236}">
                <a16:creationId xmlns:a16="http://schemas.microsoft.com/office/drawing/2014/main" id="{CC8254D2-A589-41CB-2C49-65F75E09B8A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flipV="1">
            <a:off x="8224006" y="3646092"/>
            <a:ext cx="207060" cy="559069"/>
          </a:xfrm>
          <a:prstGeom prst="rect">
            <a:avLst/>
          </a:prstGeom>
        </p:spPr>
      </p:pic>
    </p:spTree>
    <p:extLst>
      <p:ext uri="{BB962C8B-B14F-4D97-AF65-F5344CB8AC3E}">
        <p14:creationId xmlns:p14="http://schemas.microsoft.com/office/powerpoint/2010/main" val="459272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d4baac9b1d1a4bb1f617a4fd13efe981">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f7fdff8143210ac8a6c2c4b7f946c0bc"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FF85A41-B166-4B7A-850B-E288EBB663AB}">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EEE4E64-9FE7-4F57-AF67-C7A394044727}">
  <ds:schemaRefs>
    <ds:schemaRef ds:uri="http://www.w3.org/XML/1998/namespace"/>
    <ds:schemaRef ds:uri="http://schemas.microsoft.com/office/2006/documentManagement/types"/>
    <ds:schemaRef ds:uri="http://schemas.microsoft.com/office/infopath/2007/PartnerControls"/>
    <ds:schemaRef ds:uri="http://schemas.microsoft.com/office/2006/metadata/properties"/>
    <ds:schemaRef ds:uri="http://purl.org/dc/terms/"/>
    <ds:schemaRef ds:uri="http://purl.org/dc/elements/1.1/"/>
    <ds:schemaRef ds:uri="http://purl.org/dc/dcmitype/"/>
    <ds:schemaRef ds:uri="08562aa6-c0ad-4fb9-8a82-15409d3a28b4"/>
    <ds:schemaRef ds:uri="http://schemas.openxmlformats.org/package/2006/metadata/core-properties"/>
    <ds:schemaRef ds:uri="28627d7c-4416-4bc1-86cf-ca6c3a42a8f2"/>
  </ds:schemaRefs>
</ds:datastoreItem>
</file>

<file path=customXml/itemProps3.xml><?xml version="1.0" encoding="utf-8"?>
<ds:datastoreItem xmlns:ds="http://schemas.openxmlformats.org/officeDocument/2006/customXml" ds:itemID="{01F26D7F-DBAB-41B9-861C-D4D300014AD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7356</TotalTime>
  <Words>361</Words>
  <Application>Microsoft Office PowerPoint</Application>
  <PresentationFormat>Widescreen</PresentationFormat>
  <Paragraphs>20</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1_Neurotorium - PowerPoint-Skabelon - 2022-01-28</vt:lpstr>
      <vt:lpstr>Principles of sensory systems (I)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14</cp:revision>
  <cp:lastPrinted>2026-01-08T14:53:19Z</cp:lastPrinted>
  <dcterms:created xsi:type="dcterms:W3CDTF">2024-10-29T08:31:33Z</dcterms:created>
  <dcterms:modified xsi:type="dcterms:W3CDTF">2026-03-27T02:49:19Z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