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5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92667"/>
            <a:ext cx="5486400" cy="3600450"/>
          </a:xfrm>
        </p:spPr>
        <p:txBody>
          <a:bodyPr/>
          <a:lstStyle/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receptive field of a neuron usually coincides with its perceptive field – the area from which a sensation is perceived to arise.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overlapping of receptive fields of individual neurons allows for perception to smoothly move from one sensory neuron to the next.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spatial resolution of a sensory system depends on the total number of receptors, and the distribution of their receptive fields over the area covered.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body regions where the receptor density is high, neurons receive input from only a few receptors with small receptive fields close together, providing a very detailed sensory perception (e.g., the fovea in the eye for visual perception, or fingertips for tactile perception); conversely, lower receptor density at the edge of the retina or in the skin of the arm provide less detailed sensory perception.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02B3D-4A26-52FF-F190-E71072BE9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7B9B39D0-38D1-4150-A226-20D1521CCACD}"/>
              </a:ext>
            </a:extLst>
          </p:cNvPr>
          <p:cNvSpPr/>
          <p:nvPr/>
        </p:nvSpPr>
        <p:spPr>
          <a:xfrm>
            <a:off x="6228541" y="1805429"/>
            <a:ext cx="5554220" cy="4308932"/>
          </a:xfrm>
          <a:custGeom>
            <a:avLst/>
            <a:gdLst>
              <a:gd name="connsiteX0" fmla="*/ 0 w 3178429"/>
              <a:gd name="connsiteY0" fmla="*/ 0 h 3855593"/>
              <a:gd name="connsiteX1" fmla="*/ 3178429 w 3178429"/>
              <a:gd name="connsiteY1" fmla="*/ 0 h 3855593"/>
              <a:gd name="connsiteX2" fmla="*/ 3178429 w 3178429"/>
              <a:gd name="connsiteY2" fmla="*/ 3855593 h 3855593"/>
              <a:gd name="connsiteX3" fmla="*/ 0 w 3178429"/>
              <a:gd name="connsiteY3" fmla="*/ 3855593 h 385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8429" h="3855593">
                <a:moveTo>
                  <a:pt x="0" y="0"/>
                </a:moveTo>
                <a:lnTo>
                  <a:pt x="3178429" y="0"/>
                </a:lnTo>
                <a:lnTo>
                  <a:pt x="3178429" y="3855593"/>
                </a:lnTo>
                <a:lnTo>
                  <a:pt x="0" y="3855593"/>
                </a:lnTo>
                <a:close/>
              </a:path>
            </a:pathLst>
          </a:custGeom>
          <a:gradFill>
            <a:gsLst>
              <a:gs pos="0">
                <a:srgbClr val="F9F5F1"/>
              </a:gs>
              <a:gs pos="50000">
                <a:schemeClr val="bg1"/>
              </a:gs>
              <a:gs pos="99000">
                <a:srgbClr val="F9F5F1"/>
              </a:gs>
            </a:gsLst>
            <a:lin ang="16200000" scaled="1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73307B-85A4-85CA-FB43-08EC0C0E98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93" name="Title 92">
            <a:extLst>
              <a:ext uri="{FF2B5EF4-FFF2-40B4-BE49-F238E27FC236}">
                <a16:creationId xmlns:a16="http://schemas.microsoft.com/office/drawing/2014/main" id="{BB5E2670-1C14-E5E7-0968-7682C8D6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Principles of sensory systems (II)</a:t>
            </a:r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4654E81-47FC-688D-8A9E-F1373A19E91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693593"/>
          </a:xfrm>
        </p:spPr>
        <p:txBody>
          <a:bodyPr>
            <a:spAutoFit/>
          </a:bodyPr>
          <a:lstStyle/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The following principles apply to all sensory modalities: vision, hearing, touch/proprioception, taste, and smell</a:t>
            </a: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GB" b="1">
                <a:solidFill>
                  <a:schemeClr val="accent2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           Receptive fields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GB"/>
              <a:t>Sensory neurons have a specific region of the sensory space they respond to, called a receptive field. For example, in vision, photoreceptors in the retina respond to changes in light over a small region of visual space,</a:t>
            </a:r>
            <a:r>
              <a:rPr lang="en-GB" baseline="30000"/>
              <a:t>1</a:t>
            </a:r>
            <a:r>
              <a:rPr lang="en-GB"/>
              <a:t> and in touch, different types of mechanoreceptors respond to different types of mechanical stimuli, and each receptor responds to touch on a small area of the body surface</a:t>
            </a:r>
            <a:r>
              <a:rPr lang="en-GB" baseline="30000"/>
              <a:t>2</a:t>
            </a:r>
            <a:endParaRPr lang="en-GB"/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GB" b="1">
                <a:solidFill>
                  <a:schemeClr val="accent2"/>
                </a:solidFill>
              </a:rPr>
              <a:t>           Coding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GB"/>
              <a:t>Sensory systems encode information about the type (modality), intensity (strength), timing and location of a stimulus</a:t>
            </a:r>
            <a:r>
              <a:rPr lang="en-GB" baseline="30000"/>
              <a:t>2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en-GB" b="1">
              <a:solidFill>
                <a:schemeClr val="accent2"/>
              </a:solidFill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75326A-C98A-DE27-5C29-FFF904BA1C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1. Augustine et al. Neuroscience, 7</a:t>
            </a:r>
            <a:r>
              <a:rPr lang="en-GB" baseline="30000"/>
              <a:t>th</a:t>
            </a:r>
            <a:r>
              <a:rPr lang="en-GB"/>
              <a:t> edition. 2023; 2. Kandel et al. Principles of Neural Science, 6</a:t>
            </a:r>
            <a:r>
              <a:rPr lang="en-GB" baseline="30000"/>
              <a:t>th</a:t>
            </a:r>
            <a:r>
              <a:rPr lang="en-GB"/>
              <a:t> edition.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999480-B208-A10D-58E4-BA0461C7ACB6}"/>
              </a:ext>
            </a:extLst>
          </p:cNvPr>
          <p:cNvSpPr txBox="1"/>
          <p:nvPr/>
        </p:nvSpPr>
        <p:spPr>
          <a:xfrm>
            <a:off x="6447208" y="1418568"/>
            <a:ext cx="5116886" cy="360850"/>
          </a:xfrm>
          <a:prstGeom prst="rect">
            <a:avLst/>
          </a:prstGeom>
          <a:noFill/>
        </p:spPr>
        <p:txBody>
          <a:bodyPr wrap="non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Receptive fields of mechanoreceptors in the human skin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E6CA65F-2928-D61A-DB93-53ACF3728F51}"/>
              </a:ext>
            </a:extLst>
          </p:cNvPr>
          <p:cNvSpPr/>
          <p:nvPr/>
        </p:nvSpPr>
        <p:spPr>
          <a:xfrm>
            <a:off x="552115" y="2044454"/>
            <a:ext cx="454688" cy="4546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5B211F-57BA-7C4B-9B23-8511282E80E0}"/>
              </a:ext>
            </a:extLst>
          </p:cNvPr>
          <p:cNvSpPr/>
          <p:nvPr/>
        </p:nvSpPr>
        <p:spPr>
          <a:xfrm>
            <a:off x="552115" y="4429872"/>
            <a:ext cx="454688" cy="4546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accent2"/>
                </a:solidFill>
              </a:rPr>
              <a:t>3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7DAD39-7673-CB6E-6516-3068A86C2541}"/>
              </a:ext>
            </a:extLst>
          </p:cNvPr>
          <p:cNvGrpSpPr/>
          <p:nvPr/>
        </p:nvGrpSpPr>
        <p:grpSpPr>
          <a:xfrm>
            <a:off x="6502379" y="2196994"/>
            <a:ext cx="5031043" cy="3147168"/>
            <a:chOff x="6132256" y="2196994"/>
            <a:chExt cx="5031043" cy="3147168"/>
          </a:xfrm>
        </p:grpSpPr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A7D87E43-53D7-C705-858B-103D03056DD3}"/>
                </a:ext>
              </a:extLst>
            </p:cNvPr>
            <p:cNvSpPr/>
            <p:nvPr/>
          </p:nvSpPr>
          <p:spPr>
            <a:xfrm>
              <a:off x="7159451" y="2617456"/>
              <a:ext cx="788795" cy="271306"/>
            </a:xfrm>
            <a:custGeom>
              <a:avLst/>
              <a:gdLst>
                <a:gd name="csX0" fmla="*/ 145701 w 788795"/>
                <a:gd name="csY0" fmla="*/ 95459 h 271306"/>
                <a:gd name="csX1" fmla="*/ 0 w 788795"/>
                <a:gd name="csY1" fmla="*/ 246185 h 271306"/>
                <a:gd name="csX2" fmla="*/ 200967 w 788795"/>
                <a:gd name="csY2" fmla="*/ 271306 h 271306"/>
                <a:gd name="csX3" fmla="*/ 602901 w 788795"/>
                <a:gd name="csY3" fmla="*/ 180870 h 271306"/>
                <a:gd name="csX4" fmla="*/ 788795 w 788795"/>
                <a:gd name="csY4" fmla="*/ 35169 h 271306"/>
                <a:gd name="csX5" fmla="*/ 643094 w 788795"/>
                <a:gd name="csY5" fmla="*/ 0 h 271306"/>
                <a:gd name="csX6" fmla="*/ 386861 w 788795"/>
                <a:gd name="csY6" fmla="*/ 70339 h 271306"/>
                <a:gd name="csX7" fmla="*/ 195942 w 788795"/>
                <a:gd name="csY7" fmla="*/ 45218 h 271306"/>
                <a:gd name="csX8" fmla="*/ 145701 w 788795"/>
                <a:gd name="csY8" fmla="*/ 95459 h 2713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8795" h="271306">
                  <a:moveTo>
                    <a:pt x="145701" y="95459"/>
                  </a:moveTo>
                  <a:lnTo>
                    <a:pt x="0" y="246185"/>
                  </a:lnTo>
                  <a:lnTo>
                    <a:pt x="200967" y="271306"/>
                  </a:lnTo>
                  <a:lnTo>
                    <a:pt x="602901" y="180870"/>
                  </a:lnTo>
                  <a:lnTo>
                    <a:pt x="788795" y="35169"/>
                  </a:lnTo>
                  <a:lnTo>
                    <a:pt x="643094" y="0"/>
                  </a:lnTo>
                  <a:lnTo>
                    <a:pt x="386861" y="70339"/>
                  </a:lnTo>
                  <a:lnTo>
                    <a:pt x="195942" y="45218"/>
                  </a:lnTo>
                  <a:lnTo>
                    <a:pt x="145701" y="95459"/>
                  </a:lnTo>
                  <a:close/>
                </a:path>
              </a:pathLst>
            </a:custGeom>
            <a:solidFill>
              <a:srgbClr val="D6C6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FE35CB0-3A8B-AA82-0FDD-C519228E9F64}"/>
                </a:ext>
              </a:extLst>
            </p:cNvPr>
            <p:cNvSpPr/>
            <p:nvPr/>
          </p:nvSpPr>
          <p:spPr>
            <a:xfrm>
              <a:off x="6905069" y="2196994"/>
              <a:ext cx="2410846" cy="1090523"/>
            </a:xfrm>
            <a:custGeom>
              <a:avLst/>
              <a:gdLst>
                <a:gd name="csX0" fmla="*/ 970412 w 2410846"/>
                <a:gd name="csY0" fmla="*/ 469744 h 1090523"/>
                <a:gd name="csX1" fmla="*/ 870099 w 2410846"/>
                <a:gd name="csY1" fmla="*/ 472363 h 1090523"/>
                <a:gd name="csX2" fmla="*/ 738429 w 2410846"/>
                <a:gd name="csY2" fmla="*/ 517743 h 1090523"/>
                <a:gd name="csX3" fmla="*/ 489189 w 2410846"/>
                <a:gd name="csY3" fmla="*/ 564817 h 1090523"/>
                <a:gd name="csX4" fmla="*/ 379014 w 2410846"/>
                <a:gd name="csY4" fmla="*/ 594788 h 1090523"/>
                <a:gd name="csX5" fmla="*/ 187557 w 2410846"/>
                <a:gd name="csY5" fmla="*/ 634774 h 1090523"/>
                <a:gd name="csX6" fmla="*/ 152656 w 2410846"/>
                <a:gd name="csY6" fmla="*/ 642864 h 1090523"/>
                <a:gd name="csX7" fmla="*/ 107 w 2410846"/>
                <a:gd name="csY7" fmla="*/ 683852 h 1090523"/>
                <a:gd name="csX8" fmla="*/ 69986 w 2410846"/>
                <a:gd name="csY8" fmla="*/ 761821 h 1090523"/>
                <a:gd name="csX9" fmla="*/ 270227 w 2410846"/>
                <a:gd name="csY9" fmla="*/ 754425 h 1090523"/>
                <a:gd name="csX10" fmla="*/ 493965 w 2410846"/>
                <a:gd name="csY10" fmla="*/ 736320 h 1090523"/>
                <a:gd name="csX11" fmla="*/ 592044 w 2410846"/>
                <a:gd name="csY11" fmla="*/ 730310 h 1090523"/>
                <a:gd name="csX12" fmla="*/ 743206 w 2410846"/>
                <a:gd name="csY12" fmla="*/ 712204 h 1090523"/>
                <a:gd name="csX13" fmla="*/ 825182 w 2410846"/>
                <a:gd name="csY13" fmla="*/ 711511 h 1090523"/>
                <a:gd name="csX14" fmla="*/ 876263 w 2410846"/>
                <a:gd name="csY14" fmla="*/ 734316 h 1090523"/>
                <a:gd name="csX15" fmla="*/ 875570 w 2410846"/>
                <a:gd name="csY15" fmla="*/ 763902 h 1090523"/>
                <a:gd name="csX16" fmla="*/ 868867 w 2410846"/>
                <a:gd name="csY16" fmla="*/ 790790 h 1090523"/>
                <a:gd name="csX17" fmla="*/ 833965 w 2410846"/>
                <a:gd name="csY17" fmla="*/ 792100 h 1090523"/>
                <a:gd name="csX18" fmla="*/ 648518 w 2410846"/>
                <a:gd name="csY18" fmla="*/ 751806 h 1090523"/>
                <a:gd name="csX19" fmla="*/ 506061 w 2410846"/>
                <a:gd name="csY19" fmla="*/ 764595 h 1090523"/>
                <a:gd name="csX20" fmla="*/ 388491 w 2410846"/>
                <a:gd name="csY20" fmla="*/ 834475 h 1090523"/>
                <a:gd name="csX21" fmla="*/ 419386 w 2410846"/>
                <a:gd name="csY21" fmla="*/ 889562 h 1090523"/>
                <a:gd name="csX22" fmla="*/ 463070 w 2410846"/>
                <a:gd name="csY22" fmla="*/ 918454 h 1090523"/>
                <a:gd name="csX23" fmla="*/ 620936 w 2410846"/>
                <a:gd name="csY23" fmla="*/ 947346 h 1090523"/>
                <a:gd name="csX24" fmla="*/ 738506 w 2410846"/>
                <a:gd name="csY24" fmla="*/ 975544 h 1090523"/>
                <a:gd name="csX25" fmla="*/ 847371 w 2410846"/>
                <a:gd name="csY25" fmla="*/ 1019229 h 1090523"/>
                <a:gd name="csX26" fmla="*/ 1095996 w 2410846"/>
                <a:gd name="csY26" fmla="*/ 1084409 h 1090523"/>
                <a:gd name="csX27" fmla="*/ 1382911 w 2410846"/>
                <a:gd name="csY27" fmla="*/ 1009830 h 1090523"/>
                <a:gd name="csX28" fmla="*/ 1548866 w 2410846"/>
                <a:gd name="csY28" fmla="*/ 924464 h 1090523"/>
                <a:gd name="csX29" fmla="*/ 1752419 w 2410846"/>
                <a:gd name="csY29" fmla="*/ 810899 h 1090523"/>
                <a:gd name="csX30" fmla="*/ 1941180 w 2410846"/>
                <a:gd name="csY30" fmla="*/ 749725 h 1090523"/>
                <a:gd name="csX31" fmla="*/ 2353063 w 2410846"/>
                <a:gd name="csY31" fmla="*/ 615359 h 1090523"/>
                <a:gd name="csX32" fmla="*/ 2410846 w 2410846"/>
                <a:gd name="csY32" fmla="*/ 0 h 1090523"/>
                <a:gd name="csX33" fmla="*/ 1941334 w 2410846"/>
                <a:gd name="csY33" fmla="*/ 298858 h 1090523"/>
                <a:gd name="csX34" fmla="*/ 1418352 w 2410846"/>
                <a:gd name="csY34" fmla="*/ 558037 h 1090523"/>
                <a:gd name="csX35" fmla="*/ 1336453 w 2410846"/>
                <a:gd name="csY35" fmla="*/ 564509 h 1090523"/>
                <a:gd name="csX36" fmla="*/ 950457 w 2410846"/>
                <a:gd name="csY36" fmla="*/ 400172 h 1090523"/>
                <a:gd name="csX37" fmla="*/ 768246 w 2410846"/>
                <a:gd name="csY37" fmla="*/ 423517 h 1090523"/>
                <a:gd name="csX38" fmla="*/ 602676 w 2410846"/>
                <a:gd name="csY38" fmla="*/ 463349 h 1090523"/>
                <a:gd name="csX39" fmla="*/ 483950 w 2410846"/>
                <a:gd name="csY39" fmla="*/ 491393 h 1090523"/>
                <a:gd name="csX40" fmla="*/ 373852 w 2410846"/>
                <a:gd name="csY40" fmla="*/ 533383 h 1090523"/>
                <a:gd name="csX41" fmla="*/ 268069 w 2410846"/>
                <a:gd name="csY41" fmla="*/ 593170 h 1090523"/>
                <a:gd name="csX42" fmla="*/ 183474 w 2410846"/>
                <a:gd name="csY42" fmla="*/ 635853 h 1090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410846" h="1090523">
                  <a:moveTo>
                    <a:pt x="970412" y="469744"/>
                  </a:moveTo>
                  <a:cubicBezTo>
                    <a:pt x="967330" y="468973"/>
                    <a:pt x="943369" y="439619"/>
                    <a:pt x="870099" y="472363"/>
                  </a:cubicBezTo>
                  <a:cubicBezTo>
                    <a:pt x="796830" y="505107"/>
                    <a:pt x="745132" y="515663"/>
                    <a:pt x="738429" y="517743"/>
                  </a:cubicBezTo>
                  <a:cubicBezTo>
                    <a:pt x="731726" y="519823"/>
                    <a:pt x="496585" y="561350"/>
                    <a:pt x="489189" y="564817"/>
                  </a:cubicBezTo>
                  <a:cubicBezTo>
                    <a:pt x="481792" y="568284"/>
                    <a:pt x="446120" y="569979"/>
                    <a:pt x="379014" y="594788"/>
                  </a:cubicBezTo>
                  <a:cubicBezTo>
                    <a:pt x="356440" y="603109"/>
                    <a:pt x="187557" y="634774"/>
                    <a:pt x="187557" y="634774"/>
                  </a:cubicBezTo>
                  <a:lnTo>
                    <a:pt x="152656" y="642864"/>
                  </a:lnTo>
                  <a:cubicBezTo>
                    <a:pt x="152656" y="642864"/>
                    <a:pt x="-4670" y="665284"/>
                    <a:pt x="107" y="683852"/>
                  </a:cubicBezTo>
                  <a:cubicBezTo>
                    <a:pt x="4883" y="702420"/>
                    <a:pt x="40401" y="753038"/>
                    <a:pt x="69986" y="761821"/>
                  </a:cubicBezTo>
                  <a:cubicBezTo>
                    <a:pt x="99572" y="770605"/>
                    <a:pt x="198960" y="782624"/>
                    <a:pt x="270227" y="754425"/>
                  </a:cubicBezTo>
                  <a:cubicBezTo>
                    <a:pt x="270227" y="754425"/>
                    <a:pt x="407983" y="766521"/>
                    <a:pt x="493965" y="736320"/>
                  </a:cubicBezTo>
                  <a:cubicBezTo>
                    <a:pt x="493965" y="736320"/>
                    <a:pt x="545663" y="744409"/>
                    <a:pt x="592044" y="730310"/>
                  </a:cubicBezTo>
                  <a:cubicBezTo>
                    <a:pt x="638425" y="716211"/>
                    <a:pt x="685422" y="706811"/>
                    <a:pt x="743206" y="712204"/>
                  </a:cubicBezTo>
                  <a:cubicBezTo>
                    <a:pt x="800990" y="717598"/>
                    <a:pt x="822486" y="710895"/>
                    <a:pt x="825182" y="711511"/>
                  </a:cubicBezTo>
                  <a:cubicBezTo>
                    <a:pt x="827879" y="712127"/>
                    <a:pt x="874876" y="725610"/>
                    <a:pt x="876263" y="734316"/>
                  </a:cubicBezTo>
                  <a:cubicBezTo>
                    <a:pt x="877650" y="743023"/>
                    <a:pt x="874953" y="753809"/>
                    <a:pt x="875570" y="763902"/>
                  </a:cubicBezTo>
                  <a:cubicBezTo>
                    <a:pt x="876186" y="773995"/>
                    <a:pt x="872180" y="788787"/>
                    <a:pt x="868867" y="790790"/>
                  </a:cubicBezTo>
                  <a:cubicBezTo>
                    <a:pt x="865554" y="792794"/>
                    <a:pt x="848065" y="795490"/>
                    <a:pt x="833965" y="792100"/>
                  </a:cubicBezTo>
                  <a:cubicBezTo>
                    <a:pt x="819866" y="788710"/>
                    <a:pt x="721788" y="747722"/>
                    <a:pt x="648518" y="751806"/>
                  </a:cubicBezTo>
                  <a:cubicBezTo>
                    <a:pt x="575248" y="755812"/>
                    <a:pt x="520854" y="759202"/>
                    <a:pt x="506061" y="764595"/>
                  </a:cubicBezTo>
                  <a:cubicBezTo>
                    <a:pt x="491269" y="769988"/>
                    <a:pt x="397197" y="798880"/>
                    <a:pt x="388491" y="834475"/>
                  </a:cubicBezTo>
                  <a:cubicBezTo>
                    <a:pt x="379785" y="870070"/>
                    <a:pt x="416689" y="885556"/>
                    <a:pt x="419386" y="889562"/>
                  </a:cubicBezTo>
                  <a:cubicBezTo>
                    <a:pt x="422082" y="893569"/>
                    <a:pt x="441575" y="915064"/>
                    <a:pt x="463070" y="918454"/>
                  </a:cubicBezTo>
                  <a:cubicBezTo>
                    <a:pt x="484566" y="921844"/>
                    <a:pt x="567235" y="941953"/>
                    <a:pt x="620936" y="947346"/>
                  </a:cubicBezTo>
                  <a:cubicBezTo>
                    <a:pt x="674636" y="952739"/>
                    <a:pt x="719707" y="967532"/>
                    <a:pt x="738506" y="975544"/>
                  </a:cubicBezTo>
                  <a:cubicBezTo>
                    <a:pt x="757305" y="983557"/>
                    <a:pt x="826492" y="1014529"/>
                    <a:pt x="847371" y="1019229"/>
                  </a:cubicBezTo>
                  <a:cubicBezTo>
                    <a:pt x="868250" y="1023929"/>
                    <a:pt x="1065023" y="1079709"/>
                    <a:pt x="1095996" y="1084409"/>
                  </a:cubicBezTo>
                  <a:cubicBezTo>
                    <a:pt x="1126968" y="1089109"/>
                    <a:pt x="1232365" y="1114611"/>
                    <a:pt x="1382911" y="1009830"/>
                  </a:cubicBezTo>
                  <a:cubicBezTo>
                    <a:pt x="1382911" y="1009830"/>
                    <a:pt x="1456181" y="950043"/>
                    <a:pt x="1548866" y="924464"/>
                  </a:cubicBezTo>
                  <a:cubicBezTo>
                    <a:pt x="1641552" y="898962"/>
                    <a:pt x="1743713" y="814983"/>
                    <a:pt x="1752419" y="810899"/>
                  </a:cubicBezTo>
                  <a:cubicBezTo>
                    <a:pt x="1761125" y="806816"/>
                    <a:pt x="1880083" y="764518"/>
                    <a:pt x="1941180" y="749725"/>
                  </a:cubicBezTo>
                  <a:cubicBezTo>
                    <a:pt x="2002354" y="734933"/>
                    <a:pt x="2353063" y="615359"/>
                    <a:pt x="2353063" y="615359"/>
                  </a:cubicBezTo>
                  <a:lnTo>
                    <a:pt x="2410846" y="0"/>
                  </a:lnTo>
                  <a:cubicBezTo>
                    <a:pt x="2410846" y="0"/>
                    <a:pt x="1957359" y="297317"/>
                    <a:pt x="1941334" y="298858"/>
                  </a:cubicBezTo>
                  <a:cubicBezTo>
                    <a:pt x="1925309" y="300399"/>
                    <a:pt x="1418352" y="558037"/>
                    <a:pt x="1418352" y="558037"/>
                  </a:cubicBezTo>
                  <a:cubicBezTo>
                    <a:pt x="1418352" y="558037"/>
                    <a:pt x="1397396" y="588701"/>
                    <a:pt x="1336453" y="564509"/>
                  </a:cubicBezTo>
                  <a:cubicBezTo>
                    <a:pt x="1275510" y="540317"/>
                    <a:pt x="950457" y="400172"/>
                    <a:pt x="950457" y="400172"/>
                  </a:cubicBezTo>
                  <a:cubicBezTo>
                    <a:pt x="950457" y="400172"/>
                    <a:pt x="893598" y="355178"/>
                    <a:pt x="768246" y="423517"/>
                  </a:cubicBezTo>
                  <a:lnTo>
                    <a:pt x="602676" y="463349"/>
                  </a:lnTo>
                  <a:cubicBezTo>
                    <a:pt x="602676" y="463349"/>
                    <a:pt x="541348" y="474058"/>
                    <a:pt x="483950" y="491393"/>
                  </a:cubicBezTo>
                  <a:cubicBezTo>
                    <a:pt x="436182" y="505878"/>
                    <a:pt x="390494" y="524754"/>
                    <a:pt x="373852" y="533383"/>
                  </a:cubicBezTo>
                  <a:cubicBezTo>
                    <a:pt x="354976" y="543168"/>
                    <a:pt x="309828" y="570442"/>
                    <a:pt x="268069" y="593170"/>
                  </a:cubicBezTo>
                  <a:cubicBezTo>
                    <a:pt x="228699" y="614588"/>
                    <a:pt x="192411" y="631692"/>
                    <a:pt x="183474" y="635853"/>
                  </a:cubicBezTo>
                </a:path>
              </a:pathLst>
            </a:custGeom>
            <a:solidFill>
              <a:srgbClr val="D6C5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675000D-75B6-F7E6-6E77-7F8B406B2D5C}"/>
                </a:ext>
              </a:extLst>
            </p:cNvPr>
            <p:cNvSpPr/>
            <p:nvPr/>
          </p:nvSpPr>
          <p:spPr>
            <a:xfrm>
              <a:off x="7398880" y="2905346"/>
              <a:ext cx="8981" cy="27813"/>
            </a:xfrm>
            <a:custGeom>
              <a:avLst/>
              <a:gdLst>
                <a:gd name="csX0" fmla="*/ 8860 w 8981"/>
                <a:gd name="csY0" fmla="*/ 0 h 27813"/>
                <a:gd name="csX1" fmla="*/ 0 w 8981"/>
                <a:gd name="csY1" fmla="*/ 27813 h 278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981" h="27813">
                  <a:moveTo>
                    <a:pt x="8860" y="0"/>
                  </a:moveTo>
                  <a:cubicBezTo>
                    <a:pt x="8860" y="0"/>
                    <a:pt x="10709" y="19801"/>
                    <a:pt x="0" y="27813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AE15F97-8154-0B54-BDEA-757A778A0678}"/>
                </a:ext>
              </a:extLst>
            </p:cNvPr>
            <p:cNvSpPr/>
            <p:nvPr/>
          </p:nvSpPr>
          <p:spPr>
            <a:xfrm>
              <a:off x="7390405" y="2777374"/>
              <a:ext cx="34593" cy="27350"/>
            </a:xfrm>
            <a:custGeom>
              <a:avLst/>
              <a:gdLst>
                <a:gd name="csX0" fmla="*/ 0 w 34593"/>
                <a:gd name="csY0" fmla="*/ 0 h 27350"/>
                <a:gd name="csX1" fmla="*/ 34593 w 34593"/>
                <a:gd name="csY1" fmla="*/ 27351 h 27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4593" h="27350">
                  <a:moveTo>
                    <a:pt x="0" y="0"/>
                  </a:moveTo>
                  <a:cubicBezTo>
                    <a:pt x="1849" y="1079"/>
                    <a:pt x="28661" y="13483"/>
                    <a:pt x="34593" y="27351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6F3AE4A-E8FC-9FC4-3A74-83A3212B2815}"/>
                </a:ext>
              </a:extLst>
            </p:cNvPr>
            <p:cNvSpPr/>
            <p:nvPr/>
          </p:nvSpPr>
          <p:spPr>
            <a:xfrm>
              <a:off x="7400652" y="2760193"/>
              <a:ext cx="49617" cy="62406"/>
            </a:xfrm>
            <a:custGeom>
              <a:avLst/>
              <a:gdLst>
                <a:gd name="csX0" fmla="*/ 0 w 49617"/>
                <a:gd name="csY0" fmla="*/ 0 h 62406"/>
                <a:gd name="csX1" fmla="*/ 49617 w 49617"/>
                <a:gd name="csY1" fmla="*/ 62406 h 624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617" h="62406">
                  <a:moveTo>
                    <a:pt x="0" y="0"/>
                  </a:moveTo>
                  <a:cubicBezTo>
                    <a:pt x="0" y="0"/>
                    <a:pt x="48538" y="5085"/>
                    <a:pt x="49617" y="62406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D4E0C442-4824-AD4E-2F16-5F74495F4487}"/>
                </a:ext>
              </a:extLst>
            </p:cNvPr>
            <p:cNvSpPr/>
            <p:nvPr/>
          </p:nvSpPr>
          <p:spPr>
            <a:xfrm>
              <a:off x="7445184" y="2762812"/>
              <a:ext cx="31049" cy="31742"/>
            </a:xfrm>
            <a:custGeom>
              <a:avLst/>
              <a:gdLst>
                <a:gd name="csX0" fmla="*/ 0 w 31049"/>
                <a:gd name="csY0" fmla="*/ 0 h 31742"/>
                <a:gd name="csX1" fmla="*/ 31049 w 31049"/>
                <a:gd name="csY1" fmla="*/ 31743 h 317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1049" h="31742">
                  <a:moveTo>
                    <a:pt x="0" y="0"/>
                  </a:moveTo>
                  <a:cubicBezTo>
                    <a:pt x="0" y="0"/>
                    <a:pt x="25194" y="5085"/>
                    <a:pt x="31049" y="31743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BE95FE80-D052-A353-64D6-BCDEB4D9A260}"/>
                </a:ext>
              </a:extLst>
            </p:cNvPr>
            <p:cNvSpPr/>
            <p:nvPr/>
          </p:nvSpPr>
          <p:spPr>
            <a:xfrm>
              <a:off x="6858255" y="2944870"/>
              <a:ext cx="316886" cy="123303"/>
            </a:xfrm>
            <a:custGeom>
              <a:avLst/>
              <a:gdLst>
                <a:gd name="csX0" fmla="*/ 316886 w 316886"/>
                <a:gd name="csY0" fmla="*/ 6395 h 123303"/>
                <a:gd name="csX1" fmla="*/ 242769 w 316886"/>
                <a:gd name="csY1" fmla="*/ 65180 h 123303"/>
                <a:gd name="csX2" fmla="*/ 105089 w 316886"/>
                <a:gd name="csY2" fmla="*/ 123195 h 123303"/>
                <a:gd name="csX3" fmla="*/ 0 w 316886"/>
                <a:gd name="csY3" fmla="*/ 65565 h 123303"/>
                <a:gd name="csX4" fmla="*/ 93225 w 316886"/>
                <a:gd name="csY4" fmla="*/ 0 h 1233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6886" h="123303">
                  <a:moveTo>
                    <a:pt x="316886" y="6395"/>
                  </a:moveTo>
                  <a:cubicBezTo>
                    <a:pt x="307949" y="19724"/>
                    <a:pt x="242769" y="65180"/>
                    <a:pt x="242769" y="65180"/>
                  </a:cubicBezTo>
                  <a:cubicBezTo>
                    <a:pt x="176433" y="109173"/>
                    <a:pt x="105089" y="123195"/>
                    <a:pt x="105089" y="123195"/>
                  </a:cubicBezTo>
                  <a:cubicBezTo>
                    <a:pt x="44763" y="126200"/>
                    <a:pt x="0" y="65565"/>
                    <a:pt x="0" y="65565"/>
                  </a:cubicBezTo>
                  <a:cubicBezTo>
                    <a:pt x="10632" y="36365"/>
                    <a:pt x="92146" y="0"/>
                    <a:pt x="93225" y="0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560F6D5A-51E4-D378-6E32-047C89E32245}"/>
                </a:ext>
              </a:extLst>
            </p:cNvPr>
            <p:cNvSpPr/>
            <p:nvPr/>
          </p:nvSpPr>
          <p:spPr>
            <a:xfrm>
              <a:off x="7254729" y="2612401"/>
              <a:ext cx="428293" cy="131766"/>
            </a:xfrm>
            <a:custGeom>
              <a:avLst/>
              <a:gdLst>
                <a:gd name="csX0" fmla="*/ 0 w 428293"/>
                <a:gd name="csY0" fmla="*/ 131766 h 131766"/>
                <a:gd name="csX1" fmla="*/ 128742 w 428293"/>
                <a:gd name="csY1" fmla="*/ 52333 h 131766"/>
                <a:gd name="csX2" fmla="*/ 170115 w 428293"/>
                <a:gd name="csY2" fmla="*/ 33303 h 131766"/>
                <a:gd name="csX3" fmla="*/ 273356 w 428293"/>
                <a:gd name="csY3" fmla="*/ 15814 h 131766"/>
                <a:gd name="csX4" fmla="*/ 341541 w 428293"/>
                <a:gd name="csY4" fmla="*/ 1021 h 131766"/>
                <a:gd name="csX5" fmla="*/ 413424 w 428293"/>
                <a:gd name="csY5" fmla="*/ 1637 h 131766"/>
                <a:gd name="csX6" fmla="*/ 428293 w 428293"/>
                <a:gd name="csY6" fmla="*/ 3255 h 131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28293" h="131766">
                  <a:moveTo>
                    <a:pt x="0" y="131766"/>
                  </a:moveTo>
                  <a:cubicBezTo>
                    <a:pt x="42837" y="105186"/>
                    <a:pt x="85751" y="78605"/>
                    <a:pt x="128742" y="52333"/>
                  </a:cubicBezTo>
                  <a:cubicBezTo>
                    <a:pt x="142456" y="43935"/>
                    <a:pt x="154244" y="37617"/>
                    <a:pt x="170115" y="33303"/>
                  </a:cubicBezTo>
                  <a:cubicBezTo>
                    <a:pt x="203938" y="23980"/>
                    <a:pt x="239071" y="22825"/>
                    <a:pt x="273356" y="15814"/>
                  </a:cubicBezTo>
                  <a:cubicBezTo>
                    <a:pt x="296161" y="11191"/>
                    <a:pt x="318735" y="5566"/>
                    <a:pt x="341541" y="1021"/>
                  </a:cubicBezTo>
                  <a:cubicBezTo>
                    <a:pt x="347396" y="-135"/>
                    <a:pt x="402792" y="-751"/>
                    <a:pt x="413424" y="1637"/>
                  </a:cubicBezTo>
                  <a:cubicBezTo>
                    <a:pt x="424056" y="4026"/>
                    <a:pt x="428293" y="3255"/>
                    <a:pt x="428293" y="3255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9B9BE949-707F-E923-9CEF-8687B51D6CA4}"/>
                </a:ext>
              </a:extLst>
            </p:cNvPr>
            <p:cNvSpPr/>
            <p:nvPr/>
          </p:nvSpPr>
          <p:spPr>
            <a:xfrm>
              <a:off x="7202878" y="2574728"/>
              <a:ext cx="527604" cy="198870"/>
            </a:xfrm>
            <a:custGeom>
              <a:avLst/>
              <a:gdLst>
                <a:gd name="csX0" fmla="*/ 0 w 527604"/>
                <a:gd name="csY0" fmla="*/ 198871 h 198870"/>
                <a:gd name="csX1" fmla="*/ 160177 w 527604"/>
                <a:gd name="csY1" fmla="*/ 48094 h 198870"/>
                <a:gd name="csX2" fmla="*/ 226744 w 527604"/>
                <a:gd name="csY2" fmla="*/ 31606 h 198870"/>
                <a:gd name="csX3" fmla="*/ 308026 w 527604"/>
                <a:gd name="csY3" fmla="*/ 10419 h 198870"/>
                <a:gd name="csX4" fmla="*/ 389309 w 527604"/>
                <a:gd name="csY4" fmla="*/ 1019 h 198870"/>
                <a:gd name="csX5" fmla="*/ 440698 w 527604"/>
                <a:gd name="csY5" fmla="*/ 12807 h 198870"/>
                <a:gd name="csX6" fmla="*/ 527605 w 527604"/>
                <a:gd name="csY6" fmla="*/ 20820 h 198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27604" h="198870">
                  <a:moveTo>
                    <a:pt x="0" y="198871"/>
                  </a:moveTo>
                  <a:cubicBezTo>
                    <a:pt x="34131" y="129992"/>
                    <a:pt x="157249" y="48710"/>
                    <a:pt x="160177" y="48094"/>
                  </a:cubicBezTo>
                  <a:cubicBezTo>
                    <a:pt x="163104" y="47477"/>
                    <a:pt x="226744" y="31606"/>
                    <a:pt x="226744" y="31606"/>
                  </a:cubicBezTo>
                  <a:lnTo>
                    <a:pt x="308026" y="10419"/>
                  </a:lnTo>
                  <a:cubicBezTo>
                    <a:pt x="359261" y="-3681"/>
                    <a:pt x="383376" y="403"/>
                    <a:pt x="389309" y="1019"/>
                  </a:cubicBezTo>
                  <a:cubicBezTo>
                    <a:pt x="389309" y="1019"/>
                    <a:pt x="433147" y="12345"/>
                    <a:pt x="440698" y="12807"/>
                  </a:cubicBezTo>
                  <a:cubicBezTo>
                    <a:pt x="448248" y="13269"/>
                    <a:pt x="527605" y="20820"/>
                    <a:pt x="527605" y="20820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EAE00BCE-01E3-C695-3367-000344B4ECBE}"/>
                </a:ext>
              </a:extLst>
            </p:cNvPr>
            <p:cNvSpPr/>
            <p:nvPr/>
          </p:nvSpPr>
          <p:spPr>
            <a:xfrm>
              <a:off x="7345950" y="2727603"/>
              <a:ext cx="9804" cy="16025"/>
            </a:xfrm>
            <a:custGeom>
              <a:avLst/>
              <a:gdLst>
                <a:gd name="csX0" fmla="*/ 0 w 9804"/>
                <a:gd name="csY0" fmla="*/ 0 h 16025"/>
                <a:gd name="csX1" fmla="*/ 9708 w 9804"/>
                <a:gd name="csY1" fmla="*/ 16025 h 16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9804" h="16025">
                  <a:moveTo>
                    <a:pt x="0" y="0"/>
                  </a:moveTo>
                  <a:cubicBezTo>
                    <a:pt x="0" y="0"/>
                    <a:pt x="10940" y="4546"/>
                    <a:pt x="9708" y="16025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1098508D-2C7D-5B0E-5078-59D6A1759C1B}"/>
                </a:ext>
              </a:extLst>
            </p:cNvPr>
            <p:cNvSpPr/>
            <p:nvPr/>
          </p:nvSpPr>
          <p:spPr>
            <a:xfrm>
              <a:off x="7353115" y="2700329"/>
              <a:ext cx="30047" cy="46612"/>
            </a:xfrm>
            <a:custGeom>
              <a:avLst/>
              <a:gdLst>
                <a:gd name="csX0" fmla="*/ 0 w 30047"/>
                <a:gd name="csY0" fmla="*/ 0 h 46612"/>
                <a:gd name="csX1" fmla="*/ 30048 w 30047"/>
                <a:gd name="csY1" fmla="*/ 46612 h 466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047" h="46612">
                  <a:moveTo>
                    <a:pt x="0" y="0"/>
                  </a:moveTo>
                  <a:cubicBezTo>
                    <a:pt x="0" y="0"/>
                    <a:pt x="29816" y="19107"/>
                    <a:pt x="30048" y="46612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6ED439E7-4C03-A052-09C6-4FC1CD5FFBFD}"/>
                </a:ext>
              </a:extLst>
            </p:cNvPr>
            <p:cNvSpPr/>
            <p:nvPr/>
          </p:nvSpPr>
          <p:spPr>
            <a:xfrm>
              <a:off x="7378309" y="2705953"/>
              <a:ext cx="10401" cy="14022"/>
            </a:xfrm>
            <a:custGeom>
              <a:avLst/>
              <a:gdLst>
                <a:gd name="csX0" fmla="*/ 0 w 10401"/>
                <a:gd name="csY0" fmla="*/ 0 h 14022"/>
                <a:gd name="csX1" fmla="*/ 10401 w 10401"/>
                <a:gd name="csY1" fmla="*/ 14022 h 14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401" h="14022">
                  <a:moveTo>
                    <a:pt x="0" y="0"/>
                  </a:moveTo>
                  <a:cubicBezTo>
                    <a:pt x="0" y="0"/>
                    <a:pt x="9168" y="7396"/>
                    <a:pt x="10401" y="14022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A8BA575-EB3F-1EFE-37C5-38B81F8FD2C9}"/>
                </a:ext>
              </a:extLst>
            </p:cNvPr>
            <p:cNvSpPr/>
            <p:nvPr/>
          </p:nvSpPr>
          <p:spPr>
            <a:xfrm>
              <a:off x="7422610" y="2645627"/>
              <a:ext cx="15254" cy="18876"/>
            </a:xfrm>
            <a:custGeom>
              <a:avLst/>
              <a:gdLst>
                <a:gd name="csX0" fmla="*/ 0 w 15254"/>
                <a:gd name="csY0" fmla="*/ 0 h 18876"/>
                <a:gd name="csX1" fmla="*/ 15255 w 15254"/>
                <a:gd name="csY1" fmla="*/ 18876 h 188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254" h="18876">
                  <a:moveTo>
                    <a:pt x="0" y="0"/>
                  </a:moveTo>
                  <a:cubicBezTo>
                    <a:pt x="1541" y="1541"/>
                    <a:pt x="14022" y="6395"/>
                    <a:pt x="15255" y="18876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1CDA11F-A9FE-2032-6824-9146ADCB0856}"/>
                </a:ext>
              </a:extLst>
            </p:cNvPr>
            <p:cNvSpPr/>
            <p:nvPr/>
          </p:nvSpPr>
          <p:spPr>
            <a:xfrm>
              <a:off x="7362284" y="2623207"/>
              <a:ext cx="24192" cy="22111"/>
            </a:xfrm>
            <a:custGeom>
              <a:avLst/>
              <a:gdLst>
                <a:gd name="csX0" fmla="*/ 0 w 24192"/>
                <a:gd name="csY0" fmla="*/ 0 h 22111"/>
                <a:gd name="csX1" fmla="*/ 24192 w 24192"/>
                <a:gd name="csY1" fmla="*/ 22112 h 22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192" h="22111">
                  <a:moveTo>
                    <a:pt x="0" y="0"/>
                  </a:moveTo>
                  <a:cubicBezTo>
                    <a:pt x="0" y="0"/>
                    <a:pt x="19338" y="4083"/>
                    <a:pt x="24192" y="22112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A02FFB45-67E7-F28E-9F34-FF48DAB2E19A}"/>
                </a:ext>
              </a:extLst>
            </p:cNvPr>
            <p:cNvSpPr/>
            <p:nvPr/>
          </p:nvSpPr>
          <p:spPr>
            <a:xfrm>
              <a:off x="7324301" y="2983635"/>
              <a:ext cx="137894" cy="115838"/>
            </a:xfrm>
            <a:custGeom>
              <a:avLst/>
              <a:gdLst>
                <a:gd name="csX0" fmla="*/ 0 w 137894"/>
                <a:gd name="csY0" fmla="*/ 102613 h 115838"/>
                <a:gd name="csX1" fmla="*/ 127741 w 137894"/>
                <a:gd name="csY1" fmla="*/ 114400 h 115838"/>
                <a:gd name="csX2" fmla="*/ 133057 w 137894"/>
                <a:gd name="csY2" fmla="*/ 66 h 115838"/>
                <a:gd name="csX3" fmla="*/ 21341 w 137894"/>
                <a:gd name="csY3" fmla="*/ 3379 h 1158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7894" h="115838">
                  <a:moveTo>
                    <a:pt x="0" y="102613"/>
                  </a:moveTo>
                  <a:cubicBezTo>
                    <a:pt x="0" y="102613"/>
                    <a:pt x="121038" y="121026"/>
                    <a:pt x="127741" y="114400"/>
                  </a:cubicBezTo>
                  <a:cubicBezTo>
                    <a:pt x="134444" y="107775"/>
                    <a:pt x="143689" y="682"/>
                    <a:pt x="133057" y="66"/>
                  </a:cubicBezTo>
                  <a:cubicBezTo>
                    <a:pt x="122425" y="-551"/>
                    <a:pt x="21341" y="3379"/>
                    <a:pt x="21341" y="3379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3FACDF9-26C8-0EB1-25AF-F8AB9DC6F973}"/>
                </a:ext>
              </a:extLst>
            </p:cNvPr>
            <p:cNvSpPr/>
            <p:nvPr/>
          </p:nvSpPr>
          <p:spPr>
            <a:xfrm>
              <a:off x="6914883" y="2846021"/>
              <a:ext cx="110713" cy="54624"/>
            </a:xfrm>
            <a:custGeom>
              <a:avLst/>
              <a:gdLst>
                <a:gd name="csX0" fmla="*/ 0 w 110713"/>
                <a:gd name="csY0" fmla="*/ 54625 h 54624"/>
                <a:gd name="csX1" fmla="*/ 104165 w 110713"/>
                <a:gd name="csY1" fmla="*/ 46535 h 54624"/>
                <a:gd name="csX2" fmla="*/ 110714 w 110713"/>
                <a:gd name="csY2" fmla="*/ 0 h 54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0713" h="54624">
                  <a:moveTo>
                    <a:pt x="0" y="54625"/>
                  </a:moveTo>
                  <a:cubicBezTo>
                    <a:pt x="0" y="54625"/>
                    <a:pt x="99080" y="52622"/>
                    <a:pt x="104165" y="46535"/>
                  </a:cubicBezTo>
                  <a:cubicBezTo>
                    <a:pt x="109250" y="40449"/>
                    <a:pt x="110714" y="0"/>
                    <a:pt x="110714" y="0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9C73EC4-683D-98D9-7FA0-84FB239151FF}"/>
                </a:ext>
              </a:extLst>
            </p:cNvPr>
            <p:cNvSpPr/>
            <p:nvPr/>
          </p:nvSpPr>
          <p:spPr>
            <a:xfrm>
              <a:off x="6870351" y="2947644"/>
              <a:ext cx="77863" cy="75889"/>
            </a:xfrm>
            <a:custGeom>
              <a:avLst/>
              <a:gdLst>
                <a:gd name="csX0" fmla="*/ 0 w 77863"/>
                <a:gd name="csY0" fmla="*/ 75889 h 75889"/>
                <a:gd name="csX1" fmla="*/ 77353 w 77863"/>
                <a:gd name="csY1" fmla="*/ 19261 h 75889"/>
                <a:gd name="csX2" fmla="*/ 74811 w 77863"/>
                <a:gd name="csY2" fmla="*/ 0 h 75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7863" h="75889">
                  <a:moveTo>
                    <a:pt x="0" y="75889"/>
                  </a:moveTo>
                  <a:cubicBezTo>
                    <a:pt x="0" y="75889"/>
                    <a:pt x="75350" y="26349"/>
                    <a:pt x="77353" y="19261"/>
                  </a:cubicBezTo>
                  <a:cubicBezTo>
                    <a:pt x="79356" y="12173"/>
                    <a:pt x="74811" y="0"/>
                    <a:pt x="74811" y="0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B8DA19C5-B206-057F-1CFB-5536E2736207}"/>
                </a:ext>
              </a:extLst>
            </p:cNvPr>
            <p:cNvSpPr/>
            <p:nvPr/>
          </p:nvSpPr>
          <p:spPr>
            <a:xfrm>
              <a:off x="6944700" y="2938629"/>
              <a:ext cx="230749" cy="33902"/>
            </a:xfrm>
            <a:custGeom>
              <a:avLst/>
              <a:gdLst>
                <a:gd name="csX0" fmla="*/ 0 w 230749"/>
                <a:gd name="csY0" fmla="*/ 0 h 33902"/>
                <a:gd name="csX1" fmla="*/ 230750 w 230749"/>
                <a:gd name="csY1" fmla="*/ 12558 h 339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30749" h="33902">
                  <a:moveTo>
                    <a:pt x="0" y="0"/>
                  </a:moveTo>
                  <a:cubicBezTo>
                    <a:pt x="2003" y="1002"/>
                    <a:pt x="64101" y="66644"/>
                    <a:pt x="230750" y="12558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929935F6-F686-73F5-65A6-F64C0422123C}"/>
                </a:ext>
              </a:extLst>
            </p:cNvPr>
            <p:cNvSpPr/>
            <p:nvPr/>
          </p:nvSpPr>
          <p:spPr>
            <a:xfrm>
              <a:off x="7728941" y="2890322"/>
              <a:ext cx="13174" cy="17643"/>
            </a:xfrm>
            <a:custGeom>
              <a:avLst/>
              <a:gdLst>
                <a:gd name="csX0" fmla="*/ 13175 w 13174"/>
                <a:gd name="csY0" fmla="*/ 0 h 17643"/>
                <a:gd name="csX1" fmla="*/ 0 w 13174"/>
                <a:gd name="csY1" fmla="*/ 17643 h 17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174" h="17643">
                  <a:moveTo>
                    <a:pt x="13175" y="0"/>
                  </a:moveTo>
                  <a:cubicBezTo>
                    <a:pt x="12173" y="1695"/>
                    <a:pt x="5547" y="15563"/>
                    <a:pt x="0" y="17643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091F7D2F-FD73-DDB1-9E69-07A5FD9AEA10}"/>
                </a:ext>
              </a:extLst>
            </p:cNvPr>
            <p:cNvSpPr/>
            <p:nvPr/>
          </p:nvSpPr>
          <p:spPr>
            <a:xfrm>
              <a:off x="7774629" y="2872987"/>
              <a:ext cx="46458" cy="51620"/>
            </a:xfrm>
            <a:custGeom>
              <a:avLst/>
              <a:gdLst>
                <a:gd name="csX0" fmla="*/ 46458 w 46458"/>
                <a:gd name="csY0" fmla="*/ 0 h 51620"/>
                <a:gd name="csX1" fmla="*/ 0 w 46458"/>
                <a:gd name="csY1" fmla="*/ 51620 h 51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6458" h="51620">
                  <a:moveTo>
                    <a:pt x="46458" y="0"/>
                  </a:moveTo>
                  <a:cubicBezTo>
                    <a:pt x="46458" y="0"/>
                    <a:pt x="33977" y="46073"/>
                    <a:pt x="0" y="51620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D6A6A7A-631A-34F1-E5BB-62946FFAE93D}"/>
                </a:ext>
              </a:extLst>
            </p:cNvPr>
            <p:cNvSpPr/>
            <p:nvPr/>
          </p:nvSpPr>
          <p:spPr>
            <a:xfrm>
              <a:off x="7780176" y="2946488"/>
              <a:ext cx="54085" cy="11412"/>
            </a:xfrm>
            <a:custGeom>
              <a:avLst/>
              <a:gdLst>
                <a:gd name="csX0" fmla="*/ 54086 w 54085"/>
                <a:gd name="csY0" fmla="*/ 0 h 11412"/>
                <a:gd name="csX1" fmla="*/ 0 w 54085"/>
                <a:gd name="csY1" fmla="*/ 11095 h 11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4085" h="11412">
                  <a:moveTo>
                    <a:pt x="54086" y="0"/>
                  </a:moveTo>
                  <a:cubicBezTo>
                    <a:pt x="48538" y="1695"/>
                    <a:pt x="14562" y="13483"/>
                    <a:pt x="0" y="11095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45FB029-B124-8487-2215-B853A04633EE}"/>
                </a:ext>
              </a:extLst>
            </p:cNvPr>
            <p:cNvSpPr/>
            <p:nvPr/>
          </p:nvSpPr>
          <p:spPr>
            <a:xfrm>
              <a:off x="7772626" y="2987640"/>
              <a:ext cx="83131" cy="10160"/>
            </a:xfrm>
            <a:custGeom>
              <a:avLst/>
              <a:gdLst>
                <a:gd name="csX0" fmla="*/ 83132 w 83131"/>
                <a:gd name="csY0" fmla="*/ 10160 h 10160"/>
                <a:gd name="csX1" fmla="*/ 11403 w 83131"/>
                <a:gd name="csY1" fmla="*/ 144 h 10160"/>
                <a:gd name="csX2" fmla="*/ 0 w 83131"/>
                <a:gd name="csY2" fmla="*/ 144 h 10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3131" h="10160">
                  <a:moveTo>
                    <a:pt x="83132" y="10160"/>
                  </a:moveTo>
                  <a:cubicBezTo>
                    <a:pt x="68570" y="7772"/>
                    <a:pt x="22112" y="-1243"/>
                    <a:pt x="11403" y="144"/>
                  </a:cubicBezTo>
                  <a:cubicBezTo>
                    <a:pt x="693" y="1531"/>
                    <a:pt x="0" y="144"/>
                    <a:pt x="0" y="144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F2283A74-A6BD-89C8-CC0D-2F1C4481651D}"/>
                </a:ext>
              </a:extLst>
            </p:cNvPr>
            <p:cNvSpPr/>
            <p:nvPr/>
          </p:nvSpPr>
          <p:spPr>
            <a:xfrm>
              <a:off x="7555282" y="3012747"/>
              <a:ext cx="5113" cy="69494"/>
            </a:xfrm>
            <a:custGeom>
              <a:avLst/>
              <a:gdLst>
                <a:gd name="csX0" fmla="*/ 1926 w 5113"/>
                <a:gd name="csY0" fmla="*/ 0 h 69494"/>
                <a:gd name="csX1" fmla="*/ 0 w 5113"/>
                <a:gd name="csY1" fmla="*/ 69495 h 694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113" h="69494">
                  <a:moveTo>
                    <a:pt x="1926" y="0"/>
                  </a:moveTo>
                  <a:cubicBezTo>
                    <a:pt x="1926" y="0"/>
                    <a:pt x="10247" y="28044"/>
                    <a:pt x="0" y="69495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95806CC-1883-BA7E-8571-A99ABCC06AFA}"/>
                </a:ext>
              </a:extLst>
            </p:cNvPr>
            <p:cNvSpPr/>
            <p:nvPr/>
          </p:nvSpPr>
          <p:spPr>
            <a:xfrm>
              <a:off x="7575005" y="2991020"/>
              <a:ext cx="17374" cy="121808"/>
            </a:xfrm>
            <a:custGeom>
              <a:avLst/>
              <a:gdLst>
                <a:gd name="csX0" fmla="*/ 11480 w 17374"/>
                <a:gd name="csY0" fmla="*/ 0 h 121808"/>
                <a:gd name="csX1" fmla="*/ 0 w 17374"/>
                <a:gd name="csY1" fmla="*/ 121808 h 1218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7374" h="121808">
                  <a:moveTo>
                    <a:pt x="11480" y="0"/>
                  </a:moveTo>
                  <a:cubicBezTo>
                    <a:pt x="11480" y="7011"/>
                    <a:pt x="30587" y="66952"/>
                    <a:pt x="0" y="121808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7BDCA45B-46A2-7BB5-AA76-0B1472CE9133}"/>
                </a:ext>
              </a:extLst>
            </p:cNvPr>
            <p:cNvSpPr/>
            <p:nvPr/>
          </p:nvSpPr>
          <p:spPr>
            <a:xfrm>
              <a:off x="7613297" y="3019141"/>
              <a:ext cx="6091" cy="57398"/>
            </a:xfrm>
            <a:custGeom>
              <a:avLst/>
              <a:gdLst>
                <a:gd name="csX0" fmla="*/ 4469 w 6091"/>
                <a:gd name="csY0" fmla="*/ 0 h 57398"/>
                <a:gd name="csX1" fmla="*/ 0 w 6091"/>
                <a:gd name="csY1" fmla="*/ 57399 h 573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091" h="57398">
                  <a:moveTo>
                    <a:pt x="4469" y="0"/>
                  </a:moveTo>
                  <a:cubicBezTo>
                    <a:pt x="4469" y="0"/>
                    <a:pt x="10247" y="35749"/>
                    <a:pt x="0" y="57399"/>
                  </a:cubicBezTo>
                </a:path>
              </a:pathLst>
            </a:custGeom>
            <a:solidFill>
              <a:srgbClr val="D6C49A"/>
            </a:solidFill>
            <a:ln w="1923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4" name="Graphic 21">
              <a:extLst>
                <a:ext uri="{FF2B5EF4-FFF2-40B4-BE49-F238E27FC236}">
                  <a16:creationId xmlns:a16="http://schemas.microsoft.com/office/drawing/2014/main" id="{339C9228-3E53-5761-C3C9-74A821081809}"/>
                </a:ext>
              </a:extLst>
            </p:cNvPr>
            <p:cNvGrpSpPr/>
            <p:nvPr/>
          </p:nvGrpSpPr>
          <p:grpSpPr>
            <a:xfrm>
              <a:off x="7595961" y="3085477"/>
              <a:ext cx="839945" cy="804504"/>
              <a:chOff x="7232383" y="3324812"/>
              <a:chExt cx="839945" cy="804504"/>
            </a:xfrm>
            <a:noFill/>
          </p:grpSpPr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5FB6C879-7F44-FDC9-3C62-8528577D7759}"/>
                  </a:ext>
                </a:extLst>
              </p:cNvPr>
              <p:cNvSpPr/>
              <p:nvPr/>
            </p:nvSpPr>
            <p:spPr>
              <a:xfrm>
                <a:off x="7232383" y="4118376"/>
                <a:ext cx="3852" cy="10940"/>
              </a:xfrm>
              <a:custGeom>
                <a:avLst/>
                <a:gdLst>
                  <a:gd name="csX0" fmla="*/ 0 w 3852"/>
                  <a:gd name="csY0" fmla="*/ 10940 h 10940"/>
                  <a:gd name="csX1" fmla="*/ 3852 w 3852"/>
                  <a:gd name="csY1" fmla="*/ 0 h 109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852" h="10940">
                    <a:moveTo>
                      <a:pt x="0" y="10940"/>
                    </a:moveTo>
                    <a:lnTo>
                      <a:pt x="3852" y="0"/>
                    </a:lnTo>
                  </a:path>
                </a:pathLst>
              </a:custGeom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CA59F3C7-12EB-5EC8-70AD-4B2A7D9B3C51}"/>
                  </a:ext>
                </a:extLst>
              </p:cNvPr>
              <p:cNvSpPr/>
              <p:nvPr/>
            </p:nvSpPr>
            <p:spPr>
              <a:xfrm>
                <a:off x="7244017" y="3346924"/>
                <a:ext cx="261490" cy="749109"/>
              </a:xfrm>
              <a:custGeom>
                <a:avLst/>
                <a:gdLst>
                  <a:gd name="csX0" fmla="*/ 0 w 261490"/>
                  <a:gd name="csY0" fmla="*/ 749109 h 749109"/>
                  <a:gd name="csX1" fmla="*/ 261491 w 261490"/>
                  <a:gd name="csY1" fmla="*/ 0 h 7491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61490" h="749109">
                    <a:moveTo>
                      <a:pt x="0" y="749109"/>
                    </a:moveTo>
                    <a:lnTo>
                      <a:pt x="261491" y="0"/>
                    </a:lnTo>
                  </a:path>
                </a:pathLst>
              </a:custGeom>
              <a:ln w="3846" cap="flat">
                <a:solidFill>
                  <a:srgbClr val="231F20"/>
                </a:solidFill>
                <a:custDash>
                  <a:ds d="230250" sp="230250"/>
                </a:custDash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8F14941B-2EC7-0B14-8A1E-1F8993E60D11}"/>
                  </a:ext>
                </a:extLst>
              </p:cNvPr>
              <p:cNvSpPr/>
              <p:nvPr/>
            </p:nvSpPr>
            <p:spPr>
              <a:xfrm>
                <a:off x="7509437" y="3324812"/>
                <a:ext cx="15332" cy="10940"/>
              </a:xfrm>
              <a:custGeom>
                <a:avLst/>
                <a:gdLst>
                  <a:gd name="csX0" fmla="*/ 0 w 15332"/>
                  <a:gd name="csY0" fmla="*/ 10940 h 10940"/>
                  <a:gd name="csX1" fmla="*/ 3775 w 15332"/>
                  <a:gd name="csY1" fmla="*/ 0 h 10940"/>
                  <a:gd name="csX2" fmla="*/ 15332 w 15332"/>
                  <a:gd name="csY2" fmla="*/ 0 h 109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5332" h="10940">
                    <a:moveTo>
                      <a:pt x="0" y="10940"/>
                    </a:moveTo>
                    <a:lnTo>
                      <a:pt x="3775" y="0"/>
                    </a:lnTo>
                    <a:lnTo>
                      <a:pt x="15332" y="0"/>
                    </a:lnTo>
                  </a:path>
                </a:pathLst>
              </a:custGeom>
              <a:noFill/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D7F57B59-D4A6-53E3-C6FC-3C45A02D23AF}"/>
                  </a:ext>
                </a:extLst>
              </p:cNvPr>
              <p:cNvSpPr/>
              <p:nvPr/>
            </p:nvSpPr>
            <p:spPr>
              <a:xfrm>
                <a:off x="7547344" y="3324812"/>
                <a:ext cx="169190" cy="7704"/>
              </a:xfrm>
              <a:custGeom>
                <a:avLst/>
                <a:gdLst>
                  <a:gd name="csX0" fmla="*/ 0 w 169190"/>
                  <a:gd name="csY0" fmla="*/ 0 h 7704"/>
                  <a:gd name="csX1" fmla="*/ 169191 w 169190"/>
                  <a:gd name="csY1" fmla="*/ 0 h 77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69190" h="7704">
                    <a:moveTo>
                      <a:pt x="0" y="0"/>
                    </a:moveTo>
                    <a:lnTo>
                      <a:pt x="169191" y="0"/>
                    </a:lnTo>
                  </a:path>
                </a:pathLst>
              </a:custGeom>
              <a:ln w="3846" cap="flat">
                <a:solidFill>
                  <a:srgbClr val="231F20"/>
                </a:solidFill>
                <a:custDash>
                  <a:ds d="219750" sp="219750"/>
                </a:custDash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6270C1FE-577C-C0F0-0E28-80CB92645CA2}"/>
                  </a:ext>
                </a:extLst>
              </p:cNvPr>
              <p:cNvSpPr/>
              <p:nvPr/>
            </p:nvSpPr>
            <p:spPr>
              <a:xfrm>
                <a:off x="7727860" y="3324812"/>
                <a:ext cx="15948" cy="10709"/>
              </a:xfrm>
              <a:custGeom>
                <a:avLst/>
                <a:gdLst>
                  <a:gd name="csX0" fmla="*/ 0 w 15948"/>
                  <a:gd name="csY0" fmla="*/ 0 h 10709"/>
                  <a:gd name="csX1" fmla="*/ 11557 w 15948"/>
                  <a:gd name="csY1" fmla="*/ 0 h 10709"/>
                  <a:gd name="csX2" fmla="*/ 15948 w 15948"/>
                  <a:gd name="csY2" fmla="*/ 10709 h 10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5948" h="10709">
                    <a:moveTo>
                      <a:pt x="0" y="0"/>
                    </a:moveTo>
                    <a:lnTo>
                      <a:pt x="11557" y="0"/>
                    </a:lnTo>
                    <a:lnTo>
                      <a:pt x="15948" y="10709"/>
                    </a:lnTo>
                  </a:path>
                </a:pathLst>
              </a:custGeom>
              <a:noFill/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6DDA0EA2-2BB0-1052-7429-6F765A30840B}"/>
                  </a:ext>
                </a:extLst>
              </p:cNvPr>
              <p:cNvSpPr/>
              <p:nvPr/>
            </p:nvSpPr>
            <p:spPr>
              <a:xfrm>
                <a:off x="7752592" y="3356709"/>
                <a:ext cx="310953" cy="751343"/>
              </a:xfrm>
              <a:custGeom>
                <a:avLst/>
                <a:gdLst>
                  <a:gd name="csX0" fmla="*/ 0 w 310953"/>
                  <a:gd name="csY0" fmla="*/ 0 h 751343"/>
                  <a:gd name="csX1" fmla="*/ 310954 w 310953"/>
                  <a:gd name="csY1" fmla="*/ 751343 h 7513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10953" h="751343">
                    <a:moveTo>
                      <a:pt x="0" y="0"/>
                    </a:moveTo>
                    <a:lnTo>
                      <a:pt x="310954" y="751343"/>
                    </a:lnTo>
                  </a:path>
                </a:pathLst>
              </a:custGeom>
              <a:ln w="3846" cap="flat">
                <a:solidFill>
                  <a:srgbClr val="231F20"/>
                </a:solidFill>
                <a:custDash>
                  <a:ds d="222750" sp="222750"/>
                </a:custDash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6FFEBBFD-A6AC-3569-44BC-B86E16A3A3E2}"/>
                  </a:ext>
                </a:extLst>
              </p:cNvPr>
              <p:cNvSpPr/>
              <p:nvPr/>
            </p:nvSpPr>
            <p:spPr>
              <a:xfrm>
                <a:off x="8067860" y="4118607"/>
                <a:ext cx="4468" cy="10709"/>
              </a:xfrm>
              <a:custGeom>
                <a:avLst/>
                <a:gdLst>
                  <a:gd name="csX0" fmla="*/ 0 w 4468"/>
                  <a:gd name="csY0" fmla="*/ 0 h 10709"/>
                  <a:gd name="csX1" fmla="*/ 4469 w 4468"/>
                  <a:gd name="csY1" fmla="*/ 10709 h 10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468" h="10709">
                    <a:moveTo>
                      <a:pt x="0" y="0"/>
                    </a:moveTo>
                    <a:lnTo>
                      <a:pt x="4469" y="10709"/>
                    </a:lnTo>
                  </a:path>
                </a:pathLst>
              </a:custGeom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AA05052-D73E-1AD4-2A87-2920CFEA5BF8}"/>
                </a:ext>
              </a:extLst>
            </p:cNvPr>
            <p:cNvSpPr/>
            <p:nvPr/>
          </p:nvSpPr>
          <p:spPr>
            <a:xfrm>
              <a:off x="7876791" y="2859350"/>
              <a:ext cx="226204" cy="226204"/>
            </a:xfrm>
            <a:prstGeom prst="rect">
              <a:avLst/>
            </a:prstGeom>
            <a:noFill/>
            <a:ln w="3846" cap="flat">
              <a:solidFill>
                <a:srgbClr val="231F2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0" name="Graphic 21">
              <a:extLst>
                <a:ext uri="{FF2B5EF4-FFF2-40B4-BE49-F238E27FC236}">
                  <a16:creationId xmlns:a16="http://schemas.microsoft.com/office/drawing/2014/main" id="{742A93DF-203C-858C-D445-5963E019BDA0}"/>
                </a:ext>
              </a:extLst>
            </p:cNvPr>
            <p:cNvGrpSpPr/>
            <p:nvPr/>
          </p:nvGrpSpPr>
          <p:grpSpPr>
            <a:xfrm>
              <a:off x="7527769" y="3871404"/>
              <a:ext cx="950465" cy="1472758"/>
              <a:chOff x="7164191" y="4158150"/>
              <a:chExt cx="950465" cy="1321380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0E725EFD-ADC2-9CF1-931B-E011B7D5E9A6}"/>
                  </a:ext>
                </a:extLst>
              </p:cNvPr>
              <p:cNvSpPr/>
              <p:nvPr/>
            </p:nvSpPr>
            <p:spPr>
              <a:xfrm>
                <a:off x="7164191" y="4171229"/>
                <a:ext cx="924163" cy="1308301"/>
              </a:xfrm>
              <a:custGeom>
                <a:avLst/>
                <a:gdLst>
                  <a:gd name="csX0" fmla="*/ 924163 w 924163"/>
                  <a:gd name="csY0" fmla="*/ 1268008 h 1308301"/>
                  <a:gd name="csX1" fmla="*/ 901820 w 924163"/>
                  <a:gd name="csY1" fmla="*/ 1302524 h 1308301"/>
                  <a:gd name="csX2" fmla="*/ 638943 w 924163"/>
                  <a:gd name="csY2" fmla="*/ 1302524 h 1308301"/>
                  <a:gd name="csX3" fmla="*/ 618988 w 924163"/>
                  <a:gd name="csY3" fmla="*/ 1300444 h 1308301"/>
                  <a:gd name="csX4" fmla="*/ 42383 w 924163"/>
                  <a:gd name="csY4" fmla="*/ 1308302 h 1308301"/>
                  <a:gd name="csX5" fmla="*/ 8 w 924163"/>
                  <a:gd name="csY5" fmla="*/ 969304 h 1308301"/>
                  <a:gd name="csX6" fmla="*/ 50703 w 924163"/>
                  <a:gd name="csY6" fmla="*/ 388384 h 1308301"/>
                  <a:gd name="csX7" fmla="*/ 33214 w 924163"/>
                  <a:gd name="csY7" fmla="*/ 41219 h 1308301"/>
                  <a:gd name="csX8" fmla="*/ 67345 w 924163"/>
                  <a:gd name="csY8" fmla="*/ 0 h 1308301"/>
                  <a:gd name="csX9" fmla="*/ 516133 w 924163"/>
                  <a:gd name="csY9" fmla="*/ 56782 h 1308301"/>
                  <a:gd name="csX10" fmla="*/ 924163 w 924163"/>
                  <a:gd name="csY10" fmla="*/ 1267931 h 13083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24163" h="1308301">
                    <a:moveTo>
                      <a:pt x="924163" y="1268008"/>
                    </a:moveTo>
                    <a:lnTo>
                      <a:pt x="901820" y="1302524"/>
                    </a:lnTo>
                    <a:lnTo>
                      <a:pt x="638943" y="1302524"/>
                    </a:lnTo>
                    <a:cubicBezTo>
                      <a:pt x="632240" y="1302524"/>
                      <a:pt x="625537" y="1301753"/>
                      <a:pt x="618988" y="1300444"/>
                    </a:cubicBezTo>
                    <a:cubicBezTo>
                      <a:pt x="505732" y="1277869"/>
                      <a:pt x="42383" y="1308302"/>
                      <a:pt x="42383" y="1308302"/>
                    </a:cubicBezTo>
                    <a:cubicBezTo>
                      <a:pt x="36681" y="1287808"/>
                      <a:pt x="547" y="1008674"/>
                      <a:pt x="8" y="969304"/>
                    </a:cubicBezTo>
                    <a:cubicBezTo>
                      <a:pt x="-532" y="926082"/>
                      <a:pt x="27051" y="511425"/>
                      <a:pt x="50703" y="388384"/>
                    </a:cubicBezTo>
                    <a:cubicBezTo>
                      <a:pt x="74356" y="265343"/>
                      <a:pt x="33214" y="41219"/>
                      <a:pt x="33214" y="41219"/>
                    </a:cubicBezTo>
                    <a:lnTo>
                      <a:pt x="67345" y="0"/>
                    </a:lnTo>
                    <a:lnTo>
                      <a:pt x="516133" y="56782"/>
                    </a:lnTo>
                    <a:lnTo>
                      <a:pt x="924163" y="1267931"/>
                    </a:lnTo>
                    <a:close/>
                  </a:path>
                </a:pathLst>
              </a:custGeom>
              <a:solidFill>
                <a:srgbClr val="BA9D54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2" name="Graphic 21">
                <a:extLst>
                  <a:ext uri="{FF2B5EF4-FFF2-40B4-BE49-F238E27FC236}">
                    <a16:creationId xmlns:a16="http://schemas.microsoft.com/office/drawing/2014/main" id="{671C69A9-D529-04A7-D07B-5D9CA8D8C7D0}"/>
                  </a:ext>
                </a:extLst>
              </p:cNvPr>
              <p:cNvGrpSpPr/>
              <p:nvPr/>
            </p:nvGrpSpPr>
            <p:grpSpPr>
              <a:xfrm>
                <a:off x="7203274" y="4158150"/>
                <a:ext cx="911382" cy="1284646"/>
                <a:chOff x="7203274" y="4158150"/>
                <a:chExt cx="911382" cy="1284646"/>
              </a:xfrm>
            </p:grpSpPr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3934A34D-05F7-3BB2-B011-7D43F879CEBA}"/>
                    </a:ext>
                  </a:extLst>
                </p:cNvPr>
                <p:cNvSpPr/>
                <p:nvPr/>
              </p:nvSpPr>
              <p:spPr>
                <a:xfrm>
                  <a:off x="7203274" y="4158150"/>
                  <a:ext cx="911382" cy="1284646"/>
                </a:xfrm>
                <a:custGeom>
                  <a:avLst/>
                  <a:gdLst>
                    <a:gd name="csX0" fmla="*/ 885234 w 911382"/>
                    <a:gd name="csY0" fmla="*/ 1280933 h 1284646"/>
                    <a:gd name="csX1" fmla="*/ 130193 w 911382"/>
                    <a:gd name="csY1" fmla="*/ 1273228 h 1284646"/>
                    <a:gd name="csX2" fmla="*/ 30034 w 911382"/>
                    <a:gd name="csY2" fmla="*/ 1280933 h 1284646"/>
                    <a:gd name="csX3" fmla="*/ 53148 w 911382"/>
                    <a:gd name="csY3" fmla="*/ 410324 h 1284646"/>
                    <a:gd name="csX4" fmla="*/ 68557 w 911382"/>
                    <a:gd name="csY4" fmla="*/ 240825 h 1284646"/>
                    <a:gd name="csX5" fmla="*/ 30034 w 911382"/>
                    <a:gd name="csY5" fmla="*/ 9689 h 1284646"/>
                    <a:gd name="csX6" fmla="*/ 815894 w 911382"/>
                    <a:gd name="csY6" fmla="*/ 17394 h 1284646"/>
                    <a:gd name="csX7" fmla="*/ 885234 w 911382"/>
                    <a:gd name="csY7" fmla="*/ 9689 h 1284646"/>
                    <a:gd name="csX8" fmla="*/ 846712 w 911382"/>
                    <a:gd name="csY8" fmla="*/ 941935 h 1284646"/>
                    <a:gd name="csX9" fmla="*/ 885234 w 911382"/>
                    <a:gd name="csY9" fmla="*/ 1280933 h 1284646"/>
                    <a:gd name="csX10" fmla="*/ 885234 w 911382"/>
                    <a:gd name="csY10" fmla="*/ 1280933 h 12846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911382" h="1284646">
                      <a:moveTo>
                        <a:pt x="885234" y="1280933"/>
                      </a:moveTo>
                      <a:cubicBezTo>
                        <a:pt x="630986" y="1296342"/>
                        <a:pt x="384441" y="1257819"/>
                        <a:pt x="130193" y="1273228"/>
                      </a:cubicBezTo>
                      <a:cubicBezTo>
                        <a:pt x="99375" y="1273228"/>
                        <a:pt x="60852" y="1265524"/>
                        <a:pt x="30034" y="1280933"/>
                      </a:cubicBezTo>
                      <a:cubicBezTo>
                        <a:pt x="-31602" y="995866"/>
                        <a:pt x="14625" y="703095"/>
                        <a:pt x="53148" y="410324"/>
                      </a:cubicBezTo>
                      <a:cubicBezTo>
                        <a:pt x="68557" y="356392"/>
                        <a:pt x="68557" y="294756"/>
                        <a:pt x="68557" y="240825"/>
                      </a:cubicBezTo>
                      <a:cubicBezTo>
                        <a:pt x="60852" y="163780"/>
                        <a:pt x="53148" y="86735"/>
                        <a:pt x="30034" y="9689"/>
                      </a:cubicBezTo>
                      <a:cubicBezTo>
                        <a:pt x="291987" y="-21129"/>
                        <a:pt x="553940" y="32803"/>
                        <a:pt x="815894" y="17394"/>
                      </a:cubicBezTo>
                      <a:cubicBezTo>
                        <a:pt x="839007" y="17394"/>
                        <a:pt x="862121" y="9689"/>
                        <a:pt x="885234" y="9689"/>
                      </a:cubicBezTo>
                      <a:cubicBezTo>
                        <a:pt x="946870" y="317870"/>
                        <a:pt x="885234" y="626050"/>
                        <a:pt x="846712" y="941935"/>
                      </a:cubicBezTo>
                      <a:cubicBezTo>
                        <a:pt x="839007" y="1057502"/>
                        <a:pt x="846712" y="1173070"/>
                        <a:pt x="885234" y="1280933"/>
                      </a:cubicBezTo>
                      <a:lnTo>
                        <a:pt x="885234" y="1280933"/>
                      </a:lnTo>
                      <a:close/>
                    </a:path>
                  </a:pathLst>
                </a:custGeom>
                <a:solidFill>
                  <a:srgbClr val="D6C49A"/>
                </a:solidFill>
                <a:ln w="769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 53">
                  <a:extLst>
                    <a:ext uri="{FF2B5EF4-FFF2-40B4-BE49-F238E27FC236}">
                      <a16:creationId xmlns:a16="http://schemas.microsoft.com/office/drawing/2014/main" id="{619D6BE5-36C7-0D67-B295-BE88BAED891E}"/>
                    </a:ext>
                  </a:extLst>
                </p:cNvPr>
                <p:cNvSpPr/>
                <p:nvPr/>
              </p:nvSpPr>
              <p:spPr>
                <a:xfrm>
                  <a:off x="7203274" y="4158150"/>
                  <a:ext cx="911382" cy="1284646"/>
                </a:xfrm>
                <a:custGeom>
                  <a:avLst/>
                  <a:gdLst>
                    <a:gd name="csX0" fmla="*/ 885234 w 911382"/>
                    <a:gd name="csY0" fmla="*/ 1280933 h 1284646"/>
                    <a:gd name="csX1" fmla="*/ 130193 w 911382"/>
                    <a:gd name="csY1" fmla="*/ 1273228 h 1284646"/>
                    <a:gd name="csX2" fmla="*/ 30034 w 911382"/>
                    <a:gd name="csY2" fmla="*/ 1280933 h 1284646"/>
                    <a:gd name="csX3" fmla="*/ 53148 w 911382"/>
                    <a:gd name="csY3" fmla="*/ 410324 h 1284646"/>
                    <a:gd name="csX4" fmla="*/ 68557 w 911382"/>
                    <a:gd name="csY4" fmla="*/ 240825 h 1284646"/>
                    <a:gd name="csX5" fmla="*/ 30034 w 911382"/>
                    <a:gd name="csY5" fmla="*/ 9689 h 1284646"/>
                    <a:gd name="csX6" fmla="*/ 815894 w 911382"/>
                    <a:gd name="csY6" fmla="*/ 17394 h 1284646"/>
                    <a:gd name="csX7" fmla="*/ 885234 w 911382"/>
                    <a:gd name="csY7" fmla="*/ 9689 h 1284646"/>
                    <a:gd name="csX8" fmla="*/ 846712 w 911382"/>
                    <a:gd name="csY8" fmla="*/ 941935 h 1284646"/>
                    <a:gd name="csX9" fmla="*/ 885234 w 911382"/>
                    <a:gd name="csY9" fmla="*/ 1280933 h 1284646"/>
                    <a:gd name="csX10" fmla="*/ 885234 w 911382"/>
                    <a:gd name="csY10" fmla="*/ 1280933 h 12846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911382" h="1284646">
                      <a:moveTo>
                        <a:pt x="885234" y="1280933"/>
                      </a:moveTo>
                      <a:cubicBezTo>
                        <a:pt x="630986" y="1296342"/>
                        <a:pt x="384441" y="1257819"/>
                        <a:pt x="130193" y="1273228"/>
                      </a:cubicBezTo>
                      <a:cubicBezTo>
                        <a:pt x="99375" y="1273228"/>
                        <a:pt x="60852" y="1265524"/>
                        <a:pt x="30034" y="1280933"/>
                      </a:cubicBezTo>
                      <a:cubicBezTo>
                        <a:pt x="-31602" y="995866"/>
                        <a:pt x="14625" y="703095"/>
                        <a:pt x="53148" y="410324"/>
                      </a:cubicBezTo>
                      <a:cubicBezTo>
                        <a:pt x="68557" y="356392"/>
                        <a:pt x="68557" y="294756"/>
                        <a:pt x="68557" y="240825"/>
                      </a:cubicBezTo>
                      <a:cubicBezTo>
                        <a:pt x="60852" y="163780"/>
                        <a:pt x="53148" y="86735"/>
                        <a:pt x="30034" y="9689"/>
                      </a:cubicBezTo>
                      <a:cubicBezTo>
                        <a:pt x="291987" y="-21129"/>
                        <a:pt x="553940" y="32803"/>
                        <a:pt x="815894" y="17394"/>
                      </a:cubicBezTo>
                      <a:cubicBezTo>
                        <a:pt x="839007" y="17394"/>
                        <a:pt x="862121" y="9689"/>
                        <a:pt x="885234" y="9689"/>
                      </a:cubicBezTo>
                      <a:cubicBezTo>
                        <a:pt x="946870" y="317870"/>
                        <a:pt x="885234" y="626050"/>
                        <a:pt x="846712" y="941935"/>
                      </a:cubicBezTo>
                      <a:cubicBezTo>
                        <a:pt x="839007" y="1057502"/>
                        <a:pt x="846712" y="1173070"/>
                        <a:pt x="885234" y="1280933"/>
                      </a:cubicBezTo>
                      <a:lnTo>
                        <a:pt x="885234" y="1280933"/>
                      </a:lnTo>
                      <a:close/>
                    </a:path>
                  </a:pathLst>
                </a:custGeom>
                <a:noFill/>
                <a:ln w="3846" cap="flat">
                  <a:solidFill>
                    <a:srgbClr val="231F2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C5A4DC73-C00E-8A2D-6B1E-7AD251FEA7C0}"/>
                </a:ext>
              </a:extLst>
            </p:cNvPr>
            <p:cNvGrpSpPr/>
            <p:nvPr/>
          </p:nvGrpSpPr>
          <p:grpSpPr>
            <a:xfrm>
              <a:off x="7677167" y="4036359"/>
              <a:ext cx="3486132" cy="625451"/>
              <a:chOff x="7677167" y="4243541"/>
              <a:chExt cx="3486132" cy="625451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3AD4243-2F58-AEA7-9FE2-59DF27374C09}"/>
                  </a:ext>
                </a:extLst>
              </p:cNvPr>
              <p:cNvSpPr/>
              <p:nvPr/>
            </p:nvSpPr>
            <p:spPr>
              <a:xfrm>
                <a:off x="7677167" y="4243541"/>
                <a:ext cx="625451" cy="625451"/>
              </a:xfrm>
              <a:prstGeom prst="ellipse">
                <a:avLst/>
              </a:prstGeom>
              <a:solidFill>
                <a:srgbClr val="F1ECDE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E2C8380-1A6D-864C-AF1A-6085FA0229CA}"/>
                  </a:ext>
                </a:extLst>
              </p:cNvPr>
              <p:cNvSpPr/>
              <p:nvPr/>
            </p:nvSpPr>
            <p:spPr>
              <a:xfrm>
                <a:off x="8621354" y="4536621"/>
                <a:ext cx="886634" cy="94611"/>
              </a:xfrm>
              <a:prstGeom prst="rect">
                <a:avLst/>
              </a:prstGeom>
              <a:solidFill>
                <a:srgbClr val="FB7A24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AC2F968-DEC5-967A-93CB-FCC79FCA0C78}"/>
                  </a:ext>
                </a:extLst>
              </p:cNvPr>
              <p:cNvSpPr/>
              <p:nvPr/>
            </p:nvSpPr>
            <p:spPr>
              <a:xfrm>
                <a:off x="9578716" y="4536621"/>
                <a:ext cx="886634" cy="94611"/>
              </a:xfrm>
              <a:prstGeom prst="rect">
                <a:avLst/>
              </a:prstGeom>
              <a:solidFill>
                <a:srgbClr val="FB7A24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DEDF8C87-52B5-D691-6DD2-688CC5C968F9}"/>
                  </a:ext>
                </a:extLst>
              </p:cNvPr>
              <p:cNvSpPr/>
              <p:nvPr/>
            </p:nvSpPr>
            <p:spPr>
              <a:xfrm>
                <a:off x="7677167" y="4243541"/>
                <a:ext cx="625451" cy="625451"/>
              </a:xfrm>
              <a:prstGeom prst="ellipse">
                <a:avLst/>
              </a:prstGeom>
              <a:noFill/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18AE1B5B-7E94-B385-91A3-B15D09FFAD53}"/>
                  </a:ext>
                </a:extLst>
              </p:cNvPr>
              <p:cNvSpPr/>
              <p:nvPr/>
            </p:nvSpPr>
            <p:spPr>
              <a:xfrm>
                <a:off x="7935499" y="4429397"/>
                <a:ext cx="1054" cy="1132"/>
              </a:xfrm>
              <a:custGeom>
                <a:avLst/>
                <a:gdLst>
                  <a:gd name="csX0" fmla="*/ 0 w 1054"/>
                  <a:gd name="csY0" fmla="*/ 1133 h 1132"/>
                  <a:gd name="csX1" fmla="*/ 0 w 1054"/>
                  <a:gd name="csY1" fmla="*/ 1133 h 1132"/>
                  <a:gd name="csX2" fmla="*/ 0 w 1054"/>
                  <a:gd name="csY2" fmla="*/ 1133 h 11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054" h="1132">
                    <a:moveTo>
                      <a:pt x="0" y="1133"/>
                    </a:moveTo>
                    <a:cubicBezTo>
                      <a:pt x="1926" y="-870"/>
                      <a:pt x="770" y="208"/>
                      <a:pt x="0" y="1133"/>
                    </a:cubicBezTo>
                    <a:lnTo>
                      <a:pt x="0" y="1133"/>
                    </a:lnTo>
                    <a:close/>
                  </a:path>
                </a:pathLst>
              </a:custGeom>
              <a:solidFill>
                <a:srgbClr val="BA9D54"/>
              </a:solidFill>
              <a:ln w="384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D1C4C58B-6715-E9AD-DF12-F9FAB137F00A}"/>
                  </a:ext>
                </a:extLst>
              </p:cNvPr>
              <p:cNvSpPr/>
              <p:nvPr/>
            </p:nvSpPr>
            <p:spPr>
              <a:xfrm>
                <a:off x="7746890" y="4282141"/>
                <a:ext cx="3416409" cy="424771"/>
              </a:xfrm>
              <a:custGeom>
                <a:avLst/>
                <a:gdLst>
                  <a:gd name="csX0" fmla="*/ 2979720 w 3416409"/>
                  <a:gd name="csY0" fmla="*/ 0 h 424771"/>
                  <a:gd name="csX1" fmla="*/ 3059231 w 3416409"/>
                  <a:gd name="csY1" fmla="*/ 79510 h 424771"/>
                  <a:gd name="csX2" fmla="*/ 2994898 w 3416409"/>
                  <a:gd name="csY2" fmla="*/ 176048 h 424771"/>
                  <a:gd name="csX3" fmla="*/ 3000369 w 3416409"/>
                  <a:gd name="csY3" fmla="*/ 262955 h 424771"/>
                  <a:gd name="csX4" fmla="*/ 3029723 w 3416409"/>
                  <a:gd name="csY4" fmla="*/ 290537 h 424771"/>
                  <a:gd name="csX5" fmla="*/ 3267188 w 3416409"/>
                  <a:gd name="csY5" fmla="*/ 290537 h 424771"/>
                  <a:gd name="csX6" fmla="*/ 3267188 w 3416409"/>
                  <a:gd name="csY6" fmla="*/ 289515 h 424771"/>
                  <a:gd name="csX7" fmla="*/ 3344783 w 3416409"/>
                  <a:gd name="csY7" fmla="*/ 288516 h 424771"/>
                  <a:gd name="csX8" fmla="*/ 3387668 w 3416409"/>
                  <a:gd name="csY8" fmla="*/ 261487 h 424771"/>
                  <a:gd name="csX9" fmla="*/ 3404078 w 3416409"/>
                  <a:gd name="csY9" fmla="*/ 252878 h 424771"/>
                  <a:gd name="csX10" fmla="*/ 3416135 w 3416409"/>
                  <a:gd name="csY10" fmla="*/ 276392 h 424771"/>
                  <a:gd name="csX11" fmla="*/ 3416126 w 3416409"/>
                  <a:gd name="csY11" fmla="*/ 316756 h 424771"/>
                  <a:gd name="csX12" fmla="*/ 3395824 w 3416409"/>
                  <a:gd name="csY12" fmla="*/ 343896 h 424771"/>
                  <a:gd name="csX13" fmla="*/ 3366973 w 3416409"/>
                  <a:gd name="csY13" fmla="*/ 319060 h 424771"/>
                  <a:gd name="csX14" fmla="*/ 3330528 w 3416409"/>
                  <a:gd name="csY14" fmla="*/ 314085 h 424771"/>
                  <a:gd name="csX15" fmla="*/ 3267188 w 3416409"/>
                  <a:gd name="csY15" fmla="*/ 313645 h 424771"/>
                  <a:gd name="csX16" fmla="*/ 3267188 w 3416409"/>
                  <a:gd name="csY16" fmla="*/ 313342 h 424771"/>
                  <a:gd name="csX17" fmla="*/ 689094 w 3416409"/>
                  <a:gd name="csY17" fmla="*/ 313342 h 424771"/>
                  <a:gd name="csX18" fmla="*/ 614977 w 3416409"/>
                  <a:gd name="csY18" fmla="*/ 314652 h 424771"/>
                  <a:gd name="csX19" fmla="*/ 507422 w 3416409"/>
                  <a:gd name="csY19" fmla="*/ 326594 h 424771"/>
                  <a:gd name="csX20" fmla="*/ 461041 w 3416409"/>
                  <a:gd name="csY20" fmla="*/ 342080 h 424771"/>
                  <a:gd name="csX21" fmla="*/ 404104 w 3416409"/>
                  <a:gd name="csY21" fmla="*/ 347319 h 424771"/>
                  <a:gd name="csX22" fmla="*/ 348478 w 3416409"/>
                  <a:gd name="csY22" fmla="*/ 360956 h 424771"/>
                  <a:gd name="csX23" fmla="*/ 325595 w 3416409"/>
                  <a:gd name="csY23" fmla="*/ 371434 h 424771"/>
                  <a:gd name="csX24" fmla="*/ 319894 w 3416409"/>
                  <a:gd name="csY24" fmla="*/ 374824 h 424771"/>
                  <a:gd name="csX25" fmla="*/ 318584 w 3416409"/>
                  <a:gd name="csY25" fmla="*/ 375672 h 424771"/>
                  <a:gd name="csX26" fmla="*/ 317043 w 3416409"/>
                  <a:gd name="csY26" fmla="*/ 376750 h 424771"/>
                  <a:gd name="csX27" fmla="*/ 307721 w 3416409"/>
                  <a:gd name="csY27" fmla="*/ 385148 h 424771"/>
                  <a:gd name="csX28" fmla="*/ 287458 w 3416409"/>
                  <a:gd name="csY28" fmla="*/ 385148 h 424771"/>
                  <a:gd name="csX29" fmla="*/ 283298 w 3416409"/>
                  <a:gd name="csY29" fmla="*/ 376057 h 424771"/>
                  <a:gd name="csX30" fmla="*/ 287458 w 3416409"/>
                  <a:gd name="csY30" fmla="*/ 366965 h 424771"/>
                  <a:gd name="csX31" fmla="*/ 315965 w 3416409"/>
                  <a:gd name="csY31" fmla="*/ 346549 h 424771"/>
                  <a:gd name="csX32" fmla="*/ 377909 w 3416409"/>
                  <a:gd name="csY32" fmla="*/ 325438 h 424771"/>
                  <a:gd name="csX33" fmla="*/ 413196 w 3416409"/>
                  <a:gd name="csY33" fmla="*/ 320584 h 424771"/>
                  <a:gd name="csX34" fmla="*/ 440546 w 3416409"/>
                  <a:gd name="csY34" fmla="*/ 318889 h 424771"/>
                  <a:gd name="csX35" fmla="*/ 357954 w 3416409"/>
                  <a:gd name="csY35" fmla="*/ 311878 h 424771"/>
                  <a:gd name="csX36" fmla="*/ 294084 w 3416409"/>
                  <a:gd name="csY36" fmla="*/ 305098 h 424771"/>
                  <a:gd name="csX37" fmla="*/ 289307 w 3416409"/>
                  <a:gd name="csY37" fmla="*/ 305946 h 424771"/>
                  <a:gd name="csX38" fmla="*/ 270354 w 3416409"/>
                  <a:gd name="csY38" fmla="*/ 307024 h 424771"/>
                  <a:gd name="csX39" fmla="*/ 222201 w 3416409"/>
                  <a:gd name="csY39" fmla="*/ 319274 h 424771"/>
                  <a:gd name="csX40" fmla="*/ 188224 w 3416409"/>
                  <a:gd name="csY40" fmla="*/ 334529 h 424771"/>
                  <a:gd name="csX41" fmla="*/ 159486 w 3416409"/>
                  <a:gd name="csY41" fmla="*/ 350401 h 424771"/>
                  <a:gd name="csX42" fmla="*/ 146774 w 3416409"/>
                  <a:gd name="csY42" fmla="*/ 358336 h 424771"/>
                  <a:gd name="csX43" fmla="*/ 143153 w 3416409"/>
                  <a:gd name="csY43" fmla="*/ 360802 h 424771"/>
                  <a:gd name="csX44" fmla="*/ 142382 w 3416409"/>
                  <a:gd name="csY44" fmla="*/ 361341 h 424771"/>
                  <a:gd name="csX45" fmla="*/ 136912 w 3416409"/>
                  <a:gd name="csY45" fmla="*/ 365348 h 424771"/>
                  <a:gd name="csX46" fmla="*/ 115031 w 3416409"/>
                  <a:gd name="csY46" fmla="*/ 384840 h 424771"/>
                  <a:gd name="csX47" fmla="*/ 114030 w 3416409"/>
                  <a:gd name="csY47" fmla="*/ 385996 h 424771"/>
                  <a:gd name="csX48" fmla="*/ 112412 w 3416409"/>
                  <a:gd name="csY48" fmla="*/ 387922 h 424771"/>
                  <a:gd name="csX49" fmla="*/ 108405 w 3416409"/>
                  <a:gd name="csY49" fmla="*/ 393315 h 424771"/>
                  <a:gd name="csX50" fmla="*/ 102242 w 3416409"/>
                  <a:gd name="csY50" fmla="*/ 403870 h 424771"/>
                  <a:gd name="csX51" fmla="*/ 98158 w 3416409"/>
                  <a:gd name="csY51" fmla="*/ 415427 h 424771"/>
                  <a:gd name="csX52" fmla="*/ 80515 w 3416409"/>
                  <a:gd name="csY52" fmla="*/ 424441 h 424771"/>
                  <a:gd name="csX53" fmla="*/ 70499 w 3416409"/>
                  <a:gd name="csY53" fmla="*/ 408570 h 424771"/>
                  <a:gd name="csX54" fmla="*/ 98158 w 3416409"/>
                  <a:gd name="csY54" fmla="*/ 363036 h 424771"/>
                  <a:gd name="csX55" fmla="*/ 121349 w 3416409"/>
                  <a:gd name="csY55" fmla="*/ 343621 h 424771"/>
                  <a:gd name="csX56" fmla="*/ 72502 w 3416409"/>
                  <a:gd name="csY56" fmla="*/ 342465 h 424771"/>
                  <a:gd name="csX57" fmla="*/ 41145 w 3416409"/>
                  <a:gd name="csY57" fmla="*/ 335839 h 424771"/>
                  <a:gd name="csX58" fmla="*/ 11868 w 3416409"/>
                  <a:gd name="csY58" fmla="*/ 318735 h 424771"/>
                  <a:gd name="csX59" fmla="*/ 11868 w 3416409"/>
                  <a:gd name="csY59" fmla="*/ 300553 h 424771"/>
                  <a:gd name="csX60" fmla="*/ 32131 w 3416409"/>
                  <a:gd name="csY60" fmla="*/ 300553 h 424771"/>
                  <a:gd name="csX61" fmla="*/ 37601 w 3416409"/>
                  <a:gd name="csY61" fmla="*/ 305021 h 424771"/>
                  <a:gd name="csX62" fmla="*/ 49697 w 3416409"/>
                  <a:gd name="csY62" fmla="*/ 311262 h 424771"/>
                  <a:gd name="csX63" fmla="*/ 73427 w 3416409"/>
                  <a:gd name="csY63" fmla="*/ 316732 h 424771"/>
                  <a:gd name="csX64" fmla="*/ 143230 w 3416409"/>
                  <a:gd name="csY64" fmla="*/ 316039 h 424771"/>
                  <a:gd name="csX65" fmla="*/ 178439 w 3416409"/>
                  <a:gd name="csY65" fmla="*/ 309798 h 424771"/>
                  <a:gd name="csX66" fmla="*/ 179056 w 3416409"/>
                  <a:gd name="csY66" fmla="*/ 309721 h 424771"/>
                  <a:gd name="csX67" fmla="*/ 180982 w 3416409"/>
                  <a:gd name="csY67" fmla="*/ 308719 h 424771"/>
                  <a:gd name="csX68" fmla="*/ 238226 w 3416409"/>
                  <a:gd name="csY68" fmla="*/ 287070 h 424771"/>
                  <a:gd name="csX69" fmla="*/ 197469 w 3416409"/>
                  <a:gd name="csY69" fmla="*/ 257253 h 424771"/>
                  <a:gd name="csX70" fmla="*/ 176744 w 3416409"/>
                  <a:gd name="csY70" fmla="*/ 234833 h 424771"/>
                  <a:gd name="csX71" fmla="*/ 156790 w 3416409"/>
                  <a:gd name="csY71" fmla="*/ 218808 h 424771"/>
                  <a:gd name="csX72" fmla="*/ 122119 w 3416409"/>
                  <a:gd name="csY72" fmla="*/ 197621 h 424771"/>
                  <a:gd name="csX73" fmla="*/ 84521 w 3416409"/>
                  <a:gd name="csY73" fmla="*/ 179669 h 424771"/>
                  <a:gd name="csX74" fmla="*/ 48079 w 3416409"/>
                  <a:gd name="csY74" fmla="*/ 170269 h 424771"/>
                  <a:gd name="csX75" fmla="*/ 23348 w 3416409"/>
                  <a:gd name="csY75" fmla="*/ 170192 h 424771"/>
                  <a:gd name="csX76" fmla="*/ 18186 w 3416409"/>
                  <a:gd name="csY76" fmla="*/ 170963 h 424771"/>
                  <a:gd name="csX77" fmla="*/ 542 w 3416409"/>
                  <a:gd name="csY77" fmla="*/ 161949 h 424771"/>
                  <a:gd name="csX78" fmla="*/ 10558 w 3416409"/>
                  <a:gd name="csY78" fmla="*/ 146077 h 424771"/>
                  <a:gd name="csX79" fmla="*/ 61562 w 3416409"/>
                  <a:gd name="csY79" fmla="*/ 146231 h 424771"/>
                  <a:gd name="csX80" fmla="*/ 139763 w 3416409"/>
                  <a:gd name="csY80" fmla="*/ 177049 h 424771"/>
                  <a:gd name="csX81" fmla="*/ 152321 w 3416409"/>
                  <a:gd name="csY81" fmla="*/ 184292 h 424771"/>
                  <a:gd name="csX82" fmla="*/ 151242 w 3416409"/>
                  <a:gd name="csY82" fmla="*/ 170886 h 424771"/>
                  <a:gd name="csX83" fmla="*/ 170812 w 3416409"/>
                  <a:gd name="csY83" fmla="*/ 126893 h 424771"/>
                  <a:gd name="csX84" fmla="*/ 259337 w 3416409"/>
                  <a:gd name="csY84" fmla="*/ 113102 h 424771"/>
                  <a:gd name="csX85" fmla="*/ 264499 w 3416409"/>
                  <a:gd name="csY85" fmla="*/ 130745 h 424771"/>
                  <a:gd name="csX86" fmla="*/ 244852 w 3416409"/>
                  <a:gd name="csY86" fmla="*/ 135368 h 424771"/>
                  <a:gd name="csX87" fmla="*/ 243003 w 3416409"/>
                  <a:gd name="csY87" fmla="*/ 134597 h 424771"/>
                  <a:gd name="csX88" fmla="*/ 232602 w 3416409"/>
                  <a:gd name="csY88" fmla="*/ 131978 h 424771"/>
                  <a:gd name="csX89" fmla="*/ 220352 w 3416409"/>
                  <a:gd name="csY89" fmla="*/ 131978 h 424771"/>
                  <a:gd name="csX90" fmla="*/ 206869 w 3416409"/>
                  <a:gd name="csY90" fmla="*/ 135291 h 424771"/>
                  <a:gd name="csX91" fmla="*/ 199087 w 3416409"/>
                  <a:gd name="csY91" fmla="*/ 139066 h 424771"/>
                  <a:gd name="csX92" fmla="*/ 197007 w 3416409"/>
                  <a:gd name="csY92" fmla="*/ 140299 h 424771"/>
                  <a:gd name="csX93" fmla="*/ 196391 w 3416409"/>
                  <a:gd name="csY93" fmla="*/ 140684 h 424771"/>
                  <a:gd name="csX94" fmla="*/ 195081 w 3416409"/>
                  <a:gd name="csY94" fmla="*/ 141686 h 424771"/>
                  <a:gd name="csX95" fmla="*/ 193232 w 3416409"/>
                  <a:gd name="csY95" fmla="*/ 143150 h 424771"/>
                  <a:gd name="csX96" fmla="*/ 189380 w 3416409"/>
                  <a:gd name="csY96" fmla="*/ 146771 h 424771"/>
                  <a:gd name="csX97" fmla="*/ 187839 w 3416409"/>
                  <a:gd name="csY97" fmla="*/ 148466 h 424771"/>
                  <a:gd name="csX98" fmla="*/ 188455 w 3416409"/>
                  <a:gd name="csY98" fmla="*/ 147849 h 424771"/>
                  <a:gd name="csX99" fmla="*/ 188070 w 3416409"/>
                  <a:gd name="csY99" fmla="*/ 148312 h 424771"/>
                  <a:gd name="csX100" fmla="*/ 183678 w 3416409"/>
                  <a:gd name="csY100" fmla="*/ 155323 h 424771"/>
                  <a:gd name="csX101" fmla="*/ 180365 w 3416409"/>
                  <a:gd name="csY101" fmla="*/ 166263 h 424771"/>
                  <a:gd name="csX102" fmla="*/ 180442 w 3416409"/>
                  <a:gd name="csY102" fmla="*/ 179746 h 424771"/>
                  <a:gd name="csX103" fmla="*/ 186144 w 3416409"/>
                  <a:gd name="csY103" fmla="*/ 197775 h 424771"/>
                  <a:gd name="csX104" fmla="*/ 198625 w 3416409"/>
                  <a:gd name="csY104" fmla="*/ 217960 h 424771"/>
                  <a:gd name="csX105" fmla="*/ 204789 w 3416409"/>
                  <a:gd name="csY105" fmla="*/ 224047 h 424771"/>
                  <a:gd name="csX106" fmla="*/ 208102 w 3416409"/>
                  <a:gd name="csY106" fmla="*/ 229055 h 424771"/>
                  <a:gd name="csX107" fmla="*/ 212493 w 3416409"/>
                  <a:gd name="csY107" fmla="*/ 233678 h 424771"/>
                  <a:gd name="csX108" fmla="*/ 230136 w 3416409"/>
                  <a:gd name="csY108" fmla="*/ 249549 h 424771"/>
                  <a:gd name="csX109" fmla="*/ 239536 w 3416409"/>
                  <a:gd name="csY109" fmla="*/ 256637 h 424771"/>
                  <a:gd name="csX110" fmla="*/ 240306 w 3416409"/>
                  <a:gd name="csY110" fmla="*/ 257099 h 424771"/>
                  <a:gd name="csX111" fmla="*/ 242541 w 3416409"/>
                  <a:gd name="csY111" fmla="*/ 258563 h 424771"/>
                  <a:gd name="csX112" fmla="*/ 247857 w 3416409"/>
                  <a:gd name="csY112" fmla="*/ 261799 h 424771"/>
                  <a:gd name="csX113" fmla="*/ 268043 w 3416409"/>
                  <a:gd name="csY113" fmla="*/ 271661 h 424771"/>
                  <a:gd name="csX114" fmla="*/ 311496 w 3416409"/>
                  <a:gd name="csY114" fmla="*/ 281291 h 424771"/>
                  <a:gd name="csX115" fmla="*/ 349787 w 3416409"/>
                  <a:gd name="csY115" fmla="*/ 285067 h 424771"/>
                  <a:gd name="csX116" fmla="*/ 427141 w 3416409"/>
                  <a:gd name="csY116" fmla="*/ 291846 h 424771"/>
                  <a:gd name="csX117" fmla="*/ 412656 w 3416409"/>
                  <a:gd name="csY117" fmla="*/ 277131 h 424771"/>
                  <a:gd name="csX118" fmla="*/ 401870 w 3416409"/>
                  <a:gd name="csY118" fmla="*/ 266268 h 424771"/>
                  <a:gd name="csX119" fmla="*/ 396323 w 3416409"/>
                  <a:gd name="csY119" fmla="*/ 261645 h 424771"/>
                  <a:gd name="csX120" fmla="*/ 393472 w 3416409"/>
                  <a:gd name="csY120" fmla="*/ 259488 h 424771"/>
                  <a:gd name="csX121" fmla="*/ 392624 w 3416409"/>
                  <a:gd name="csY121" fmla="*/ 258871 h 424771"/>
                  <a:gd name="csX122" fmla="*/ 367893 w 3416409"/>
                  <a:gd name="csY122" fmla="*/ 246005 h 424771"/>
                  <a:gd name="csX123" fmla="*/ 340619 w 3416409"/>
                  <a:gd name="csY123" fmla="*/ 239302 h 424771"/>
                  <a:gd name="csX124" fmla="*/ 314193 w 3416409"/>
                  <a:gd name="csY124" fmla="*/ 239148 h 424771"/>
                  <a:gd name="csX125" fmla="*/ 299862 w 3416409"/>
                  <a:gd name="csY125" fmla="*/ 226281 h 424771"/>
                  <a:gd name="csX126" fmla="*/ 304023 w 3416409"/>
                  <a:gd name="csY126" fmla="*/ 217190 h 424771"/>
                  <a:gd name="csX127" fmla="*/ 314193 w 3416409"/>
                  <a:gd name="csY127" fmla="*/ 213415 h 424771"/>
                  <a:gd name="csX128" fmla="*/ 355489 w 3416409"/>
                  <a:gd name="csY128" fmla="*/ 215649 h 424771"/>
                  <a:gd name="csX129" fmla="*/ 419975 w 3416409"/>
                  <a:gd name="csY129" fmla="*/ 246236 h 424771"/>
                  <a:gd name="csX130" fmla="*/ 444399 w 3416409"/>
                  <a:gd name="csY130" fmla="*/ 271276 h 424771"/>
                  <a:gd name="csX131" fmla="*/ 451179 w 3416409"/>
                  <a:gd name="csY131" fmla="*/ 277285 h 424771"/>
                  <a:gd name="csX132" fmla="*/ 451641 w 3416409"/>
                  <a:gd name="csY132" fmla="*/ 277747 h 424771"/>
                  <a:gd name="csX133" fmla="*/ 453875 w 3416409"/>
                  <a:gd name="csY133" fmla="*/ 279211 h 424771"/>
                  <a:gd name="csX134" fmla="*/ 463583 w 3416409"/>
                  <a:gd name="csY134" fmla="*/ 283988 h 424771"/>
                  <a:gd name="csX135" fmla="*/ 488777 w 3416409"/>
                  <a:gd name="csY135" fmla="*/ 289766 h 424771"/>
                  <a:gd name="csX136" fmla="*/ 496867 w 3416409"/>
                  <a:gd name="csY136" fmla="*/ 290537 h 424771"/>
                  <a:gd name="csX137" fmla="*/ 570907 w 3416409"/>
                  <a:gd name="csY137" fmla="*/ 289920 h 424771"/>
                  <a:gd name="csX138" fmla="*/ 614129 w 3416409"/>
                  <a:gd name="csY138" fmla="*/ 289920 h 424771"/>
                  <a:gd name="csX139" fmla="*/ 699418 w 3416409"/>
                  <a:gd name="csY139" fmla="*/ 290537 h 424771"/>
                  <a:gd name="csX140" fmla="*/ 732778 w 3416409"/>
                  <a:gd name="csY140" fmla="*/ 290537 h 424771"/>
                  <a:gd name="csX141" fmla="*/ 768835 w 3416409"/>
                  <a:gd name="csY141" fmla="*/ 290537 h 424771"/>
                  <a:gd name="csX142" fmla="*/ 807512 w 3416409"/>
                  <a:gd name="csY142" fmla="*/ 290537 h 424771"/>
                  <a:gd name="csX143" fmla="*/ 848577 w 3416409"/>
                  <a:gd name="csY143" fmla="*/ 290537 h 424771"/>
                  <a:gd name="csX144" fmla="*/ 891954 w 3416409"/>
                  <a:gd name="csY144" fmla="*/ 290537 h 424771"/>
                  <a:gd name="csX145" fmla="*/ 937487 w 3416409"/>
                  <a:gd name="csY145" fmla="*/ 290537 h 424771"/>
                  <a:gd name="csX146" fmla="*/ 985024 w 3416409"/>
                  <a:gd name="csY146" fmla="*/ 290537 h 424771"/>
                  <a:gd name="csX147" fmla="*/ 1034410 w 3416409"/>
                  <a:gd name="csY147" fmla="*/ 290537 h 424771"/>
                  <a:gd name="csX148" fmla="*/ 1085491 w 3416409"/>
                  <a:gd name="csY148" fmla="*/ 290537 h 424771"/>
                  <a:gd name="csX149" fmla="*/ 1138113 w 3416409"/>
                  <a:gd name="csY149" fmla="*/ 290537 h 424771"/>
                  <a:gd name="csX150" fmla="*/ 1192121 w 3416409"/>
                  <a:gd name="csY150" fmla="*/ 290537 h 424771"/>
                  <a:gd name="csX151" fmla="*/ 1247439 w 3416409"/>
                  <a:gd name="csY151" fmla="*/ 290537 h 424771"/>
                  <a:gd name="csX152" fmla="*/ 1303837 w 3416409"/>
                  <a:gd name="csY152" fmla="*/ 290537 h 424771"/>
                  <a:gd name="csX153" fmla="*/ 1361235 w 3416409"/>
                  <a:gd name="csY153" fmla="*/ 290537 h 424771"/>
                  <a:gd name="csX154" fmla="*/ 1419404 w 3416409"/>
                  <a:gd name="csY154" fmla="*/ 290537 h 424771"/>
                  <a:gd name="csX155" fmla="*/ 1478266 w 3416409"/>
                  <a:gd name="csY155" fmla="*/ 290537 h 424771"/>
                  <a:gd name="csX156" fmla="*/ 1537668 w 3416409"/>
                  <a:gd name="csY156" fmla="*/ 290537 h 424771"/>
                  <a:gd name="csX157" fmla="*/ 1597378 w 3416409"/>
                  <a:gd name="csY157" fmla="*/ 290537 h 424771"/>
                  <a:gd name="csX158" fmla="*/ 1657319 w 3416409"/>
                  <a:gd name="csY158" fmla="*/ 290537 h 424771"/>
                  <a:gd name="csX159" fmla="*/ 1717337 w 3416409"/>
                  <a:gd name="csY159" fmla="*/ 290537 h 424771"/>
                  <a:gd name="csX160" fmla="*/ 1777278 w 3416409"/>
                  <a:gd name="csY160" fmla="*/ 290537 h 424771"/>
                  <a:gd name="csX161" fmla="*/ 1836988 w 3416409"/>
                  <a:gd name="csY161" fmla="*/ 290537 h 424771"/>
                  <a:gd name="csX162" fmla="*/ 1896390 w 3416409"/>
                  <a:gd name="csY162" fmla="*/ 290537 h 424771"/>
                  <a:gd name="csX163" fmla="*/ 1955252 w 3416409"/>
                  <a:gd name="csY163" fmla="*/ 290537 h 424771"/>
                  <a:gd name="csX164" fmla="*/ 2013421 w 3416409"/>
                  <a:gd name="csY164" fmla="*/ 290537 h 424771"/>
                  <a:gd name="csX165" fmla="*/ 2070820 w 3416409"/>
                  <a:gd name="csY165" fmla="*/ 290537 h 424771"/>
                  <a:gd name="csX166" fmla="*/ 2127217 w 3416409"/>
                  <a:gd name="csY166" fmla="*/ 290537 h 424771"/>
                  <a:gd name="csX167" fmla="*/ 2182535 w 3416409"/>
                  <a:gd name="csY167" fmla="*/ 290537 h 424771"/>
                  <a:gd name="csX168" fmla="*/ 2236621 w 3416409"/>
                  <a:gd name="csY168" fmla="*/ 290537 h 424771"/>
                  <a:gd name="csX169" fmla="*/ 2289243 w 3416409"/>
                  <a:gd name="csY169" fmla="*/ 290537 h 424771"/>
                  <a:gd name="csX170" fmla="*/ 2340324 w 3416409"/>
                  <a:gd name="csY170" fmla="*/ 290537 h 424771"/>
                  <a:gd name="csX171" fmla="*/ 2389710 w 3416409"/>
                  <a:gd name="csY171" fmla="*/ 290537 h 424771"/>
                  <a:gd name="csX172" fmla="*/ 2437246 w 3416409"/>
                  <a:gd name="csY172" fmla="*/ 290537 h 424771"/>
                  <a:gd name="csX173" fmla="*/ 2482780 w 3416409"/>
                  <a:gd name="csY173" fmla="*/ 290537 h 424771"/>
                  <a:gd name="csX174" fmla="*/ 2526156 w 3416409"/>
                  <a:gd name="csY174" fmla="*/ 290537 h 424771"/>
                  <a:gd name="csX175" fmla="*/ 2567298 w 3416409"/>
                  <a:gd name="csY175" fmla="*/ 290537 h 424771"/>
                  <a:gd name="csX176" fmla="*/ 2605975 w 3416409"/>
                  <a:gd name="csY176" fmla="*/ 290537 h 424771"/>
                  <a:gd name="csX177" fmla="*/ 2642032 w 3416409"/>
                  <a:gd name="csY177" fmla="*/ 290537 h 424771"/>
                  <a:gd name="csX178" fmla="*/ 2675393 w 3416409"/>
                  <a:gd name="csY178" fmla="*/ 290537 h 424771"/>
                  <a:gd name="csX179" fmla="*/ 2705902 w 3416409"/>
                  <a:gd name="csY179" fmla="*/ 290537 h 424771"/>
                  <a:gd name="csX180" fmla="*/ 2733330 w 3416409"/>
                  <a:gd name="csY180" fmla="*/ 290537 h 424771"/>
                  <a:gd name="csX181" fmla="*/ 2858760 w 3416409"/>
                  <a:gd name="csY181" fmla="*/ 290537 h 424771"/>
                  <a:gd name="csX182" fmla="*/ 2879716 w 3416409"/>
                  <a:gd name="csY182" fmla="*/ 290537 h 424771"/>
                  <a:gd name="csX183" fmla="*/ 2897205 w 3416409"/>
                  <a:gd name="csY183" fmla="*/ 290537 h 424771"/>
                  <a:gd name="csX184" fmla="*/ 2911073 w 3416409"/>
                  <a:gd name="csY184" fmla="*/ 290537 h 424771"/>
                  <a:gd name="csX185" fmla="*/ 2921166 w 3416409"/>
                  <a:gd name="csY185" fmla="*/ 290537 h 424771"/>
                  <a:gd name="csX186" fmla="*/ 2927330 w 3416409"/>
                  <a:gd name="csY186" fmla="*/ 290537 h 424771"/>
                  <a:gd name="csX187" fmla="*/ 2929410 w 3416409"/>
                  <a:gd name="csY187" fmla="*/ 290537 h 424771"/>
                  <a:gd name="csX188" fmla="*/ 2958764 w 3416409"/>
                  <a:gd name="csY188" fmla="*/ 262955 h 424771"/>
                  <a:gd name="csX189" fmla="*/ 2964234 w 3416409"/>
                  <a:gd name="csY189" fmla="*/ 175971 h 424771"/>
                  <a:gd name="csX190" fmla="*/ 2900210 w 3416409"/>
                  <a:gd name="csY190" fmla="*/ 79510 h 424771"/>
                  <a:gd name="csX191" fmla="*/ 2979720 w 3416409"/>
                  <a:gd name="csY191" fmla="*/ 0 h 4247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</a:cxnLst>
                <a:rect l="l" t="t" r="r" b="b"/>
                <a:pathLst>
                  <a:path w="3416409" h="424771">
                    <a:moveTo>
                      <a:pt x="2979720" y="0"/>
                    </a:moveTo>
                    <a:cubicBezTo>
                      <a:pt x="3023636" y="0"/>
                      <a:pt x="3059231" y="35595"/>
                      <a:pt x="3059231" y="79510"/>
                    </a:cubicBezTo>
                    <a:cubicBezTo>
                      <a:pt x="3059231" y="118187"/>
                      <a:pt x="3031572" y="165416"/>
                      <a:pt x="2994898" y="176048"/>
                    </a:cubicBezTo>
                    <a:lnTo>
                      <a:pt x="3000369" y="262955"/>
                    </a:lnTo>
                    <a:cubicBezTo>
                      <a:pt x="3001370" y="278441"/>
                      <a:pt x="3014237" y="290537"/>
                      <a:pt x="3029723" y="290537"/>
                    </a:cubicBezTo>
                    <a:lnTo>
                      <a:pt x="3267188" y="290537"/>
                    </a:lnTo>
                    <a:lnTo>
                      <a:pt x="3267188" y="289515"/>
                    </a:lnTo>
                    <a:lnTo>
                      <a:pt x="3344783" y="288516"/>
                    </a:lnTo>
                    <a:cubicBezTo>
                      <a:pt x="3361643" y="285683"/>
                      <a:pt x="3375292" y="272083"/>
                      <a:pt x="3387668" y="261487"/>
                    </a:cubicBezTo>
                    <a:cubicBezTo>
                      <a:pt x="3394189" y="255117"/>
                      <a:pt x="3399695" y="252495"/>
                      <a:pt x="3404078" y="252878"/>
                    </a:cubicBezTo>
                    <a:cubicBezTo>
                      <a:pt x="3411383" y="253516"/>
                      <a:pt x="3415569" y="262501"/>
                      <a:pt x="3416135" y="276392"/>
                    </a:cubicBezTo>
                    <a:cubicBezTo>
                      <a:pt x="3416536" y="289830"/>
                      <a:pt x="3416468" y="303250"/>
                      <a:pt x="3416126" y="316756"/>
                    </a:cubicBezTo>
                    <a:cubicBezTo>
                      <a:pt x="3415827" y="329187"/>
                      <a:pt x="3413462" y="353741"/>
                      <a:pt x="3395824" y="343896"/>
                    </a:cubicBezTo>
                    <a:cubicBezTo>
                      <a:pt x="3385413" y="337241"/>
                      <a:pt x="3378435" y="323974"/>
                      <a:pt x="3366973" y="319060"/>
                    </a:cubicBezTo>
                    <a:cubicBezTo>
                      <a:pt x="3355707" y="313813"/>
                      <a:pt x="3342691" y="314307"/>
                      <a:pt x="3330528" y="314085"/>
                    </a:cubicBezTo>
                    <a:lnTo>
                      <a:pt x="3267188" y="313645"/>
                    </a:lnTo>
                    <a:lnTo>
                      <a:pt x="3267188" y="313342"/>
                    </a:lnTo>
                    <a:lnTo>
                      <a:pt x="689094" y="313342"/>
                    </a:lnTo>
                    <a:cubicBezTo>
                      <a:pt x="664362" y="313342"/>
                      <a:pt x="639708" y="314035"/>
                      <a:pt x="614977" y="314652"/>
                    </a:cubicBezTo>
                    <a:cubicBezTo>
                      <a:pt x="578996" y="315576"/>
                      <a:pt x="541476" y="313496"/>
                      <a:pt x="507422" y="326594"/>
                    </a:cubicBezTo>
                    <a:cubicBezTo>
                      <a:pt x="492321" y="332372"/>
                      <a:pt x="477220" y="338844"/>
                      <a:pt x="461041" y="342080"/>
                    </a:cubicBezTo>
                    <a:cubicBezTo>
                      <a:pt x="442396" y="345855"/>
                      <a:pt x="423057" y="345316"/>
                      <a:pt x="404104" y="347319"/>
                    </a:cubicBezTo>
                    <a:cubicBezTo>
                      <a:pt x="384997" y="349784"/>
                      <a:pt x="366352" y="354330"/>
                      <a:pt x="348478" y="360956"/>
                    </a:cubicBezTo>
                    <a:cubicBezTo>
                      <a:pt x="340619" y="364038"/>
                      <a:pt x="332915" y="367351"/>
                      <a:pt x="325595" y="371434"/>
                    </a:cubicBezTo>
                    <a:cubicBezTo>
                      <a:pt x="323669" y="372513"/>
                      <a:pt x="321743" y="373669"/>
                      <a:pt x="319894" y="374824"/>
                    </a:cubicBezTo>
                    <a:cubicBezTo>
                      <a:pt x="319432" y="375132"/>
                      <a:pt x="319047" y="375363"/>
                      <a:pt x="318584" y="375672"/>
                    </a:cubicBezTo>
                    <a:cubicBezTo>
                      <a:pt x="317891" y="376134"/>
                      <a:pt x="317429" y="376442"/>
                      <a:pt x="317043" y="376750"/>
                    </a:cubicBezTo>
                    <a:cubicBezTo>
                      <a:pt x="313653" y="379293"/>
                      <a:pt x="310572" y="382066"/>
                      <a:pt x="307721" y="385148"/>
                    </a:cubicBezTo>
                    <a:cubicBezTo>
                      <a:pt x="302636" y="390695"/>
                      <a:pt x="292774" y="389540"/>
                      <a:pt x="287458" y="385148"/>
                    </a:cubicBezTo>
                    <a:cubicBezTo>
                      <a:pt x="284839" y="382991"/>
                      <a:pt x="283298" y="379216"/>
                      <a:pt x="283298" y="376057"/>
                    </a:cubicBezTo>
                    <a:cubicBezTo>
                      <a:pt x="283298" y="372436"/>
                      <a:pt x="284993" y="369662"/>
                      <a:pt x="287458" y="366965"/>
                    </a:cubicBezTo>
                    <a:cubicBezTo>
                      <a:pt x="295163" y="358568"/>
                      <a:pt x="305410" y="351865"/>
                      <a:pt x="315965" y="346549"/>
                    </a:cubicBezTo>
                    <a:cubicBezTo>
                      <a:pt x="335149" y="336841"/>
                      <a:pt x="356413" y="329830"/>
                      <a:pt x="377909" y="325438"/>
                    </a:cubicBezTo>
                    <a:cubicBezTo>
                      <a:pt x="389466" y="323050"/>
                      <a:pt x="401331" y="321509"/>
                      <a:pt x="413196" y="320584"/>
                    </a:cubicBezTo>
                    <a:cubicBezTo>
                      <a:pt x="422287" y="319891"/>
                      <a:pt x="431455" y="319660"/>
                      <a:pt x="440546" y="318889"/>
                    </a:cubicBezTo>
                    <a:cubicBezTo>
                      <a:pt x="412964" y="316578"/>
                      <a:pt x="385459" y="314344"/>
                      <a:pt x="357954" y="311878"/>
                    </a:cubicBezTo>
                    <a:cubicBezTo>
                      <a:pt x="336844" y="309952"/>
                      <a:pt x="315117" y="308642"/>
                      <a:pt x="294084" y="305098"/>
                    </a:cubicBezTo>
                    <a:cubicBezTo>
                      <a:pt x="292543" y="305638"/>
                      <a:pt x="290925" y="305946"/>
                      <a:pt x="289307" y="305946"/>
                    </a:cubicBezTo>
                    <a:cubicBezTo>
                      <a:pt x="282989" y="305946"/>
                      <a:pt x="276672" y="306331"/>
                      <a:pt x="270354" y="307024"/>
                    </a:cubicBezTo>
                    <a:cubicBezTo>
                      <a:pt x="253789" y="309182"/>
                      <a:pt x="237687" y="313573"/>
                      <a:pt x="222201" y="319274"/>
                    </a:cubicBezTo>
                    <a:cubicBezTo>
                      <a:pt x="210567" y="323743"/>
                      <a:pt x="199241" y="328905"/>
                      <a:pt x="188224" y="334529"/>
                    </a:cubicBezTo>
                    <a:cubicBezTo>
                      <a:pt x="178439" y="339537"/>
                      <a:pt x="168886" y="344854"/>
                      <a:pt x="159486" y="350401"/>
                    </a:cubicBezTo>
                    <a:cubicBezTo>
                      <a:pt x="155172" y="353020"/>
                      <a:pt x="150934" y="355640"/>
                      <a:pt x="146774" y="358336"/>
                    </a:cubicBezTo>
                    <a:cubicBezTo>
                      <a:pt x="145541" y="359184"/>
                      <a:pt x="144385" y="359954"/>
                      <a:pt x="143153" y="360802"/>
                    </a:cubicBezTo>
                    <a:cubicBezTo>
                      <a:pt x="142922" y="360956"/>
                      <a:pt x="142613" y="361187"/>
                      <a:pt x="142382" y="361341"/>
                    </a:cubicBezTo>
                    <a:cubicBezTo>
                      <a:pt x="140533" y="362651"/>
                      <a:pt x="138684" y="363961"/>
                      <a:pt x="136912" y="365348"/>
                    </a:cubicBezTo>
                    <a:cubicBezTo>
                      <a:pt x="128976" y="371280"/>
                      <a:pt x="121580" y="377675"/>
                      <a:pt x="115031" y="384840"/>
                    </a:cubicBezTo>
                    <a:cubicBezTo>
                      <a:pt x="114723" y="385225"/>
                      <a:pt x="114338" y="385610"/>
                      <a:pt x="114030" y="385996"/>
                    </a:cubicBezTo>
                    <a:cubicBezTo>
                      <a:pt x="113490" y="386612"/>
                      <a:pt x="112951" y="387228"/>
                      <a:pt x="112412" y="387922"/>
                    </a:cubicBezTo>
                    <a:cubicBezTo>
                      <a:pt x="111025" y="389694"/>
                      <a:pt x="109715" y="391466"/>
                      <a:pt x="108405" y="393315"/>
                    </a:cubicBezTo>
                    <a:cubicBezTo>
                      <a:pt x="106094" y="396705"/>
                      <a:pt x="104091" y="400249"/>
                      <a:pt x="102242" y="403870"/>
                    </a:cubicBezTo>
                    <a:cubicBezTo>
                      <a:pt x="100547" y="407645"/>
                      <a:pt x="99160" y="411497"/>
                      <a:pt x="98158" y="415427"/>
                    </a:cubicBezTo>
                    <a:cubicBezTo>
                      <a:pt x="96309" y="422438"/>
                      <a:pt x="87834" y="425905"/>
                      <a:pt x="80515" y="424441"/>
                    </a:cubicBezTo>
                    <a:cubicBezTo>
                      <a:pt x="72733" y="422823"/>
                      <a:pt x="68804" y="415119"/>
                      <a:pt x="70499" y="408570"/>
                    </a:cubicBezTo>
                    <a:cubicBezTo>
                      <a:pt x="74968" y="391389"/>
                      <a:pt x="85292" y="376134"/>
                      <a:pt x="98158" y="363036"/>
                    </a:cubicBezTo>
                    <a:cubicBezTo>
                      <a:pt x="105169" y="355871"/>
                      <a:pt x="113105" y="349553"/>
                      <a:pt x="121349" y="343621"/>
                    </a:cubicBezTo>
                    <a:cubicBezTo>
                      <a:pt x="105015" y="344545"/>
                      <a:pt x="88605" y="344314"/>
                      <a:pt x="72502" y="342465"/>
                    </a:cubicBezTo>
                    <a:cubicBezTo>
                      <a:pt x="61793" y="341232"/>
                      <a:pt x="51161" y="339537"/>
                      <a:pt x="41145" y="335839"/>
                    </a:cubicBezTo>
                    <a:cubicBezTo>
                      <a:pt x="30205" y="331833"/>
                      <a:pt x="20112" y="326517"/>
                      <a:pt x="11868" y="318735"/>
                    </a:cubicBezTo>
                    <a:cubicBezTo>
                      <a:pt x="6321" y="313573"/>
                      <a:pt x="6475" y="305792"/>
                      <a:pt x="11868" y="300553"/>
                    </a:cubicBezTo>
                    <a:cubicBezTo>
                      <a:pt x="17030" y="295545"/>
                      <a:pt x="26969" y="295622"/>
                      <a:pt x="32131" y="300553"/>
                    </a:cubicBezTo>
                    <a:cubicBezTo>
                      <a:pt x="33826" y="302170"/>
                      <a:pt x="35675" y="303634"/>
                      <a:pt x="37601" y="305021"/>
                    </a:cubicBezTo>
                    <a:cubicBezTo>
                      <a:pt x="41376" y="307487"/>
                      <a:pt x="45460" y="309567"/>
                      <a:pt x="49697" y="311262"/>
                    </a:cubicBezTo>
                    <a:cubicBezTo>
                      <a:pt x="57324" y="313881"/>
                      <a:pt x="65337" y="315653"/>
                      <a:pt x="73427" y="316732"/>
                    </a:cubicBezTo>
                    <a:cubicBezTo>
                      <a:pt x="96463" y="319352"/>
                      <a:pt x="120193" y="318658"/>
                      <a:pt x="143230" y="316039"/>
                    </a:cubicBezTo>
                    <a:cubicBezTo>
                      <a:pt x="155095" y="314575"/>
                      <a:pt x="166883" y="312495"/>
                      <a:pt x="178439" y="309798"/>
                    </a:cubicBezTo>
                    <a:cubicBezTo>
                      <a:pt x="178593" y="309721"/>
                      <a:pt x="178824" y="309721"/>
                      <a:pt x="179056" y="309721"/>
                    </a:cubicBezTo>
                    <a:cubicBezTo>
                      <a:pt x="179749" y="309413"/>
                      <a:pt x="180365" y="309028"/>
                      <a:pt x="180982" y="308719"/>
                    </a:cubicBezTo>
                    <a:cubicBezTo>
                      <a:pt x="199164" y="299859"/>
                      <a:pt x="218349" y="292232"/>
                      <a:pt x="238226" y="287070"/>
                    </a:cubicBezTo>
                    <a:cubicBezTo>
                      <a:pt x="223202" y="278980"/>
                      <a:pt x="209565" y="268579"/>
                      <a:pt x="197469" y="257253"/>
                    </a:cubicBezTo>
                    <a:cubicBezTo>
                      <a:pt x="189996" y="250242"/>
                      <a:pt x="183062" y="242769"/>
                      <a:pt x="176744" y="234833"/>
                    </a:cubicBezTo>
                    <a:cubicBezTo>
                      <a:pt x="170504" y="229055"/>
                      <a:pt x="163801" y="223816"/>
                      <a:pt x="156790" y="218808"/>
                    </a:cubicBezTo>
                    <a:cubicBezTo>
                      <a:pt x="145695" y="211180"/>
                      <a:pt x="133984" y="204246"/>
                      <a:pt x="122119" y="197621"/>
                    </a:cubicBezTo>
                    <a:cubicBezTo>
                      <a:pt x="110023" y="190918"/>
                      <a:pt x="97542" y="184754"/>
                      <a:pt x="84521" y="179669"/>
                    </a:cubicBezTo>
                    <a:cubicBezTo>
                      <a:pt x="72810" y="175354"/>
                      <a:pt x="60637" y="171964"/>
                      <a:pt x="48079" y="170269"/>
                    </a:cubicBezTo>
                    <a:cubicBezTo>
                      <a:pt x="39912" y="169422"/>
                      <a:pt x="31591" y="169345"/>
                      <a:pt x="23348" y="170192"/>
                    </a:cubicBezTo>
                    <a:cubicBezTo>
                      <a:pt x="21575" y="170424"/>
                      <a:pt x="19881" y="170655"/>
                      <a:pt x="18186" y="170963"/>
                    </a:cubicBezTo>
                    <a:cubicBezTo>
                      <a:pt x="10327" y="172427"/>
                      <a:pt x="3085" y="168960"/>
                      <a:pt x="542" y="161949"/>
                    </a:cubicBezTo>
                    <a:cubicBezTo>
                      <a:pt x="-1692" y="155631"/>
                      <a:pt x="3239" y="147464"/>
                      <a:pt x="10558" y="146077"/>
                    </a:cubicBezTo>
                    <a:cubicBezTo>
                      <a:pt x="27585" y="142918"/>
                      <a:pt x="44535" y="143227"/>
                      <a:pt x="61562" y="146231"/>
                    </a:cubicBezTo>
                    <a:cubicBezTo>
                      <a:pt x="89606" y="151162"/>
                      <a:pt x="115802" y="163489"/>
                      <a:pt x="139763" y="177049"/>
                    </a:cubicBezTo>
                    <a:cubicBezTo>
                      <a:pt x="144000" y="179361"/>
                      <a:pt x="148161" y="181826"/>
                      <a:pt x="152321" y="184292"/>
                    </a:cubicBezTo>
                    <a:cubicBezTo>
                      <a:pt x="151551" y="179900"/>
                      <a:pt x="151088" y="175432"/>
                      <a:pt x="151242" y="170886"/>
                    </a:cubicBezTo>
                    <a:cubicBezTo>
                      <a:pt x="151705" y="154552"/>
                      <a:pt x="158253" y="138758"/>
                      <a:pt x="170812" y="126893"/>
                    </a:cubicBezTo>
                    <a:cubicBezTo>
                      <a:pt x="193155" y="105860"/>
                      <a:pt x="230522" y="99619"/>
                      <a:pt x="259337" y="113102"/>
                    </a:cubicBezTo>
                    <a:cubicBezTo>
                      <a:pt x="266425" y="116415"/>
                      <a:pt x="267966" y="124813"/>
                      <a:pt x="264499" y="130745"/>
                    </a:cubicBezTo>
                    <a:cubicBezTo>
                      <a:pt x="260723" y="137140"/>
                      <a:pt x="251478" y="138450"/>
                      <a:pt x="244852" y="135368"/>
                    </a:cubicBezTo>
                    <a:cubicBezTo>
                      <a:pt x="244236" y="135137"/>
                      <a:pt x="243619" y="134829"/>
                      <a:pt x="243003" y="134597"/>
                    </a:cubicBezTo>
                    <a:cubicBezTo>
                      <a:pt x="239613" y="133365"/>
                      <a:pt x="236146" y="132517"/>
                      <a:pt x="232602" y="131978"/>
                    </a:cubicBezTo>
                    <a:cubicBezTo>
                      <a:pt x="228519" y="131593"/>
                      <a:pt x="224435" y="131593"/>
                      <a:pt x="220352" y="131978"/>
                    </a:cubicBezTo>
                    <a:cubicBezTo>
                      <a:pt x="215729" y="132671"/>
                      <a:pt x="211260" y="133750"/>
                      <a:pt x="206869" y="135291"/>
                    </a:cubicBezTo>
                    <a:cubicBezTo>
                      <a:pt x="204172" y="136370"/>
                      <a:pt x="201553" y="137602"/>
                      <a:pt x="199087" y="139066"/>
                    </a:cubicBezTo>
                    <a:cubicBezTo>
                      <a:pt x="198394" y="139451"/>
                      <a:pt x="197701" y="139837"/>
                      <a:pt x="197007" y="140299"/>
                    </a:cubicBezTo>
                    <a:cubicBezTo>
                      <a:pt x="196930" y="140376"/>
                      <a:pt x="196622" y="140530"/>
                      <a:pt x="196391" y="140684"/>
                    </a:cubicBezTo>
                    <a:cubicBezTo>
                      <a:pt x="195928" y="140992"/>
                      <a:pt x="195312" y="141532"/>
                      <a:pt x="195081" y="141686"/>
                    </a:cubicBezTo>
                    <a:cubicBezTo>
                      <a:pt x="194465" y="142148"/>
                      <a:pt x="193848" y="142610"/>
                      <a:pt x="193232" y="143150"/>
                    </a:cubicBezTo>
                    <a:cubicBezTo>
                      <a:pt x="191845" y="144305"/>
                      <a:pt x="190612" y="145538"/>
                      <a:pt x="189380" y="146771"/>
                    </a:cubicBezTo>
                    <a:cubicBezTo>
                      <a:pt x="188840" y="147310"/>
                      <a:pt x="188378" y="147926"/>
                      <a:pt x="187839" y="148466"/>
                    </a:cubicBezTo>
                    <a:cubicBezTo>
                      <a:pt x="188147" y="148235"/>
                      <a:pt x="188301" y="148003"/>
                      <a:pt x="188455" y="147849"/>
                    </a:cubicBezTo>
                    <a:cubicBezTo>
                      <a:pt x="188301" y="148003"/>
                      <a:pt x="188147" y="148157"/>
                      <a:pt x="188070" y="148312"/>
                    </a:cubicBezTo>
                    <a:cubicBezTo>
                      <a:pt x="186375" y="150546"/>
                      <a:pt x="184911" y="152857"/>
                      <a:pt x="183678" y="155323"/>
                    </a:cubicBezTo>
                    <a:cubicBezTo>
                      <a:pt x="182137" y="158867"/>
                      <a:pt x="181059" y="162488"/>
                      <a:pt x="180365" y="166263"/>
                    </a:cubicBezTo>
                    <a:cubicBezTo>
                      <a:pt x="179826" y="170809"/>
                      <a:pt x="179903" y="175277"/>
                      <a:pt x="180442" y="179746"/>
                    </a:cubicBezTo>
                    <a:cubicBezTo>
                      <a:pt x="181598" y="185910"/>
                      <a:pt x="183601" y="191919"/>
                      <a:pt x="186144" y="197775"/>
                    </a:cubicBezTo>
                    <a:cubicBezTo>
                      <a:pt x="189611" y="204863"/>
                      <a:pt x="193848" y="211566"/>
                      <a:pt x="198625" y="217960"/>
                    </a:cubicBezTo>
                    <a:cubicBezTo>
                      <a:pt x="200782" y="219964"/>
                      <a:pt x="202785" y="221967"/>
                      <a:pt x="204789" y="224047"/>
                    </a:cubicBezTo>
                    <a:cubicBezTo>
                      <a:pt x="206330" y="225588"/>
                      <a:pt x="207408" y="227283"/>
                      <a:pt x="208102" y="229055"/>
                    </a:cubicBezTo>
                    <a:cubicBezTo>
                      <a:pt x="209565" y="230596"/>
                      <a:pt x="210952" y="232214"/>
                      <a:pt x="212493" y="233678"/>
                    </a:cubicBezTo>
                    <a:cubicBezTo>
                      <a:pt x="218040" y="239225"/>
                      <a:pt x="223973" y="244541"/>
                      <a:pt x="230136" y="249549"/>
                    </a:cubicBezTo>
                    <a:cubicBezTo>
                      <a:pt x="233141" y="252014"/>
                      <a:pt x="236300" y="254326"/>
                      <a:pt x="239536" y="256637"/>
                    </a:cubicBezTo>
                    <a:cubicBezTo>
                      <a:pt x="239844" y="256791"/>
                      <a:pt x="240075" y="256945"/>
                      <a:pt x="240306" y="257099"/>
                    </a:cubicBezTo>
                    <a:cubicBezTo>
                      <a:pt x="241000" y="257562"/>
                      <a:pt x="241770" y="258101"/>
                      <a:pt x="242541" y="258563"/>
                    </a:cubicBezTo>
                    <a:cubicBezTo>
                      <a:pt x="244313" y="259642"/>
                      <a:pt x="246085" y="260720"/>
                      <a:pt x="247857" y="261799"/>
                    </a:cubicBezTo>
                    <a:cubicBezTo>
                      <a:pt x="254252" y="265574"/>
                      <a:pt x="261032" y="268887"/>
                      <a:pt x="268043" y="271661"/>
                    </a:cubicBezTo>
                    <a:cubicBezTo>
                      <a:pt x="281988" y="276669"/>
                      <a:pt x="296703" y="279442"/>
                      <a:pt x="311496" y="281291"/>
                    </a:cubicBezTo>
                    <a:cubicBezTo>
                      <a:pt x="324209" y="282832"/>
                      <a:pt x="336998" y="283911"/>
                      <a:pt x="349787" y="285067"/>
                    </a:cubicBezTo>
                    <a:cubicBezTo>
                      <a:pt x="375598" y="287455"/>
                      <a:pt x="401331" y="289689"/>
                      <a:pt x="427141" y="291846"/>
                    </a:cubicBezTo>
                    <a:cubicBezTo>
                      <a:pt x="421979" y="287224"/>
                      <a:pt x="417356" y="282216"/>
                      <a:pt x="412656" y="277131"/>
                    </a:cubicBezTo>
                    <a:cubicBezTo>
                      <a:pt x="409189" y="273356"/>
                      <a:pt x="405722" y="269658"/>
                      <a:pt x="401870" y="266268"/>
                    </a:cubicBezTo>
                    <a:cubicBezTo>
                      <a:pt x="400021" y="264650"/>
                      <a:pt x="398249" y="263109"/>
                      <a:pt x="396323" y="261645"/>
                    </a:cubicBezTo>
                    <a:cubicBezTo>
                      <a:pt x="395398" y="260952"/>
                      <a:pt x="394474" y="260181"/>
                      <a:pt x="393472" y="259488"/>
                    </a:cubicBezTo>
                    <a:cubicBezTo>
                      <a:pt x="393164" y="259257"/>
                      <a:pt x="392933" y="259102"/>
                      <a:pt x="392624" y="258871"/>
                    </a:cubicBezTo>
                    <a:cubicBezTo>
                      <a:pt x="384920" y="253786"/>
                      <a:pt x="376676" y="249472"/>
                      <a:pt x="367893" y="246005"/>
                    </a:cubicBezTo>
                    <a:cubicBezTo>
                      <a:pt x="359110" y="242846"/>
                      <a:pt x="349942" y="240612"/>
                      <a:pt x="340619" y="239302"/>
                    </a:cubicBezTo>
                    <a:cubicBezTo>
                      <a:pt x="331836" y="238377"/>
                      <a:pt x="322976" y="238300"/>
                      <a:pt x="314193" y="239148"/>
                    </a:cubicBezTo>
                    <a:cubicBezTo>
                      <a:pt x="306180" y="239918"/>
                      <a:pt x="300170" y="232676"/>
                      <a:pt x="299862" y="226281"/>
                    </a:cubicBezTo>
                    <a:cubicBezTo>
                      <a:pt x="299631" y="223122"/>
                      <a:pt x="301557" y="219424"/>
                      <a:pt x="304023" y="217190"/>
                    </a:cubicBezTo>
                    <a:cubicBezTo>
                      <a:pt x="306950" y="214570"/>
                      <a:pt x="310263" y="213800"/>
                      <a:pt x="314193" y="213415"/>
                    </a:cubicBezTo>
                    <a:cubicBezTo>
                      <a:pt x="327907" y="212105"/>
                      <a:pt x="341929" y="213030"/>
                      <a:pt x="355489" y="215649"/>
                    </a:cubicBezTo>
                    <a:cubicBezTo>
                      <a:pt x="379450" y="220272"/>
                      <a:pt x="402178" y="231135"/>
                      <a:pt x="419975" y="246236"/>
                    </a:cubicBezTo>
                    <a:cubicBezTo>
                      <a:pt x="428990" y="253863"/>
                      <a:pt x="436001" y="263109"/>
                      <a:pt x="444399" y="271276"/>
                    </a:cubicBezTo>
                    <a:cubicBezTo>
                      <a:pt x="446556" y="273356"/>
                      <a:pt x="448790" y="275359"/>
                      <a:pt x="451179" y="277285"/>
                    </a:cubicBezTo>
                    <a:cubicBezTo>
                      <a:pt x="452180" y="278056"/>
                      <a:pt x="456187" y="280675"/>
                      <a:pt x="451641" y="277747"/>
                    </a:cubicBezTo>
                    <a:cubicBezTo>
                      <a:pt x="452411" y="278287"/>
                      <a:pt x="453105" y="278749"/>
                      <a:pt x="453875" y="279211"/>
                    </a:cubicBezTo>
                    <a:cubicBezTo>
                      <a:pt x="456957" y="281060"/>
                      <a:pt x="460193" y="282601"/>
                      <a:pt x="463583" y="283988"/>
                    </a:cubicBezTo>
                    <a:cubicBezTo>
                      <a:pt x="471673" y="286839"/>
                      <a:pt x="480225" y="288611"/>
                      <a:pt x="488777" y="289766"/>
                    </a:cubicBezTo>
                    <a:cubicBezTo>
                      <a:pt x="491473" y="290075"/>
                      <a:pt x="494170" y="290306"/>
                      <a:pt x="496867" y="290537"/>
                    </a:cubicBezTo>
                    <a:cubicBezTo>
                      <a:pt x="521598" y="292386"/>
                      <a:pt x="546175" y="289997"/>
                      <a:pt x="570907" y="289920"/>
                    </a:cubicBezTo>
                    <a:cubicBezTo>
                      <a:pt x="597410" y="289766"/>
                      <a:pt x="587626" y="289843"/>
                      <a:pt x="614129" y="289920"/>
                    </a:cubicBezTo>
                    <a:cubicBezTo>
                      <a:pt x="666443" y="290075"/>
                      <a:pt x="647104" y="290537"/>
                      <a:pt x="699418" y="290537"/>
                    </a:cubicBezTo>
                    <a:cubicBezTo>
                      <a:pt x="710589" y="290537"/>
                      <a:pt x="721684" y="290537"/>
                      <a:pt x="732778" y="290537"/>
                    </a:cubicBezTo>
                    <a:cubicBezTo>
                      <a:pt x="744797" y="290537"/>
                      <a:pt x="756816" y="290537"/>
                      <a:pt x="768835" y="290537"/>
                    </a:cubicBezTo>
                    <a:cubicBezTo>
                      <a:pt x="781779" y="290537"/>
                      <a:pt x="794646" y="290537"/>
                      <a:pt x="807512" y="290537"/>
                    </a:cubicBezTo>
                    <a:cubicBezTo>
                      <a:pt x="821149" y="290537"/>
                      <a:pt x="834863" y="290537"/>
                      <a:pt x="848577" y="290537"/>
                    </a:cubicBezTo>
                    <a:cubicBezTo>
                      <a:pt x="863062" y="290537"/>
                      <a:pt x="877469" y="290537"/>
                      <a:pt x="891954" y="290537"/>
                    </a:cubicBezTo>
                    <a:cubicBezTo>
                      <a:pt x="907131" y="290537"/>
                      <a:pt x="922309" y="290537"/>
                      <a:pt x="937487" y="290537"/>
                    </a:cubicBezTo>
                    <a:cubicBezTo>
                      <a:pt x="953358" y="290537"/>
                      <a:pt x="969153" y="290537"/>
                      <a:pt x="985024" y="290537"/>
                    </a:cubicBezTo>
                    <a:lnTo>
                      <a:pt x="1034410" y="290537"/>
                    </a:lnTo>
                    <a:cubicBezTo>
                      <a:pt x="1051437" y="290537"/>
                      <a:pt x="1068464" y="290537"/>
                      <a:pt x="1085491" y="290537"/>
                    </a:cubicBezTo>
                    <a:cubicBezTo>
                      <a:pt x="1103057" y="290537"/>
                      <a:pt x="1120546" y="290537"/>
                      <a:pt x="1138113" y="290537"/>
                    </a:cubicBezTo>
                    <a:cubicBezTo>
                      <a:pt x="1156064" y="290537"/>
                      <a:pt x="1174092" y="290537"/>
                      <a:pt x="1192121" y="290537"/>
                    </a:cubicBezTo>
                    <a:lnTo>
                      <a:pt x="1247439" y="290537"/>
                    </a:lnTo>
                    <a:cubicBezTo>
                      <a:pt x="1266238" y="290537"/>
                      <a:pt x="1285037" y="290537"/>
                      <a:pt x="1303837" y="290537"/>
                    </a:cubicBezTo>
                    <a:cubicBezTo>
                      <a:pt x="1323021" y="290537"/>
                      <a:pt x="1342128" y="290537"/>
                      <a:pt x="1361235" y="290537"/>
                    </a:cubicBezTo>
                    <a:cubicBezTo>
                      <a:pt x="1380650" y="290537"/>
                      <a:pt x="1399989" y="290537"/>
                      <a:pt x="1419404" y="290537"/>
                    </a:cubicBezTo>
                    <a:lnTo>
                      <a:pt x="1478266" y="290537"/>
                    </a:lnTo>
                    <a:cubicBezTo>
                      <a:pt x="1498067" y="290537"/>
                      <a:pt x="1517868" y="290537"/>
                      <a:pt x="1537668" y="290537"/>
                    </a:cubicBezTo>
                    <a:lnTo>
                      <a:pt x="1597378" y="290537"/>
                    </a:lnTo>
                    <a:cubicBezTo>
                      <a:pt x="1617333" y="290537"/>
                      <a:pt x="1637364" y="290537"/>
                      <a:pt x="1657319" y="290537"/>
                    </a:cubicBezTo>
                    <a:lnTo>
                      <a:pt x="1717337" y="290537"/>
                    </a:lnTo>
                    <a:cubicBezTo>
                      <a:pt x="1737292" y="290537"/>
                      <a:pt x="1757324" y="290537"/>
                      <a:pt x="1777278" y="290537"/>
                    </a:cubicBezTo>
                    <a:cubicBezTo>
                      <a:pt x="1797156" y="290537"/>
                      <a:pt x="1817111" y="290537"/>
                      <a:pt x="1836988" y="290537"/>
                    </a:cubicBezTo>
                    <a:cubicBezTo>
                      <a:pt x="1856789" y="290537"/>
                      <a:pt x="1876589" y="290537"/>
                      <a:pt x="1896390" y="290537"/>
                    </a:cubicBezTo>
                    <a:lnTo>
                      <a:pt x="1955252" y="290537"/>
                    </a:lnTo>
                    <a:cubicBezTo>
                      <a:pt x="1974591" y="290537"/>
                      <a:pt x="1994006" y="290537"/>
                      <a:pt x="2013421" y="290537"/>
                    </a:cubicBezTo>
                    <a:cubicBezTo>
                      <a:pt x="2032529" y="290537"/>
                      <a:pt x="2051713" y="290537"/>
                      <a:pt x="2070820" y="290537"/>
                    </a:cubicBezTo>
                    <a:cubicBezTo>
                      <a:pt x="2089619" y="290537"/>
                      <a:pt x="2108418" y="290537"/>
                      <a:pt x="2127217" y="290537"/>
                    </a:cubicBezTo>
                    <a:lnTo>
                      <a:pt x="2182535" y="290537"/>
                    </a:lnTo>
                    <a:cubicBezTo>
                      <a:pt x="2200564" y="290537"/>
                      <a:pt x="2218592" y="290537"/>
                      <a:pt x="2236621" y="290537"/>
                    </a:cubicBezTo>
                    <a:cubicBezTo>
                      <a:pt x="2254110" y="290537"/>
                      <a:pt x="2271677" y="290537"/>
                      <a:pt x="2289243" y="290537"/>
                    </a:cubicBezTo>
                    <a:cubicBezTo>
                      <a:pt x="2306270" y="290537"/>
                      <a:pt x="2323297" y="290537"/>
                      <a:pt x="2340324" y="290537"/>
                    </a:cubicBezTo>
                    <a:cubicBezTo>
                      <a:pt x="2356811" y="290537"/>
                      <a:pt x="2373222" y="290537"/>
                      <a:pt x="2389710" y="290537"/>
                    </a:cubicBezTo>
                    <a:cubicBezTo>
                      <a:pt x="2405581" y="290537"/>
                      <a:pt x="2421375" y="290537"/>
                      <a:pt x="2437246" y="290537"/>
                    </a:cubicBezTo>
                    <a:cubicBezTo>
                      <a:pt x="2452424" y="290537"/>
                      <a:pt x="2467602" y="290537"/>
                      <a:pt x="2482780" y="290537"/>
                    </a:cubicBezTo>
                    <a:cubicBezTo>
                      <a:pt x="2497187" y="290537"/>
                      <a:pt x="2511672" y="290537"/>
                      <a:pt x="2526156" y="290537"/>
                    </a:cubicBezTo>
                    <a:cubicBezTo>
                      <a:pt x="2539870" y="290537"/>
                      <a:pt x="2553584" y="290537"/>
                      <a:pt x="2567298" y="290537"/>
                    </a:cubicBezTo>
                    <a:lnTo>
                      <a:pt x="2605975" y="290537"/>
                    </a:lnTo>
                    <a:cubicBezTo>
                      <a:pt x="2617994" y="290537"/>
                      <a:pt x="2630013" y="290537"/>
                      <a:pt x="2642032" y="290537"/>
                    </a:cubicBezTo>
                    <a:cubicBezTo>
                      <a:pt x="2653126" y="290537"/>
                      <a:pt x="2664298" y="290537"/>
                      <a:pt x="2675393" y="290537"/>
                    </a:cubicBezTo>
                    <a:lnTo>
                      <a:pt x="2705902" y="290537"/>
                    </a:lnTo>
                    <a:cubicBezTo>
                      <a:pt x="2715071" y="290537"/>
                      <a:pt x="2724162" y="290537"/>
                      <a:pt x="2733330" y="290537"/>
                    </a:cubicBezTo>
                    <a:cubicBezTo>
                      <a:pt x="2741420" y="290537"/>
                      <a:pt x="2850670" y="290537"/>
                      <a:pt x="2858760" y="290537"/>
                    </a:cubicBezTo>
                    <a:cubicBezTo>
                      <a:pt x="2865771" y="290537"/>
                      <a:pt x="2872705" y="290537"/>
                      <a:pt x="2879716" y="290537"/>
                    </a:cubicBezTo>
                    <a:cubicBezTo>
                      <a:pt x="2885571" y="290537"/>
                      <a:pt x="2891350" y="290537"/>
                      <a:pt x="2897205" y="290537"/>
                    </a:cubicBezTo>
                    <a:cubicBezTo>
                      <a:pt x="2901828" y="290537"/>
                      <a:pt x="2906451" y="290537"/>
                      <a:pt x="2911073" y="290537"/>
                    </a:cubicBezTo>
                    <a:cubicBezTo>
                      <a:pt x="2914463" y="290537"/>
                      <a:pt x="2917776" y="290537"/>
                      <a:pt x="2921166" y="290537"/>
                    </a:cubicBezTo>
                    <a:cubicBezTo>
                      <a:pt x="2923247" y="290537"/>
                      <a:pt x="2925250" y="290537"/>
                      <a:pt x="2927330" y="290537"/>
                    </a:cubicBezTo>
                    <a:cubicBezTo>
                      <a:pt x="2928023" y="290537"/>
                      <a:pt x="2928717" y="290537"/>
                      <a:pt x="2929410" y="290537"/>
                    </a:cubicBezTo>
                    <a:cubicBezTo>
                      <a:pt x="2944973" y="290537"/>
                      <a:pt x="2957763" y="278441"/>
                      <a:pt x="2958764" y="262955"/>
                    </a:cubicBezTo>
                    <a:lnTo>
                      <a:pt x="2964234" y="175971"/>
                    </a:lnTo>
                    <a:cubicBezTo>
                      <a:pt x="2927715" y="165184"/>
                      <a:pt x="2900210" y="118110"/>
                      <a:pt x="2900210" y="79510"/>
                    </a:cubicBezTo>
                    <a:cubicBezTo>
                      <a:pt x="2900210" y="35595"/>
                      <a:pt x="2935805" y="0"/>
                      <a:pt x="2979720" y="0"/>
                    </a:cubicBezTo>
                    <a:close/>
                  </a:path>
                </a:pathLst>
              </a:custGeom>
              <a:solidFill>
                <a:srgbClr val="4F7598"/>
              </a:solidFill>
              <a:ln w="3846" cap="flat">
                <a:solidFill>
                  <a:srgbClr val="000000"/>
                </a:solidFill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07788A39-3A22-8B8A-4A56-893DEF8EB748}"/>
                  </a:ext>
                </a:extLst>
              </p:cNvPr>
              <p:cNvSpPr/>
              <p:nvPr/>
            </p:nvSpPr>
            <p:spPr>
              <a:xfrm>
                <a:off x="10696331" y="4338769"/>
                <a:ext cx="64409" cy="64409"/>
              </a:xfrm>
              <a:prstGeom prst="ellipse">
                <a:avLst/>
              </a:prstGeom>
              <a:solidFill>
                <a:srgbClr val="A7BACC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DE522661-BAFA-174E-F274-77B2935CE41C}"/>
                </a:ext>
              </a:extLst>
            </p:cNvPr>
            <p:cNvGrpSpPr/>
            <p:nvPr/>
          </p:nvGrpSpPr>
          <p:grpSpPr>
            <a:xfrm>
              <a:off x="6132256" y="4242198"/>
              <a:ext cx="1609752" cy="246221"/>
              <a:chOff x="5570694" y="4010295"/>
              <a:chExt cx="1609752" cy="246221"/>
            </a:xfrm>
          </p:grpSpPr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AB7560E0-37CD-2A37-23CC-27CE5DE1A9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54974" y="4133405"/>
                <a:ext cx="625472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61EA776-4D8A-4BB7-6F35-5FFD7B256DD3}"/>
                  </a:ext>
                </a:extLst>
              </p:cNvPr>
              <p:cNvSpPr txBox="1"/>
              <p:nvPr/>
            </p:nvSpPr>
            <p:spPr>
              <a:xfrm>
                <a:off x="5570694" y="4010295"/>
                <a:ext cx="1019980" cy="246221"/>
              </a:xfrm>
              <a:prstGeom prst="rect">
                <a:avLst/>
              </a:prstGeom>
              <a:noFill/>
            </p:spPr>
            <p:txBody>
              <a:bodyPr wrap="none" lIns="90000" rtlCol="0" anchor="ctr" anchorCtr="0">
                <a:spAutoFit/>
              </a:bodyPr>
              <a:lstStyle/>
              <a:p>
                <a:pPr algn="r"/>
                <a:r>
                  <a:rPr lang="en-US" sz="1000"/>
                  <a:t>Receptive field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C4D9EA6-48C5-EA81-FB70-ABA9AAB07994}"/>
                </a:ext>
              </a:extLst>
            </p:cNvPr>
            <p:cNvGrpSpPr/>
            <p:nvPr/>
          </p:nvGrpSpPr>
          <p:grpSpPr>
            <a:xfrm>
              <a:off x="7677167" y="4577379"/>
              <a:ext cx="3486132" cy="625451"/>
              <a:chOff x="7677167" y="4764241"/>
              <a:chExt cx="3486132" cy="625451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3F8D059-90D3-E533-6A35-98D9C9C6B15A}"/>
                  </a:ext>
                </a:extLst>
              </p:cNvPr>
              <p:cNvSpPr/>
              <p:nvPr/>
            </p:nvSpPr>
            <p:spPr>
              <a:xfrm>
                <a:off x="7677167" y="4764241"/>
                <a:ext cx="625451" cy="625451"/>
              </a:xfrm>
              <a:prstGeom prst="ellipse">
                <a:avLst/>
              </a:prstGeom>
              <a:solidFill>
                <a:srgbClr val="F1ECDE">
                  <a:alpha val="50196"/>
                </a:srgbClr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6E4348D-6026-ED97-6EA9-70424E8F29BE}"/>
                  </a:ext>
                </a:extLst>
              </p:cNvPr>
              <p:cNvSpPr/>
              <p:nvPr/>
            </p:nvSpPr>
            <p:spPr>
              <a:xfrm>
                <a:off x="8621354" y="5057321"/>
                <a:ext cx="886634" cy="94611"/>
              </a:xfrm>
              <a:prstGeom prst="rect">
                <a:avLst/>
              </a:prstGeom>
              <a:solidFill>
                <a:srgbClr val="FB7A24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9FDD632-3B26-69F6-A813-D27560617BAE}"/>
                  </a:ext>
                </a:extLst>
              </p:cNvPr>
              <p:cNvSpPr/>
              <p:nvPr/>
            </p:nvSpPr>
            <p:spPr>
              <a:xfrm>
                <a:off x="9578716" y="5057321"/>
                <a:ext cx="886634" cy="94611"/>
              </a:xfrm>
              <a:prstGeom prst="rect">
                <a:avLst/>
              </a:prstGeom>
              <a:solidFill>
                <a:srgbClr val="FB7A24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E8CA10B2-E806-F4B0-E1C4-6BBAF02AE75B}"/>
                  </a:ext>
                </a:extLst>
              </p:cNvPr>
              <p:cNvSpPr/>
              <p:nvPr/>
            </p:nvSpPr>
            <p:spPr>
              <a:xfrm>
                <a:off x="7677167" y="4764241"/>
                <a:ext cx="625451" cy="625451"/>
              </a:xfrm>
              <a:prstGeom prst="ellipse">
                <a:avLst/>
              </a:prstGeom>
              <a:noFill/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39D7F458-6360-9B31-E780-AFA5DB600876}"/>
                  </a:ext>
                </a:extLst>
              </p:cNvPr>
              <p:cNvSpPr/>
              <p:nvPr/>
            </p:nvSpPr>
            <p:spPr>
              <a:xfrm>
                <a:off x="7935499" y="4950097"/>
                <a:ext cx="1054" cy="1132"/>
              </a:xfrm>
              <a:custGeom>
                <a:avLst/>
                <a:gdLst>
                  <a:gd name="csX0" fmla="*/ 0 w 1054"/>
                  <a:gd name="csY0" fmla="*/ 1133 h 1132"/>
                  <a:gd name="csX1" fmla="*/ 0 w 1054"/>
                  <a:gd name="csY1" fmla="*/ 1133 h 1132"/>
                  <a:gd name="csX2" fmla="*/ 0 w 1054"/>
                  <a:gd name="csY2" fmla="*/ 1133 h 11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054" h="1132">
                    <a:moveTo>
                      <a:pt x="0" y="1133"/>
                    </a:moveTo>
                    <a:cubicBezTo>
                      <a:pt x="1926" y="-870"/>
                      <a:pt x="770" y="208"/>
                      <a:pt x="0" y="1133"/>
                    </a:cubicBezTo>
                    <a:lnTo>
                      <a:pt x="0" y="1133"/>
                    </a:lnTo>
                    <a:close/>
                  </a:path>
                </a:pathLst>
              </a:custGeom>
              <a:solidFill>
                <a:srgbClr val="BA9D54"/>
              </a:solidFill>
              <a:ln w="384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42360CFE-6A8F-4A7A-02E6-C67C8E00F55E}"/>
                  </a:ext>
                </a:extLst>
              </p:cNvPr>
              <p:cNvSpPr/>
              <p:nvPr/>
            </p:nvSpPr>
            <p:spPr>
              <a:xfrm>
                <a:off x="7746890" y="4802841"/>
                <a:ext cx="3416409" cy="424771"/>
              </a:xfrm>
              <a:custGeom>
                <a:avLst/>
                <a:gdLst>
                  <a:gd name="csX0" fmla="*/ 2979720 w 3416409"/>
                  <a:gd name="csY0" fmla="*/ 0 h 424771"/>
                  <a:gd name="csX1" fmla="*/ 3059231 w 3416409"/>
                  <a:gd name="csY1" fmla="*/ 79510 h 424771"/>
                  <a:gd name="csX2" fmla="*/ 2994898 w 3416409"/>
                  <a:gd name="csY2" fmla="*/ 176048 h 424771"/>
                  <a:gd name="csX3" fmla="*/ 3000369 w 3416409"/>
                  <a:gd name="csY3" fmla="*/ 262955 h 424771"/>
                  <a:gd name="csX4" fmla="*/ 3029723 w 3416409"/>
                  <a:gd name="csY4" fmla="*/ 290537 h 424771"/>
                  <a:gd name="csX5" fmla="*/ 3267188 w 3416409"/>
                  <a:gd name="csY5" fmla="*/ 290537 h 424771"/>
                  <a:gd name="csX6" fmla="*/ 3267188 w 3416409"/>
                  <a:gd name="csY6" fmla="*/ 289515 h 424771"/>
                  <a:gd name="csX7" fmla="*/ 3344783 w 3416409"/>
                  <a:gd name="csY7" fmla="*/ 288516 h 424771"/>
                  <a:gd name="csX8" fmla="*/ 3387668 w 3416409"/>
                  <a:gd name="csY8" fmla="*/ 261487 h 424771"/>
                  <a:gd name="csX9" fmla="*/ 3404078 w 3416409"/>
                  <a:gd name="csY9" fmla="*/ 252878 h 424771"/>
                  <a:gd name="csX10" fmla="*/ 3416135 w 3416409"/>
                  <a:gd name="csY10" fmla="*/ 276392 h 424771"/>
                  <a:gd name="csX11" fmla="*/ 3416126 w 3416409"/>
                  <a:gd name="csY11" fmla="*/ 316756 h 424771"/>
                  <a:gd name="csX12" fmla="*/ 3395824 w 3416409"/>
                  <a:gd name="csY12" fmla="*/ 343896 h 424771"/>
                  <a:gd name="csX13" fmla="*/ 3366973 w 3416409"/>
                  <a:gd name="csY13" fmla="*/ 319060 h 424771"/>
                  <a:gd name="csX14" fmla="*/ 3330528 w 3416409"/>
                  <a:gd name="csY14" fmla="*/ 314085 h 424771"/>
                  <a:gd name="csX15" fmla="*/ 3267188 w 3416409"/>
                  <a:gd name="csY15" fmla="*/ 313645 h 424771"/>
                  <a:gd name="csX16" fmla="*/ 3267188 w 3416409"/>
                  <a:gd name="csY16" fmla="*/ 313342 h 424771"/>
                  <a:gd name="csX17" fmla="*/ 689094 w 3416409"/>
                  <a:gd name="csY17" fmla="*/ 313342 h 424771"/>
                  <a:gd name="csX18" fmla="*/ 614977 w 3416409"/>
                  <a:gd name="csY18" fmla="*/ 314652 h 424771"/>
                  <a:gd name="csX19" fmla="*/ 507422 w 3416409"/>
                  <a:gd name="csY19" fmla="*/ 326594 h 424771"/>
                  <a:gd name="csX20" fmla="*/ 461041 w 3416409"/>
                  <a:gd name="csY20" fmla="*/ 342080 h 424771"/>
                  <a:gd name="csX21" fmla="*/ 404104 w 3416409"/>
                  <a:gd name="csY21" fmla="*/ 347319 h 424771"/>
                  <a:gd name="csX22" fmla="*/ 348478 w 3416409"/>
                  <a:gd name="csY22" fmla="*/ 360956 h 424771"/>
                  <a:gd name="csX23" fmla="*/ 325595 w 3416409"/>
                  <a:gd name="csY23" fmla="*/ 371434 h 424771"/>
                  <a:gd name="csX24" fmla="*/ 319894 w 3416409"/>
                  <a:gd name="csY24" fmla="*/ 374824 h 424771"/>
                  <a:gd name="csX25" fmla="*/ 318584 w 3416409"/>
                  <a:gd name="csY25" fmla="*/ 375672 h 424771"/>
                  <a:gd name="csX26" fmla="*/ 317043 w 3416409"/>
                  <a:gd name="csY26" fmla="*/ 376750 h 424771"/>
                  <a:gd name="csX27" fmla="*/ 307721 w 3416409"/>
                  <a:gd name="csY27" fmla="*/ 385148 h 424771"/>
                  <a:gd name="csX28" fmla="*/ 287458 w 3416409"/>
                  <a:gd name="csY28" fmla="*/ 385148 h 424771"/>
                  <a:gd name="csX29" fmla="*/ 283298 w 3416409"/>
                  <a:gd name="csY29" fmla="*/ 376057 h 424771"/>
                  <a:gd name="csX30" fmla="*/ 287458 w 3416409"/>
                  <a:gd name="csY30" fmla="*/ 366965 h 424771"/>
                  <a:gd name="csX31" fmla="*/ 315965 w 3416409"/>
                  <a:gd name="csY31" fmla="*/ 346549 h 424771"/>
                  <a:gd name="csX32" fmla="*/ 377909 w 3416409"/>
                  <a:gd name="csY32" fmla="*/ 325438 h 424771"/>
                  <a:gd name="csX33" fmla="*/ 413196 w 3416409"/>
                  <a:gd name="csY33" fmla="*/ 320584 h 424771"/>
                  <a:gd name="csX34" fmla="*/ 440546 w 3416409"/>
                  <a:gd name="csY34" fmla="*/ 318889 h 424771"/>
                  <a:gd name="csX35" fmla="*/ 357954 w 3416409"/>
                  <a:gd name="csY35" fmla="*/ 311878 h 424771"/>
                  <a:gd name="csX36" fmla="*/ 294084 w 3416409"/>
                  <a:gd name="csY36" fmla="*/ 305098 h 424771"/>
                  <a:gd name="csX37" fmla="*/ 289307 w 3416409"/>
                  <a:gd name="csY37" fmla="*/ 305946 h 424771"/>
                  <a:gd name="csX38" fmla="*/ 270354 w 3416409"/>
                  <a:gd name="csY38" fmla="*/ 307024 h 424771"/>
                  <a:gd name="csX39" fmla="*/ 222201 w 3416409"/>
                  <a:gd name="csY39" fmla="*/ 319274 h 424771"/>
                  <a:gd name="csX40" fmla="*/ 188224 w 3416409"/>
                  <a:gd name="csY40" fmla="*/ 334529 h 424771"/>
                  <a:gd name="csX41" fmla="*/ 159486 w 3416409"/>
                  <a:gd name="csY41" fmla="*/ 350401 h 424771"/>
                  <a:gd name="csX42" fmla="*/ 146774 w 3416409"/>
                  <a:gd name="csY42" fmla="*/ 358336 h 424771"/>
                  <a:gd name="csX43" fmla="*/ 143153 w 3416409"/>
                  <a:gd name="csY43" fmla="*/ 360802 h 424771"/>
                  <a:gd name="csX44" fmla="*/ 142382 w 3416409"/>
                  <a:gd name="csY44" fmla="*/ 361341 h 424771"/>
                  <a:gd name="csX45" fmla="*/ 136912 w 3416409"/>
                  <a:gd name="csY45" fmla="*/ 365348 h 424771"/>
                  <a:gd name="csX46" fmla="*/ 115031 w 3416409"/>
                  <a:gd name="csY46" fmla="*/ 384840 h 424771"/>
                  <a:gd name="csX47" fmla="*/ 114030 w 3416409"/>
                  <a:gd name="csY47" fmla="*/ 385996 h 424771"/>
                  <a:gd name="csX48" fmla="*/ 112412 w 3416409"/>
                  <a:gd name="csY48" fmla="*/ 387922 h 424771"/>
                  <a:gd name="csX49" fmla="*/ 108405 w 3416409"/>
                  <a:gd name="csY49" fmla="*/ 393315 h 424771"/>
                  <a:gd name="csX50" fmla="*/ 102242 w 3416409"/>
                  <a:gd name="csY50" fmla="*/ 403870 h 424771"/>
                  <a:gd name="csX51" fmla="*/ 98158 w 3416409"/>
                  <a:gd name="csY51" fmla="*/ 415427 h 424771"/>
                  <a:gd name="csX52" fmla="*/ 80515 w 3416409"/>
                  <a:gd name="csY52" fmla="*/ 424441 h 424771"/>
                  <a:gd name="csX53" fmla="*/ 70499 w 3416409"/>
                  <a:gd name="csY53" fmla="*/ 408570 h 424771"/>
                  <a:gd name="csX54" fmla="*/ 98158 w 3416409"/>
                  <a:gd name="csY54" fmla="*/ 363036 h 424771"/>
                  <a:gd name="csX55" fmla="*/ 121349 w 3416409"/>
                  <a:gd name="csY55" fmla="*/ 343621 h 424771"/>
                  <a:gd name="csX56" fmla="*/ 72502 w 3416409"/>
                  <a:gd name="csY56" fmla="*/ 342465 h 424771"/>
                  <a:gd name="csX57" fmla="*/ 41145 w 3416409"/>
                  <a:gd name="csY57" fmla="*/ 335839 h 424771"/>
                  <a:gd name="csX58" fmla="*/ 11868 w 3416409"/>
                  <a:gd name="csY58" fmla="*/ 318735 h 424771"/>
                  <a:gd name="csX59" fmla="*/ 11868 w 3416409"/>
                  <a:gd name="csY59" fmla="*/ 300553 h 424771"/>
                  <a:gd name="csX60" fmla="*/ 32131 w 3416409"/>
                  <a:gd name="csY60" fmla="*/ 300553 h 424771"/>
                  <a:gd name="csX61" fmla="*/ 37601 w 3416409"/>
                  <a:gd name="csY61" fmla="*/ 305021 h 424771"/>
                  <a:gd name="csX62" fmla="*/ 49697 w 3416409"/>
                  <a:gd name="csY62" fmla="*/ 311262 h 424771"/>
                  <a:gd name="csX63" fmla="*/ 73427 w 3416409"/>
                  <a:gd name="csY63" fmla="*/ 316732 h 424771"/>
                  <a:gd name="csX64" fmla="*/ 143230 w 3416409"/>
                  <a:gd name="csY64" fmla="*/ 316039 h 424771"/>
                  <a:gd name="csX65" fmla="*/ 178439 w 3416409"/>
                  <a:gd name="csY65" fmla="*/ 309798 h 424771"/>
                  <a:gd name="csX66" fmla="*/ 179056 w 3416409"/>
                  <a:gd name="csY66" fmla="*/ 309721 h 424771"/>
                  <a:gd name="csX67" fmla="*/ 180982 w 3416409"/>
                  <a:gd name="csY67" fmla="*/ 308719 h 424771"/>
                  <a:gd name="csX68" fmla="*/ 238226 w 3416409"/>
                  <a:gd name="csY68" fmla="*/ 287070 h 424771"/>
                  <a:gd name="csX69" fmla="*/ 197469 w 3416409"/>
                  <a:gd name="csY69" fmla="*/ 257253 h 424771"/>
                  <a:gd name="csX70" fmla="*/ 176744 w 3416409"/>
                  <a:gd name="csY70" fmla="*/ 234833 h 424771"/>
                  <a:gd name="csX71" fmla="*/ 156790 w 3416409"/>
                  <a:gd name="csY71" fmla="*/ 218808 h 424771"/>
                  <a:gd name="csX72" fmla="*/ 122119 w 3416409"/>
                  <a:gd name="csY72" fmla="*/ 197621 h 424771"/>
                  <a:gd name="csX73" fmla="*/ 84521 w 3416409"/>
                  <a:gd name="csY73" fmla="*/ 179669 h 424771"/>
                  <a:gd name="csX74" fmla="*/ 48079 w 3416409"/>
                  <a:gd name="csY74" fmla="*/ 170269 h 424771"/>
                  <a:gd name="csX75" fmla="*/ 23348 w 3416409"/>
                  <a:gd name="csY75" fmla="*/ 170192 h 424771"/>
                  <a:gd name="csX76" fmla="*/ 18186 w 3416409"/>
                  <a:gd name="csY76" fmla="*/ 170963 h 424771"/>
                  <a:gd name="csX77" fmla="*/ 542 w 3416409"/>
                  <a:gd name="csY77" fmla="*/ 161949 h 424771"/>
                  <a:gd name="csX78" fmla="*/ 10558 w 3416409"/>
                  <a:gd name="csY78" fmla="*/ 146077 h 424771"/>
                  <a:gd name="csX79" fmla="*/ 61562 w 3416409"/>
                  <a:gd name="csY79" fmla="*/ 146231 h 424771"/>
                  <a:gd name="csX80" fmla="*/ 139763 w 3416409"/>
                  <a:gd name="csY80" fmla="*/ 177049 h 424771"/>
                  <a:gd name="csX81" fmla="*/ 152321 w 3416409"/>
                  <a:gd name="csY81" fmla="*/ 184292 h 424771"/>
                  <a:gd name="csX82" fmla="*/ 151242 w 3416409"/>
                  <a:gd name="csY82" fmla="*/ 170886 h 424771"/>
                  <a:gd name="csX83" fmla="*/ 170812 w 3416409"/>
                  <a:gd name="csY83" fmla="*/ 126893 h 424771"/>
                  <a:gd name="csX84" fmla="*/ 259337 w 3416409"/>
                  <a:gd name="csY84" fmla="*/ 113102 h 424771"/>
                  <a:gd name="csX85" fmla="*/ 264499 w 3416409"/>
                  <a:gd name="csY85" fmla="*/ 130745 h 424771"/>
                  <a:gd name="csX86" fmla="*/ 244852 w 3416409"/>
                  <a:gd name="csY86" fmla="*/ 135368 h 424771"/>
                  <a:gd name="csX87" fmla="*/ 243003 w 3416409"/>
                  <a:gd name="csY87" fmla="*/ 134597 h 424771"/>
                  <a:gd name="csX88" fmla="*/ 232602 w 3416409"/>
                  <a:gd name="csY88" fmla="*/ 131978 h 424771"/>
                  <a:gd name="csX89" fmla="*/ 220352 w 3416409"/>
                  <a:gd name="csY89" fmla="*/ 131978 h 424771"/>
                  <a:gd name="csX90" fmla="*/ 206869 w 3416409"/>
                  <a:gd name="csY90" fmla="*/ 135291 h 424771"/>
                  <a:gd name="csX91" fmla="*/ 199087 w 3416409"/>
                  <a:gd name="csY91" fmla="*/ 139066 h 424771"/>
                  <a:gd name="csX92" fmla="*/ 197007 w 3416409"/>
                  <a:gd name="csY92" fmla="*/ 140299 h 424771"/>
                  <a:gd name="csX93" fmla="*/ 196391 w 3416409"/>
                  <a:gd name="csY93" fmla="*/ 140684 h 424771"/>
                  <a:gd name="csX94" fmla="*/ 195081 w 3416409"/>
                  <a:gd name="csY94" fmla="*/ 141686 h 424771"/>
                  <a:gd name="csX95" fmla="*/ 193232 w 3416409"/>
                  <a:gd name="csY95" fmla="*/ 143150 h 424771"/>
                  <a:gd name="csX96" fmla="*/ 189380 w 3416409"/>
                  <a:gd name="csY96" fmla="*/ 146771 h 424771"/>
                  <a:gd name="csX97" fmla="*/ 187839 w 3416409"/>
                  <a:gd name="csY97" fmla="*/ 148466 h 424771"/>
                  <a:gd name="csX98" fmla="*/ 188455 w 3416409"/>
                  <a:gd name="csY98" fmla="*/ 147849 h 424771"/>
                  <a:gd name="csX99" fmla="*/ 188070 w 3416409"/>
                  <a:gd name="csY99" fmla="*/ 148312 h 424771"/>
                  <a:gd name="csX100" fmla="*/ 183678 w 3416409"/>
                  <a:gd name="csY100" fmla="*/ 155323 h 424771"/>
                  <a:gd name="csX101" fmla="*/ 180365 w 3416409"/>
                  <a:gd name="csY101" fmla="*/ 166263 h 424771"/>
                  <a:gd name="csX102" fmla="*/ 180442 w 3416409"/>
                  <a:gd name="csY102" fmla="*/ 179746 h 424771"/>
                  <a:gd name="csX103" fmla="*/ 186144 w 3416409"/>
                  <a:gd name="csY103" fmla="*/ 197775 h 424771"/>
                  <a:gd name="csX104" fmla="*/ 198625 w 3416409"/>
                  <a:gd name="csY104" fmla="*/ 217960 h 424771"/>
                  <a:gd name="csX105" fmla="*/ 204789 w 3416409"/>
                  <a:gd name="csY105" fmla="*/ 224047 h 424771"/>
                  <a:gd name="csX106" fmla="*/ 208102 w 3416409"/>
                  <a:gd name="csY106" fmla="*/ 229055 h 424771"/>
                  <a:gd name="csX107" fmla="*/ 212493 w 3416409"/>
                  <a:gd name="csY107" fmla="*/ 233678 h 424771"/>
                  <a:gd name="csX108" fmla="*/ 230136 w 3416409"/>
                  <a:gd name="csY108" fmla="*/ 249549 h 424771"/>
                  <a:gd name="csX109" fmla="*/ 239536 w 3416409"/>
                  <a:gd name="csY109" fmla="*/ 256637 h 424771"/>
                  <a:gd name="csX110" fmla="*/ 240306 w 3416409"/>
                  <a:gd name="csY110" fmla="*/ 257099 h 424771"/>
                  <a:gd name="csX111" fmla="*/ 242541 w 3416409"/>
                  <a:gd name="csY111" fmla="*/ 258563 h 424771"/>
                  <a:gd name="csX112" fmla="*/ 247857 w 3416409"/>
                  <a:gd name="csY112" fmla="*/ 261799 h 424771"/>
                  <a:gd name="csX113" fmla="*/ 268043 w 3416409"/>
                  <a:gd name="csY113" fmla="*/ 271661 h 424771"/>
                  <a:gd name="csX114" fmla="*/ 311496 w 3416409"/>
                  <a:gd name="csY114" fmla="*/ 281291 h 424771"/>
                  <a:gd name="csX115" fmla="*/ 349787 w 3416409"/>
                  <a:gd name="csY115" fmla="*/ 285067 h 424771"/>
                  <a:gd name="csX116" fmla="*/ 427141 w 3416409"/>
                  <a:gd name="csY116" fmla="*/ 291846 h 424771"/>
                  <a:gd name="csX117" fmla="*/ 412656 w 3416409"/>
                  <a:gd name="csY117" fmla="*/ 277131 h 424771"/>
                  <a:gd name="csX118" fmla="*/ 401870 w 3416409"/>
                  <a:gd name="csY118" fmla="*/ 266268 h 424771"/>
                  <a:gd name="csX119" fmla="*/ 396323 w 3416409"/>
                  <a:gd name="csY119" fmla="*/ 261645 h 424771"/>
                  <a:gd name="csX120" fmla="*/ 393472 w 3416409"/>
                  <a:gd name="csY120" fmla="*/ 259488 h 424771"/>
                  <a:gd name="csX121" fmla="*/ 392624 w 3416409"/>
                  <a:gd name="csY121" fmla="*/ 258871 h 424771"/>
                  <a:gd name="csX122" fmla="*/ 367893 w 3416409"/>
                  <a:gd name="csY122" fmla="*/ 246005 h 424771"/>
                  <a:gd name="csX123" fmla="*/ 340619 w 3416409"/>
                  <a:gd name="csY123" fmla="*/ 239302 h 424771"/>
                  <a:gd name="csX124" fmla="*/ 314193 w 3416409"/>
                  <a:gd name="csY124" fmla="*/ 239148 h 424771"/>
                  <a:gd name="csX125" fmla="*/ 299862 w 3416409"/>
                  <a:gd name="csY125" fmla="*/ 226281 h 424771"/>
                  <a:gd name="csX126" fmla="*/ 304023 w 3416409"/>
                  <a:gd name="csY126" fmla="*/ 217190 h 424771"/>
                  <a:gd name="csX127" fmla="*/ 314193 w 3416409"/>
                  <a:gd name="csY127" fmla="*/ 213415 h 424771"/>
                  <a:gd name="csX128" fmla="*/ 355489 w 3416409"/>
                  <a:gd name="csY128" fmla="*/ 215649 h 424771"/>
                  <a:gd name="csX129" fmla="*/ 419975 w 3416409"/>
                  <a:gd name="csY129" fmla="*/ 246236 h 424771"/>
                  <a:gd name="csX130" fmla="*/ 444399 w 3416409"/>
                  <a:gd name="csY130" fmla="*/ 271276 h 424771"/>
                  <a:gd name="csX131" fmla="*/ 451179 w 3416409"/>
                  <a:gd name="csY131" fmla="*/ 277285 h 424771"/>
                  <a:gd name="csX132" fmla="*/ 451641 w 3416409"/>
                  <a:gd name="csY132" fmla="*/ 277747 h 424771"/>
                  <a:gd name="csX133" fmla="*/ 453875 w 3416409"/>
                  <a:gd name="csY133" fmla="*/ 279211 h 424771"/>
                  <a:gd name="csX134" fmla="*/ 463583 w 3416409"/>
                  <a:gd name="csY134" fmla="*/ 283988 h 424771"/>
                  <a:gd name="csX135" fmla="*/ 488777 w 3416409"/>
                  <a:gd name="csY135" fmla="*/ 289766 h 424771"/>
                  <a:gd name="csX136" fmla="*/ 496867 w 3416409"/>
                  <a:gd name="csY136" fmla="*/ 290537 h 424771"/>
                  <a:gd name="csX137" fmla="*/ 570907 w 3416409"/>
                  <a:gd name="csY137" fmla="*/ 289920 h 424771"/>
                  <a:gd name="csX138" fmla="*/ 614129 w 3416409"/>
                  <a:gd name="csY138" fmla="*/ 289920 h 424771"/>
                  <a:gd name="csX139" fmla="*/ 699418 w 3416409"/>
                  <a:gd name="csY139" fmla="*/ 290537 h 424771"/>
                  <a:gd name="csX140" fmla="*/ 732778 w 3416409"/>
                  <a:gd name="csY140" fmla="*/ 290537 h 424771"/>
                  <a:gd name="csX141" fmla="*/ 768835 w 3416409"/>
                  <a:gd name="csY141" fmla="*/ 290537 h 424771"/>
                  <a:gd name="csX142" fmla="*/ 807512 w 3416409"/>
                  <a:gd name="csY142" fmla="*/ 290537 h 424771"/>
                  <a:gd name="csX143" fmla="*/ 848577 w 3416409"/>
                  <a:gd name="csY143" fmla="*/ 290537 h 424771"/>
                  <a:gd name="csX144" fmla="*/ 891954 w 3416409"/>
                  <a:gd name="csY144" fmla="*/ 290537 h 424771"/>
                  <a:gd name="csX145" fmla="*/ 937487 w 3416409"/>
                  <a:gd name="csY145" fmla="*/ 290537 h 424771"/>
                  <a:gd name="csX146" fmla="*/ 985024 w 3416409"/>
                  <a:gd name="csY146" fmla="*/ 290537 h 424771"/>
                  <a:gd name="csX147" fmla="*/ 1034410 w 3416409"/>
                  <a:gd name="csY147" fmla="*/ 290537 h 424771"/>
                  <a:gd name="csX148" fmla="*/ 1085491 w 3416409"/>
                  <a:gd name="csY148" fmla="*/ 290537 h 424771"/>
                  <a:gd name="csX149" fmla="*/ 1138113 w 3416409"/>
                  <a:gd name="csY149" fmla="*/ 290537 h 424771"/>
                  <a:gd name="csX150" fmla="*/ 1192121 w 3416409"/>
                  <a:gd name="csY150" fmla="*/ 290537 h 424771"/>
                  <a:gd name="csX151" fmla="*/ 1247439 w 3416409"/>
                  <a:gd name="csY151" fmla="*/ 290537 h 424771"/>
                  <a:gd name="csX152" fmla="*/ 1303837 w 3416409"/>
                  <a:gd name="csY152" fmla="*/ 290537 h 424771"/>
                  <a:gd name="csX153" fmla="*/ 1361235 w 3416409"/>
                  <a:gd name="csY153" fmla="*/ 290537 h 424771"/>
                  <a:gd name="csX154" fmla="*/ 1419404 w 3416409"/>
                  <a:gd name="csY154" fmla="*/ 290537 h 424771"/>
                  <a:gd name="csX155" fmla="*/ 1478266 w 3416409"/>
                  <a:gd name="csY155" fmla="*/ 290537 h 424771"/>
                  <a:gd name="csX156" fmla="*/ 1537668 w 3416409"/>
                  <a:gd name="csY156" fmla="*/ 290537 h 424771"/>
                  <a:gd name="csX157" fmla="*/ 1597378 w 3416409"/>
                  <a:gd name="csY157" fmla="*/ 290537 h 424771"/>
                  <a:gd name="csX158" fmla="*/ 1657319 w 3416409"/>
                  <a:gd name="csY158" fmla="*/ 290537 h 424771"/>
                  <a:gd name="csX159" fmla="*/ 1717337 w 3416409"/>
                  <a:gd name="csY159" fmla="*/ 290537 h 424771"/>
                  <a:gd name="csX160" fmla="*/ 1777278 w 3416409"/>
                  <a:gd name="csY160" fmla="*/ 290537 h 424771"/>
                  <a:gd name="csX161" fmla="*/ 1836988 w 3416409"/>
                  <a:gd name="csY161" fmla="*/ 290537 h 424771"/>
                  <a:gd name="csX162" fmla="*/ 1896390 w 3416409"/>
                  <a:gd name="csY162" fmla="*/ 290537 h 424771"/>
                  <a:gd name="csX163" fmla="*/ 1955252 w 3416409"/>
                  <a:gd name="csY163" fmla="*/ 290537 h 424771"/>
                  <a:gd name="csX164" fmla="*/ 2013421 w 3416409"/>
                  <a:gd name="csY164" fmla="*/ 290537 h 424771"/>
                  <a:gd name="csX165" fmla="*/ 2070820 w 3416409"/>
                  <a:gd name="csY165" fmla="*/ 290537 h 424771"/>
                  <a:gd name="csX166" fmla="*/ 2127217 w 3416409"/>
                  <a:gd name="csY166" fmla="*/ 290537 h 424771"/>
                  <a:gd name="csX167" fmla="*/ 2182535 w 3416409"/>
                  <a:gd name="csY167" fmla="*/ 290537 h 424771"/>
                  <a:gd name="csX168" fmla="*/ 2236621 w 3416409"/>
                  <a:gd name="csY168" fmla="*/ 290537 h 424771"/>
                  <a:gd name="csX169" fmla="*/ 2289243 w 3416409"/>
                  <a:gd name="csY169" fmla="*/ 290537 h 424771"/>
                  <a:gd name="csX170" fmla="*/ 2340324 w 3416409"/>
                  <a:gd name="csY170" fmla="*/ 290537 h 424771"/>
                  <a:gd name="csX171" fmla="*/ 2389710 w 3416409"/>
                  <a:gd name="csY171" fmla="*/ 290537 h 424771"/>
                  <a:gd name="csX172" fmla="*/ 2437246 w 3416409"/>
                  <a:gd name="csY172" fmla="*/ 290537 h 424771"/>
                  <a:gd name="csX173" fmla="*/ 2482780 w 3416409"/>
                  <a:gd name="csY173" fmla="*/ 290537 h 424771"/>
                  <a:gd name="csX174" fmla="*/ 2526156 w 3416409"/>
                  <a:gd name="csY174" fmla="*/ 290537 h 424771"/>
                  <a:gd name="csX175" fmla="*/ 2567298 w 3416409"/>
                  <a:gd name="csY175" fmla="*/ 290537 h 424771"/>
                  <a:gd name="csX176" fmla="*/ 2605975 w 3416409"/>
                  <a:gd name="csY176" fmla="*/ 290537 h 424771"/>
                  <a:gd name="csX177" fmla="*/ 2642032 w 3416409"/>
                  <a:gd name="csY177" fmla="*/ 290537 h 424771"/>
                  <a:gd name="csX178" fmla="*/ 2675393 w 3416409"/>
                  <a:gd name="csY178" fmla="*/ 290537 h 424771"/>
                  <a:gd name="csX179" fmla="*/ 2705902 w 3416409"/>
                  <a:gd name="csY179" fmla="*/ 290537 h 424771"/>
                  <a:gd name="csX180" fmla="*/ 2733330 w 3416409"/>
                  <a:gd name="csY180" fmla="*/ 290537 h 424771"/>
                  <a:gd name="csX181" fmla="*/ 2858760 w 3416409"/>
                  <a:gd name="csY181" fmla="*/ 290537 h 424771"/>
                  <a:gd name="csX182" fmla="*/ 2879716 w 3416409"/>
                  <a:gd name="csY182" fmla="*/ 290537 h 424771"/>
                  <a:gd name="csX183" fmla="*/ 2897205 w 3416409"/>
                  <a:gd name="csY183" fmla="*/ 290537 h 424771"/>
                  <a:gd name="csX184" fmla="*/ 2911073 w 3416409"/>
                  <a:gd name="csY184" fmla="*/ 290537 h 424771"/>
                  <a:gd name="csX185" fmla="*/ 2921166 w 3416409"/>
                  <a:gd name="csY185" fmla="*/ 290537 h 424771"/>
                  <a:gd name="csX186" fmla="*/ 2927330 w 3416409"/>
                  <a:gd name="csY186" fmla="*/ 290537 h 424771"/>
                  <a:gd name="csX187" fmla="*/ 2929410 w 3416409"/>
                  <a:gd name="csY187" fmla="*/ 290537 h 424771"/>
                  <a:gd name="csX188" fmla="*/ 2958764 w 3416409"/>
                  <a:gd name="csY188" fmla="*/ 262955 h 424771"/>
                  <a:gd name="csX189" fmla="*/ 2964234 w 3416409"/>
                  <a:gd name="csY189" fmla="*/ 175971 h 424771"/>
                  <a:gd name="csX190" fmla="*/ 2900210 w 3416409"/>
                  <a:gd name="csY190" fmla="*/ 79510 h 424771"/>
                  <a:gd name="csX191" fmla="*/ 2979720 w 3416409"/>
                  <a:gd name="csY191" fmla="*/ 0 h 4247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</a:cxnLst>
                <a:rect l="l" t="t" r="r" b="b"/>
                <a:pathLst>
                  <a:path w="3416409" h="424771">
                    <a:moveTo>
                      <a:pt x="2979720" y="0"/>
                    </a:moveTo>
                    <a:cubicBezTo>
                      <a:pt x="3023636" y="0"/>
                      <a:pt x="3059231" y="35595"/>
                      <a:pt x="3059231" y="79510"/>
                    </a:cubicBezTo>
                    <a:cubicBezTo>
                      <a:pt x="3059231" y="118187"/>
                      <a:pt x="3031572" y="165416"/>
                      <a:pt x="2994898" y="176048"/>
                    </a:cubicBezTo>
                    <a:lnTo>
                      <a:pt x="3000369" y="262955"/>
                    </a:lnTo>
                    <a:cubicBezTo>
                      <a:pt x="3001370" y="278441"/>
                      <a:pt x="3014237" y="290537"/>
                      <a:pt x="3029723" y="290537"/>
                    </a:cubicBezTo>
                    <a:lnTo>
                      <a:pt x="3267188" y="290537"/>
                    </a:lnTo>
                    <a:lnTo>
                      <a:pt x="3267188" y="289515"/>
                    </a:lnTo>
                    <a:lnTo>
                      <a:pt x="3344783" y="288516"/>
                    </a:lnTo>
                    <a:cubicBezTo>
                      <a:pt x="3361643" y="285683"/>
                      <a:pt x="3375292" y="272083"/>
                      <a:pt x="3387668" y="261487"/>
                    </a:cubicBezTo>
                    <a:cubicBezTo>
                      <a:pt x="3394189" y="255117"/>
                      <a:pt x="3399695" y="252495"/>
                      <a:pt x="3404078" y="252878"/>
                    </a:cubicBezTo>
                    <a:cubicBezTo>
                      <a:pt x="3411383" y="253516"/>
                      <a:pt x="3415569" y="262501"/>
                      <a:pt x="3416135" y="276392"/>
                    </a:cubicBezTo>
                    <a:cubicBezTo>
                      <a:pt x="3416536" y="289830"/>
                      <a:pt x="3416468" y="303250"/>
                      <a:pt x="3416126" y="316756"/>
                    </a:cubicBezTo>
                    <a:cubicBezTo>
                      <a:pt x="3415827" y="329187"/>
                      <a:pt x="3413462" y="353741"/>
                      <a:pt x="3395824" y="343896"/>
                    </a:cubicBezTo>
                    <a:cubicBezTo>
                      <a:pt x="3385413" y="337241"/>
                      <a:pt x="3378435" y="323974"/>
                      <a:pt x="3366973" y="319060"/>
                    </a:cubicBezTo>
                    <a:cubicBezTo>
                      <a:pt x="3355707" y="313813"/>
                      <a:pt x="3342691" y="314307"/>
                      <a:pt x="3330528" y="314085"/>
                    </a:cubicBezTo>
                    <a:lnTo>
                      <a:pt x="3267188" y="313645"/>
                    </a:lnTo>
                    <a:lnTo>
                      <a:pt x="3267188" y="313342"/>
                    </a:lnTo>
                    <a:lnTo>
                      <a:pt x="689094" y="313342"/>
                    </a:lnTo>
                    <a:cubicBezTo>
                      <a:pt x="664362" y="313342"/>
                      <a:pt x="639708" y="314035"/>
                      <a:pt x="614977" y="314652"/>
                    </a:cubicBezTo>
                    <a:cubicBezTo>
                      <a:pt x="578996" y="315576"/>
                      <a:pt x="541476" y="313496"/>
                      <a:pt x="507422" y="326594"/>
                    </a:cubicBezTo>
                    <a:cubicBezTo>
                      <a:pt x="492321" y="332372"/>
                      <a:pt x="477220" y="338844"/>
                      <a:pt x="461041" y="342080"/>
                    </a:cubicBezTo>
                    <a:cubicBezTo>
                      <a:pt x="442396" y="345855"/>
                      <a:pt x="423057" y="345316"/>
                      <a:pt x="404104" y="347319"/>
                    </a:cubicBezTo>
                    <a:cubicBezTo>
                      <a:pt x="384997" y="349784"/>
                      <a:pt x="366352" y="354330"/>
                      <a:pt x="348478" y="360956"/>
                    </a:cubicBezTo>
                    <a:cubicBezTo>
                      <a:pt x="340619" y="364038"/>
                      <a:pt x="332915" y="367351"/>
                      <a:pt x="325595" y="371434"/>
                    </a:cubicBezTo>
                    <a:cubicBezTo>
                      <a:pt x="323669" y="372513"/>
                      <a:pt x="321743" y="373669"/>
                      <a:pt x="319894" y="374824"/>
                    </a:cubicBezTo>
                    <a:cubicBezTo>
                      <a:pt x="319432" y="375132"/>
                      <a:pt x="319047" y="375363"/>
                      <a:pt x="318584" y="375672"/>
                    </a:cubicBezTo>
                    <a:cubicBezTo>
                      <a:pt x="317891" y="376134"/>
                      <a:pt x="317429" y="376442"/>
                      <a:pt x="317043" y="376750"/>
                    </a:cubicBezTo>
                    <a:cubicBezTo>
                      <a:pt x="313653" y="379293"/>
                      <a:pt x="310572" y="382066"/>
                      <a:pt x="307721" y="385148"/>
                    </a:cubicBezTo>
                    <a:cubicBezTo>
                      <a:pt x="302636" y="390695"/>
                      <a:pt x="292774" y="389540"/>
                      <a:pt x="287458" y="385148"/>
                    </a:cubicBezTo>
                    <a:cubicBezTo>
                      <a:pt x="284839" y="382991"/>
                      <a:pt x="283298" y="379216"/>
                      <a:pt x="283298" y="376057"/>
                    </a:cubicBezTo>
                    <a:cubicBezTo>
                      <a:pt x="283298" y="372436"/>
                      <a:pt x="284993" y="369662"/>
                      <a:pt x="287458" y="366965"/>
                    </a:cubicBezTo>
                    <a:cubicBezTo>
                      <a:pt x="295163" y="358568"/>
                      <a:pt x="305410" y="351865"/>
                      <a:pt x="315965" y="346549"/>
                    </a:cubicBezTo>
                    <a:cubicBezTo>
                      <a:pt x="335149" y="336841"/>
                      <a:pt x="356413" y="329830"/>
                      <a:pt x="377909" y="325438"/>
                    </a:cubicBezTo>
                    <a:cubicBezTo>
                      <a:pt x="389466" y="323050"/>
                      <a:pt x="401331" y="321509"/>
                      <a:pt x="413196" y="320584"/>
                    </a:cubicBezTo>
                    <a:cubicBezTo>
                      <a:pt x="422287" y="319891"/>
                      <a:pt x="431455" y="319660"/>
                      <a:pt x="440546" y="318889"/>
                    </a:cubicBezTo>
                    <a:cubicBezTo>
                      <a:pt x="412964" y="316578"/>
                      <a:pt x="385459" y="314344"/>
                      <a:pt x="357954" y="311878"/>
                    </a:cubicBezTo>
                    <a:cubicBezTo>
                      <a:pt x="336844" y="309952"/>
                      <a:pt x="315117" y="308642"/>
                      <a:pt x="294084" y="305098"/>
                    </a:cubicBezTo>
                    <a:cubicBezTo>
                      <a:pt x="292543" y="305638"/>
                      <a:pt x="290925" y="305946"/>
                      <a:pt x="289307" y="305946"/>
                    </a:cubicBezTo>
                    <a:cubicBezTo>
                      <a:pt x="282989" y="305946"/>
                      <a:pt x="276672" y="306331"/>
                      <a:pt x="270354" y="307024"/>
                    </a:cubicBezTo>
                    <a:cubicBezTo>
                      <a:pt x="253789" y="309182"/>
                      <a:pt x="237687" y="313573"/>
                      <a:pt x="222201" y="319274"/>
                    </a:cubicBezTo>
                    <a:cubicBezTo>
                      <a:pt x="210567" y="323743"/>
                      <a:pt x="199241" y="328905"/>
                      <a:pt x="188224" y="334529"/>
                    </a:cubicBezTo>
                    <a:cubicBezTo>
                      <a:pt x="178439" y="339537"/>
                      <a:pt x="168886" y="344854"/>
                      <a:pt x="159486" y="350401"/>
                    </a:cubicBezTo>
                    <a:cubicBezTo>
                      <a:pt x="155172" y="353020"/>
                      <a:pt x="150934" y="355640"/>
                      <a:pt x="146774" y="358336"/>
                    </a:cubicBezTo>
                    <a:cubicBezTo>
                      <a:pt x="145541" y="359184"/>
                      <a:pt x="144385" y="359954"/>
                      <a:pt x="143153" y="360802"/>
                    </a:cubicBezTo>
                    <a:cubicBezTo>
                      <a:pt x="142922" y="360956"/>
                      <a:pt x="142613" y="361187"/>
                      <a:pt x="142382" y="361341"/>
                    </a:cubicBezTo>
                    <a:cubicBezTo>
                      <a:pt x="140533" y="362651"/>
                      <a:pt x="138684" y="363961"/>
                      <a:pt x="136912" y="365348"/>
                    </a:cubicBezTo>
                    <a:cubicBezTo>
                      <a:pt x="128976" y="371280"/>
                      <a:pt x="121580" y="377675"/>
                      <a:pt x="115031" y="384840"/>
                    </a:cubicBezTo>
                    <a:cubicBezTo>
                      <a:pt x="114723" y="385225"/>
                      <a:pt x="114338" y="385610"/>
                      <a:pt x="114030" y="385996"/>
                    </a:cubicBezTo>
                    <a:cubicBezTo>
                      <a:pt x="113490" y="386612"/>
                      <a:pt x="112951" y="387228"/>
                      <a:pt x="112412" y="387922"/>
                    </a:cubicBezTo>
                    <a:cubicBezTo>
                      <a:pt x="111025" y="389694"/>
                      <a:pt x="109715" y="391466"/>
                      <a:pt x="108405" y="393315"/>
                    </a:cubicBezTo>
                    <a:cubicBezTo>
                      <a:pt x="106094" y="396705"/>
                      <a:pt x="104091" y="400249"/>
                      <a:pt x="102242" y="403870"/>
                    </a:cubicBezTo>
                    <a:cubicBezTo>
                      <a:pt x="100547" y="407645"/>
                      <a:pt x="99160" y="411497"/>
                      <a:pt x="98158" y="415427"/>
                    </a:cubicBezTo>
                    <a:cubicBezTo>
                      <a:pt x="96309" y="422438"/>
                      <a:pt x="87834" y="425905"/>
                      <a:pt x="80515" y="424441"/>
                    </a:cubicBezTo>
                    <a:cubicBezTo>
                      <a:pt x="72733" y="422823"/>
                      <a:pt x="68804" y="415119"/>
                      <a:pt x="70499" y="408570"/>
                    </a:cubicBezTo>
                    <a:cubicBezTo>
                      <a:pt x="74968" y="391389"/>
                      <a:pt x="85292" y="376134"/>
                      <a:pt x="98158" y="363036"/>
                    </a:cubicBezTo>
                    <a:cubicBezTo>
                      <a:pt x="105169" y="355871"/>
                      <a:pt x="113105" y="349553"/>
                      <a:pt x="121349" y="343621"/>
                    </a:cubicBezTo>
                    <a:cubicBezTo>
                      <a:pt x="105015" y="344545"/>
                      <a:pt x="88605" y="344314"/>
                      <a:pt x="72502" y="342465"/>
                    </a:cubicBezTo>
                    <a:cubicBezTo>
                      <a:pt x="61793" y="341232"/>
                      <a:pt x="51161" y="339537"/>
                      <a:pt x="41145" y="335839"/>
                    </a:cubicBezTo>
                    <a:cubicBezTo>
                      <a:pt x="30205" y="331833"/>
                      <a:pt x="20112" y="326517"/>
                      <a:pt x="11868" y="318735"/>
                    </a:cubicBezTo>
                    <a:cubicBezTo>
                      <a:pt x="6321" y="313573"/>
                      <a:pt x="6475" y="305792"/>
                      <a:pt x="11868" y="300553"/>
                    </a:cubicBezTo>
                    <a:cubicBezTo>
                      <a:pt x="17030" y="295545"/>
                      <a:pt x="26969" y="295622"/>
                      <a:pt x="32131" y="300553"/>
                    </a:cubicBezTo>
                    <a:cubicBezTo>
                      <a:pt x="33826" y="302170"/>
                      <a:pt x="35675" y="303634"/>
                      <a:pt x="37601" y="305021"/>
                    </a:cubicBezTo>
                    <a:cubicBezTo>
                      <a:pt x="41376" y="307487"/>
                      <a:pt x="45460" y="309567"/>
                      <a:pt x="49697" y="311262"/>
                    </a:cubicBezTo>
                    <a:cubicBezTo>
                      <a:pt x="57324" y="313881"/>
                      <a:pt x="65337" y="315653"/>
                      <a:pt x="73427" y="316732"/>
                    </a:cubicBezTo>
                    <a:cubicBezTo>
                      <a:pt x="96463" y="319352"/>
                      <a:pt x="120193" y="318658"/>
                      <a:pt x="143230" y="316039"/>
                    </a:cubicBezTo>
                    <a:cubicBezTo>
                      <a:pt x="155095" y="314575"/>
                      <a:pt x="166883" y="312495"/>
                      <a:pt x="178439" y="309798"/>
                    </a:cubicBezTo>
                    <a:cubicBezTo>
                      <a:pt x="178593" y="309721"/>
                      <a:pt x="178824" y="309721"/>
                      <a:pt x="179056" y="309721"/>
                    </a:cubicBezTo>
                    <a:cubicBezTo>
                      <a:pt x="179749" y="309413"/>
                      <a:pt x="180365" y="309028"/>
                      <a:pt x="180982" y="308719"/>
                    </a:cubicBezTo>
                    <a:cubicBezTo>
                      <a:pt x="199164" y="299859"/>
                      <a:pt x="218349" y="292232"/>
                      <a:pt x="238226" y="287070"/>
                    </a:cubicBezTo>
                    <a:cubicBezTo>
                      <a:pt x="223202" y="278980"/>
                      <a:pt x="209565" y="268579"/>
                      <a:pt x="197469" y="257253"/>
                    </a:cubicBezTo>
                    <a:cubicBezTo>
                      <a:pt x="189996" y="250242"/>
                      <a:pt x="183062" y="242769"/>
                      <a:pt x="176744" y="234833"/>
                    </a:cubicBezTo>
                    <a:cubicBezTo>
                      <a:pt x="170504" y="229055"/>
                      <a:pt x="163801" y="223816"/>
                      <a:pt x="156790" y="218808"/>
                    </a:cubicBezTo>
                    <a:cubicBezTo>
                      <a:pt x="145695" y="211180"/>
                      <a:pt x="133984" y="204246"/>
                      <a:pt x="122119" y="197621"/>
                    </a:cubicBezTo>
                    <a:cubicBezTo>
                      <a:pt x="110023" y="190918"/>
                      <a:pt x="97542" y="184754"/>
                      <a:pt x="84521" y="179669"/>
                    </a:cubicBezTo>
                    <a:cubicBezTo>
                      <a:pt x="72810" y="175354"/>
                      <a:pt x="60637" y="171964"/>
                      <a:pt x="48079" y="170269"/>
                    </a:cubicBezTo>
                    <a:cubicBezTo>
                      <a:pt x="39912" y="169422"/>
                      <a:pt x="31591" y="169345"/>
                      <a:pt x="23348" y="170192"/>
                    </a:cubicBezTo>
                    <a:cubicBezTo>
                      <a:pt x="21575" y="170424"/>
                      <a:pt x="19881" y="170655"/>
                      <a:pt x="18186" y="170963"/>
                    </a:cubicBezTo>
                    <a:cubicBezTo>
                      <a:pt x="10327" y="172427"/>
                      <a:pt x="3085" y="168960"/>
                      <a:pt x="542" y="161949"/>
                    </a:cubicBezTo>
                    <a:cubicBezTo>
                      <a:pt x="-1692" y="155631"/>
                      <a:pt x="3239" y="147464"/>
                      <a:pt x="10558" y="146077"/>
                    </a:cubicBezTo>
                    <a:cubicBezTo>
                      <a:pt x="27585" y="142918"/>
                      <a:pt x="44535" y="143227"/>
                      <a:pt x="61562" y="146231"/>
                    </a:cubicBezTo>
                    <a:cubicBezTo>
                      <a:pt x="89606" y="151162"/>
                      <a:pt x="115802" y="163489"/>
                      <a:pt x="139763" y="177049"/>
                    </a:cubicBezTo>
                    <a:cubicBezTo>
                      <a:pt x="144000" y="179361"/>
                      <a:pt x="148161" y="181826"/>
                      <a:pt x="152321" y="184292"/>
                    </a:cubicBezTo>
                    <a:cubicBezTo>
                      <a:pt x="151551" y="179900"/>
                      <a:pt x="151088" y="175432"/>
                      <a:pt x="151242" y="170886"/>
                    </a:cubicBezTo>
                    <a:cubicBezTo>
                      <a:pt x="151705" y="154552"/>
                      <a:pt x="158253" y="138758"/>
                      <a:pt x="170812" y="126893"/>
                    </a:cubicBezTo>
                    <a:cubicBezTo>
                      <a:pt x="193155" y="105860"/>
                      <a:pt x="230522" y="99619"/>
                      <a:pt x="259337" y="113102"/>
                    </a:cubicBezTo>
                    <a:cubicBezTo>
                      <a:pt x="266425" y="116415"/>
                      <a:pt x="267966" y="124813"/>
                      <a:pt x="264499" y="130745"/>
                    </a:cubicBezTo>
                    <a:cubicBezTo>
                      <a:pt x="260723" y="137140"/>
                      <a:pt x="251478" y="138450"/>
                      <a:pt x="244852" y="135368"/>
                    </a:cubicBezTo>
                    <a:cubicBezTo>
                      <a:pt x="244236" y="135137"/>
                      <a:pt x="243619" y="134829"/>
                      <a:pt x="243003" y="134597"/>
                    </a:cubicBezTo>
                    <a:cubicBezTo>
                      <a:pt x="239613" y="133365"/>
                      <a:pt x="236146" y="132517"/>
                      <a:pt x="232602" y="131978"/>
                    </a:cubicBezTo>
                    <a:cubicBezTo>
                      <a:pt x="228519" y="131593"/>
                      <a:pt x="224435" y="131593"/>
                      <a:pt x="220352" y="131978"/>
                    </a:cubicBezTo>
                    <a:cubicBezTo>
                      <a:pt x="215729" y="132671"/>
                      <a:pt x="211260" y="133750"/>
                      <a:pt x="206869" y="135291"/>
                    </a:cubicBezTo>
                    <a:cubicBezTo>
                      <a:pt x="204172" y="136370"/>
                      <a:pt x="201553" y="137602"/>
                      <a:pt x="199087" y="139066"/>
                    </a:cubicBezTo>
                    <a:cubicBezTo>
                      <a:pt x="198394" y="139451"/>
                      <a:pt x="197701" y="139837"/>
                      <a:pt x="197007" y="140299"/>
                    </a:cubicBezTo>
                    <a:cubicBezTo>
                      <a:pt x="196930" y="140376"/>
                      <a:pt x="196622" y="140530"/>
                      <a:pt x="196391" y="140684"/>
                    </a:cubicBezTo>
                    <a:cubicBezTo>
                      <a:pt x="195928" y="140992"/>
                      <a:pt x="195312" y="141532"/>
                      <a:pt x="195081" y="141686"/>
                    </a:cubicBezTo>
                    <a:cubicBezTo>
                      <a:pt x="194465" y="142148"/>
                      <a:pt x="193848" y="142610"/>
                      <a:pt x="193232" y="143150"/>
                    </a:cubicBezTo>
                    <a:cubicBezTo>
                      <a:pt x="191845" y="144305"/>
                      <a:pt x="190612" y="145538"/>
                      <a:pt x="189380" y="146771"/>
                    </a:cubicBezTo>
                    <a:cubicBezTo>
                      <a:pt x="188840" y="147310"/>
                      <a:pt x="188378" y="147926"/>
                      <a:pt x="187839" y="148466"/>
                    </a:cubicBezTo>
                    <a:cubicBezTo>
                      <a:pt x="188147" y="148235"/>
                      <a:pt x="188301" y="148003"/>
                      <a:pt x="188455" y="147849"/>
                    </a:cubicBezTo>
                    <a:cubicBezTo>
                      <a:pt x="188301" y="148003"/>
                      <a:pt x="188147" y="148157"/>
                      <a:pt x="188070" y="148312"/>
                    </a:cubicBezTo>
                    <a:cubicBezTo>
                      <a:pt x="186375" y="150546"/>
                      <a:pt x="184911" y="152857"/>
                      <a:pt x="183678" y="155323"/>
                    </a:cubicBezTo>
                    <a:cubicBezTo>
                      <a:pt x="182137" y="158867"/>
                      <a:pt x="181059" y="162488"/>
                      <a:pt x="180365" y="166263"/>
                    </a:cubicBezTo>
                    <a:cubicBezTo>
                      <a:pt x="179826" y="170809"/>
                      <a:pt x="179903" y="175277"/>
                      <a:pt x="180442" y="179746"/>
                    </a:cubicBezTo>
                    <a:cubicBezTo>
                      <a:pt x="181598" y="185910"/>
                      <a:pt x="183601" y="191919"/>
                      <a:pt x="186144" y="197775"/>
                    </a:cubicBezTo>
                    <a:cubicBezTo>
                      <a:pt x="189611" y="204863"/>
                      <a:pt x="193848" y="211566"/>
                      <a:pt x="198625" y="217960"/>
                    </a:cubicBezTo>
                    <a:cubicBezTo>
                      <a:pt x="200782" y="219964"/>
                      <a:pt x="202785" y="221967"/>
                      <a:pt x="204789" y="224047"/>
                    </a:cubicBezTo>
                    <a:cubicBezTo>
                      <a:pt x="206330" y="225588"/>
                      <a:pt x="207408" y="227283"/>
                      <a:pt x="208102" y="229055"/>
                    </a:cubicBezTo>
                    <a:cubicBezTo>
                      <a:pt x="209565" y="230596"/>
                      <a:pt x="210952" y="232214"/>
                      <a:pt x="212493" y="233678"/>
                    </a:cubicBezTo>
                    <a:cubicBezTo>
                      <a:pt x="218040" y="239225"/>
                      <a:pt x="223973" y="244541"/>
                      <a:pt x="230136" y="249549"/>
                    </a:cubicBezTo>
                    <a:cubicBezTo>
                      <a:pt x="233141" y="252014"/>
                      <a:pt x="236300" y="254326"/>
                      <a:pt x="239536" y="256637"/>
                    </a:cubicBezTo>
                    <a:cubicBezTo>
                      <a:pt x="239844" y="256791"/>
                      <a:pt x="240075" y="256945"/>
                      <a:pt x="240306" y="257099"/>
                    </a:cubicBezTo>
                    <a:cubicBezTo>
                      <a:pt x="241000" y="257562"/>
                      <a:pt x="241770" y="258101"/>
                      <a:pt x="242541" y="258563"/>
                    </a:cubicBezTo>
                    <a:cubicBezTo>
                      <a:pt x="244313" y="259642"/>
                      <a:pt x="246085" y="260720"/>
                      <a:pt x="247857" y="261799"/>
                    </a:cubicBezTo>
                    <a:cubicBezTo>
                      <a:pt x="254252" y="265574"/>
                      <a:pt x="261032" y="268887"/>
                      <a:pt x="268043" y="271661"/>
                    </a:cubicBezTo>
                    <a:cubicBezTo>
                      <a:pt x="281988" y="276669"/>
                      <a:pt x="296703" y="279442"/>
                      <a:pt x="311496" y="281291"/>
                    </a:cubicBezTo>
                    <a:cubicBezTo>
                      <a:pt x="324209" y="282832"/>
                      <a:pt x="336998" y="283911"/>
                      <a:pt x="349787" y="285067"/>
                    </a:cubicBezTo>
                    <a:cubicBezTo>
                      <a:pt x="375598" y="287455"/>
                      <a:pt x="401331" y="289689"/>
                      <a:pt x="427141" y="291846"/>
                    </a:cubicBezTo>
                    <a:cubicBezTo>
                      <a:pt x="421979" y="287224"/>
                      <a:pt x="417356" y="282216"/>
                      <a:pt x="412656" y="277131"/>
                    </a:cubicBezTo>
                    <a:cubicBezTo>
                      <a:pt x="409189" y="273356"/>
                      <a:pt x="405722" y="269658"/>
                      <a:pt x="401870" y="266268"/>
                    </a:cubicBezTo>
                    <a:cubicBezTo>
                      <a:pt x="400021" y="264650"/>
                      <a:pt x="398249" y="263109"/>
                      <a:pt x="396323" y="261645"/>
                    </a:cubicBezTo>
                    <a:cubicBezTo>
                      <a:pt x="395398" y="260952"/>
                      <a:pt x="394474" y="260181"/>
                      <a:pt x="393472" y="259488"/>
                    </a:cubicBezTo>
                    <a:cubicBezTo>
                      <a:pt x="393164" y="259257"/>
                      <a:pt x="392933" y="259102"/>
                      <a:pt x="392624" y="258871"/>
                    </a:cubicBezTo>
                    <a:cubicBezTo>
                      <a:pt x="384920" y="253786"/>
                      <a:pt x="376676" y="249472"/>
                      <a:pt x="367893" y="246005"/>
                    </a:cubicBezTo>
                    <a:cubicBezTo>
                      <a:pt x="359110" y="242846"/>
                      <a:pt x="349942" y="240612"/>
                      <a:pt x="340619" y="239302"/>
                    </a:cubicBezTo>
                    <a:cubicBezTo>
                      <a:pt x="331836" y="238377"/>
                      <a:pt x="322976" y="238300"/>
                      <a:pt x="314193" y="239148"/>
                    </a:cubicBezTo>
                    <a:cubicBezTo>
                      <a:pt x="306180" y="239918"/>
                      <a:pt x="300170" y="232676"/>
                      <a:pt x="299862" y="226281"/>
                    </a:cubicBezTo>
                    <a:cubicBezTo>
                      <a:pt x="299631" y="223122"/>
                      <a:pt x="301557" y="219424"/>
                      <a:pt x="304023" y="217190"/>
                    </a:cubicBezTo>
                    <a:cubicBezTo>
                      <a:pt x="306950" y="214570"/>
                      <a:pt x="310263" y="213800"/>
                      <a:pt x="314193" y="213415"/>
                    </a:cubicBezTo>
                    <a:cubicBezTo>
                      <a:pt x="327907" y="212105"/>
                      <a:pt x="341929" y="213030"/>
                      <a:pt x="355489" y="215649"/>
                    </a:cubicBezTo>
                    <a:cubicBezTo>
                      <a:pt x="379450" y="220272"/>
                      <a:pt x="402178" y="231135"/>
                      <a:pt x="419975" y="246236"/>
                    </a:cubicBezTo>
                    <a:cubicBezTo>
                      <a:pt x="428990" y="253863"/>
                      <a:pt x="436001" y="263109"/>
                      <a:pt x="444399" y="271276"/>
                    </a:cubicBezTo>
                    <a:cubicBezTo>
                      <a:pt x="446556" y="273356"/>
                      <a:pt x="448790" y="275359"/>
                      <a:pt x="451179" y="277285"/>
                    </a:cubicBezTo>
                    <a:cubicBezTo>
                      <a:pt x="452180" y="278056"/>
                      <a:pt x="456187" y="280675"/>
                      <a:pt x="451641" y="277747"/>
                    </a:cubicBezTo>
                    <a:cubicBezTo>
                      <a:pt x="452411" y="278287"/>
                      <a:pt x="453105" y="278749"/>
                      <a:pt x="453875" y="279211"/>
                    </a:cubicBezTo>
                    <a:cubicBezTo>
                      <a:pt x="456957" y="281060"/>
                      <a:pt x="460193" y="282601"/>
                      <a:pt x="463583" y="283988"/>
                    </a:cubicBezTo>
                    <a:cubicBezTo>
                      <a:pt x="471673" y="286839"/>
                      <a:pt x="480225" y="288611"/>
                      <a:pt x="488777" y="289766"/>
                    </a:cubicBezTo>
                    <a:cubicBezTo>
                      <a:pt x="491473" y="290075"/>
                      <a:pt x="494170" y="290306"/>
                      <a:pt x="496867" y="290537"/>
                    </a:cubicBezTo>
                    <a:cubicBezTo>
                      <a:pt x="521598" y="292386"/>
                      <a:pt x="546175" y="289997"/>
                      <a:pt x="570907" y="289920"/>
                    </a:cubicBezTo>
                    <a:cubicBezTo>
                      <a:pt x="597410" y="289766"/>
                      <a:pt x="587626" y="289843"/>
                      <a:pt x="614129" y="289920"/>
                    </a:cubicBezTo>
                    <a:cubicBezTo>
                      <a:pt x="666443" y="290075"/>
                      <a:pt x="647104" y="290537"/>
                      <a:pt x="699418" y="290537"/>
                    </a:cubicBezTo>
                    <a:cubicBezTo>
                      <a:pt x="710589" y="290537"/>
                      <a:pt x="721684" y="290537"/>
                      <a:pt x="732778" y="290537"/>
                    </a:cubicBezTo>
                    <a:cubicBezTo>
                      <a:pt x="744797" y="290537"/>
                      <a:pt x="756816" y="290537"/>
                      <a:pt x="768835" y="290537"/>
                    </a:cubicBezTo>
                    <a:cubicBezTo>
                      <a:pt x="781779" y="290537"/>
                      <a:pt x="794646" y="290537"/>
                      <a:pt x="807512" y="290537"/>
                    </a:cubicBezTo>
                    <a:cubicBezTo>
                      <a:pt x="821149" y="290537"/>
                      <a:pt x="834863" y="290537"/>
                      <a:pt x="848577" y="290537"/>
                    </a:cubicBezTo>
                    <a:cubicBezTo>
                      <a:pt x="863062" y="290537"/>
                      <a:pt x="877469" y="290537"/>
                      <a:pt x="891954" y="290537"/>
                    </a:cubicBezTo>
                    <a:cubicBezTo>
                      <a:pt x="907131" y="290537"/>
                      <a:pt x="922309" y="290537"/>
                      <a:pt x="937487" y="290537"/>
                    </a:cubicBezTo>
                    <a:cubicBezTo>
                      <a:pt x="953358" y="290537"/>
                      <a:pt x="969153" y="290537"/>
                      <a:pt x="985024" y="290537"/>
                    </a:cubicBezTo>
                    <a:lnTo>
                      <a:pt x="1034410" y="290537"/>
                    </a:lnTo>
                    <a:cubicBezTo>
                      <a:pt x="1051437" y="290537"/>
                      <a:pt x="1068464" y="290537"/>
                      <a:pt x="1085491" y="290537"/>
                    </a:cubicBezTo>
                    <a:cubicBezTo>
                      <a:pt x="1103057" y="290537"/>
                      <a:pt x="1120546" y="290537"/>
                      <a:pt x="1138113" y="290537"/>
                    </a:cubicBezTo>
                    <a:cubicBezTo>
                      <a:pt x="1156064" y="290537"/>
                      <a:pt x="1174092" y="290537"/>
                      <a:pt x="1192121" y="290537"/>
                    </a:cubicBezTo>
                    <a:lnTo>
                      <a:pt x="1247439" y="290537"/>
                    </a:lnTo>
                    <a:cubicBezTo>
                      <a:pt x="1266238" y="290537"/>
                      <a:pt x="1285037" y="290537"/>
                      <a:pt x="1303837" y="290537"/>
                    </a:cubicBezTo>
                    <a:cubicBezTo>
                      <a:pt x="1323021" y="290537"/>
                      <a:pt x="1342128" y="290537"/>
                      <a:pt x="1361235" y="290537"/>
                    </a:cubicBezTo>
                    <a:cubicBezTo>
                      <a:pt x="1380650" y="290537"/>
                      <a:pt x="1399989" y="290537"/>
                      <a:pt x="1419404" y="290537"/>
                    </a:cubicBezTo>
                    <a:lnTo>
                      <a:pt x="1478266" y="290537"/>
                    </a:lnTo>
                    <a:cubicBezTo>
                      <a:pt x="1498067" y="290537"/>
                      <a:pt x="1517868" y="290537"/>
                      <a:pt x="1537668" y="290537"/>
                    </a:cubicBezTo>
                    <a:lnTo>
                      <a:pt x="1597378" y="290537"/>
                    </a:lnTo>
                    <a:cubicBezTo>
                      <a:pt x="1617333" y="290537"/>
                      <a:pt x="1637364" y="290537"/>
                      <a:pt x="1657319" y="290537"/>
                    </a:cubicBezTo>
                    <a:lnTo>
                      <a:pt x="1717337" y="290537"/>
                    </a:lnTo>
                    <a:cubicBezTo>
                      <a:pt x="1737292" y="290537"/>
                      <a:pt x="1757324" y="290537"/>
                      <a:pt x="1777278" y="290537"/>
                    </a:cubicBezTo>
                    <a:cubicBezTo>
                      <a:pt x="1797156" y="290537"/>
                      <a:pt x="1817111" y="290537"/>
                      <a:pt x="1836988" y="290537"/>
                    </a:cubicBezTo>
                    <a:cubicBezTo>
                      <a:pt x="1856789" y="290537"/>
                      <a:pt x="1876589" y="290537"/>
                      <a:pt x="1896390" y="290537"/>
                    </a:cubicBezTo>
                    <a:lnTo>
                      <a:pt x="1955252" y="290537"/>
                    </a:lnTo>
                    <a:cubicBezTo>
                      <a:pt x="1974591" y="290537"/>
                      <a:pt x="1994006" y="290537"/>
                      <a:pt x="2013421" y="290537"/>
                    </a:cubicBezTo>
                    <a:cubicBezTo>
                      <a:pt x="2032529" y="290537"/>
                      <a:pt x="2051713" y="290537"/>
                      <a:pt x="2070820" y="290537"/>
                    </a:cubicBezTo>
                    <a:cubicBezTo>
                      <a:pt x="2089619" y="290537"/>
                      <a:pt x="2108418" y="290537"/>
                      <a:pt x="2127217" y="290537"/>
                    </a:cubicBezTo>
                    <a:lnTo>
                      <a:pt x="2182535" y="290537"/>
                    </a:lnTo>
                    <a:cubicBezTo>
                      <a:pt x="2200564" y="290537"/>
                      <a:pt x="2218592" y="290537"/>
                      <a:pt x="2236621" y="290537"/>
                    </a:cubicBezTo>
                    <a:cubicBezTo>
                      <a:pt x="2254110" y="290537"/>
                      <a:pt x="2271677" y="290537"/>
                      <a:pt x="2289243" y="290537"/>
                    </a:cubicBezTo>
                    <a:cubicBezTo>
                      <a:pt x="2306270" y="290537"/>
                      <a:pt x="2323297" y="290537"/>
                      <a:pt x="2340324" y="290537"/>
                    </a:cubicBezTo>
                    <a:cubicBezTo>
                      <a:pt x="2356811" y="290537"/>
                      <a:pt x="2373222" y="290537"/>
                      <a:pt x="2389710" y="290537"/>
                    </a:cubicBezTo>
                    <a:cubicBezTo>
                      <a:pt x="2405581" y="290537"/>
                      <a:pt x="2421375" y="290537"/>
                      <a:pt x="2437246" y="290537"/>
                    </a:cubicBezTo>
                    <a:cubicBezTo>
                      <a:pt x="2452424" y="290537"/>
                      <a:pt x="2467602" y="290537"/>
                      <a:pt x="2482780" y="290537"/>
                    </a:cubicBezTo>
                    <a:cubicBezTo>
                      <a:pt x="2497187" y="290537"/>
                      <a:pt x="2511672" y="290537"/>
                      <a:pt x="2526156" y="290537"/>
                    </a:cubicBezTo>
                    <a:cubicBezTo>
                      <a:pt x="2539870" y="290537"/>
                      <a:pt x="2553584" y="290537"/>
                      <a:pt x="2567298" y="290537"/>
                    </a:cubicBezTo>
                    <a:lnTo>
                      <a:pt x="2605975" y="290537"/>
                    </a:lnTo>
                    <a:cubicBezTo>
                      <a:pt x="2617994" y="290537"/>
                      <a:pt x="2630013" y="290537"/>
                      <a:pt x="2642032" y="290537"/>
                    </a:cubicBezTo>
                    <a:cubicBezTo>
                      <a:pt x="2653126" y="290537"/>
                      <a:pt x="2664298" y="290537"/>
                      <a:pt x="2675393" y="290537"/>
                    </a:cubicBezTo>
                    <a:lnTo>
                      <a:pt x="2705902" y="290537"/>
                    </a:lnTo>
                    <a:cubicBezTo>
                      <a:pt x="2715071" y="290537"/>
                      <a:pt x="2724162" y="290537"/>
                      <a:pt x="2733330" y="290537"/>
                    </a:cubicBezTo>
                    <a:cubicBezTo>
                      <a:pt x="2741420" y="290537"/>
                      <a:pt x="2850670" y="290537"/>
                      <a:pt x="2858760" y="290537"/>
                    </a:cubicBezTo>
                    <a:cubicBezTo>
                      <a:pt x="2865771" y="290537"/>
                      <a:pt x="2872705" y="290537"/>
                      <a:pt x="2879716" y="290537"/>
                    </a:cubicBezTo>
                    <a:cubicBezTo>
                      <a:pt x="2885571" y="290537"/>
                      <a:pt x="2891350" y="290537"/>
                      <a:pt x="2897205" y="290537"/>
                    </a:cubicBezTo>
                    <a:cubicBezTo>
                      <a:pt x="2901828" y="290537"/>
                      <a:pt x="2906451" y="290537"/>
                      <a:pt x="2911073" y="290537"/>
                    </a:cubicBezTo>
                    <a:cubicBezTo>
                      <a:pt x="2914463" y="290537"/>
                      <a:pt x="2917776" y="290537"/>
                      <a:pt x="2921166" y="290537"/>
                    </a:cubicBezTo>
                    <a:cubicBezTo>
                      <a:pt x="2923247" y="290537"/>
                      <a:pt x="2925250" y="290537"/>
                      <a:pt x="2927330" y="290537"/>
                    </a:cubicBezTo>
                    <a:cubicBezTo>
                      <a:pt x="2928023" y="290537"/>
                      <a:pt x="2928717" y="290537"/>
                      <a:pt x="2929410" y="290537"/>
                    </a:cubicBezTo>
                    <a:cubicBezTo>
                      <a:pt x="2944973" y="290537"/>
                      <a:pt x="2957763" y="278441"/>
                      <a:pt x="2958764" y="262955"/>
                    </a:cubicBezTo>
                    <a:lnTo>
                      <a:pt x="2964234" y="175971"/>
                    </a:lnTo>
                    <a:cubicBezTo>
                      <a:pt x="2927715" y="165184"/>
                      <a:pt x="2900210" y="118110"/>
                      <a:pt x="2900210" y="79510"/>
                    </a:cubicBezTo>
                    <a:cubicBezTo>
                      <a:pt x="2900210" y="35595"/>
                      <a:pt x="2935805" y="0"/>
                      <a:pt x="2979720" y="0"/>
                    </a:cubicBezTo>
                    <a:close/>
                  </a:path>
                </a:pathLst>
              </a:custGeom>
              <a:solidFill>
                <a:srgbClr val="4F7598"/>
              </a:solidFill>
              <a:ln w="3846" cap="flat">
                <a:solidFill>
                  <a:srgbClr val="000000"/>
                </a:solidFill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166951F6-FADD-475C-46A4-CBFAC67BF5E2}"/>
                  </a:ext>
                </a:extLst>
              </p:cNvPr>
              <p:cNvSpPr/>
              <p:nvPr/>
            </p:nvSpPr>
            <p:spPr>
              <a:xfrm>
                <a:off x="10696331" y="4859469"/>
                <a:ext cx="64409" cy="64409"/>
              </a:xfrm>
              <a:prstGeom prst="ellipse">
                <a:avLst/>
              </a:prstGeom>
              <a:solidFill>
                <a:srgbClr val="A7BACC"/>
              </a:solidFill>
              <a:ln w="3846" cap="flat">
                <a:solidFill>
                  <a:srgbClr val="231F2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894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7361</TotalTime>
  <Words>377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Principles of sensory systems (II)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15</cp:revision>
  <cp:lastPrinted>2026-01-08T14:53:19Z</cp:lastPrinted>
  <dcterms:created xsi:type="dcterms:W3CDTF">2024-10-29T08:31:33Z</dcterms:created>
  <dcterms:modified xsi:type="dcterms:W3CDTF">2026-03-27T02:53:53Z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