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notesMasterIdLst>
    <p:notesMasterId r:id="rId6"/>
  </p:notesMasterIdLst>
  <p:sldIdLst>
    <p:sldId id="1061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286F46B-D11B-7411-908D-9B4A368D0C37}" name="Chris Edge" initials="CE" userId="S::Chris.Edge@primeglobalpeople.com::9878e1fe-fc43-4c11-846c-29f97c46eb4b" providerId="AD"/>
  <p188:author id="{30CE4C6D-AF39-3214-0520-C3C3EAB9A696}" name="Ref mark-up" initials="R" userId="Ref mark-up" providerId="None"/>
  <p188:author id="{147F2874-1246-3F60-FA90-4223E9C36F93}" name="Bryn Farnsworth von Cederwald" initials="BFvC" userId="S::bfc@lundbeckfonden.com::827f453e-d371-4a1e-8a43-bba9e40cc001" providerId="AD"/>
  <p188:author id="{4EE41886-2B80-BDDB-D5E7-536828E472A2}" name="Medical writer" initials="MP" userId="Medical writer" providerId="None"/>
  <p188:author id="{FDAF85B2-6481-CA17-DF5A-A47FEA2325D6}" name="Matthew Grubb" initials="MG" userId="S::stwb3878@kcl.ac.uk::1bf1c547-2736-448d-b970-773b17266208" providerId="AD"/>
  <p188:author id="{548E33BE-41FD-592C-5C8D-31BD765ADCA9}" name="Cambridge" initials="CB" userId="Cambridge" providerId="None"/>
  <p188:author id="{B63AB3C0-5830-6A51-3F80-C51C67E28A7D}" name="Ronnie Henderson" initials="RH" userId="S::ronnie.henderson@primeglobalpeople.com::e2cb4ff1-afc5-428b-b67e-87637aa6e8c1" providerId="AD"/>
  <p188:author id="{8E3695DE-FAD3-1F21-5694-4325E99CF0BD}" name="Penny Staton" initials="PS" userId="Penny Staton" providerId="None"/>
  <p188:author id="{FFE47EE6-A2F0-13A5-8EE8-3661DB1849A6}" name="Medical Writer" initials="MP" userId="Medical Writer" providerId="None"/>
  <p188:author id="{649E72FA-7D47-B7A4-5359-5A5E31673668}" name="Martin Meyer" initials="MM" userId="S::mm@lundbeckfonden.com::840fb98e-b3a6-43a6-9977-947741e4596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512C"/>
    <a:srgbClr val="FFC000"/>
    <a:srgbClr val="FF6F30"/>
    <a:srgbClr val="AD4703"/>
    <a:srgbClr val="4F7599"/>
    <a:srgbClr val="3F1A01"/>
    <a:srgbClr val="646464"/>
    <a:srgbClr val="000000"/>
    <a:srgbClr val="A04D1D"/>
    <a:srgbClr val="6434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3609" autoAdjust="0"/>
  </p:normalViewPr>
  <p:slideViewPr>
    <p:cSldViewPr snapToGrid="0">
      <p:cViewPr varScale="1">
        <p:scale>
          <a:sx n="73" d="100"/>
          <a:sy n="73" d="100"/>
        </p:scale>
        <p:origin x="1794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672"/>
    </p:cViewPr>
  </p:sorterViewPr>
  <p:notesViewPr>
    <p:cSldViewPr snapToGrid="0">
      <p:cViewPr varScale="1">
        <p:scale>
          <a:sx n="121" d="100"/>
          <a:sy n="121" d="100"/>
        </p:scale>
        <p:origin x="5022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58788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>
              <a:defRPr sz="1200"/>
            </a:lvl1pPr>
          </a:lstStyle>
          <a:p>
            <a:fld id="{FFAC600F-536B-46AA-BC59-51765EBDAED7}" type="datetimeFigureOut">
              <a:rPr lang="en-GB" smtClean="0"/>
              <a:t>27/03/2026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8" tIns="45714" rIns="91428" bIns="45714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28" tIns="45714" rIns="91428" bIns="45714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685213"/>
            <a:ext cx="2971800" cy="458787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>
              <a:defRPr sz="1200"/>
            </a:lvl1pPr>
          </a:lstStyle>
          <a:p>
            <a:fld id="{E8692CD3-7335-4A71-9FDD-1A75EA640E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3668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14198"/>
            <a:ext cx="5486400" cy="3600450"/>
          </a:xfrm>
        </p:spPr>
        <p:txBody>
          <a:bodyPr/>
          <a:lstStyle/>
          <a:p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‘Slowly adapting receptors’ respond to prolonged and constant stimulation, and generate action potentials throughout the entire stimulation period; ‘rapidly adapting receptors’ fire only at the beginning and at the end of a stimulus, and stop firing in response to stimulation whose frequency does not change.</a:t>
            </a:r>
            <a:r>
              <a:rPr lang="en-GB" sz="10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Rapidly and slowly adapting receptors illustrate another key aspect of sensory coding: neurons report on important characteristics of the stimuli perceived not only when they fire, but also when they slow down or stop.</a:t>
            </a:r>
            <a:r>
              <a:rPr lang="en-GB" sz="10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</a:p>
          <a:p>
            <a:endParaRPr lang="en-GB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References:</a:t>
            </a:r>
          </a:p>
          <a:p>
            <a:pPr marL="228571" indent="-228571">
              <a:buFontTx/>
              <a:buAutoNum type="arabicPeriod"/>
              <a:defRPr/>
            </a:pP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Augustine GJ, Groh JM, Huettel SA, et al. Neuroscience, 7</a:t>
            </a:r>
            <a:r>
              <a:rPr lang="en-GB" sz="10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edition. Oxford University Press Academic US; 2023.</a:t>
            </a:r>
          </a:p>
          <a:p>
            <a:pPr marL="228571" indent="-228571">
              <a:buFontTx/>
              <a:buAutoNum type="arabicPeriod"/>
              <a:defRPr/>
            </a:pP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Squire LR, Berg D, Bloom FE, et al. Fundamental Neuroscience, 4</a:t>
            </a:r>
            <a:r>
              <a:rPr lang="en-GB" sz="10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edition. Elsevier S&amp;T; 2012.</a:t>
            </a:r>
          </a:p>
          <a:p>
            <a:pPr marL="228571" indent="-228571">
              <a:buFontTx/>
              <a:buAutoNum type="arabicPeriod"/>
              <a:defRPr/>
            </a:pP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Nieto MP. Human visual pathway. Available at: https://commons.wikimedia.org/w/index.php?curid=37868501. Accessed September 2025.</a:t>
            </a:r>
          </a:p>
          <a:p>
            <a:pPr marL="228571" indent="-228571">
              <a:buFontTx/>
              <a:buAutoNum type="arabicPeriod"/>
              <a:defRPr/>
            </a:pP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Kandel ER, Koester JD, Mack SH, Siegelbaum SA. Principles of Neural Science, 6</a:t>
            </a:r>
            <a:r>
              <a:rPr lang="en-GB" sz="10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edition. McGraw-Hill Professional; 2021.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692CD3-7335-4A71-9FDD-1A75EA640EB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59371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92251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995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088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2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925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015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399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182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007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035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8133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122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0383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78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884412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5019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894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1940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861499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2911821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126325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2167317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472474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120890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169592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392572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98637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113391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264273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9712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7509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37637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7747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5725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09123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5184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099271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47484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  <p:sldLayoutId id="2147483714" r:id="rId18"/>
    <p:sldLayoutId id="2147483715" r:id="rId19"/>
    <p:sldLayoutId id="2147483716" r:id="rId20"/>
    <p:sldLayoutId id="2147483717" r:id="rId21"/>
    <p:sldLayoutId id="2147483718" r:id="rId22"/>
    <p:sldLayoutId id="2147483719" r:id="rId23"/>
    <p:sldLayoutId id="2147483720" r:id="rId24"/>
    <p:sldLayoutId id="2147483721" r:id="rId25"/>
    <p:sldLayoutId id="2147483722" r:id="rId26"/>
    <p:sldLayoutId id="2147483723" r:id="rId27"/>
    <p:sldLayoutId id="2147483724" r:id="rId28"/>
    <p:sldLayoutId id="2147483725" r:id="rId29"/>
    <p:sldLayoutId id="2147483726" r:id="rId30"/>
    <p:sldLayoutId id="2147483727" r:id="rId31"/>
    <p:sldLayoutId id="2147483728" r:id="rId32"/>
    <p:sldLayoutId id="2147483729" r:id="rId33"/>
    <p:sldLayoutId id="2147483730" r:id="rId34"/>
    <p:sldLayoutId id="2147483731" r:id="rId35"/>
    <p:sldLayoutId id="2147483732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458B8C-6CFC-7141-E598-22B933E984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D817283-9674-7133-6640-31487E0D3EC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Fundamentals of neurobiology – Systems neuroscience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DC10D675-E789-2ABB-4426-A6A815660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Principles of sensory systems (III)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B133336-2FB0-C541-E433-CC40F5E9B804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68968" cy="4415215"/>
          </a:xfrm>
        </p:spPr>
        <p:txBody>
          <a:bodyPr vert="horz" lIns="0" tIns="0" rIns="0" bIns="0" rtlCol="0" anchor="t">
            <a:noAutofit/>
          </a:bodyPr>
          <a:lstStyle/>
          <a:p>
            <a:pPr marL="0" lvl="0" indent="0">
              <a:spcBef>
                <a:spcPts val="0"/>
              </a:spcBef>
              <a:buNone/>
              <a:defRPr/>
            </a:pPr>
            <a:r>
              <a:rPr lang="en-GB" dirty="0">
                <a:ea typeface="Times New Roman" panose="02020603050405020304" pitchFamily="18" charset="0"/>
                <a:cs typeface="Aptos" panose="020B0004020202020204" pitchFamily="34" charset="0"/>
              </a:rPr>
              <a:t>The following principles apply to all sensory modalities: vision, hearing, touch/proprioception, taste, and smell</a:t>
            </a:r>
          </a:p>
          <a:p>
            <a:pPr marL="0" lvl="0" indent="0">
              <a:spcBef>
                <a:spcPts val="0"/>
              </a:spcBef>
              <a:buNone/>
              <a:defRPr/>
            </a:pPr>
            <a:endParaRPr lang="en-GB" b="1" dirty="0">
              <a:solidFill>
                <a:schemeClr val="accent2"/>
              </a:solidFill>
            </a:endParaRPr>
          </a:p>
          <a:p>
            <a:pPr marL="0" lvl="0" indent="0">
              <a:spcBef>
                <a:spcPts val="0"/>
              </a:spcBef>
              <a:spcAft>
                <a:spcPts val="1800"/>
              </a:spcAft>
              <a:buNone/>
              <a:defRPr/>
            </a:pPr>
            <a:r>
              <a:rPr lang="en-GB" b="1" dirty="0">
                <a:solidFill>
                  <a:schemeClr val="accent2"/>
                </a:solidFill>
              </a:rPr>
              <a:t>          Adaptation</a:t>
            </a:r>
            <a:endParaRPr lang="en-GB" b="1" dirty="0">
              <a:solidFill>
                <a:schemeClr val="accent2"/>
              </a:solidFill>
              <a:cs typeface="Arial"/>
            </a:endParaRPr>
          </a:p>
          <a:p>
            <a:pPr marL="0" indent="0">
              <a:spcBef>
                <a:spcPts val="0"/>
              </a:spcBef>
              <a:spcAft>
                <a:spcPts val="2400"/>
              </a:spcAft>
              <a:buNone/>
              <a:defRPr/>
            </a:pPr>
            <a:r>
              <a:rPr lang="en-GB" dirty="0"/>
              <a:t>Sensory systems exhibit adaptation, i.e., they decrease their responsiveness to a constant stimulus over time.</a:t>
            </a:r>
            <a:r>
              <a:rPr lang="en-GB" baseline="30000" dirty="0"/>
              <a:t>1</a:t>
            </a:r>
            <a:r>
              <a:rPr lang="en-GB" dirty="0"/>
              <a:t> This helps the brain focus on new or changing stimuli.</a:t>
            </a:r>
            <a:r>
              <a:rPr lang="en-GB" baseline="30000" dirty="0"/>
              <a:t>1</a:t>
            </a:r>
            <a:r>
              <a:rPr lang="en-GB" dirty="0"/>
              <a:t> An example includes initially noticing, but later not sensing, cigarette smoke in a smoking area</a:t>
            </a:r>
            <a:r>
              <a:rPr lang="en-GB" baseline="30000" dirty="0"/>
              <a:t>1</a:t>
            </a:r>
            <a:endParaRPr lang="en-GB" baseline="30000" dirty="0">
              <a:cs typeface="Arial"/>
            </a:endParaRPr>
          </a:p>
          <a:p>
            <a:pPr marL="0" lvl="0" indent="0">
              <a:spcBef>
                <a:spcPts val="0"/>
              </a:spcBef>
              <a:spcAft>
                <a:spcPts val="1800"/>
              </a:spcAft>
              <a:buNone/>
              <a:defRPr/>
            </a:pPr>
            <a:r>
              <a:rPr lang="en-GB" b="1" dirty="0">
                <a:solidFill>
                  <a:schemeClr val="accent2"/>
                </a:solidFill>
                <a:ea typeface="Times New Roman" panose="02020603050405020304" pitchFamily="18" charset="0"/>
                <a:cs typeface="Aptos" panose="020B0004020202020204" pitchFamily="34" charset="0"/>
              </a:rPr>
              <a:t>          </a:t>
            </a:r>
            <a:r>
              <a:rPr lang="en-GB" b="1" dirty="0">
                <a:solidFill>
                  <a:schemeClr val="accent2"/>
                </a:solidFill>
              </a:rPr>
              <a:t>Topographic mapping </a:t>
            </a:r>
            <a:endParaRPr lang="en-GB" b="1" dirty="0">
              <a:solidFill>
                <a:schemeClr val="accent2"/>
              </a:solidFill>
              <a:cs typeface="Arial"/>
            </a:endParaRPr>
          </a:p>
          <a:p>
            <a:pPr marL="0" lvl="0" indent="0">
              <a:spcBef>
                <a:spcPts val="0"/>
              </a:spcBef>
              <a:buNone/>
              <a:defRPr/>
            </a:pPr>
            <a:r>
              <a:rPr lang="en-GB" dirty="0">
                <a:ea typeface="Times New Roman" panose="02020603050405020304" pitchFamily="18" charset="0"/>
                <a:cs typeface="Aptos" panose="020B0004020202020204" pitchFamily="34" charset="0"/>
              </a:rPr>
              <a:t>Many sensory systems are organized topographically, i.e., there is a systematic, spatial relationship between stimulus location and the organization of neurons in sensory systems.</a:t>
            </a:r>
            <a:r>
              <a:rPr lang="en-GB" baseline="30000" dirty="0">
                <a:ea typeface="Times New Roman" panose="02020603050405020304" pitchFamily="18" charset="0"/>
                <a:cs typeface="Aptos" panose="020B0004020202020204" pitchFamily="34" charset="0"/>
              </a:rPr>
              <a:t>1,2</a:t>
            </a:r>
            <a:r>
              <a:rPr lang="en-GB" dirty="0">
                <a:ea typeface="Times New Roman" panose="02020603050405020304" pitchFamily="18" charset="0"/>
                <a:cs typeface="Aptos" panose="020B0004020202020204" pitchFamily="34" charset="0"/>
              </a:rPr>
              <a:t> This enables the brain to localize the stimulus in body-centred space</a:t>
            </a:r>
            <a:r>
              <a:rPr lang="en-GB" baseline="30000" dirty="0">
                <a:ea typeface="Times New Roman" panose="02020603050405020304" pitchFamily="18" charset="0"/>
                <a:cs typeface="Aptos" panose="020B0004020202020204" pitchFamily="34" charset="0"/>
              </a:rPr>
              <a:t>1,2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7CDB1E-F425-217D-3167-A5A9B072FD2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1. Augustine et al. Neuroscience, 7</a:t>
            </a:r>
            <a:r>
              <a:rPr lang="en-GB" baseline="30000" dirty="0"/>
              <a:t>th</a:t>
            </a:r>
            <a:r>
              <a:rPr lang="en-GB" dirty="0"/>
              <a:t> edition. 2023; 2. Squire et al. Fundamental Neuroscience, 4</a:t>
            </a:r>
            <a:r>
              <a:rPr lang="en-GB" baseline="30000" dirty="0"/>
              <a:t>th</a:t>
            </a:r>
            <a:r>
              <a:rPr lang="en-GB" dirty="0"/>
              <a:t> edition. 2012; </a:t>
            </a:r>
            <a:br>
              <a:rPr lang="en-GB" dirty="0"/>
            </a:br>
            <a:r>
              <a:rPr lang="en-GB" dirty="0"/>
              <a:t>3. Nieto. Human visual pathway. Available at: https://commons.wikimedia.org/w/index.php?curid=37868501</a:t>
            </a:r>
          </a:p>
        </p:txBody>
      </p:sp>
      <p:sp>
        <p:nvSpPr>
          <p:cNvPr id="1076" name="TextBox 1075">
            <a:extLst>
              <a:ext uri="{FF2B5EF4-FFF2-40B4-BE49-F238E27FC236}">
                <a16:creationId xmlns:a16="http://schemas.microsoft.com/office/drawing/2014/main" id="{A9C6FC84-19B3-F088-3D77-4DCD66502B6F}"/>
              </a:ext>
            </a:extLst>
          </p:cNvPr>
          <p:cNvSpPr txBox="1"/>
          <p:nvPr/>
        </p:nvSpPr>
        <p:spPr>
          <a:xfrm>
            <a:off x="6144067" y="5685545"/>
            <a:ext cx="5123515" cy="507831"/>
          </a:xfrm>
          <a:prstGeom prst="rect">
            <a:avLst/>
          </a:prstGeom>
          <a:noFill/>
        </p:spPr>
        <p:txBody>
          <a:bodyPr wrap="square" lIns="90000" anchor="b" anchorCtr="0">
            <a:spAutoFit/>
          </a:bodyPr>
          <a:lstStyle/>
          <a:p>
            <a:pPr fontAlgn="base"/>
            <a:r>
              <a:rPr lang="en-US" sz="900" err="1">
                <a:solidFill>
                  <a:schemeClr val="accent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Neighbouring</a:t>
            </a:r>
            <a:r>
              <a:rPr lang="en-US" sz="900">
                <a:solidFill>
                  <a:schemeClr val="accent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retinal ganglion cells (the output cells of the retina) respond to </a:t>
            </a:r>
            <a:r>
              <a:rPr lang="en-US" sz="900" err="1">
                <a:solidFill>
                  <a:schemeClr val="accent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neighbouring</a:t>
            </a:r>
            <a:r>
              <a:rPr lang="en-US" sz="900">
                <a:solidFill>
                  <a:schemeClr val="accent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locations in visual space.</a:t>
            </a:r>
            <a:r>
              <a:rPr lang="en-US" sz="900" baseline="30000">
                <a:solidFill>
                  <a:schemeClr val="accent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900">
                <a:solidFill>
                  <a:schemeClr val="accent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Their axons project to </a:t>
            </a:r>
            <a:r>
              <a:rPr lang="en-US" sz="900" err="1">
                <a:solidFill>
                  <a:schemeClr val="accent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neighbouring</a:t>
            </a:r>
            <a:r>
              <a:rPr lang="en-US" sz="900">
                <a:solidFill>
                  <a:schemeClr val="accent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targets in the lateral geniculate nucleus, and from there to </a:t>
            </a:r>
            <a:r>
              <a:rPr lang="en-US" sz="900" err="1">
                <a:solidFill>
                  <a:schemeClr val="accent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neighbouring</a:t>
            </a:r>
            <a:r>
              <a:rPr lang="en-US" sz="900">
                <a:solidFill>
                  <a:schemeClr val="accent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sites in the primary visual cortex.</a:t>
            </a:r>
            <a:r>
              <a:rPr lang="en-US" sz="900" baseline="30000">
                <a:solidFill>
                  <a:schemeClr val="accent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GB" sz="900" baseline="30000">
              <a:solidFill>
                <a:schemeClr val="accent2">
                  <a:lumMod val="50000"/>
                </a:schemeClr>
              </a:solidFill>
              <a:ea typeface="Times New Roman" panose="02020603050405020304" pitchFamily="18" charset="0"/>
            </a:endParaRPr>
          </a:p>
        </p:txBody>
      </p:sp>
      <p:sp>
        <p:nvSpPr>
          <p:cNvPr id="1077" name="TextBox 1076">
            <a:extLst>
              <a:ext uri="{FF2B5EF4-FFF2-40B4-BE49-F238E27FC236}">
                <a16:creationId xmlns:a16="http://schemas.microsoft.com/office/drawing/2014/main" id="{A5B784E6-CD01-88A5-0190-D0D131B34141}"/>
              </a:ext>
            </a:extLst>
          </p:cNvPr>
          <p:cNvSpPr txBox="1"/>
          <p:nvPr/>
        </p:nvSpPr>
        <p:spPr>
          <a:xfrm>
            <a:off x="6237618" y="1415026"/>
            <a:ext cx="5166580" cy="360850"/>
          </a:xfrm>
          <a:prstGeom prst="rect">
            <a:avLst/>
          </a:prstGeom>
          <a:noFill/>
        </p:spPr>
        <p:txBody>
          <a:bodyPr wrap="none" lIns="108000" tIns="72000" rIns="108000" bIns="72000" rtlCol="0" anchor="ctr" anchorCtr="0">
            <a:spAutoFit/>
          </a:bodyPr>
          <a:lstStyle/>
          <a:p>
            <a:pPr algn="ctr"/>
            <a:r>
              <a:rPr lang="en-GB" sz="1400" b="1">
                <a:solidFill>
                  <a:schemeClr val="accent2">
                    <a:lumMod val="50000"/>
                  </a:schemeClr>
                </a:solidFill>
              </a:rPr>
              <a:t>An example of topographic mapping in the visual system</a:t>
            </a:r>
            <a:r>
              <a:rPr lang="en-GB" sz="1400" b="1" baseline="30000">
                <a:solidFill>
                  <a:schemeClr val="accent2">
                    <a:lumMod val="50000"/>
                  </a:schemeClr>
                </a:solidFill>
              </a:rPr>
              <a:t>3</a:t>
            </a:r>
          </a:p>
        </p:txBody>
      </p:sp>
      <p:sp>
        <p:nvSpPr>
          <p:cNvPr id="1078" name="TextBox 1077">
            <a:extLst>
              <a:ext uri="{FF2B5EF4-FFF2-40B4-BE49-F238E27FC236}">
                <a16:creationId xmlns:a16="http://schemas.microsoft.com/office/drawing/2014/main" id="{9A9472E0-F2D0-5A77-821E-483B2B4B5FD9}"/>
              </a:ext>
            </a:extLst>
          </p:cNvPr>
          <p:cNvSpPr txBox="1"/>
          <p:nvPr/>
        </p:nvSpPr>
        <p:spPr>
          <a:xfrm>
            <a:off x="6144067" y="6171913"/>
            <a:ext cx="5123515" cy="369332"/>
          </a:xfrm>
          <a:prstGeom prst="rect">
            <a:avLst/>
          </a:prstGeom>
          <a:noFill/>
        </p:spPr>
        <p:txBody>
          <a:bodyPr wrap="square" lIns="90000" anchor="b" anchorCtr="0">
            <a:spAutoFit/>
          </a:bodyPr>
          <a:lstStyle/>
          <a:p>
            <a:pPr fontAlgn="base"/>
            <a:r>
              <a:rPr lang="en-US" sz="900">
                <a:solidFill>
                  <a:schemeClr val="accent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This work is adapted from ‘Human visual pathway' by Nieto, used under CC-BY. </a:t>
            </a:r>
            <a:br>
              <a:rPr lang="en-US" sz="900">
                <a:solidFill>
                  <a:schemeClr val="accent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900">
                <a:solidFill>
                  <a:schemeClr val="accent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This work is licensed under Creative Commons license CC-BY-SA by The Lundbeck Foundation.</a:t>
            </a:r>
            <a:endParaRPr lang="en-GB" sz="900" baseline="30000">
              <a:solidFill>
                <a:schemeClr val="accent2">
                  <a:lumMod val="50000"/>
                </a:schemeClr>
              </a:solidFill>
              <a:ea typeface="Times New Roman" panose="02020603050405020304" pitchFamily="18" charset="0"/>
            </a:endParaRPr>
          </a:p>
        </p:txBody>
      </p:sp>
      <p:sp>
        <p:nvSpPr>
          <p:cNvPr id="1096" name="Oval 1095">
            <a:extLst>
              <a:ext uri="{FF2B5EF4-FFF2-40B4-BE49-F238E27FC236}">
                <a16:creationId xmlns:a16="http://schemas.microsoft.com/office/drawing/2014/main" id="{BBFCAF14-D239-4041-2924-477D6432D098}"/>
              </a:ext>
            </a:extLst>
          </p:cNvPr>
          <p:cNvSpPr/>
          <p:nvPr/>
        </p:nvSpPr>
        <p:spPr>
          <a:xfrm>
            <a:off x="552115" y="2044454"/>
            <a:ext cx="454688" cy="45468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>
                <a:solidFill>
                  <a:schemeClr val="accent2"/>
                </a:solidFill>
              </a:rPr>
              <a:t>4</a:t>
            </a:r>
          </a:p>
        </p:txBody>
      </p:sp>
      <p:sp>
        <p:nvSpPr>
          <p:cNvPr id="1097" name="Oval 1096">
            <a:extLst>
              <a:ext uri="{FF2B5EF4-FFF2-40B4-BE49-F238E27FC236}">
                <a16:creationId xmlns:a16="http://schemas.microsoft.com/office/drawing/2014/main" id="{BEBA3CF9-21C0-EDF0-F66D-B5668165F7A6}"/>
              </a:ext>
            </a:extLst>
          </p:cNvPr>
          <p:cNvSpPr/>
          <p:nvPr/>
        </p:nvSpPr>
        <p:spPr>
          <a:xfrm>
            <a:off x="552115" y="4039831"/>
            <a:ext cx="454688" cy="45468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>
                <a:solidFill>
                  <a:schemeClr val="accent2"/>
                </a:solidFill>
              </a:rPr>
              <a:t>5</a:t>
            </a:r>
          </a:p>
        </p:txBody>
      </p:sp>
      <p:grpSp>
        <p:nvGrpSpPr>
          <p:cNvPr id="1167" name="Group 1166">
            <a:extLst>
              <a:ext uri="{FF2B5EF4-FFF2-40B4-BE49-F238E27FC236}">
                <a16:creationId xmlns:a16="http://schemas.microsoft.com/office/drawing/2014/main" id="{BE8D5E24-C89B-4755-9D60-AB9A1AB09AFF}"/>
              </a:ext>
            </a:extLst>
          </p:cNvPr>
          <p:cNvGrpSpPr/>
          <p:nvPr/>
        </p:nvGrpSpPr>
        <p:grpSpPr>
          <a:xfrm>
            <a:off x="5944674" y="2088350"/>
            <a:ext cx="5991439" cy="3442010"/>
            <a:chOff x="5944674" y="1827086"/>
            <a:chExt cx="5991439" cy="3442010"/>
          </a:xfrm>
        </p:grpSpPr>
        <p:sp>
          <p:nvSpPr>
            <p:cNvPr id="1080" name="TextBox 1079">
              <a:extLst>
                <a:ext uri="{FF2B5EF4-FFF2-40B4-BE49-F238E27FC236}">
                  <a16:creationId xmlns:a16="http://schemas.microsoft.com/office/drawing/2014/main" id="{0AD5F7D6-173F-1A85-B17E-F5A85B843246}"/>
                </a:ext>
              </a:extLst>
            </p:cNvPr>
            <p:cNvSpPr txBox="1"/>
            <p:nvPr/>
          </p:nvSpPr>
          <p:spPr>
            <a:xfrm>
              <a:off x="6062869" y="2971544"/>
              <a:ext cx="1241622" cy="276999"/>
            </a:xfrm>
            <a:prstGeom prst="rect">
              <a:avLst/>
            </a:prstGeom>
            <a:noFill/>
          </p:spPr>
          <p:txBody>
            <a:bodyPr wrap="none" lIns="90000" rtlCol="0" anchor="ctr" anchorCtr="0">
              <a:spAutoFit/>
            </a:bodyPr>
            <a:lstStyle/>
            <a:p>
              <a:pPr algn="r"/>
              <a:r>
                <a:rPr lang="en-US" sz="1200"/>
                <a:t>Temporal retina</a:t>
              </a:r>
            </a:p>
          </p:txBody>
        </p:sp>
        <p:sp>
          <p:nvSpPr>
            <p:cNvPr id="1081" name="TextBox 1080">
              <a:extLst>
                <a:ext uri="{FF2B5EF4-FFF2-40B4-BE49-F238E27FC236}">
                  <a16:creationId xmlns:a16="http://schemas.microsoft.com/office/drawing/2014/main" id="{519B1B22-76D6-C571-8192-0063173D8C24}"/>
                </a:ext>
              </a:extLst>
            </p:cNvPr>
            <p:cNvSpPr txBox="1"/>
            <p:nvPr/>
          </p:nvSpPr>
          <p:spPr>
            <a:xfrm>
              <a:off x="5944674" y="4243338"/>
              <a:ext cx="1359817" cy="276999"/>
            </a:xfrm>
            <a:prstGeom prst="rect">
              <a:avLst/>
            </a:prstGeom>
            <a:noFill/>
          </p:spPr>
          <p:txBody>
            <a:bodyPr wrap="none" lIns="90000" rtlCol="0" anchor="ctr" anchorCtr="0">
              <a:spAutoFit/>
            </a:bodyPr>
            <a:lstStyle/>
            <a:p>
              <a:pPr algn="r"/>
              <a:r>
                <a:rPr lang="en-US" sz="1200"/>
                <a:t>Pretectal nucleus</a:t>
              </a:r>
            </a:p>
          </p:txBody>
        </p:sp>
        <p:sp>
          <p:nvSpPr>
            <p:cNvPr id="1082" name="TextBox 1081">
              <a:extLst>
                <a:ext uri="{FF2B5EF4-FFF2-40B4-BE49-F238E27FC236}">
                  <a16:creationId xmlns:a16="http://schemas.microsoft.com/office/drawing/2014/main" id="{636B4678-2F48-4CBB-3239-FBE9EE2FDA30}"/>
                </a:ext>
              </a:extLst>
            </p:cNvPr>
            <p:cNvSpPr txBox="1"/>
            <p:nvPr/>
          </p:nvSpPr>
          <p:spPr>
            <a:xfrm>
              <a:off x="6106578" y="1967278"/>
              <a:ext cx="1197913" cy="276999"/>
            </a:xfrm>
            <a:prstGeom prst="rect">
              <a:avLst/>
            </a:prstGeom>
            <a:noFill/>
          </p:spPr>
          <p:txBody>
            <a:bodyPr wrap="none" lIns="90000" rtlCol="0" anchor="ctr" anchorCtr="0">
              <a:spAutoFit/>
            </a:bodyPr>
            <a:lstStyle/>
            <a:p>
              <a:pPr algn="r"/>
              <a:r>
                <a:rPr lang="en-US" sz="1200"/>
                <a:t>Left visual field</a:t>
              </a:r>
            </a:p>
          </p:txBody>
        </p:sp>
        <p:sp>
          <p:nvSpPr>
            <p:cNvPr id="1083" name="TextBox 1082">
              <a:extLst>
                <a:ext uri="{FF2B5EF4-FFF2-40B4-BE49-F238E27FC236}">
                  <a16:creationId xmlns:a16="http://schemas.microsoft.com/office/drawing/2014/main" id="{5A6A5BB4-9774-28D8-8588-F104CADDDBA6}"/>
                </a:ext>
              </a:extLst>
            </p:cNvPr>
            <p:cNvSpPr txBox="1"/>
            <p:nvPr/>
          </p:nvSpPr>
          <p:spPr>
            <a:xfrm>
              <a:off x="10327831" y="4780051"/>
              <a:ext cx="1608282" cy="276999"/>
            </a:xfrm>
            <a:prstGeom prst="rect">
              <a:avLst/>
            </a:prstGeom>
            <a:noFill/>
          </p:spPr>
          <p:txBody>
            <a:bodyPr wrap="none" lIns="90000" rtlCol="0" anchor="ctr" anchorCtr="0">
              <a:spAutoFit/>
            </a:bodyPr>
            <a:lstStyle/>
            <a:p>
              <a:r>
                <a:rPr lang="en-US" sz="1200"/>
                <a:t>Primary visual cortex</a:t>
              </a:r>
            </a:p>
          </p:txBody>
        </p:sp>
        <p:sp>
          <p:nvSpPr>
            <p:cNvPr id="1084" name="TextBox 1083">
              <a:extLst>
                <a:ext uri="{FF2B5EF4-FFF2-40B4-BE49-F238E27FC236}">
                  <a16:creationId xmlns:a16="http://schemas.microsoft.com/office/drawing/2014/main" id="{6D5D8D48-FA41-494A-55F1-D63AC3257B2A}"/>
                </a:ext>
              </a:extLst>
            </p:cNvPr>
            <p:cNvSpPr txBox="1"/>
            <p:nvPr/>
          </p:nvSpPr>
          <p:spPr>
            <a:xfrm>
              <a:off x="10327831" y="4001918"/>
              <a:ext cx="1519612" cy="461665"/>
            </a:xfrm>
            <a:prstGeom prst="rect">
              <a:avLst/>
            </a:prstGeom>
            <a:noFill/>
          </p:spPr>
          <p:txBody>
            <a:bodyPr wrap="square" lIns="90000" rtlCol="0" anchor="ctr" anchorCtr="0">
              <a:spAutoFit/>
            </a:bodyPr>
            <a:lstStyle/>
            <a:p>
              <a:r>
                <a:rPr lang="en-US" sz="1200"/>
                <a:t>Lateral geniculate nucleus (LGN)</a:t>
              </a:r>
            </a:p>
          </p:txBody>
        </p:sp>
        <p:sp>
          <p:nvSpPr>
            <p:cNvPr id="1085" name="TextBox 1084">
              <a:extLst>
                <a:ext uri="{FF2B5EF4-FFF2-40B4-BE49-F238E27FC236}">
                  <a16:creationId xmlns:a16="http://schemas.microsoft.com/office/drawing/2014/main" id="{438A2B1C-DA9B-9E1A-BA24-1A95AF8FEFBA}"/>
                </a:ext>
              </a:extLst>
            </p:cNvPr>
            <p:cNvSpPr txBox="1"/>
            <p:nvPr/>
          </p:nvSpPr>
          <p:spPr>
            <a:xfrm>
              <a:off x="10327831" y="3696686"/>
              <a:ext cx="1156235" cy="276999"/>
            </a:xfrm>
            <a:prstGeom prst="rect">
              <a:avLst/>
            </a:prstGeom>
            <a:noFill/>
          </p:spPr>
          <p:txBody>
            <a:bodyPr wrap="none" lIns="90000" rtlCol="0" anchor="ctr" anchorCtr="0">
              <a:spAutoFit/>
            </a:bodyPr>
            <a:lstStyle/>
            <a:p>
              <a:r>
                <a:rPr lang="en-US" sz="1200"/>
                <a:t>Optic chiasma</a:t>
              </a:r>
            </a:p>
          </p:txBody>
        </p:sp>
        <p:sp>
          <p:nvSpPr>
            <p:cNvPr id="1086" name="TextBox 1085">
              <a:extLst>
                <a:ext uri="{FF2B5EF4-FFF2-40B4-BE49-F238E27FC236}">
                  <a16:creationId xmlns:a16="http://schemas.microsoft.com/office/drawing/2014/main" id="{84DA9ADD-9237-2744-7F2F-47F3ACF4EAD4}"/>
                </a:ext>
              </a:extLst>
            </p:cNvPr>
            <p:cNvSpPr txBox="1"/>
            <p:nvPr/>
          </p:nvSpPr>
          <p:spPr>
            <a:xfrm>
              <a:off x="10327831" y="3358756"/>
              <a:ext cx="968683" cy="276999"/>
            </a:xfrm>
            <a:prstGeom prst="rect">
              <a:avLst/>
            </a:prstGeom>
            <a:noFill/>
          </p:spPr>
          <p:txBody>
            <a:bodyPr wrap="none" lIns="90000" rtlCol="0" anchor="ctr" anchorCtr="0">
              <a:spAutoFit/>
            </a:bodyPr>
            <a:lstStyle/>
            <a:p>
              <a:r>
                <a:rPr lang="en-US" sz="1200"/>
                <a:t>Optic nerve</a:t>
              </a:r>
            </a:p>
          </p:txBody>
        </p:sp>
        <p:sp>
          <p:nvSpPr>
            <p:cNvPr id="1088" name="TextBox 1087">
              <a:extLst>
                <a:ext uri="{FF2B5EF4-FFF2-40B4-BE49-F238E27FC236}">
                  <a16:creationId xmlns:a16="http://schemas.microsoft.com/office/drawing/2014/main" id="{5443637A-3A90-A70B-4C6D-5B971849E4EB}"/>
                </a:ext>
              </a:extLst>
            </p:cNvPr>
            <p:cNvSpPr txBox="1"/>
            <p:nvPr/>
          </p:nvSpPr>
          <p:spPr>
            <a:xfrm>
              <a:off x="10327831" y="2981069"/>
              <a:ext cx="1240168" cy="276999"/>
            </a:xfrm>
            <a:prstGeom prst="rect">
              <a:avLst/>
            </a:prstGeom>
            <a:noFill/>
          </p:spPr>
          <p:txBody>
            <a:bodyPr wrap="none" lIns="90000" rtlCol="0" anchor="ctr" anchorCtr="0">
              <a:spAutoFit/>
            </a:bodyPr>
            <a:lstStyle/>
            <a:p>
              <a:r>
                <a:rPr lang="en-US" sz="1200"/>
                <a:t>Temporal retina</a:t>
              </a:r>
            </a:p>
          </p:txBody>
        </p:sp>
        <p:sp>
          <p:nvSpPr>
            <p:cNvPr id="1089" name="TextBox 1088">
              <a:extLst>
                <a:ext uri="{FF2B5EF4-FFF2-40B4-BE49-F238E27FC236}">
                  <a16:creationId xmlns:a16="http://schemas.microsoft.com/office/drawing/2014/main" id="{70AA9205-3006-9B07-C133-51296A3D32F6}"/>
                </a:ext>
              </a:extLst>
            </p:cNvPr>
            <p:cNvSpPr txBox="1"/>
            <p:nvPr/>
          </p:nvSpPr>
          <p:spPr>
            <a:xfrm>
              <a:off x="10327831" y="2618736"/>
              <a:ext cx="984713" cy="276999"/>
            </a:xfrm>
            <a:prstGeom prst="rect">
              <a:avLst/>
            </a:prstGeom>
            <a:noFill/>
          </p:spPr>
          <p:txBody>
            <a:bodyPr wrap="none" lIns="90000" rtlCol="0" anchor="ctr" anchorCtr="0">
              <a:spAutoFit/>
            </a:bodyPr>
            <a:lstStyle/>
            <a:p>
              <a:r>
                <a:rPr lang="en-US" sz="1200" dirty="0"/>
                <a:t>Optical lens</a:t>
              </a:r>
            </a:p>
          </p:txBody>
        </p:sp>
        <p:sp>
          <p:nvSpPr>
            <p:cNvPr id="1090" name="TextBox 1089">
              <a:extLst>
                <a:ext uri="{FF2B5EF4-FFF2-40B4-BE49-F238E27FC236}">
                  <a16:creationId xmlns:a16="http://schemas.microsoft.com/office/drawing/2014/main" id="{690CFA5F-B935-FB33-7952-33FFC7F6AFC6}"/>
                </a:ext>
              </a:extLst>
            </p:cNvPr>
            <p:cNvSpPr txBox="1"/>
            <p:nvPr/>
          </p:nvSpPr>
          <p:spPr>
            <a:xfrm>
              <a:off x="10327831" y="2404599"/>
              <a:ext cx="1000743" cy="276999"/>
            </a:xfrm>
            <a:prstGeom prst="rect">
              <a:avLst/>
            </a:prstGeom>
            <a:noFill/>
          </p:spPr>
          <p:txBody>
            <a:bodyPr wrap="none" lIns="90000" rtlCol="0" anchor="ctr" anchorCtr="0">
              <a:spAutoFit/>
            </a:bodyPr>
            <a:lstStyle/>
            <a:p>
              <a:r>
                <a:rPr lang="en-US" sz="1200"/>
                <a:t>Nasal retina</a:t>
              </a:r>
            </a:p>
          </p:txBody>
        </p:sp>
        <p:sp>
          <p:nvSpPr>
            <p:cNvPr id="1091" name="TextBox 1090">
              <a:extLst>
                <a:ext uri="{FF2B5EF4-FFF2-40B4-BE49-F238E27FC236}">
                  <a16:creationId xmlns:a16="http://schemas.microsoft.com/office/drawing/2014/main" id="{763A319D-FB7A-AB3D-5193-A166E1AD47F4}"/>
                </a:ext>
              </a:extLst>
            </p:cNvPr>
            <p:cNvSpPr txBox="1"/>
            <p:nvPr/>
          </p:nvSpPr>
          <p:spPr>
            <a:xfrm>
              <a:off x="10327831" y="1967278"/>
              <a:ext cx="1298902" cy="276999"/>
            </a:xfrm>
            <a:prstGeom prst="rect">
              <a:avLst/>
            </a:prstGeom>
            <a:noFill/>
          </p:spPr>
          <p:txBody>
            <a:bodyPr wrap="none" lIns="90000" rtlCol="0" anchor="ctr" anchorCtr="0">
              <a:spAutoFit/>
            </a:bodyPr>
            <a:lstStyle/>
            <a:p>
              <a:r>
                <a:rPr lang="en-US" sz="1200"/>
                <a:t>Right visual field</a:t>
              </a:r>
            </a:p>
          </p:txBody>
        </p:sp>
        <p:sp>
          <p:nvSpPr>
            <p:cNvPr id="1064" name="Freeform 1063">
              <a:extLst>
                <a:ext uri="{FF2B5EF4-FFF2-40B4-BE49-F238E27FC236}">
                  <a16:creationId xmlns:a16="http://schemas.microsoft.com/office/drawing/2014/main" id="{B7521C7A-3B4C-978F-8C00-CF299EC8904F}"/>
                </a:ext>
              </a:extLst>
            </p:cNvPr>
            <p:cNvSpPr/>
            <p:nvPr/>
          </p:nvSpPr>
          <p:spPr>
            <a:xfrm>
              <a:off x="7626022" y="2790432"/>
              <a:ext cx="1185685" cy="2478664"/>
            </a:xfrm>
            <a:custGeom>
              <a:avLst/>
              <a:gdLst>
                <a:gd name="csX0" fmla="*/ 1173350 w 1185685"/>
                <a:gd name="csY0" fmla="*/ 255800 h 2578924"/>
                <a:gd name="csX1" fmla="*/ 1162685 w 1185685"/>
                <a:gd name="csY1" fmla="*/ 231017 h 2578924"/>
                <a:gd name="csX2" fmla="*/ 915023 w 1185685"/>
                <a:gd name="csY2" fmla="*/ 39186 h 2578924"/>
                <a:gd name="csX3" fmla="*/ 562373 w 1185685"/>
                <a:gd name="csY3" fmla="*/ 29232 h 2578924"/>
                <a:gd name="csX4" fmla="*/ 373727 w 1185685"/>
                <a:gd name="csY4" fmla="*/ 212145 h 2578924"/>
                <a:gd name="csX5" fmla="*/ 384702 w 1185685"/>
                <a:gd name="csY5" fmla="*/ 465466 h 2578924"/>
                <a:gd name="csX6" fmla="*/ 350741 w 1185685"/>
                <a:gd name="csY6" fmla="*/ 563870 h 2578924"/>
                <a:gd name="csX7" fmla="*/ 208688 w 1185685"/>
                <a:gd name="csY7" fmla="*/ 824242 h 2578924"/>
                <a:gd name="csX8" fmla="*/ 156194 w 1185685"/>
                <a:gd name="csY8" fmla="*/ 1079740 h 2578924"/>
                <a:gd name="csX9" fmla="*/ 101836 w 1185685"/>
                <a:gd name="csY9" fmla="*/ 1272193 h 2578924"/>
                <a:gd name="csX10" fmla="*/ 3372 w 1185685"/>
                <a:gd name="csY10" fmla="*/ 1377648 h 2578924"/>
                <a:gd name="csX11" fmla="*/ 46651 w 1185685"/>
                <a:gd name="csY11" fmla="*/ 1515352 h 2578924"/>
                <a:gd name="csX12" fmla="*/ 69636 w 1185685"/>
                <a:gd name="csY12" fmla="*/ 1601209 h 2578924"/>
                <a:gd name="csX13" fmla="*/ 25011 w 1185685"/>
                <a:gd name="csY13" fmla="*/ 1786404 h 2578924"/>
                <a:gd name="csX14" fmla="*/ 159921 w 1185685"/>
                <a:gd name="csY14" fmla="*/ 1920582 h 2578924"/>
                <a:gd name="csX15" fmla="*/ 153605 w 1185685"/>
                <a:gd name="csY15" fmla="*/ 2039413 h 2578924"/>
                <a:gd name="csX16" fmla="*/ 257040 w 1185685"/>
                <a:gd name="csY16" fmla="*/ 2087008 h 2578924"/>
                <a:gd name="csX17" fmla="*/ 457593 w 1185685"/>
                <a:gd name="csY17" fmla="*/ 2297504 h 2578924"/>
                <a:gd name="csX18" fmla="*/ 638059 w 1185685"/>
                <a:gd name="csY18" fmla="*/ 2546988 h 2578924"/>
                <a:gd name="csX19" fmla="*/ 945463 w 1185685"/>
                <a:gd name="csY19" fmla="*/ 2534648 h 2578924"/>
                <a:gd name="csX20" fmla="*/ 1132142 w 1185685"/>
                <a:gd name="csY20" fmla="*/ 2268159 h 2578924"/>
                <a:gd name="csX21" fmla="*/ 1165481 w 1185685"/>
                <a:gd name="csY21" fmla="*/ 1937069 h 2578924"/>
                <a:gd name="csX22" fmla="*/ 1184635 w 1185685"/>
                <a:gd name="csY22" fmla="*/ 405013 h 2578924"/>
                <a:gd name="csX23" fmla="*/ 1173143 w 1185685"/>
                <a:gd name="csY23" fmla="*/ 255903 h 25789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1185685" h="2578924">
                  <a:moveTo>
                    <a:pt x="1173350" y="255800"/>
                  </a:moveTo>
                  <a:cubicBezTo>
                    <a:pt x="1170347" y="247401"/>
                    <a:pt x="1166827" y="239105"/>
                    <a:pt x="1162685" y="231017"/>
                  </a:cubicBezTo>
                  <a:cubicBezTo>
                    <a:pt x="1112780" y="135102"/>
                    <a:pt x="1016386" y="70605"/>
                    <a:pt x="915023" y="39186"/>
                  </a:cubicBezTo>
                  <a:cubicBezTo>
                    <a:pt x="798439" y="2998"/>
                    <a:pt x="679785" y="-22407"/>
                    <a:pt x="562373" y="29232"/>
                  </a:cubicBezTo>
                  <a:cubicBezTo>
                    <a:pt x="480474" y="65213"/>
                    <a:pt x="412761" y="131680"/>
                    <a:pt x="373727" y="212145"/>
                  </a:cubicBezTo>
                  <a:cubicBezTo>
                    <a:pt x="336660" y="288567"/>
                    <a:pt x="322579" y="397547"/>
                    <a:pt x="384702" y="465466"/>
                  </a:cubicBezTo>
                  <a:cubicBezTo>
                    <a:pt x="346082" y="477909"/>
                    <a:pt x="336660" y="525815"/>
                    <a:pt x="350741" y="563870"/>
                  </a:cubicBezTo>
                  <a:cubicBezTo>
                    <a:pt x="241405" y="587823"/>
                    <a:pt x="169861" y="719201"/>
                    <a:pt x="208688" y="824242"/>
                  </a:cubicBezTo>
                  <a:cubicBezTo>
                    <a:pt x="129067" y="878058"/>
                    <a:pt x="104218" y="998756"/>
                    <a:pt x="156194" y="1079740"/>
                  </a:cubicBezTo>
                  <a:cubicBezTo>
                    <a:pt x="78955" y="1100582"/>
                    <a:pt x="46961" y="1213918"/>
                    <a:pt x="101836" y="1272193"/>
                  </a:cubicBezTo>
                  <a:cubicBezTo>
                    <a:pt x="53588" y="1286606"/>
                    <a:pt x="14554" y="1328394"/>
                    <a:pt x="3372" y="1377648"/>
                  </a:cubicBezTo>
                  <a:cubicBezTo>
                    <a:pt x="-7810" y="1426902"/>
                    <a:pt x="9377" y="1481444"/>
                    <a:pt x="46651" y="1515352"/>
                  </a:cubicBezTo>
                  <a:cubicBezTo>
                    <a:pt x="10723" y="1534638"/>
                    <a:pt x="28842" y="1602453"/>
                    <a:pt x="69636" y="1601209"/>
                  </a:cubicBezTo>
                  <a:cubicBezTo>
                    <a:pt x="24494" y="1649841"/>
                    <a:pt x="6996" y="1722529"/>
                    <a:pt x="25011" y="1786404"/>
                  </a:cubicBezTo>
                  <a:cubicBezTo>
                    <a:pt x="43027" y="1850278"/>
                    <a:pt x="96038" y="1902954"/>
                    <a:pt x="159921" y="1920582"/>
                  </a:cubicBezTo>
                  <a:cubicBezTo>
                    <a:pt x="126271" y="1911249"/>
                    <a:pt x="147393" y="2028007"/>
                    <a:pt x="153605" y="2039413"/>
                  </a:cubicBezTo>
                  <a:cubicBezTo>
                    <a:pt x="173795" y="2076328"/>
                    <a:pt x="213554" y="2102873"/>
                    <a:pt x="257040" y="2087008"/>
                  </a:cubicBezTo>
                  <a:cubicBezTo>
                    <a:pt x="246582" y="2196507"/>
                    <a:pt x="347946" y="2302896"/>
                    <a:pt x="457593" y="2297504"/>
                  </a:cubicBezTo>
                  <a:cubicBezTo>
                    <a:pt x="471984" y="2403477"/>
                    <a:pt x="541976" y="2500326"/>
                    <a:pt x="638059" y="2546988"/>
                  </a:cubicBezTo>
                  <a:cubicBezTo>
                    <a:pt x="734142" y="2593649"/>
                    <a:pt x="853418" y="2588879"/>
                    <a:pt x="945463" y="2534648"/>
                  </a:cubicBezTo>
                  <a:cubicBezTo>
                    <a:pt x="1041235" y="2478240"/>
                    <a:pt x="1102426" y="2375273"/>
                    <a:pt x="1132142" y="2268159"/>
                  </a:cubicBezTo>
                  <a:cubicBezTo>
                    <a:pt x="1161857" y="2161045"/>
                    <a:pt x="1163721" y="2048331"/>
                    <a:pt x="1165481" y="1937069"/>
                  </a:cubicBezTo>
                  <a:cubicBezTo>
                    <a:pt x="1173246" y="1426384"/>
                    <a:pt x="1176974" y="915698"/>
                    <a:pt x="1184635" y="405013"/>
                  </a:cubicBezTo>
                  <a:cubicBezTo>
                    <a:pt x="1185360" y="354826"/>
                    <a:pt x="1189709" y="302669"/>
                    <a:pt x="1173143" y="255903"/>
                  </a:cubicBezTo>
                  <a:close/>
                </a:path>
              </a:pathLst>
            </a:custGeom>
            <a:gradFill>
              <a:gsLst>
                <a:gs pos="0">
                  <a:srgbClr val="F1ECDE"/>
                </a:gs>
                <a:gs pos="100000">
                  <a:srgbClr val="F1ECDE"/>
                </a:gs>
              </a:gsLst>
              <a:lin ang="5400000" scaled="1"/>
            </a:gradFill>
            <a:ln w="9525" cap="flat">
              <a:solidFill>
                <a:srgbClr val="343434"/>
              </a:solidFill>
              <a:prstDash val="solid"/>
              <a:miter/>
            </a:ln>
            <a:effectLst>
              <a:innerShdw blurRad="101600">
                <a:prstClr val="black">
                  <a:alpha val="80000"/>
                </a:prstClr>
              </a:inn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069" name="Freeform 1068">
              <a:extLst>
                <a:ext uri="{FF2B5EF4-FFF2-40B4-BE49-F238E27FC236}">
                  <a16:creationId xmlns:a16="http://schemas.microsoft.com/office/drawing/2014/main" id="{4EAB8EF7-3696-28C4-E94A-92C3B7AC5AB2}"/>
                </a:ext>
              </a:extLst>
            </p:cNvPr>
            <p:cNvSpPr/>
            <p:nvPr/>
          </p:nvSpPr>
          <p:spPr>
            <a:xfrm>
              <a:off x="7992605" y="3131063"/>
              <a:ext cx="118654" cy="81502"/>
            </a:xfrm>
            <a:custGeom>
              <a:avLst/>
              <a:gdLst>
                <a:gd name="csX0" fmla="*/ 0 w 118654"/>
                <a:gd name="csY0" fmla="*/ 0 h 81502"/>
                <a:gd name="csX1" fmla="*/ 118654 w 118654"/>
                <a:gd name="csY1" fmla="*/ 81502 h 815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18654" h="81502">
                  <a:moveTo>
                    <a:pt x="0" y="0"/>
                  </a:moveTo>
                  <a:cubicBezTo>
                    <a:pt x="0" y="0"/>
                    <a:pt x="37170" y="66467"/>
                    <a:pt x="118654" y="81502"/>
                  </a:cubicBezTo>
                </a:path>
              </a:pathLst>
            </a:custGeom>
            <a:noFill/>
            <a:ln w="5174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70" name="Freeform 1069">
              <a:extLst>
                <a:ext uri="{FF2B5EF4-FFF2-40B4-BE49-F238E27FC236}">
                  <a16:creationId xmlns:a16="http://schemas.microsoft.com/office/drawing/2014/main" id="{7CE62EFC-6904-A193-6DF8-6F397E29993E}"/>
                </a:ext>
              </a:extLst>
            </p:cNvPr>
            <p:cNvSpPr/>
            <p:nvPr/>
          </p:nvSpPr>
          <p:spPr>
            <a:xfrm>
              <a:off x="7766996" y="3761297"/>
              <a:ext cx="192891" cy="55069"/>
            </a:xfrm>
            <a:custGeom>
              <a:avLst/>
              <a:gdLst>
                <a:gd name="csX0" fmla="*/ 0 w 192891"/>
                <a:gd name="csY0" fmla="*/ 14111 h 55069"/>
                <a:gd name="csX1" fmla="*/ 192891 w 192891"/>
                <a:gd name="csY1" fmla="*/ 55069 h 5506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92891" h="55069">
                  <a:moveTo>
                    <a:pt x="0" y="14111"/>
                  </a:moveTo>
                  <a:cubicBezTo>
                    <a:pt x="0" y="14111"/>
                    <a:pt x="89974" y="-36906"/>
                    <a:pt x="192891" y="55069"/>
                  </a:cubicBezTo>
                </a:path>
              </a:pathLst>
            </a:custGeom>
            <a:noFill/>
            <a:ln w="9525" cap="rnd">
              <a:solidFill>
                <a:srgbClr val="343434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71" name="Freeform 1070">
              <a:extLst>
                <a:ext uri="{FF2B5EF4-FFF2-40B4-BE49-F238E27FC236}">
                  <a16:creationId xmlns:a16="http://schemas.microsoft.com/office/drawing/2014/main" id="{861AAEDB-7871-68C0-7928-5E709D10B607}"/>
                </a:ext>
              </a:extLst>
            </p:cNvPr>
            <p:cNvSpPr/>
            <p:nvPr/>
          </p:nvSpPr>
          <p:spPr>
            <a:xfrm>
              <a:off x="7765028" y="4603391"/>
              <a:ext cx="121656" cy="19290"/>
            </a:xfrm>
            <a:custGeom>
              <a:avLst/>
              <a:gdLst>
                <a:gd name="csX0" fmla="*/ 0 w 121656"/>
                <a:gd name="csY0" fmla="*/ 0 h 19290"/>
                <a:gd name="csX1" fmla="*/ 121657 w 121656"/>
                <a:gd name="csY1" fmla="*/ 18250 h 192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21656" h="19290">
                  <a:moveTo>
                    <a:pt x="0" y="0"/>
                  </a:moveTo>
                  <a:cubicBezTo>
                    <a:pt x="0" y="0"/>
                    <a:pt x="59224" y="24575"/>
                    <a:pt x="121657" y="18250"/>
                  </a:cubicBezTo>
                </a:path>
              </a:pathLst>
            </a:custGeom>
            <a:noFill/>
            <a:ln w="9525" cap="rnd">
              <a:solidFill>
                <a:srgbClr val="343434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72" name="Freeform 1071">
              <a:extLst>
                <a:ext uri="{FF2B5EF4-FFF2-40B4-BE49-F238E27FC236}">
                  <a16:creationId xmlns:a16="http://schemas.microsoft.com/office/drawing/2014/main" id="{92295454-074A-E628-02E3-BE5060F4F68C}"/>
                </a:ext>
              </a:extLst>
            </p:cNvPr>
            <p:cNvSpPr/>
            <p:nvPr/>
          </p:nvSpPr>
          <p:spPr>
            <a:xfrm>
              <a:off x="8082690" y="4818761"/>
              <a:ext cx="37783" cy="178558"/>
            </a:xfrm>
            <a:custGeom>
              <a:avLst/>
              <a:gdLst>
                <a:gd name="csX0" fmla="*/ 2581 w 37783"/>
                <a:gd name="csY0" fmla="*/ 178558 h 178558"/>
                <a:gd name="csX1" fmla="*/ 37784 w 37783"/>
                <a:gd name="csY1" fmla="*/ 0 h 1785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37783" h="178558">
                  <a:moveTo>
                    <a:pt x="2581" y="178558"/>
                  </a:moveTo>
                  <a:cubicBezTo>
                    <a:pt x="2581" y="178558"/>
                    <a:pt x="-14192" y="56823"/>
                    <a:pt x="37784" y="0"/>
                  </a:cubicBezTo>
                </a:path>
              </a:pathLst>
            </a:custGeom>
            <a:noFill/>
            <a:ln w="9525" cap="rnd">
              <a:solidFill>
                <a:srgbClr val="343434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87" name="Freeform 1086">
              <a:extLst>
                <a:ext uri="{FF2B5EF4-FFF2-40B4-BE49-F238E27FC236}">
                  <a16:creationId xmlns:a16="http://schemas.microsoft.com/office/drawing/2014/main" id="{24A5C958-88BB-195D-4D98-56E8358BFD00}"/>
                </a:ext>
              </a:extLst>
            </p:cNvPr>
            <p:cNvSpPr/>
            <p:nvPr/>
          </p:nvSpPr>
          <p:spPr>
            <a:xfrm>
              <a:off x="8827623" y="2790432"/>
              <a:ext cx="1185685" cy="2478663"/>
            </a:xfrm>
            <a:custGeom>
              <a:avLst/>
              <a:gdLst>
                <a:gd name="csX0" fmla="*/ 12336 w 1185685"/>
                <a:gd name="csY0" fmla="*/ 255800 h 2578924"/>
                <a:gd name="csX1" fmla="*/ 23000 w 1185685"/>
                <a:gd name="csY1" fmla="*/ 231017 h 2578924"/>
                <a:gd name="csX2" fmla="*/ 270663 w 1185685"/>
                <a:gd name="csY2" fmla="*/ 39186 h 2578924"/>
                <a:gd name="csX3" fmla="*/ 623313 w 1185685"/>
                <a:gd name="csY3" fmla="*/ 29232 h 2578924"/>
                <a:gd name="csX4" fmla="*/ 811959 w 1185685"/>
                <a:gd name="csY4" fmla="*/ 212145 h 2578924"/>
                <a:gd name="csX5" fmla="*/ 800984 w 1185685"/>
                <a:gd name="csY5" fmla="*/ 465466 h 2578924"/>
                <a:gd name="csX6" fmla="*/ 834944 w 1185685"/>
                <a:gd name="csY6" fmla="*/ 563870 h 2578924"/>
                <a:gd name="csX7" fmla="*/ 976998 w 1185685"/>
                <a:gd name="csY7" fmla="*/ 824242 h 2578924"/>
                <a:gd name="csX8" fmla="*/ 1029492 w 1185685"/>
                <a:gd name="csY8" fmla="*/ 1079740 h 2578924"/>
                <a:gd name="csX9" fmla="*/ 1083849 w 1185685"/>
                <a:gd name="csY9" fmla="*/ 1272193 h 2578924"/>
                <a:gd name="csX10" fmla="*/ 1182314 w 1185685"/>
                <a:gd name="csY10" fmla="*/ 1377648 h 2578924"/>
                <a:gd name="csX11" fmla="*/ 1139035 w 1185685"/>
                <a:gd name="csY11" fmla="*/ 1515352 h 2578924"/>
                <a:gd name="csX12" fmla="*/ 1116049 w 1185685"/>
                <a:gd name="csY12" fmla="*/ 1601209 h 2578924"/>
                <a:gd name="csX13" fmla="*/ 1160674 w 1185685"/>
                <a:gd name="csY13" fmla="*/ 1786404 h 2578924"/>
                <a:gd name="csX14" fmla="*/ 1025764 w 1185685"/>
                <a:gd name="csY14" fmla="*/ 1920582 h 2578924"/>
                <a:gd name="csX15" fmla="*/ 1032080 w 1185685"/>
                <a:gd name="csY15" fmla="*/ 2039413 h 2578924"/>
                <a:gd name="csX16" fmla="*/ 928646 w 1185685"/>
                <a:gd name="csY16" fmla="*/ 2087008 h 2578924"/>
                <a:gd name="csX17" fmla="*/ 728093 w 1185685"/>
                <a:gd name="csY17" fmla="*/ 2297504 h 2578924"/>
                <a:gd name="csX18" fmla="*/ 547626 w 1185685"/>
                <a:gd name="csY18" fmla="*/ 2546988 h 2578924"/>
                <a:gd name="csX19" fmla="*/ 240223 w 1185685"/>
                <a:gd name="csY19" fmla="*/ 2534648 h 2578924"/>
                <a:gd name="csX20" fmla="*/ 53544 w 1185685"/>
                <a:gd name="csY20" fmla="*/ 2268159 h 2578924"/>
                <a:gd name="csX21" fmla="*/ 20205 w 1185685"/>
                <a:gd name="csY21" fmla="*/ 1937069 h 2578924"/>
                <a:gd name="csX22" fmla="*/ 1050 w 1185685"/>
                <a:gd name="csY22" fmla="*/ 405013 h 2578924"/>
                <a:gd name="csX23" fmla="*/ 12543 w 1185685"/>
                <a:gd name="csY23" fmla="*/ 255903 h 25789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1185685" h="2578924">
                  <a:moveTo>
                    <a:pt x="12336" y="255800"/>
                  </a:moveTo>
                  <a:cubicBezTo>
                    <a:pt x="15338" y="247401"/>
                    <a:pt x="18859" y="239105"/>
                    <a:pt x="23000" y="231017"/>
                  </a:cubicBezTo>
                  <a:cubicBezTo>
                    <a:pt x="72905" y="135102"/>
                    <a:pt x="169299" y="70605"/>
                    <a:pt x="270663" y="39186"/>
                  </a:cubicBezTo>
                  <a:cubicBezTo>
                    <a:pt x="387246" y="2998"/>
                    <a:pt x="505901" y="-22407"/>
                    <a:pt x="623313" y="29232"/>
                  </a:cubicBezTo>
                  <a:cubicBezTo>
                    <a:pt x="705211" y="65213"/>
                    <a:pt x="772925" y="131680"/>
                    <a:pt x="811959" y="212145"/>
                  </a:cubicBezTo>
                  <a:cubicBezTo>
                    <a:pt x="849025" y="288567"/>
                    <a:pt x="863106" y="397547"/>
                    <a:pt x="800984" y="465466"/>
                  </a:cubicBezTo>
                  <a:cubicBezTo>
                    <a:pt x="839603" y="477909"/>
                    <a:pt x="849025" y="525815"/>
                    <a:pt x="834944" y="563870"/>
                  </a:cubicBezTo>
                  <a:cubicBezTo>
                    <a:pt x="944280" y="587823"/>
                    <a:pt x="1015825" y="719201"/>
                    <a:pt x="976998" y="824242"/>
                  </a:cubicBezTo>
                  <a:cubicBezTo>
                    <a:pt x="1056619" y="878058"/>
                    <a:pt x="1081468" y="998756"/>
                    <a:pt x="1029492" y="1079740"/>
                  </a:cubicBezTo>
                  <a:cubicBezTo>
                    <a:pt x="1106731" y="1100582"/>
                    <a:pt x="1138724" y="1213918"/>
                    <a:pt x="1083849" y="1272193"/>
                  </a:cubicBezTo>
                  <a:cubicBezTo>
                    <a:pt x="1132098" y="1286606"/>
                    <a:pt x="1171132" y="1328394"/>
                    <a:pt x="1182314" y="1377648"/>
                  </a:cubicBezTo>
                  <a:cubicBezTo>
                    <a:pt x="1193496" y="1426798"/>
                    <a:pt x="1176309" y="1481444"/>
                    <a:pt x="1139035" y="1515352"/>
                  </a:cubicBezTo>
                  <a:cubicBezTo>
                    <a:pt x="1174963" y="1534638"/>
                    <a:pt x="1156843" y="1602453"/>
                    <a:pt x="1116049" y="1601209"/>
                  </a:cubicBezTo>
                  <a:cubicBezTo>
                    <a:pt x="1161192" y="1649841"/>
                    <a:pt x="1178690" y="1722529"/>
                    <a:pt x="1160674" y="1786404"/>
                  </a:cubicBezTo>
                  <a:cubicBezTo>
                    <a:pt x="1142659" y="1850278"/>
                    <a:pt x="1089647" y="1902954"/>
                    <a:pt x="1025764" y="1920582"/>
                  </a:cubicBezTo>
                  <a:cubicBezTo>
                    <a:pt x="1059414" y="1911249"/>
                    <a:pt x="1038292" y="2028007"/>
                    <a:pt x="1032080" y="2039413"/>
                  </a:cubicBezTo>
                  <a:cubicBezTo>
                    <a:pt x="1011890" y="2076328"/>
                    <a:pt x="972132" y="2102873"/>
                    <a:pt x="928646" y="2087008"/>
                  </a:cubicBezTo>
                  <a:cubicBezTo>
                    <a:pt x="939103" y="2196507"/>
                    <a:pt x="837740" y="2302896"/>
                    <a:pt x="728093" y="2297504"/>
                  </a:cubicBezTo>
                  <a:cubicBezTo>
                    <a:pt x="713701" y="2403477"/>
                    <a:pt x="643710" y="2500326"/>
                    <a:pt x="547626" y="2546988"/>
                  </a:cubicBezTo>
                  <a:cubicBezTo>
                    <a:pt x="451543" y="2593649"/>
                    <a:pt x="332268" y="2588879"/>
                    <a:pt x="240223" y="2534648"/>
                  </a:cubicBezTo>
                  <a:cubicBezTo>
                    <a:pt x="144450" y="2478240"/>
                    <a:pt x="83259" y="2375273"/>
                    <a:pt x="53544" y="2268159"/>
                  </a:cubicBezTo>
                  <a:cubicBezTo>
                    <a:pt x="23828" y="2161045"/>
                    <a:pt x="21965" y="2048331"/>
                    <a:pt x="20205" y="1937069"/>
                  </a:cubicBezTo>
                  <a:cubicBezTo>
                    <a:pt x="12439" y="1426384"/>
                    <a:pt x="8712" y="915698"/>
                    <a:pt x="1050" y="405013"/>
                  </a:cubicBezTo>
                  <a:cubicBezTo>
                    <a:pt x="325" y="354826"/>
                    <a:pt x="-4023" y="302669"/>
                    <a:pt x="12543" y="255903"/>
                  </a:cubicBezTo>
                  <a:close/>
                </a:path>
              </a:pathLst>
            </a:custGeom>
            <a:gradFill>
              <a:gsLst>
                <a:gs pos="0">
                  <a:srgbClr val="F1ECDE"/>
                </a:gs>
                <a:gs pos="100000">
                  <a:srgbClr val="F1ECDE"/>
                </a:gs>
              </a:gsLst>
              <a:lin ang="5400000" scaled="1"/>
            </a:gradFill>
            <a:ln w="10349" cap="flat">
              <a:solidFill>
                <a:srgbClr val="343434"/>
              </a:solidFill>
              <a:prstDash val="solid"/>
              <a:miter/>
            </a:ln>
            <a:effectLst>
              <a:innerShdw blurRad="101600">
                <a:prstClr val="black">
                  <a:alpha val="80000"/>
                </a:prstClr>
              </a:innerShdw>
            </a:effec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98" name="Freeform 1097">
              <a:extLst>
                <a:ext uri="{FF2B5EF4-FFF2-40B4-BE49-F238E27FC236}">
                  <a16:creationId xmlns:a16="http://schemas.microsoft.com/office/drawing/2014/main" id="{55CEC79F-2D69-18D1-E79E-DA902918FEB7}"/>
                </a:ext>
              </a:extLst>
            </p:cNvPr>
            <p:cNvSpPr/>
            <p:nvPr/>
          </p:nvSpPr>
          <p:spPr>
            <a:xfrm>
              <a:off x="9528071" y="3131063"/>
              <a:ext cx="118654" cy="81502"/>
            </a:xfrm>
            <a:custGeom>
              <a:avLst/>
              <a:gdLst>
                <a:gd name="csX0" fmla="*/ 118654 w 118654"/>
                <a:gd name="csY0" fmla="*/ 0 h 81502"/>
                <a:gd name="csX1" fmla="*/ 0 w 118654"/>
                <a:gd name="csY1" fmla="*/ 81502 h 815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18654" h="81502">
                  <a:moveTo>
                    <a:pt x="118654" y="0"/>
                  </a:moveTo>
                  <a:cubicBezTo>
                    <a:pt x="118654" y="0"/>
                    <a:pt x="81484" y="66467"/>
                    <a:pt x="0" y="81502"/>
                  </a:cubicBezTo>
                </a:path>
              </a:pathLst>
            </a:custGeom>
            <a:noFill/>
            <a:ln w="5174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99" name="Freeform 1098">
              <a:extLst>
                <a:ext uri="{FF2B5EF4-FFF2-40B4-BE49-F238E27FC236}">
                  <a16:creationId xmlns:a16="http://schemas.microsoft.com/office/drawing/2014/main" id="{9E2B8E2C-A6DE-B43C-D15D-AA6F39B11B30}"/>
                </a:ext>
              </a:extLst>
            </p:cNvPr>
            <p:cNvSpPr/>
            <p:nvPr/>
          </p:nvSpPr>
          <p:spPr>
            <a:xfrm>
              <a:off x="9679443" y="3761297"/>
              <a:ext cx="192891" cy="55069"/>
            </a:xfrm>
            <a:custGeom>
              <a:avLst/>
              <a:gdLst>
                <a:gd name="csX0" fmla="*/ 192891 w 192891"/>
                <a:gd name="csY0" fmla="*/ 14111 h 55069"/>
                <a:gd name="csX1" fmla="*/ 0 w 192891"/>
                <a:gd name="csY1" fmla="*/ 55069 h 5506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92891" h="55069">
                  <a:moveTo>
                    <a:pt x="192891" y="14111"/>
                  </a:moveTo>
                  <a:cubicBezTo>
                    <a:pt x="192891" y="14111"/>
                    <a:pt x="102917" y="-36906"/>
                    <a:pt x="0" y="55069"/>
                  </a:cubicBezTo>
                </a:path>
              </a:pathLst>
            </a:custGeom>
            <a:noFill/>
            <a:ln w="9525" cap="rnd">
              <a:solidFill>
                <a:srgbClr val="343434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00" name="Freeform 1099">
              <a:extLst>
                <a:ext uri="{FF2B5EF4-FFF2-40B4-BE49-F238E27FC236}">
                  <a16:creationId xmlns:a16="http://schemas.microsoft.com/office/drawing/2014/main" id="{56A57F68-B0F5-2335-382E-C116CE9CAF51}"/>
                </a:ext>
              </a:extLst>
            </p:cNvPr>
            <p:cNvSpPr/>
            <p:nvPr/>
          </p:nvSpPr>
          <p:spPr>
            <a:xfrm>
              <a:off x="9752645" y="4603391"/>
              <a:ext cx="121656" cy="19290"/>
            </a:xfrm>
            <a:custGeom>
              <a:avLst/>
              <a:gdLst>
                <a:gd name="csX0" fmla="*/ 121657 w 121656"/>
                <a:gd name="csY0" fmla="*/ 0 h 19290"/>
                <a:gd name="csX1" fmla="*/ 0 w 121656"/>
                <a:gd name="csY1" fmla="*/ 18250 h 192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21656" h="19290">
                  <a:moveTo>
                    <a:pt x="121657" y="0"/>
                  </a:moveTo>
                  <a:cubicBezTo>
                    <a:pt x="121657" y="0"/>
                    <a:pt x="62433" y="24575"/>
                    <a:pt x="0" y="18250"/>
                  </a:cubicBezTo>
                </a:path>
              </a:pathLst>
            </a:custGeom>
            <a:noFill/>
            <a:ln w="9525" cap="rnd">
              <a:solidFill>
                <a:srgbClr val="343434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01" name="Freeform 1100">
              <a:extLst>
                <a:ext uri="{FF2B5EF4-FFF2-40B4-BE49-F238E27FC236}">
                  <a16:creationId xmlns:a16="http://schemas.microsoft.com/office/drawing/2014/main" id="{EBD85DAE-00F1-2316-7A0D-A5C7D404117A}"/>
                </a:ext>
              </a:extLst>
            </p:cNvPr>
            <p:cNvSpPr/>
            <p:nvPr/>
          </p:nvSpPr>
          <p:spPr>
            <a:xfrm>
              <a:off x="9518856" y="4818761"/>
              <a:ext cx="37783" cy="178558"/>
            </a:xfrm>
            <a:custGeom>
              <a:avLst/>
              <a:gdLst>
                <a:gd name="csX0" fmla="*/ 35203 w 37783"/>
                <a:gd name="csY0" fmla="*/ 178558 h 178558"/>
                <a:gd name="csX1" fmla="*/ 0 w 37783"/>
                <a:gd name="csY1" fmla="*/ 0 h 1785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37783" h="178558">
                  <a:moveTo>
                    <a:pt x="35203" y="178558"/>
                  </a:moveTo>
                  <a:cubicBezTo>
                    <a:pt x="35203" y="178558"/>
                    <a:pt x="51976" y="56823"/>
                    <a:pt x="0" y="0"/>
                  </a:cubicBezTo>
                </a:path>
              </a:pathLst>
            </a:custGeom>
            <a:noFill/>
            <a:ln w="9525" cap="rnd">
              <a:solidFill>
                <a:srgbClr val="343434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02" name="Freeform 1101">
              <a:extLst>
                <a:ext uri="{FF2B5EF4-FFF2-40B4-BE49-F238E27FC236}">
                  <a16:creationId xmlns:a16="http://schemas.microsoft.com/office/drawing/2014/main" id="{728FF11C-05DF-DCCF-1E29-11456A1A174C}"/>
                </a:ext>
              </a:extLst>
            </p:cNvPr>
            <p:cNvSpPr/>
            <p:nvPr/>
          </p:nvSpPr>
          <p:spPr>
            <a:xfrm>
              <a:off x="8863200" y="4695376"/>
              <a:ext cx="363788" cy="511090"/>
            </a:xfrm>
            <a:custGeom>
              <a:avLst/>
              <a:gdLst>
                <a:gd name="csX0" fmla="*/ 9571 w 363788"/>
                <a:gd name="csY0" fmla="*/ 36076 h 511090"/>
                <a:gd name="csX1" fmla="*/ 117457 w 363788"/>
                <a:gd name="csY1" fmla="*/ 12642 h 511090"/>
                <a:gd name="csX2" fmla="*/ 184964 w 363788"/>
                <a:gd name="csY2" fmla="*/ 231951 h 511090"/>
                <a:gd name="csX3" fmla="*/ 357147 w 363788"/>
                <a:gd name="csY3" fmla="*/ 451261 h 511090"/>
                <a:gd name="csX4" fmla="*/ 196146 w 363788"/>
                <a:gd name="csY4" fmla="*/ 505284 h 511090"/>
                <a:gd name="csX5" fmla="*/ 27276 w 363788"/>
                <a:gd name="csY5" fmla="*/ 275502 h 511090"/>
                <a:gd name="csX6" fmla="*/ 9674 w 363788"/>
                <a:gd name="csY6" fmla="*/ 36076 h 5110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363788" h="511090">
                  <a:moveTo>
                    <a:pt x="9571" y="36076"/>
                  </a:moveTo>
                  <a:cubicBezTo>
                    <a:pt x="9571" y="36076"/>
                    <a:pt x="87120" y="-25932"/>
                    <a:pt x="117457" y="12642"/>
                  </a:cubicBezTo>
                  <a:cubicBezTo>
                    <a:pt x="147794" y="51215"/>
                    <a:pt x="122945" y="161544"/>
                    <a:pt x="184964" y="231951"/>
                  </a:cubicBezTo>
                  <a:cubicBezTo>
                    <a:pt x="246983" y="302255"/>
                    <a:pt x="397009" y="400244"/>
                    <a:pt x="357147" y="451261"/>
                  </a:cubicBezTo>
                  <a:cubicBezTo>
                    <a:pt x="317182" y="502277"/>
                    <a:pt x="216232" y="521979"/>
                    <a:pt x="196146" y="505284"/>
                  </a:cubicBezTo>
                  <a:cubicBezTo>
                    <a:pt x="196146" y="505284"/>
                    <a:pt x="56887" y="379713"/>
                    <a:pt x="27276" y="275502"/>
                  </a:cubicBezTo>
                  <a:cubicBezTo>
                    <a:pt x="27276" y="275502"/>
                    <a:pt x="-19731" y="156048"/>
                    <a:pt x="9674" y="36076"/>
                  </a:cubicBezTo>
                  <a:close/>
                </a:path>
              </a:pathLst>
            </a:custGeom>
            <a:solidFill>
              <a:srgbClr val="E3D8BB"/>
            </a:solidFill>
            <a:ln w="1034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06" name="Freeform 1105">
              <a:extLst>
                <a:ext uri="{FF2B5EF4-FFF2-40B4-BE49-F238E27FC236}">
                  <a16:creationId xmlns:a16="http://schemas.microsoft.com/office/drawing/2014/main" id="{536AE623-4F83-F995-8B5A-FA557984E351}"/>
                </a:ext>
              </a:extLst>
            </p:cNvPr>
            <p:cNvSpPr/>
            <p:nvPr/>
          </p:nvSpPr>
          <p:spPr>
            <a:xfrm>
              <a:off x="9112781" y="2073918"/>
              <a:ext cx="651770" cy="691006"/>
            </a:xfrm>
            <a:custGeom>
              <a:avLst/>
              <a:gdLst>
                <a:gd name="csX0" fmla="*/ 177878 w 651770"/>
                <a:gd name="csY0" fmla="*/ 691006 h 691006"/>
                <a:gd name="csX1" fmla="*/ 651771 w 651770"/>
                <a:gd name="csY1" fmla="*/ 117795 h 691006"/>
                <a:gd name="csX2" fmla="*/ 0 w 651770"/>
                <a:gd name="csY2" fmla="*/ 0 h 691006"/>
                <a:gd name="csX3" fmla="*/ 177878 w 651770"/>
                <a:gd name="csY3" fmla="*/ 691006 h 69100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51770" h="691006">
                  <a:moveTo>
                    <a:pt x="177878" y="691006"/>
                  </a:moveTo>
                  <a:lnTo>
                    <a:pt x="651771" y="117795"/>
                  </a:lnTo>
                  <a:cubicBezTo>
                    <a:pt x="651771" y="117795"/>
                    <a:pt x="361140" y="13998"/>
                    <a:pt x="0" y="0"/>
                  </a:cubicBezTo>
                  <a:lnTo>
                    <a:pt x="177878" y="691006"/>
                  </a:lnTo>
                  <a:close/>
                </a:path>
              </a:pathLst>
            </a:custGeom>
            <a:solidFill>
              <a:schemeClr val="accent3">
                <a:alpha val="80000"/>
              </a:schemeClr>
            </a:solidFill>
            <a:ln w="1034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07" name="Freeform 1106">
              <a:extLst>
                <a:ext uri="{FF2B5EF4-FFF2-40B4-BE49-F238E27FC236}">
                  <a16:creationId xmlns:a16="http://schemas.microsoft.com/office/drawing/2014/main" id="{0A785768-A176-F1FE-81A5-ACB9AF9A7781}"/>
                </a:ext>
              </a:extLst>
            </p:cNvPr>
            <p:cNvSpPr/>
            <p:nvPr/>
          </p:nvSpPr>
          <p:spPr>
            <a:xfrm>
              <a:off x="7990748" y="2755473"/>
              <a:ext cx="1655476" cy="1548348"/>
            </a:xfrm>
            <a:custGeom>
              <a:avLst/>
              <a:gdLst>
                <a:gd name="csX0" fmla="*/ 1238927 w 1655476"/>
                <a:gd name="csY0" fmla="*/ 510494 h 1548348"/>
                <a:gd name="csX1" fmla="*/ 1239238 w 1655476"/>
                <a:gd name="csY1" fmla="*/ 510079 h 1548348"/>
                <a:gd name="csX2" fmla="*/ 1121204 w 1655476"/>
                <a:gd name="csY2" fmla="*/ 186144 h 1548348"/>
                <a:gd name="csX3" fmla="*/ 1412146 w 1655476"/>
                <a:gd name="csY3" fmla="*/ 1572 h 1548348"/>
                <a:gd name="csX4" fmla="*/ 1654217 w 1655476"/>
                <a:gd name="csY4" fmla="*/ 246908 h 1548348"/>
                <a:gd name="csX5" fmla="*/ 1466503 w 1655476"/>
                <a:gd name="csY5" fmla="*/ 536002 h 1548348"/>
                <a:gd name="csX6" fmla="*/ 1328073 w 1655476"/>
                <a:gd name="csY6" fmla="*/ 576546 h 1548348"/>
                <a:gd name="csX7" fmla="*/ 1231265 w 1655476"/>
                <a:gd name="csY7" fmla="*/ 666966 h 1548348"/>
                <a:gd name="csX8" fmla="*/ 986191 w 1655476"/>
                <a:gd name="csY8" fmla="*/ 965911 h 1548348"/>
                <a:gd name="csX9" fmla="*/ 922930 w 1655476"/>
                <a:gd name="csY9" fmla="*/ 1085157 h 1548348"/>
                <a:gd name="csX10" fmla="*/ 962274 w 1655476"/>
                <a:gd name="csY10" fmla="*/ 1211558 h 1548348"/>
                <a:gd name="csX11" fmla="*/ 1066744 w 1655476"/>
                <a:gd name="csY11" fmla="*/ 1296275 h 1548348"/>
                <a:gd name="csX12" fmla="*/ 1126899 w 1655476"/>
                <a:gd name="csY12" fmla="*/ 1280099 h 1548348"/>
                <a:gd name="csX13" fmla="*/ 1199997 w 1655476"/>
                <a:gd name="csY13" fmla="*/ 1386384 h 1548348"/>
                <a:gd name="csX14" fmla="*/ 1181878 w 1655476"/>
                <a:gd name="csY14" fmla="*/ 1498994 h 1548348"/>
                <a:gd name="csX15" fmla="*/ 1085691 w 1655476"/>
                <a:gd name="csY15" fmla="*/ 1545655 h 1548348"/>
                <a:gd name="csX16" fmla="*/ 1018288 w 1655476"/>
                <a:gd name="csY16" fmla="*/ 1479811 h 1548348"/>
                <a:gd name="csX17" fmla="*/ 827468 w 1655476"/>
                <a:gd name="csY17" fmla="*/ 1173192 h 1548348"/>
                <a:gd name="csX18" fmla="*/ 608796 w 1655476"/>
                <a:gd name="csY18" fmla="*/ 1476285 h 1548348"/>
                <a:gd name="csX19" fmla="*/ 541703 w 1655476"/>
                <a:gd name="csY19" fmla="*/ 1535494 h 1548348"/>
                <a:gd name="csX20" fmla="*/ 434127 w 1655476"/>
                <a:gd name="csY20" fmla="*/ 1372800 h 1548348"/>
                <a:gd name="csX21" fmla="*/ 484964 w 1655476"/>
                <a:gd name="csY21" fmla="*/ 1267345 h 1548348"/>
                <a:gd name="csX22" fmla="*/ 594093 w 1655476"/>
                <a:gd name="csY22" fmla="*/ 1285388 h 1548348"/>
                <a:gd name="csX23" fmla="*/ 711816 w 1655476"/>
                <a:gd name="csY23" fmla="*/ 1049591 h 1548348"/>
                <a:gd name="csX24" fmla="*/ 650314 w 1655476"/>
                <a:gd name="csY24" fmla="*/ 945069 h 1548348"/>
                <a:gd name="csX25" fmla="*/ 418597 w 1655476"/>
                <a:gd name="csY25" fmla="*/ 667484 h 1548348"/>
                <a:gd name="csX26" fmla="*/ 315680 w 1655476"/>
                <a:gd name="csY26" fmla="*/ 574887 h 1548348"/>
                <a:gd name="csX27" fmla="*/ 183773 w 1655476"/>
                <a:gd name="csY27" fmla="*/ 534447 h 1548348"/>
                <a:gd name="csX28" fmla="*/ 1857 w 1655476"/>
                <a:gd name="csY28" fmla="*/ 241412 h 1548348"/>
                <a:gd name="csX29" fmla="*/ 251590 w 1655476"/>
                <a:gd name="csY29" fmla="*/ 5719 h 1548348"/>
                <a:gd name="csX30" fmla="*/ 536008 w 1655476"/>
                <a:gd name="csY30" fmla="*/ 192366 h 1548348"/>
                <a:gd name="csX31" fmla="*/ 410417 w 1655476"/>
                <a:gd name="csY31" fmla="*/ 513708 h 1548348"/>
                <a:gd name="csX32" fmla="*/ 819185 w 1655476"/>
                <a:gd name="csY32" fmla="*/ 993701 h 1548348"/>
                <a:gd name="csX33" fmla="*/ 1239031 w 1655476"/>
                <a:gd name="csY33" fmla="*/ 510805 h 15483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</a:cxnLst>
              <a:rect l="l" t="t" r="r" b="b"/>
              <a:pathLst>
                <a:path w="1655476" h="1548348">
                  <a:moveTo>
                    <a:pt x="1238927" y="510494"/>
                  </a:moveTo>
                  <a:lnTo>
                    <a:pt x="1239238" y="510079"/>
                  </a:lnTo>
                  <a:cubicBezTo>
                    <a:pt x="1133008" y="445894"/>
                    <a:pt x="1081239" y="303731"/>
                    <a:pt x="1121204" y="186144"/>
                  </a:cubicBezTo>
                  <a:cubicBezTo>
                    <a:pt x="1161170" y="68557"/>
                    <a:pt x="1288832" y="-12427"/>
                    <a:pt x="1412146" y="1572"/>
                  </a:cubicBezTo>
                  <a:cubicBezTo>
                    <a:pt x="1535459" y="15674"/>
                    <a:pt x="1641586" y="123306"/>
                    <a:pt x="1654217" y="246908"/>
                  </a:cubicBezTo>
                  <a:cubicBezTo>
                    <a:pt x="1666745" y="370509"/>
                    <a:pt x="1584433" y="497325"/>
                    <a:pt x="1466503" y="536002"/>
                  </a:cubicBezTo>
                  <a:cubicBezTo>
                    <a:pt x="1420739" y="551038"/>
                    <a:pt x="1370731" y="554045"/>
                    <a:pt x="1328073" y="576546"/>
                  </a:cubicBezTo>
                  <a:cubicBezTo>
                    <a:pt x="1288729" y="597285"/>
                    <a:pt x="1259531" y="632540"/>
                    <a:pt x="1231265" y="666966"/>
                  </a:cubicBezTo>
                  <a:cubicBezTo>
                    <a:pt x="1149574" y="766614"/>
                    <a:pt x="1067883" y="866263"/>
                    <a:pt x="986191" y="965911"/>
                  </a:cubicBezTo>
                  <a:cubicBezTo>
                    <a:pt x="957201" y="1001270"/>
                    <a:pt x="926967" y="1039533"/>
                    <a:pt x="922930" y="1085157"/>
                  </a:cubicBezTo>
                  <a:cubicBezTo>
                    <a:pt x="918892" y="1129745"/>
                    <a:pt x="940945" y="1172155"/>
                    <a:pt x="962274" y="1211558"/>
                  </a:cubicBezTo>
                  <a:cubicBezTo>
                    <a:pt x="985052" y="1253658"/>
                    <a:pt x="1019323" y="1302082"/>
                    <a:pt x="1066744" y="1296275"/>
                  </a:cubicBezTo>
                  <a:cubicBezTo>
                    <a:pt x="1087451" y="1293787"/>
                    <a:pt x="1106088" y="1280618"/>
                    <a:pt x="1126899" y="1280099"/>
                  </a:cubicBezTo>
                  <a:cubicBezTo>
                    <a:pt x="1174526" y="1278959"/>
                    <a:pt x="1196994" y="1338789"/>
                    <a:pt x="1199997" y="1386384"/>
                  </a:cubicBezTo>
                  <a:cubicBezTo>
                    <a:pt x="1202378" y="1424854"/>
                    <a:pt x="1200721" y="1465398"/>
                    <a:pt x="1181878" y="1498994"/>
                  </a:cubicBezTo>
                  <a:cubicBezTo>
                    <a:pt x="1163034" y="1532590"/>
                    <a:pt x="1122551" y="1556647"/>
                    <a:pt x="1085691" y="1545655"/>
                  </a:cubicBezTo>
                  <a:cubicBezTo>
                    <a:pt x="1054837" y="1536427"/>
                    <a:pt x="1035268" y="1507082"/>
                    <a:pt x="1018288" y="1479811"/>
                  </a:cubicBezTo>
                  <a:cubicBezTo>
                    <a:pt x="954716" y="1377570"/>
                    <a:pt x="891040" y="1275329"/>
                    <a:pt x="827468" y="1173192"/>
                  </a:cubicBezTo>
                  <a:cubicBezTo>
                    <a:pt x="754577" y="1274189"/>
                    <a:pt x="681686" y="1375289"/>
                    <a:pt x="608796" y="1476285"/>
                  </a:cubicBezTo>
                  <a:cubicBezTo>
                    <a:pt x="590987" y="1500964"/>
                    <a:pt x="571004" y="1527198"/>
                    <a:pt x="541703" y="1535494"/>
                  </a:cubicBezTo>
                  <a:cubicBezTo>
                    <a:pt x="473472" y="1554677"/>
                    <a:pt x="435370" y="1420395"/>
                    <a:pt x="434127" y="1372800"/>
                  </a:cubicBezTo>
                  <a:cubicBezTo>
                    <a:pt x="433092" y="1331945"/>
                    <a:pt x="450383" y="1289017"/>
                    <a:pt x="484964" y="1267345"/>
                  </a:cubicBezTo>
                  <a:cubicBezTo>
                    <a:pt x="519546" y="1245673"/>
                    <a:pt x="571315" y="1251584"/>
                    <a:pt x="594093" y="1285388"/>
                  </a:cubicBezTo>
                  <a:cubicBezTo>
                    <a:pt x="660358" y="1221409"/>
                    <a:pt x="732420" y="1139389"/>
                    <a:pt x="711816" y="1049591"/>
                  </a:cubicBezTo>
                  <a:cubicBezTo>
                    <a:pt x="702704" y="1009773"/>
                    <a:pt x="676095" y="976591"/>
                    <a:pt x="650314" y="945069"/>
                  </a:cubicBezTo>
                  <a:cubicBezTo>
                    <a:pt x="574007" y="851746"/>
                    <a:pt x="496768" y="759252"/>
                    <a:pt x="418597" y="667484"/>
                  </a:cubicBezTo>
                  <a:cubicBezTo>
                    <a:pt x="388467" y="632125"/>
                    <a:pt x="357095" y="595937"/>
                    <a:pt x="315680" y="574887"/>
                  </a:cubicBezTo>
                  <a:cubicBezTo>
                    <a:pt x="274575" y="553941"/>
                    <a:pt x="227259" y="549690"/>
                    <a:pt x="183773" y="534447"/>
                  </a:cubicBezTo>
                  <a:cubicBezTo>
                    <a:pt x="66568" y="493488"/>
                    <a:pt x="-13363" y="364806"/>
                    <a:pt x="1857" y="241412"/>
                  </a:cubicBezTo>
                  <a:cubicBezTo>
                    <a:pt x="16973" y="118018"/>
                    <a:pt x="127966" y="17022"/>
                    <a:pt x="251590" y="5719"/>
                  </a:cubicBezTo>
                  <a:cubicBezTo>
                    <a:pt x="375214" y="-5583"/>
                    <a:pt x="498735" y="73741"/>
                    <a:pt x="536008" y="192366"/>
                  </a:cubicBezTo>
                  <a:cubicBezTo>
                    <a:pt x="573282" y="310990"/>
                    <a:pt x="518200" y="452011"/>
                    <a:pt x="410417" y="513708"/>
                  </a:cubicBezTo>
                  <a:cubicBezTo>
                    <a:pt x="546673" y="673706"/>
                    <a:pt x="682929" y="833703"/>
                    <a:pt x="819185" y="993701"/>
                  </a:cubicBezTo>
                  <a:cubicBezTo>
                    <a:pt x="959168" y="832770"/>
                    <a:pt x="1099047" y="671736"/>
                    <a:pt x="1239031" y="510805"/>
                  </a:cubicBezTo>
                  <a:close/>
                </a:path>
              </a:pathLst>
            </a:custGeom>
            <a:solidFill>
              <a:srgbClr val="FFFFFF"/>
            </a:solidFill>
            <a:ln w="5174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08" name="Freeform 1107">
              <a:extLst>
                <a:ext uri="{FF2B5EF4-FFF2-40B4-BE49-F238E27FC236}">
                  <a16:creationId xmlns:a16="http://schemas.microsoft.com/office/drawing/2014/main" id="{8D6BDB1D-3172-D29B-07C2-59E33D332F72}"/>
                </a:ext>
              </a:extLst>
            </p:cNvPr>
            <p:cNvSpPr/>
            <p:nvPr/>
          </p:nvSpPr>
          <p:spPr>
            <a:xfrm>
              <a:off x="9126967" y="2855345"/>
              <a:ext cx="163691" cy="396105"/>
            </a:xfrm>
            <a:custGeom>
              <a:avLst/>
              <a:gdLst>
                <a:gd name="csX0" fmla="*/ 68747 w 163691"/>
                <a:gd name="csY0" fmla="*/ 0 h 396105"/>
                <a:gd name="csX1" fmla="*/ 1344 w 163691"/>
                <a:gd name="csY1" fmla="*/ 193905 h 396105"/>
                <a:gd name="csX2" fmla="*/ 163691 w 163691"/>
                <a:gd name="csY2" fmla="*/ 396105 h 3961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63691" h="396105">
                  <a:moveTo>
                    <a:pt x="68747" y="0"/>
                  </a:moveTo>
                  <a:cubicBezTo>
                    <a:pt x="20705" y="48943"/>
                    <a:pt x="-6525" y="118313"/>
                    <a:pt x="1344" y="193905"/>
                  </a:cubicBezTo>
                  <a:cubicBezTo>
                    <a:pt x="11077" y="287954"/>
                    <a:pt x="76512" y="366864"/>
                    <a:pt x="163691" y="396105"/>
                  </a:cubicBezTo>
                </a:path>
              </a:pathLst>
            </a:custGeom>
            <a:noFill/>
            <a:ln w="15523" cap="rnd">
              <a:solidFill>
                <a:schemeClr val="accent3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09" name="Freeform 1108">
              <a:extLst>
                <a:ext uri="{FF2B5EF4-FFF2-40B4-BE49-F238E27FC236}">
                  <a16:creationId xmlns:a16="http://schemas.microsoft.com/office/drawing/2014/main" id="{B3C1EEFF-8E54-83D5-9860-B56FF88A7291}"/>
                </a:ext>
              </a:extLst>
            </p:cNvPr>
            <p:cNvSpPr/>
            <p:nvPr/>
          </p:nvSpPr>
          <p:spPr>
            <a:xfrm>
              <a:off x="8326100" y="2845183"/>
              <a:ext cx="173322" cy="408962"/>
            </a:xfrm>
            <a:custGeom>
              <a:avLst/>
              <a:gdLst>
                <a:gd name="csX0" fmla="*/ 94219 w 173322"/>
                <a:gd name="csY0" fmla="*/ 0 h 408962"/>
                <a:gd name="csX1" fmla="*/ 173322 w 173322"/>
                <a:gd name="csY1" fmla="*/ 178247 h 408962"/>
                <a:gd name="csX2" fmla="*/ 0 w 173322"/>
                <a:gd name="csY2" fmla="*/ 408963 h 4089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73322" h="408962">
                  <a:moveTo>
                    <a:pt x="94219" y="0"/>
                  </a:moveTo>
                  <a:cubicBezTo>
                    <a:pt x="142779" y="43966"/>
                    <a:pt x="173322" y="107529"/>
                    <a:pt x="173322" y="178247"/>
                  </a:cubicBezTo>
                  <a:cubicBezTo>
                    <a:pt x="173322" y="287746"/>
                    <a:pt x="100121" y="380136"/>
                    <a:pt x="0" y="408963"/>
                  </a:cubicBezTo>
                </a:path>
              </a:pathLst>
            </a:custGeom>
            <a:noFill/>
            <a:ln w="15523" cap="flat">
              <a:solidFill>
                <a:srgbClr val="BA9D5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10" name="Oval 1109">
              <a:extLst>
                <a:ext uri="{FF2B5EF4-FFF2-40B4-BE49-F238E27FC236}">
                  <a16:creationId xmlns:a16="http://schemas.microsoft.com/office/drawing/2014/main" id="{86DAA1D9-50CC-46CF-CB86-067D9D9212A1}"/>
                </a:ext>
              </a:extLst>
            </p:cNvPr>
            <p:cNvSpPr/>
            <p:nvPr/>
          </p:nvSpPr>
          <p:spPr>
            <a:xfrm>
              <a:off x="9050969" y="4167676"/>
              <a:ext cx="108507" cy="108669"/>
            </a:xfrm>
            <a:prstGeom prst="ellipse">
              <a:avLst/>
            </a:prstGeom>
            <a:solidFill>
              <a:srgbClr val="BA9D54"/>
            </a:solidFill>
            <a:ln w="1034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11" name="Oval 1110">
              <a:extLst>
                <a:ext uri="{FF2B5EF4-FFF2-40B4-BE49-F238E27FC236}">
                  <a16:creationId xmlns:a16="http://schemas.microsoft.com/office/drawing/2014/main" id="{46DC5B93-4DAF-3148-A4A9-99466F568282}"/>
                </a:ext>
              </a:extLst>
            </p:cNvPr>
            <p:cNvSpPr/>
            <p:nvPr/>
          </p:nvSpPr>
          <p:spPr>
            <a:xfrm>
              <a:off x="8476748" y="4161040"/>
              <a:ext cx="102502" cy="102655"/>
            </a:xfrm>
            <a:prstGeom prst="ellipse">
              <a:avLst/>
            </a:prstGeom>
            <a:solidFill>
              <a:schemeClr val="accent3"/>
            </a:solidFill>
            <a:ln w="1034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12" name="Oval 1111">
              <a:extLst>
                <a:ext uri="{FF2B5EF4-FFF2-40B4-BE49-F238E27FC236}">
                  <a16:creationId xmlns:a16="http://schemas.microsoft.com/office/drawing/2014/main" id="{E388BA2D-66BD-F955-4FD1-E4701A1B2EF7}"/>
                </a:ext>
              </a:extLst>
            </p:cNvPr>
            <p:cNvSpPr/>
            <p:nvPr/>
          </p:nvSpPr>
          <p:spPr>
            <a:xfrm>
              <a:off x="8481303" y="4059940"/>
              <a:ext cx="93391" cy="93530"/>
            </a:xfrm>
            <a:prstGeom prst="ellipse">
              <a:avLst/>
            </a:prstGeom>
            <a:solidFill>
              <a:schemeClr val="accent3"/>
            </a:solidFill>
            <a:ln w="1034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13" name="Oval 1112">
              <a:extLst>
                <a:ext uri="{FF2B5EF4-FFF2-40B4-BE49-F238E27FC236}">
                  <a16:creationId xmlns:a16="http://schemas.microsoft.com/office/drawing/2014/main" id="{D946B26F-9428-BB83-B107-2CB2C4942BB3}"/>
                </a:ext>
              </a:extLst>
            </p:cNvPr>
            <p:cNvSpPr/>
            <p:nvPr/>
          </p:nvSpPr>
          <p:spPr>
            <a:xfrm>
              <a:off x="9058527" y="4064606"/>
              <a:ext cx="93391" cy="93530"/>
            </a:xfrm>
            <a:prstGeom prst="ellipse">
              <a:avLst/>
            </a:prstGeom>
            <a:solidFill>
              <a:srgbClr val="D6C49A"/>
            </a:solidFill>
            <a:ln w="1034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14" name="Freeform 1113">
              <a:extLst>
                <a:ext uri="{FF2B5EF4-FFF2-40B4-BE49-F238E27FC236}">
                  <a16:creationId xmlns:a16="http://schemas.microsoft.com/office/drawing/2014/main" id="{EF5D79D1-250E-BB94-B521-9BE575DAC28D}"/>
                </a:ext>
              </a:extLst>
            </p:cNvPr>
            <p:cNvSpPr/>
            <p:nvPr/>
          </p:nvSpPr>
          <p:spPr>
            <a:xfrm>
              <a:off x="8657156" y="4132547"/>
              <a:ext cx="296464" cy="283103"/>
            </a:xfrm>
            <a:custGeom>
              <a:avLst/>
              <a:gdLst>
                <a:gd name="csX0" fmla="*/ 62181 w 296464"/>
                <a:gd name="csY0" fmla="*/ 237329 h 283103"/>
                <a:gd name="csX1" fmla="*/ 65391 w 296464"/>
                <a:gd name="csY1" fmla="*/ 207466 h 283103"/>
                <a:gd name="csX2" fmla="*/ 33398 w 296464"/>
                <a:gd name="csY2" fmla="*/ 143799 h 283103"/>
                <a:gd name="csX3" fmla="*/ 22215 w 296464"/>
                <a:gd name="csY3" fmla="*/ 28493 h 283103"/>
                <a:gd name="csX4" fmla="*/ 121094 w 296464"/>
                <a:gd name="csY4" fmla="*/ 41973 h 283103"/>
                <a:gd name="csX5" fmla="*/ 168825 w 296464"/>
                <a:gd name="csY5" fmla="*/ 46431 h 283103"/>
                <a:gd name="csX6" fmla="*/ 279507 w 296464"/>
                <a:gd name="csY6" fmla="*/ 20819 h 283103"/>
                <a:gd name="csX7" fmla="*/ 261905 w 296464"/>
                <a:gd name="csY7" fmla="*/ 136436 h 283103"/>
                <a:gd name="csX8" fmla="*/ 242440 w 296464"/>
                <a:gd name="csY8" fmla="*/ 184757 h 283103"/>
                <a:gd name="csX9" fmla="*/ 210137 w 296464"/>
                <a:gd name="csY9" fmla="*/ 278080 h 283103"/>
                <a:gd name="csX10" fmla="*/ 133311 w 296464"/>
                <a:gd name="csY10" fmla="*/ 261178 h 283103"/>
                <a:gd name="csX11" fmla="*/ 82785 w 296464"/>
                <a:gd name="csY11" fmla="*/ 279636 h 283103"/>
                <a:gd name="csX12" fmla="*/ 62285 w 296464"/>
                <a:gd name="csY12" fmla="*/ 237226 h 2831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296464" h="283103">
                  <a:moveTo>
                    <a:pt x="62181" y="237329"/>
                  </a:moveTo>
                  <a:cubicBezTo>
                    <a:pt x="61456" y="227271"/>
                    <a:pt x="63009" y="217213"/>
                    <a:pt x="65391" y="207466"/>
                  </a:cubicBezTo>
                  <a:cubicBezTo>
                    <a:pt x="68497" y="194815"/>
                    <a:pt x="69118" y="168581"/>
                    <a:pt x="33398" y="143799"/>
                  </a:cubicBezTo>
                  <a:cubicBezTo>
                    <a:pt x="-15990" y="109476"/>
                    <a:pt x="-2530" y="54416"/>
                    <a:pt x="22215" y="28493"/>
                  </a:cubicBezTo>
                  <a:cubicBezTo>
                    <a:pt x="46961" y="2569"/>
                    <a:pt x="84959" y="-20969"/>
                    <a:pt x="121094" y="41973"/>
                  </a:cubicBezTo>
                  <a:cubicBezTo>
                    <a:pt x="121094" y="41973"/>
                    <a:pt x="143562" y="72354"/>
                    <a:pt x="168825" y="46431"/>
                  </a:cubicBezTo>
                  <a:cubicBezTo>
                    <a:pt x="168825" y="46431"/>
                    <a:pt x="226185" y="-37974"/>
                    <a:pt x="279507" y="20819"/>
                  </a:cubicBezTo>
                  <a:cubicBezTo>
                    <a:pt x="279507" y="20819"/>
                    <a:pt x="327549" y="85731"/>
                    <a:pt x="261905" y="136436"/>
                  </a:cubicBezTo>
                  <a:cubicBezTo>
                    <a:pt x="261905" y="136436"/>
                    <a:pt x="233226" y="159352"/>
                    <a:pt x="242440" y="184757"/>
                  </a:cubicBezTo>
                  <a:cubicBezTo>
                    <a:pt x="255072" y="220013"/>
                    <a:pt x="257453" y="299130"/>
                    <a:pt x="210137" y="278080"/>
                  </a:cubicBezTo>
                  <a:cubicBezTo>
                    <a:pt x="210137" y="278080"/>
                    <a:pt x="162406" y="240855"/>
                    <a:pt x="133311" y="261178"/>
                  </a:cubicBezTo>
                  <a:cubicBezTo>
                    <a:pt x="133311" y="261178"/>
                    <a:pt x="109498" y="293530"/>
                    <a:pt x="82785" y="279636"/>
                  </a:cubicBezTo>
                  <a:cubicBezTo>
                    <a:pt x="67876" y="271859"/>
                    <a:pt x="63320" y="252676"/>
                    <a:pt x="62285" y="237226"/>
                  </a:cubicBezTo>
                  <a:close/>
                </a:path>
              </a:pathLst>
            </a:custGeom>
            <a:solidFill>
              <a:srgbClr val="E3D8BC"/>
            </a:solidFill>
            <a:ln w="5174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15" name="Freeform 1114">
              <a:extLst>
                <a:ext uri="{FF2B5EF4-FFF2-40B4-BE49-F238E27FC236}">
                  <a16:creationId xmlns:a16="http://schemas.microsoft.com/office/drawing/2014/main" id="{C0ED1C99-620E-3C4B-8150-13AC15F5D280}"/>
                </a:ext>
              </a:extLst>
            </p:cNvPr>
            <p:cNvSpPr/>
            <p:nvPr/>
          </p:nvSpPr>
          <p:spPr>
            <a:xfrm>
              <a:off x="8598715" y="4090114"/>
              <a:ext cx="152821" cy="284117"/>
            </a:xfrm>
            <a:custGeom>
              <a:avLst/>
              <a:gdLst>
                <a:gd name="csX0" fmla="*/ 0 w 152821"/>
                <a:gd name="csY0" fmla="*/ 0 h 284117"/>
                <a:gd name="csX1" fmla="*/ 152822 w 152821"/>
                <a:gd name="csY1" fmla="*/ 284117 h 28411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52821" h="284117">
                  <a:moveTo>
                    <a:pt x="0" y="0"/>
                  </a:moveTo>
                  <a:cubicBezTo>
                    <a:pt x="0" y="0"/>
                    <a:pt x="15634" y="256120"/>
                    <a:pt x="152822" y="284117"/>
                  </a:cubicBezTo>
                </a:path>
              </a:pathLst>
            </a:custGeom>
            <a:noFill/>
            <a:ln w="15523" cap="rnd">
              <a:solidFill>
                <a:schemeClr val="accent3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16" name="Freeform 1115">
              <a:extLst>
                <a:ext uri="{FF2B5EF4-FFF2-40B4-BE49-F238E27FC236}">
                  <a16:creationId xmlns:a16="http://schemas.microsoft.com/office/drawing/2014/main" id="{64157C8C-CF59-9779-4BAA-01F9330254DB}"/>
                </a:ext>
              </a:extLst>
            </p:cNvPr>
            <p:cNvSpPr/>
            <p:nvPr/>
          </p:nvSpPr>
          <p:spPr>
            <a:xfrm>
              <a:off x="8871952" y="4080885"/>
              <a:ext cx="124866" cy="300396"/>
            </a:xfrm>
            <a:custGeom>
              <a:avLst/>
              <a:gdLst>
                <a:gd name="csX0" fmla="*/ 124867 w 124866"/>
                <a:gd name="csY0" fmla="*/ 0 h 300396"/>
                <a:gd name="csX1" fmla="*/ 98775 w 124866"/>
                <a:gd name="csY1" fmla="*/ 174307 h 300396"/>
                <a:gd name="csX2" fmla="*/ 57464 w 124866"/>
                <a:gd name="csY2" fmla="*/ 245855 h 300396"/>
                <a:gd name="csX3" fmla="*/ 0 w 124866"/>
                <a:gd name="csY3" fmla="*/ 300397 h 3003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24866" h="300396">
                  <a:moveTo>
                    <a:pt x="124867" y="0"/>
                  </a:moveTo>
                  <a:cubicBezTo>
                    <a:pt x="117619" y="59934"/>
                    <a:pt x="118654" y="116654"/>
                    <a:pt x="98775" y="174307"/>
                  </a:cubicBezTo>
                  <a:cubicBezTo>
                    <a:pt x="89353" y="201578"/>
                    <a:pt x="76100" y="224598"/>
                    <a:pt x="57464" y="245855"/>
                  </a:cubicBezTo>
                  <a:cubicBezTo>
                    <a:pt x="44521" y="260683"/>
                    <a:pt x="21536" y="297286"/>
                    <a:pt x="0" y="300397"/>
                  </a:cubicBezTo>
                </a:path>
              </a:pathLst>
            </a:custGeom>
            <a:noFill/>
            <a:ln w="15523" cap="rnd">
              <a:solidFill>
                <a:srgbClr val="D6C49A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17" name="Oval 1116">
              <a:extLst>
                <a:ext uri="{FF2B5EF4-FFF2-40B4-BE49-F238E27FC236}">
                  <a16:creationId xmlns:a16="http://schemas.microsoft.com/office/drawing/2014/main" id="{15E3EBF6-0A31-92E8-2E8E-56C75C4ED3B2}"/>
                </a:ext>
              </a:extLst>
            </p:cNvPr>
            <p:cNvSpPr/>
            <p:nvPr/>
          </p:nvSpPr>
          <p:spPr>
            <a:xfrm>
              <a:off x="8741908" y="4350486"/>
              <a:ext cx="47420" cy="47491"/>
            </a:xfrm>
            <a:prstGeom prst="ellipse">
              <a:avLst/>
            </a:prstGeom>
            <a:solidFill>
              <a:srgbClr val="D6C49A"/>
            </a:solidFill>
            <a:ln w="1034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18" name="Oval 1117">
              <a:extLst>
                <a:ext uri="{FF2B5EF4-FFF2-40B4-BE49-F238E27FC236}">
                  <a16:creationId xmlns:a16="http://schemas.microsoft.com/office/drawing/2014/main" id="{D3C5EF07-3D88-AFEF-6B26-EF5278E0D06B}"/>
                </a:ext>
              </a:extLst>
            </p:cNvPr>
            <p:cNvSpPr/>
            <p:nvPr/>
          </p:nvSpPr>
          <p:spPr>
            <a:xfrm>
              <a:off x="8841822" y="4350486"/>
              <a:ext cx="47420" cy="47491"/>
            </a:xfrm>
            <a:prstGeom prst="ellipse">
              <a:avLst/>
            </a:prstGeom>
            <a:solidFill>
              <a:srgbClr val="D6C49A"/>
            </a:solidFill>
            <a:ln w="1034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19" name="Oval 1118">
              <a:extLst>
                <a:ext uri="{FF2B5EF4-FFF2-40B4-BE49-F238E27FC236}">
                  <a16:creationId xmlns:a16="http://schemas.microsoft.com/office/drawing/2014/main" id="{562B5B24-1863-5231-2B34-27C79C4B0867}"/>
                </a:ext>
              </a:extLst>
            </p:cNvPr>
            <p:cNvSpPr/>
            <p:nvPr/>
          </p:nvSpPr>
          <p:spPr>
            <a:xfrm>
              <a:off x="8741908" y="4248245"/>
              <a:ext cx="47420" cy="47491"/>
            </a:xfrm>
            <a:prstGeom prst="ellipse">
              <a:avLst/>
            </a:prstGeom>
            <a:solidFill>
              <a:srgbClr val="D6C49A"/>
            </a:solidFill>
            <a:ln w="1034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0" name="Oval 1119">
              <a:extLst>
                <a:ext uri="{FF2B5EF4-FFF2-40B4-BE49-F238E27FC236}">
                  <a16:creationId xmlns:a16="http://schemas.microsoft.com/office/drawing/2014/main" id="{AA04CC17-5432-03DE-B1C2-7F23F63811CA}"/>
                </a:ext>
              </a:extLst>
            </p:cNvPr>
            <p:cNvSpPr/>
            <p:nvPr/>
          </p:nvSpPr>
          <p:spPr>
            <a:xfrm>
              <a:off x="8841822" y="4248245"/>
              <a:ext cx="47420" cy="47491"/>
            </a:xfrm>
            <a:prstGeom prst="ellipse">
              <a:avLst/>
            </a:prstGeom>
            <a:solidFill>
              <a:srgbClr val="D6C49A"/>
            </a:solidFill>
            <a:ln w="1034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1" name="Freeform 1120">
              <a:extLst>
                <a:ext uri="{FF2B5EF4-FFF2-40B4-BE49-F238E27FC236}">
                  <a16:creationId xmlns:a16="http://schemas.microsoft.com/office/drawing/2014/main" id="{D036220F-7E9B-EDD7-47E5-15EC4813F22E}"/>
                </a:ext>
              </a:extLst>
            </p:cNvPr>
            <p:cNvSpPr/>
            <p:nvPr/>
          </p:nvSpPr>
          <p:spPr>
            <a:xfrm>
              <a:off x="8046935" y="2753830"/>
              <a:ext cx="291072" cy="474600"/>
            </a:xfrm>
            <a:custGeom>
              <a:avLst/>
              <a:gdLst>
                <a:gd name="csX0" fmla="*/ 290969 w 291072"/>
                <a:gd name="csY0" fmla="*/ 0 h 474600"/>
                <a:gd name="csX1" fmla="*/ 79027 w 291072"/>
                <a:gd name="csY1" fmla="*/ 111262 h 474600"/>
                <a:gd name="csX2" fmla="*/ 38129 w 291072"/>
                <a:gd name="csY2" fmla="*/ 385010 h 474600"/>
                <a:gd name="csX3" fmla="*/ 181426 w 291072"/>
                <a:gd name="csY3" fmla="*/ 474600 h 474600"/>
                <a:gd name="csX4" fmla="*/ 196542 w 291072"/>
                <a:gd name="csY4" fmla="*/ 401186 h 474600"/>
                <a:gd name="csX5" fmla="*/ 291072 w 291072"/>
                <a:gd name="csY5" fmla="*/ 0 h 4746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291072" h="474600">
                  <a:moveTo>
                    <a:pt x="290969" y="0"/>
                  </a:moveTo>
                  <a:lnTo>
                    <a:pt x="79027" y="111262"/>
                  </a:lnTo>
                  <a:cubicBezTo>
                    <a:pt x="79027" y="111262"/>
                    <a:pt x="-67169" y="254772"/>
                    <a:pt x="38129" y="385010"/>
                  </a:cubicBezTo>
                  <a:cubicBezTo>
                    <a:pt x="38129" y="385010"/>
                    <a:pt x="94558" y="460705"/>
                    <a:pt x="181426" y="474600"/>
                  </a:cubicBezTo>
                  <a:cubicBezTo>
                    <a:pt x="181426" y="474600"/>
                    <a:pt x="191158" y="421613"/>
                    <a:pt x="196542" y="401186"/>
                  </a:cubicBezTo>
                  <a:cubicBezTo>
                    <a:pt x="201926" y="380759"/>
                    <a:pt x="291072" y="0"/>
                    <a:pt x="291072" y="0"/>
                  </a:cubicBezTo>
                  <a:close/>
                </a:path>
              </a:pathLst>
            </a:custGeom>
            <a:solidFill>
              <a:schemeClr val="accent3">
                <a:alpha val="80000"/>
              </a:schemeClr>
            </a:solidFill>
            <a:ln w="1034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2" name="Freeform 1121">
              <a:extLst>
                <a:ext uri="{FF2B5EF4-FFF2-40B4-BE49-F238E27FC236}">
                  <a16:creationId xmlns:a16="http://schemas.microsoft.com/office/drawing/2014/main" id="{414570F7-6344-CE9C-76EE-6959868C72E6}"/>
                </a:ext>
              </a:extLst>
            </p:cNvPr>
            <p:cNvSpPr/>
            <p:nvPr/>
          </p:nvSpPr>
          <p:spPr>
            <a:xfrm>
              <a:off x="8337903" y="2059539"/>
              <a:ext cx="1151858" cy="687032"/>
            </a:xfrm>
            <a:custGeom>
              <a:avLst/>
              <a:gdLst>
                <a:gd name="csX0" fmla="*/ 0 w 1151858"/>
                <a:gd name="csY0" fmla="*/ 687032 h 687032"/>
                <a:gd name="csX1" fmla="*/ 1151859 w 1151858"/>
                <a:gd name="csY1" fmla="*/ 59071 h 687032"/>
                <a:gd name="csX2" fmla="*/ 169595 w 1151858"/>
                <a:gd name="csY2" fmla="*/ 10750 h 687032"/>
                <a:gd name="csX3" fmla="*/ 0 w 1151858"/>
                <a:gd name="csY3" fmla="*/ 687032 h 6870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151858" h="687032">
                  <a:moveTo>
                    <a:pt x="0" y="687032"/>
                  </a:moveTo>
                  <a:lnTo>
                    <a:pt x="1151859" y="59071"/>
                  </a:lnTo>
                  <a:cubicBezTo>
                    <a:pt x="1151859" y="59071"/>
                    <a:pt x="631477" y="-30208"/>
                    <a:pt x="169595" y="10750"/>
                  </a:cubicBezTo>
                  <a:lnTo>
                    <a:pt x="0" y="687032"/>
                  </a:lnTo>
                  <a:close/>
                </a:path>
              </a:pathLst>
            </a:custGeom>
            <a:solidFill>
              <a:schemeClr val="accent3">
                <a:alpha val="80000"/>
              </a:schemeClr>
            </a:solidFill>
            <a:ln w="1034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3" name="Freeform 1122">
              <a:extLst>
                <a:ext uri="{FF2B5EF4-FFF2-40B4-BE49-F238E27FC236}">
                  <a16:creationId xmlns:a16="http://schemas.microsoft.com/office/drawing/2014/main" id="{35D008EC-9847-2E83-D123-B7D0B2729C5D}"/>
                </a:ext>
              </a:extLst>
            </p:cNvPr>
            <p:cNvSpPr/>
            <p:nvPr/>
          </p:nvSpPr>
          <p:spPr>
            <a:xfrm>
              <a:off x="7852621" y="2070186"/>
              <a:ext cx="654876" cy="694739"/>
            </a:xfrm>
            <a:custGeom>
              <a:avLst/>
              <a:gdLst>
                <a:gd name="csX0" fmla="*/ 654877 w 654876"/>
                <a:gd name="csY0" fmla="*/ 0 h 694739"/>
                <a:gd name="csX1" fmla="*/ 0 w 654876"/>
                <a:gd name="csY1" fmla="*/ 111262 h 694739"/>
                <a:gd name="csX2" fmla="*/ 479173 w 654876"/>
                <a:gd name="csY2" fmla="*/ 694739 h 694739"/>
                <a:gd name="csX3" fmla="*/ 654773 w 654876"/>
                <a:gd name="csY3" fmla="*/ 0 h 6947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54876" h="694739">
                  <a:moveTo>
                    <a:pt x="654877" y="0"/>
                  </a:moveTo>
                  <a:cubicBezTo>
                    <a:pt x="654877" y="0"/>
                    <a:pt x="181295" y="39507"/>
                    <a:pt x="0" y="111262"/>
                  </a:cubicBezTo>
                  <a:lnTo>
                    <a:pt x="479173" y="694739"/>
                  </a:lnTo>
                  <a:lnTo>
                    <a:pt x="654773" y="0"/>
                  </a:lnTo>
                  <a:close/>
                </a:path>
              </a:pathLst>
            </a:custGeom>
            <a:solidFill>
              <a:srgbClr val="927837">
                <a:alpha val="60000"/>
              </a:srgbClr>
            </a:solidFill>
            <a:ln w="1034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4" name="Freeform 1123">
              <a:extLst>
                <a:ext uri="{FF2B5EF4-FFF2-40B4-BE49-F238E27FC236}">
                  <a16:creationId xmlns:a16="http://schemas.microsoft.com/office/drawing/2014/main" id="{CD5949AB-8373-1435-BDC9-C59BA25A8D69}"/>
                </a:ext>
              </a:extLst>
            </p:cNvPr>
            <p:cNvSpPr/>
            <p:nvPr/>
          </p:nvSpPr>
          <p:spPr>
            <a:xfrm>
              <a:off x="8236229" y="2775605"/>
              <a:ext cx="218671" cy="412077"/>
            </a:xfrm>
            <a:custGeom>
              <a:avLst/>
              <a:gdLst>
                <a:gd name="csX0" fmla="*/ 0 w 218671"/>
                <a:gd name="csY0" fmla="*/ 411659 h 412077"/>
                <a:gd name="csX1" fmla="*/ 218672 w 218671"/>
                <a:gd name="csY1" fmla="*/ 262238 h 412077"/>
                <a:gd name="csX2" fmla="*/ 146092 w 218671"/>
                <a:gd name="csY2" fmla="*/ 64600 h 412077"/>
                <a:gd name="csX3" fmla="*/ 96601 w 218671"/>
                <a:gd name="csY3" fmla="*/ 0 h 412077"/>
                <a:gd name="csX4" fmla="*/ 0 w 218671"/>
                <a:gd name="csY4" fmla="*/ 411659 h 4120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18671" h="412077">
                  <a:moveTo>
                    <a:pt x="0" y="411659"/>
                  </a:moveTo>
                  <a:cubicBezTo>
                    <a:pt x="0" y="411659"/>
                    <a:pt x="208422" y="427628"/>
                    <a:pt x="218672" y="262238"/>
                  </a:cubicBezTo>
                  <a:cubicBezTo>
                    <a:pt x="218672" y="262238"/>
                    <a:pt x="214841" y="138222"/>
                    <a:pt x="146092" y="64600"/>
                  </a:cubicBezTo>
                  <a:lnTo>
                    <a:pt x="96601" y="0"/>
                  </a:lnTo>
                  <a:lnTo>
                    <a:pt x="0" y="411659"/>
                  </a:lnTo>
                  <a:close/>
                </a:path>
              </a:pathLst>
            </a:custGeom>
            <a:solidFill>
              <a:srgbClr val="927837">
                <a:alpha val="60000"/>
              </a:srgbClr>
            </a:solidFill>
            <a:ln w="1034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5" name="Freeform 1124">
              <a:extLst>
                <a:ext uri="{FF2B5EF4-FFF2-40B4-BE49-F238E27FC236}">
                  <a16:creationId xmlns:a16="http://schemas.microsoft.com/office/drawing/2014/main" id="{51E06A58-6AC2-95EB-7A59-7416E4E0620E}"/>
                </a:ext>
              </a:extLst>
            </p:cNvPr>
            <p:cNvSpPr/>
            <p:nvPr/>
          </p:nvSpPr>
          <p:spPr>
            <a:xfrm>
              <a:off x="8115815" y="2058613"/>
              <a:ext cx="1174947" cy="706415"/>
            </a:xfrm>
            <a:custGeom>
              <a:avLst/>
              <a:gdLst>
                <a:gd name="csX0" fmla="*/ 1174844 w 1174947"/>
                <a:gd name="csY0" fmla="*/ 706312 h 706415"/>
                <a:gd name="csX1" fmla="*/ 0 w 1174947"/>
                <a:gd name="csY1" fmla="*/ 59997 h 706415"/>
                <a:gd name="csX2" fmla="*/ 675792 w 1174947"/>
                <a:gd name="csY2" fmla="*/ 892 h 706415"/>
                <a:gd name="csX3" fmla="*/ 997070 w 1174947"/>
                <a:gd name="csY3" fmla="*/ 15409 h 706415"/>
                <a:gd name="csX4" fmla="*/ 1174948 w 1174947"/>
                <a:gd name="csY4" fmla="*/ 706415 h 7064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174947" h="706415">
                  <a:moveTo>
                    <a:pt x="1174844" y="706312"/>
                  </a:moveTo>
                  <a:lnTo>
                    <a:pt x="0" y="59997"/>
                  </a:lnTo>
                  <a:cubicBezTo>
                    <a:pt x="0" y="59997"/>
                    <a:pt x="425126" y="-8544"/>
                    <a:pt x="675792" y="892"/>
                  </a:cubicBezTo>
                  <a:cubicBezTo>
                    <a:pt x="675792" y="892"/>
                    <a:pt x="951927" y="2966"/>
                    <a:pt x="997070" y="15409"/>
                  </a:cubicBezTo>
                  <a:lnTo>
                    <a:pt x="1174948" y="706415"/>
                  </a:lnTo>
                  <a:close/>
                </a:path>
              </a:pathLst>
            </a:custGeom>
            <a:solidFill>
              <a:srgbClr val="927837">
                <a:alpha val="29804"/>
              </a:srgbClr>
            </a:solidFill>
            <a:ln w="1034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6" name="Freeform 1125">
              <a:extLst>
                <a:ext uri="{FF2B5EF4-FFF2-40B4-BE49-F238E27FC236}">
                  <a16:creationId xmlns:a16="http://schemas.microsoft.com/office/drawing/2014/main" id="{577B0AFE-F0FF-17EC-5907-5FC72F13E9A6}"/>
                </a:ext>
              </a:extLst>
            </p:cNvPr>
            <p:cNvSpPr/>
            <p:nvPr/>
          </p:nvSpPr>
          <p:spPr>
            <a:xfrm>
              <a:off x="9167094" y="2790433"/>
              <a:ext cx="214471" cy="410103"/>
            </a:xfrm>
            <a:custGeom>
              <a:avLst/>
              <a:gdLst>
                <a:gd name="csX0" fmla="*/ 109691 w 214471"/>
                <a:gd name="csY0" fmla="*/ 10266 h 410103"/>
                <a:gd name="csX1" fmla="*/ 1080 w 214471"/>
                <a:gd name="csY1" fmla="*/ 234241 h 410103"/>
                <a:gd name="csX2" fmla="*/ 74902 w 214471"/>
                <a:gd name="csY2" fmla="*/ 382107 h 410103"/>
                <a:gd name="csX3" fmla="*/ 138475 w 214471"/>
                <a:gd name="csY3" fmla="*/ 409896 h 410103"/>
                <a:gd name="csX4" fmla="*/ 214471 w 214471"/>
                <a:gd name="csY4" fmla="*/ 410104 h 410103"/>
                <a:gd name="csX5" fmla="*/ 109691 w 214471"/>
                <a:gd name="csY5" fmla="*/ 0 h 410103"/>
                <a:gd name="csX6" fmla="*/ 109691 w 214471"/>
                <a:gd name="csY6" fmla="*/ 10266 h 4101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14471" h="410103">
                  <a:moveTo>
                    <a:pt x="109691" y="10266"/>
                  </a:moveTo>
                  <a:cubicBezTo>
                    <a:pt x="109691" y="10266"/>
                    <a:pt x="-6168" y="130341"/>
                    <a:pt x="1080" y="234241"/>
                  </a:cubicBezTo>
                  <a:cubicBezTo>
                    <a:pt x="1080" y="234241"/>
                    <a:pt x="-14761" y="323831"/>
                    <a:pt x="74902" y="382107"/>
                  </a:cubicBezTo>
                  <a:cubicBezTo>
                    <a:pt x="74902" y="382107"/>
                    <a:pt x="101926" y="412800"/>
                    <a:pt x="138475" y="409896"/>
                  </a:cubicBezTo>
                  <a:cubicBezTo>
                    <a:pt x="175024" y="406993"/>
                    <a:pt x="214471" y="410104"/>
                    <a:pt x="214471" y="410104"/>
                  </a:cubicBezTo>
                  <a:lnTo>
                    <a:pt x="109691" y="0"/>
                  </a:lnTo>
                  <a:lnTo>
                    <a:pt x="109691" y="10266"/>
                  </a:lnTo>
                  <a:close/>
                </a:path>
              </a:pathLst>
            </a:custGeom>
            <a:solidFill>
              <a:schemeClr val="accent3">
                <a:alpha val="80000"/>
              </a:schemeClr>
            </a:solidFill>
            <a:ln w="1034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7" name="Freeform 1126">
              <a:extLst>
                <a:ext uri="{FF2B5EF4-FFF2-40B4-BE49-F238E27FC236}">
                  <a16:creationId xmlns:a16="http://schemas.microsoft.com/office/drawing/2014/main" id="{A5C5FD24-A88B-FEBC-3DA5-B5FF893EAE75}"/>
                </a:ext>
              </a:extLst>
            </p:cNvPr>
            <p:cNvSpPr/>
            <p:nvPr/>
          </p:nvSpPr>
          <p:spPr>
            <a:xfrm>
              <a:off x="9276888" y="2775501"/>
              <a:ext cx="301377" cy="455492"/>
            </a:xfrm>
            <a:custGeom>
              <a:avLst/>
              <a:gdLst>
                <a:gd name="csX0" fmla="*/ 24331 w 301377"/>
                <a:gd name="csY0" fmla="*/ 104 h 455492"/>
                <a:gd name="csX1" fmla="*/ 145678 w 301377"/>
                <a:gd name="csY1" fmla="*/ 69681 h 455492"/>
                <a:gd name="csX2" fmla="*/ 267024 w 301377"/>
                <a:gd name="csY2" fmla="*/ 146621 h 455492"/>
                <a:gd name="csX3" fmla="*/ 286075 w 301377"/>
                <a:gd name="csY3" fmla="*/ 332542 h 455492"/>
                <a:gd name="csX4" fmla="*/ 196929 w 301377"/>
                <a:gd name="csY4" fmla="*/ 424932 h 455492"/>
                <a:gd name="csX5" fmla="*/ 119483 w 301377"/>
                <a:gd name="csY5" fmla="*/ 452825 h 455492"/>
                <a:gd name="csX6" fmla="*/ 107783 w 301377"/>
                <a:gd name="csY6" fmla="*/ 439345 h 455492"/>
                <a:gd name="csX7" fmla="*/ 0 w 301377"/>
                <a:gd name="csY7" fmla="*/ 14828 h 455492"/>
                <a:gd name="csX8" fmla="*/ 24435 w 301377"/>
                <a:gd name="csY8" fmla="*/ 0 h 4554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301377" h="455492">
                  <a:moveTo>
                    <a:pt x="24331" y="104"/>
                  </a:moveTo>
                  <a:lnTo>
                    <a:pt x="145678" y="69681"/>
                  </a:lnTo>
                  <a:cubicBezTo>
                    <a:pt x="145678" y="69681"/>
                    <a:pt x="234824" y="99856"/>
                    <a:pt x="267024" y="146621"/>
                  </a:cubicBezTo>
                  <a:cubicBezTo>
                    <a:pt x="299225" y="193386"/>
                    <a:pt x="315273" y="278414"/>
                    <a:pt x="286075" y="332542"/>
                  </a:cubicBezTo>
                  <a:cubicBezTo>
                    <a:pt x="256878" y="386669"/>
                    <a:pt x="196929" y="424932"/>
                    <a:pt x="196929" y="424932"/>
                  </a:cubicBezTo>
                  <a:cubicBezTo>
                    <a:pt x="196929" y="424932"/>
                    <a:pt x="131183" y="466201"/>
                    <a:pt x="119483" y="452825"/>
                  </a:cubicBezTo>
                  <a:lnTo>
                    <a:pt x="107783" y="439345"/>
                  </a:lnTo>
                  <a:lnTo>
                    <a:pt x="0" y="14828"/>
                  </a:lnTo>
                  <a:lnTo>
                    <a:pt x="24435" y="0"/>
                  </a:lnTo>
                  <a:close/>
                </a:path>
              </a:pathLst>
            </a:custGeom>
            <a:solidFill>
              <a:srgbClr val="927837">
                <a:alpha val="60000"/>
              </a:srgbClr>
            </a:solidFill>
            <a:ln w="1034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8" name="Freeform 1127">
              <a:extLst>
                <a:ext uri="{FF2B5EF4-FFF2-40B4-BE49-F238E27FC236}">
                  <a16:creationId xmlns:a16="http://schemas.microsoft.com/office/drawing/2014/main" id="{154065AC-A9DF-2EC1-3199-D86217C04135}"/>
                </a:ext>
              </a:extLst>
            </p:cNvPr>
            <p:cNvSpPr/>
            <p:nvPr/>
          </p:nvSpPr>
          <p:spPr>
            <a:xfrm>
              <a:off x="8424000" y="4695376"/>
              <a:ext cx="363788" cy="511090"/>
            </a:xfrm>
            <a:custGeom>
              <a:avLst/>
              <a:gdLst>
                <a:gd name="csX0" fmla="*/ 354218 w 363788"/>
                <a:gd name="csY0" fmla="*/ 36076 h 511090"/>
                <a:gd name="csX1" fmla="*/ 246331 w 363788"/>
                <a:gd name="csY1" fmla="*/ 12642 h 511090"/>
                <a:gd name="csX2" fmla="*/ 178825 w 363788"/>
                <a:gd name="csY2" fmla="*/ 231951 h 511090"/>
                <a:gd name="csX3" fmla="*/ 6641 w 363788"/>
                <a:gd name="csY3" fmla="*/ 451261 h 511090"/>
                <a:gd name="csX4" fmla="*/ 167643 w 363788"/>
                <a:gd name="csY4" fmla="*/ 505284 h 511090"/>
                <a:gd name="csX5" fmla="*/ 336513 w 363788"/>
                <a:gd name="csY5" fmla="*/ 275502 h 511090"/>
                <a:gd name="csX6" fmla="*/ 354114 w 363788"/>
                <a:gd name="csY6" fmla="*/ 36076 h 5110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363788" h="511090">
                  <a:moveTo>
                    <a:pt x="354218" y="36076"/>
                  </a:moveTo>
                  <a:cubicBezTo>
                    <a:pt x="354218" y="36076"/>
                    <a:pt x="276668" y="-25932"/>
                    <a:pt x="246331" y="12642"/>
                  </a:cubicBezTo>
                  <a:cubicBezTo>
                    <a:pt x="215995" y="51215"/>
                    <a:pt x="240844" y="161544"/>
                    <a:pt x="178825" y="231951"/>
                  </a:cubicBezTo>
                  <a:cubicBezTo>
                    <a:pt x="116806" y="302358"/>
                    <a:pt x="-33221" y="400244"/>
                    <a:pt x="6641" y="451261"/>
                  </a:cubicBezTo>
                  <a:cubicBezTo>
                    <a:pt x="46503" y="502277"/>
                    <a:pt x="147556" y="521979"/>
                    <a:pt x="167643" y="505284"/>
                  </a:cubicBezTo>
                  <a:cubicBezTo>
                    <a:pt x="167643" y="505284"/>
                    <a:pt x="306901" y="379713"/>
                    <a:pt x="336513" y="275502"/>
                  </a:cubicBezTo>
                  <a:cubicBezTo>
                    <a:pt x="336513" y="275502"/>
                    <a:pt x="383519" y="156048"/>
                    <a:pt x="354114" y="36076"/>
                  </a:cubicBezTo>
                  <a:close/>
                </a:path>
              </a:pathLst>
            </a:custGeom>
            <a:solidFill>
              <a:srgbClr val="99B3A8">
                <a:alpha val="29804"/>
              </a:srgbClr>
            </a:solidFill>
            <a:ln w="1034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9" name="Oval 1128">
              <a:extLst>
                <a:ext uri="{FF2B5EF4-FFF2-40B4-BE49-F238E27FC236}">
                  <a16:creationId xmlns:a16="http://schemas.microsoft.com/office/drawing/2014/main" id="{49FD3699-ABC4-5DB2-0D49-E2140D4ECBBE}"/>
                </a:ext>
              </a:extLst>
            </p:cNvPr>
            <p:cNvSpPr/>
            <p:nvPr/>
          </p:nvSpPr>
          <p:spPr>
            <a:xfrm>
              <a:off x="8670260" y="4771062"/>
              <a:ext cx="102502" cy="102655"/>
            </a:xfrm>
            <a:prstGeom prst="ellipse">
              <a:avLst/>
            </a:prstGeom>
            <a:solidFill>
              <a:schemeClr val="accent3"/>
            </a:solidFill>
            <a:ln w="1034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0" name="Oval 1129">
              <a:extLst>
                <a:ext uri="{FF2B5EF4-FFF2-40B4-BE49-F238E27FC236}">
                  <a16:creationId xmlns:a16="http://schemas.microsoft.com/office/drawing/2014/main" id="{17E3117B-2244-AC4B-AB16-284778C947F7}"/>
                </a:ext>
              </a:extLst>
            </p:cNvPr>
            <p:cNvSpPr/>
            <p:nvPr/>
          </p:nvSpPr>
          <p:spPr>
            <a:xfrm>
              <a:off x="8572417" y="4969218"/>
              <a:ext cx="102502" cy="102655"/>
            </a:xfrm>
            <a:prstGeom prst="ellipse">
              <a:avLst/>
            </a:prstGeom>
            <a:solidFill>
              <a:schemeClr val="accent3"/>
            </a:solidFill>
            <a:ln w="1034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1" name="Freeform 1130">
              <a:extLst>
                <a:ext uri="{FF2B5EF4-FFF2-40B4-BE49-F238E27FC236}">
                  <a16:creationId xmlns:a16="http://schemas.microsoft.com/office/drawing/2014/main" id="{23804F29-62C0-9EC9-DF2A-4DB79C537B51}"/>
                </a:ext>
              </a:extLst>
            </p:cNvPr>
            <p:cNvSpPr/>
            <p:nvPr/>
          </p:nvSpPr>
          <p:spPr>
            <a:xfrm>
              <a:off x="8020044" y="2855345"/>
              <a:ext cx="724616" cy="2157631"/>
            </a:xfrm>
            <a:custGeom>
              <a:avLst/>
              <a:gdLst>
                <a:gd name="csX0" fmla="*/ 68747 w 724616"/>
                <a:gd name="csY0" fmla="*/ 0 h 2157631"/>
                <a:gd name="csX1" fmla="*/ 1344 w 724616"/>
                <a:gd name="csY1" fmla="*/ 193905 h 2157631"/>
                <a:gd name="csX2" fmla="*/ 212561 w 724616"/>
                <a:gd name="csY2" fmla="*/ 406889 h 2157631"/>
                <a:gd name="csX3" fmla="*/ 276444 w 724616"/>
                <a:gd name="csY3" fmla="*/ 405541 h 2157631"/>
                <a:gd name="csX4" fmla="*/ 473477 w 724616"/>
                <a:gd name="csY4" fmla="*/ 622569 h 2157631"/>
                <a:gd name="csX5" fmla="*/ 625056 w 724616"/>
                <a:gd name="csY5" fmla="*/ 803201 h 2157631"/>
                <a:gd name="csX6" fmla="*/ 724245 w 724616"/>
                <a:gd name="csY6" fmla="*/ 973464 h 2157631"/>
                <a:gd name="csX7" fmla="*/ 587161 w 724616"/>
                <a:gd name="csY7" fmla="*/ 1228755 h 2157631"/>
                <a:gd name="csX8" fmla="*/ 461570 w 724616"/>
                <a:gd name="csY8" fmla="*/ 1255819 h 2157631"/>
                <a:gd name="csX9" fmla="*/ 368800 w 724616"/>
                <a:gd name="csY9" fmla="*/ 1196403 h 2157631"/>
                <a:gd name="csX10" fmla="*/ 179429 w 724616"/>
                <a:gd name="csY10" fmla="*/ 1245657 h 2157631"/>
                <a:gd name="csX11" fmla="*/ 116271 w 724616"/>
                <a:gd name="csY11" fmla="*/ 1442776 h 2157631"/>
                <a:gd name="csX12" fmla="*/ 174770 w 724616"/>
                <a:gd name="csY12" fmla="*/ 1736433 h 2157631"/>
                <a:gd name="csX13" fmla="*/ 284624 w 724616"/>
                <a:gd name="csY13" fmla="*/ 1972748 h 2157631"/>
                <a:gd name="csX14" fmla="*/ 409801 w 724616"/>
                <a:gd name="csY14" fmla="*/ 2106823 h 2157631"/>
                <a:gd name="csX15" fmla="*/ 606109 w 724616"/>
                <a:gd name="csY15" fmla="*/ 2157632 h 21576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724616" h="2157631">
                  <a:moveTo>
                    <a:pt x="68747" y="0"/>
                  </a:moveTo>
                  <a:cubicBezTo>
                    <a:pt x="20706" y="48943"/>
                    <a:pt x="-6525" y="118313"/>
                    <a:pt x="1344" y="193905"/>
                  </a:cubicBezTo>
                  <a:cubicBezTo>
                    <a:pt x="12837" y="304856"/>
                    <a:pt x="101879" y="394757"/>
                    <a:pt x="212561" y="406889"/>
                  </a:cubicBezTo>
                  <a:cubicBezTo>
                    <a:pt x="234511" y="409274"/>
                    <a:pt x="255944" y="408756"/>
                    <a:pt x="276444" y="405541"/>
                  </a:cubicBezTo>
                  <a:cubicBezTo>
                    <a:pt x="343640" y="476467"/>
                    <a:pt x="409180" y="549051"/>
                    <a:pt x="473477" y="622569"/>
                  </a:cubicBezTo>
                  <a:cubicBezTo>
                    <a:pt x="525245" y="681881"/>
                    <a:pt x="576083" y="741919"/>
                    <a:pt x="625056" y="803201"/>
                  </a:cubicBezTo>
                  <a:cubicBezTo>
                    <a:pt x="666782" y="855359"/>
                    <a:pt x="719172" y="901917"/>
                    <a:pt x="724245" y="973464"/>
                  </a:cubicBezTo>
                  <a:cubicBezTo>
                    <a:pt x="730561" y="1062122"/>
                    <a:pt x="655082" y="1176287"/>
                    <a:pt x="587161" y="1228755"/>
                  </a:cubicBezTo>
                  <a:cubicBezTo>
                    <a:pt x="551751" y="1256130"/>
                    <a:pt x="503606" y="1271062"/>
                    <a:pt x="461570" y="1255819"/>
                  </a:cubicBezTo>
                  <a:cubicBezTo>
                    <a:pt x="426885" y="1243272"/>
                    <a:pt x="401725" y="1212890"/>
                    <a:pt x="368800" y="1196403"/>
                  </a:cubicBezTo>
                  <a:cubicBezTo>
                    <a:pt x="305952" y="1164777"/>
                    <a:pt x="225089" y="1192152"/>
                    <a:pt x="179429" y="1245657"/>
                  </a:cubicBezTo>
                  <a:cubicBezTo>
                    <a:pt x="133769" y="1299162"/>
                    <a:pt x="117720" y="1372369"/>
                    <a:pt x="116271" y="1442776"/>
                  </a:cubicBezTo>
                  <a:cubicBezTo>
                    <a:pt x="114200" y="1543254"/>
                    <a:pt x="138325" y="1642799"/>
                    <a:pt x="174770" y="1736433"/>
                  </a:cubicBezTo>
                  <a:cubicBezTo>
                    <a:pt x="205624" y="1815862"/>
                    <a:pt x="243830" y="1897157"/>
                    <a:pt x="284624" y="1972748"/>
                  </a:cubicBezTo>
                  <a:cubicBezTo>
                    <a:pt x="313614" y="2026565"/>
                    <a:pt x="353994" y="2079033"/>
                    <a:pt x="409801" y="2106823"/>
                  </a:cubicBezTo>
                  <a:cubicBezTo>
                    <a:pt x="470785" y="2137101"/>
                    <a:pt x="545021" y="2121754"/>
                    <a:pt x="606109" y="2157632"/>
                  </a:cubicBezTo>
                </a:path>
              </a:pathLst>
            </a:custGeom>
            <a:noFill/>
            <a:ln w="15523" cap="rnd">
              <a:solidFill>
                <a:schemeClr val="accent3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2" name="Freeform 1131">
              <a:extLst>
                <a:ext uri="{FF2B5EF4-FFF2-40B4-BE49-F238E27FC236}">
                  <a16:creationId xmlns:a16="http://schemas.microsoft.com/office/drawing/2014/main" id="{51B3A3B4-1656-9AA6-ED7E-F4699DC4088D}"/>
                </a:ext>
              </a:extLst>
            </p:cNvPr>
            <p:cNvSpPr/>
            <p:nvPr/>
          </p:nvSpPr>
          <p:spPr>
            <a:xfrm>
              <a:off x="8214442" y="3228355"/>
              <a:ext cx="1157494" cy="1601396"/>
            </a:xfrm>
            <a:custGeom>
              <a:avLst/>
              <a:gdLst>
                <a:gd name="csX0" fmla="*/ 1157495 w 1157494"/>
                <a:gd name="csY0" fmla="*/ 75 h 1601396"/>
                <a:gd name="csX1" fmla="*/ 1093612 w 1157494"/>
                <a:gd name="csY1" fmla="*/ 10755 h 1601396"/>
                <a:gd name="csX2" fmla="*/ 1001567 w 1157494"/>
                <a:gd name="csY2" fmla="*/ 103560 h 1601396"/>
                <a:gd name="csX3" fmla="*/ 898443 w 1157494"/>
                <a:gd name="csY3" fmla="*/ 216377 h 1601396"/>
                <a:gd name="csX4" fmla="*/ 586380 w 1157494"/>
                <a:gd name="csY4" fmla="*/ 639338 h 1601396"/>
                <a:gd name="csX5" fmla="*/ 462134 w 1157494"/>
                <a:gd name="csY5" fmla="*/ 859374 h 1601396"/>
                <a:gd name="csX6" fmla="*/ 359735 w 1157494"/>
                <a:gd name="csY6" fmla="*/ 957570 h 1601396"/>
                <a:gd name="csX7" fmla="*/ 217474 w 1157494"/>
                <a:gd name="csY7" fmla="*/ 941705 h 1601396"/>
                <a:gd name="csX8" fmla="*/ 94575 w 1157494"/>
                <a:gd name="csY8" fmla="*/ 901888 h 1601396"/>
                <a:gd name="csX9" fmla="*/ 6153 w 1157494"/>
                <a:gd name="csY9" fmla="*/ 993033 h 1601396"/>
                <a:gd name="csX10" fmla="*/ 9053 w 1157494"/>
                <a:gd name="csY10" fmla="*/ 1126382 h 1601396"/>
                <a:gd name="csX11" fmla="*/ 153177 w 1157494"/>
                <a:gd name="csY11" fmla="*/ 1504237 h 1601396"/>
                <a:gd name="csX12" fmla="*/ 495059 w 1157494"/>
                <a:gd name="csY12" fmla="*/ 1601397 h 16013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157494" h="1601396">
                  <a:moveTo>
                    <a:pt x="1157495" y="75"/>
                  </a:moveTo>
                  <a:cubicBezTo>
                    <a:pt x="1149936" y="75"/>
                    <a:pt x="1110902" y="-1585"/>
                    <a:pt x="1093612" y="10755"/>
                  </a:cubicBezTo>
                  <a:cubicBezTo>
                    <a:pt x="1059962" y="34708"/>
                    <a:pt x="1030350" y="73696"/>
                    <a:pt x="1001567" y="103560"/>
                  </a:cubicBezTo>
                  <a:cubicBezTo>
                    <a:pt x="966260" y="140370"/>
                    <a:pt x="930022" y="176352"/>
                    <a:pt x="898443" y="216377"/>
                  </a:cubicBezTo>
                  <a:cubicBezTo>
                    <a:pt x="783930" y="361132"/>
                    <a:pt x="677596" y="489399"/>
                    <a:pt x="586380" y="639338"/>
                  </a:cubicBezTo>
                  <a:cubicBezTo>
                    <a:pt x="542894" y="710679"/>
                    <a:pt x="510072" y="791351"/>
                    <a:pt x="462134" y="859374"/>
                  </a:cubicBezTo>
                  <a:cubicBezTo>
                    <a:pt x="434800" y="898155"/>
                    <a:pt x="402496" y="935484"/>
                    <a:pt x="359735" y="957570"/>
                  </a:cubicBezTo>
                  <a:cubicBezTo>
                    <a:pt x="310037" y="983182"/>
                    <a:pt x="263652" y="968043"/>
                    <a:pt x="217474" y="941705"/>
                  </a:cubicBezTo>
                  <a:cubicBezTo>
                    <a:pt x="179269" y="919930"/>
                    <a:pt x="137957" y="894733"/>
                    <a:pt x="94575" y="901888"/>
                  </a:cubicBezTo>
                  <a:cubicBezTo>
                    <a:pt x="50364" y="909146"/>
                    <a:pt x="17439" y="949690"/>
                    <a:pt x="6153" y="993033"/>
                  </a:cubicBezTo>
                  <a:cubicBezTo>
                    <a:pt x="-5132" y="1036377"/>
                    <a:pt x="1080" y="1082312"/>
                    <a:pt x="9053" y="1126382"/>
                  </a:cubicBezTo>
                  <a:cubicBezTo>
                    <a:pt x="32452" y="1255894"/>
                    <a:pt x="70658" y="1398574"/>
                    <a:pt x="153177" y="1504237"/>
                  </a:cubicBezTo>
                  <a:cubicBezTo>
                    <a:pt x="224929" y="1596212"/>
                    <a:pt x="391004" y="1590198"/>
                    <a:pt x="495059" y="1601397"/>
                  </a:cubicBezTo>
                </a:path>
              </a:pathLst>
            </a:custGeom>
            <a:noFill/>
            <a:ln w="15523" cap="rnd">
              <a:solidFill>
                <a:schemeClr val="accent3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3" name="Oval 1132">
              <a:extLst>
                <a:ext uri="{FF2B5EF4-FFF2-40B4-BE49-F238E27FC236}">
                  <a16:creationId xmlns:a16="http://schemas.microsoft.com/office/drawing/2014/main" id="{0711D318-B714-CA89-BA44-54F694E8932A}"/>
                </a:ext>
              </a:extLst>
            </p:cNvPr>
            <p:cNvSpPr/>
            <p:nvPr/>
          </p:nvSpPr>
          <p:spPr>
            <a:xfrm>
              <a:off x="8967724" y="4998978"/>
              <a:ext cx="102502" cy="102655"/>
            </a:xfrm>
            <a:prstGeom prst="ellipse">
              <a:avLst/>
            </a:prstGeom>
            <a:solidFill>
              <a:srgbClr val="D6C49A"/>
            </a:solidFill>
            <a:ln w="1034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4" name="Freeform 1133">
              <a:extLst>
                <a:ext uri="{FF2B5EF4-FFF2-40B4-BE49-F238E27FC236}">
                  <a16:creationId xmlns:a16="http://schemas.microsoft.com/office/drawing/2014/main" id="{45D50AD1-5643-D669-A30E-62B161266A54}"/>
                </a:ext>
              </a:extLst>
            </p:cNvPr>
            <p:cNvSpPr/>
            <p:nvPr/>
          </p:nvSpPr>
          <p:spPr>
            <a:xfrm>
              <a:off x="8243373" y="3218025"/>
              <a:ext cx="1161487" cy="1592480"/>
            </a:xfrm>
            <a:custGeom>
              <a:avLst/>
              <a:gdLst>
                <a:gd name="csX0" fmla="*/ 0 w 1161487"/>
                <a:gd name="csY0" fmla="*/ 6361 h 1592480"/>
                <a:gd name="csX1" fmla="*/ 60673 w 1161487"/>
                <a:gd name="csY1" fmla="*/ 12375 h 1592480"/>
                <a:gd name="csX2" fmla="*/ 397896 w 1161487"/>
                <a:gd name="csY2" fmla="*/ 383594 h 1592480"/>
                <a:gd name="csX3" fmla="*/ 544195 w 1161487"/>
                <a:gd name="csY3" fmla="*/ 589320 h 1592480"/>
                <a:gd name="csX4" fmla="*/ 667923 w 1161487"/>
                <a:gd name="csY4" fmla="*/ 807696 h 1592480"/>
                <a:gd name="csX5" fmla="*/ 879761 w 1161487"/>
                <a:gd name="csY5" fmla="*/ 977026 h 1592480"/>
                <a:gd name="csX6" fmla="*/ 1011047 w 1161487"/>
                <a:gd name="csY6" fmla="*/ 931505 h 1592480"/>
                <a:gd name="csX7" fmla="*/ 1140780 w 1161487"/>
                <a:gd name="csY7" fmla="*/ 950273 h 1592480"/>
                <a:gd name="csX8" fmla="*/ 1154965 w 1161487"/>
                <a:gd name="csY8" fmla="*/ 1079785 h 1592480"/>
                <a:gd name="csX9" fmla="*/ 1115310 w 1161487"/>
                <a:gd name="csY9" fmla="*/ 1329165 h 1592480"/>
                <a:gd name="csX10" fmla="*/ 673100 w 1161487"/>
                <a:gd name="csY10" fmla="*/ 1592440 h 15924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161487" h="1592480">
                  <a:moveTo>
                    <a:pt x="0" y="6361"/>
                  </a:moveTo>
                  <a:cubicBezTo>
                    <a:pt x="0" y="6361"/>
                    <a:pt x="38723" y="-11370"/>
                    <a:pt x="60673" y="12375"/>
                  </a:cubicBezTo>
                  <a:cubicBezTo>
                    <a:pt x="174358" y="134940"/>
                    <a:pt x="292494" y="253668"/>
                    <a:pt x="397896" y="383594"/>
                  </a:cubicBezTo>
                  <a:cubicBezTo>
                    <a:pt x="450907" y="449024"/>
                    <a:pt x="500606" y="517254"/>
                    <a:pt x="544195" y="589320"/>
                  </a:cubicBezTo>
                  <a:cubicBezTo>
                    <a:pt x="587577" y="661075"/>
                    <a:pt x="622366" y="737289"/>
                    <a:pt x="667923" y="807696"/>
                  </a:cubicBezTo>
                  <a:cubicBezTo>
                    <a:pt x="716068" y="882147"/>
                    <a:pt x="777155" y="986773"/>
                    <a:pt x="879761" y="977026"/>
                  </a:cubicBezTo>
                  <a:cubicBezTo>
                    <a:pt x="926043" y="972671"/>
                    <a:pt x="967044" y="946748"/>
                    <a:pt x="1011047" y="931505"/>
                  </a:cubicBezTo>
                  <a:cubicBezTo>
                    <a:pt x="1055051" y="916262"/>
                    <a:pt x="1110547" y="914810"/>
                    <a:pt x="1140780" y="950273"/>
                  </a:cubicBezTo>
                  <a:cubicBezTo>
                    <a:pt x="1169874" y="984388"/>
                    <a:pt x="1161902" y="1035405"/>
                    <a:pt x="1154965" y="1079785"/>
                  </a:cubicBezTo>
                  <a:cubicBezTo>
                    <a:pt x="1141919" y="1163050"/>
                    <a:pt x="1138399" y="1248078"/>
                    <a:pt x="1115310" y="1329165"/>
                  </a:cubicBezTo>
                  <a:cubicBezTo>
                    <a:pt x="1057536" y="1532092"/>
                    <a:pt x="866819" y="1594307"/>
                    <a:pt x="673100" y="1592440"/>
                  </a:cubicBezTo>
                </a:path>
              </a:pathLst>
            </a:custGeom>
            <a:noFill/>
            <a:ln w="15523" cap="flat">
              <a:solidFill>
                <a:srgbClr val="BA9D5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5" name="Freeform 1134">
              <a:extLst>
                <a:ext uri="{FF2B5EF4-FFF2-40B4-BE49-F238E27FC236}">
                  <a16:creationId xmlns:a16="http://schemas.microsoft.com/office/drawing/2014/main" id="{4335EEE5-9EF8-73FD-2F92-AC541EBC1E07}"/>
                </a:ext>
              </a:extLst>
            </p:cNvPr>
            <p:cNvSpPr/>
            <p:nvPr/>
          </p:nvSpPr>
          <p:spPr>
            <a:xfrm>
              <a:off x="8872061" y="2855345"/>
              <a:ext cx="739979" cy="2181481"/>
            </a:xfrm>
            <a:custGeom>
              <a:avLst/>
              <a:gdLst>
                <a:gd name="csX0" fmla="*/ 655182 w 739979"/>
                <a:gd name="csY0" fmla="*/ 0 h 2181481"/>
                <a:gd name="csX1" fmla="*/ 733353 w 739979"/>
                <a:gd name="csY1" fmla="*/ 235589 h 2181481"/>
                <a:gd name="csX2" fmla="*/ 464672 w 739979"/>
                <a:gd name="csY2" fmla="*/ 412074 h 2181481"/>
                <a:gd name="csX3" fmla="*/ 300047 w 739979"/>
                <a:gd name="csY3" fmla="*/ 578811 h 2181481"/>
                <a:gd name="csX4" fmla="*/ 231091 w 739979"/>
                <a:gd name="csY4" fmla="*/ 658032 h 2181481"/>
                <a:gd name="csX5" fmla="*/ 19149 w 739979"/>
                <a:gd name="csY5" fmla="*/ 935098 h 2181481"/>
                <a:gd name="csX6" fmla="*/ 10969 w 739979"/>
                <a:gd name="csY6" fmla="*/ 1025518 h 2181481"/>
                <a:gd name="csX7" fmla="*/ 242583 w 739979"/>
                <a:gd name="csY7" fmla="*/ 1279357 h 2181481"/>
                <a:gd name="csX8" fmla="*/ 315992 w 739979"/>
                <a:gd name="csY8" fmla="*/ 1234769 h 2181481"/>
                <a:gd name="csX9" fmla="*/ 387640 w 739979"/>
                <a:gd name="csY9" fmla="*/ 1186863 h 2181481"/>
                <a:gd name="csX10" fmla="*/ 528555 w 739979"/>
                <a:gd name="csY10" fmla="*/ 1222637 h 2181481"/>
                <a:gd name="csX11" fmla="*/ 602585 w 739979"/>
                <a:gd name="csY11" fmla="*/ 1355364 h 2181481"/>
                <a:gd name="csX12" fmla="*/ 601446 w 739979"/>
                <a:gd name="csY12" fmla="*/ 1673596 h 2181481"/>
                <a:gd name="csX13" fmla="*/ 552886 w 739979"/>
                <a:gd name="csY13" fmla="*/ 1821254 h 2181481"/>
                <a:gd name="csX14" fmla="*/ 485380 w 739979"/>
                <a:gd name="csY14" fmla="*/ 1978659 h 2181481"/>
                <a:gd name="csX15" fmla="*/ 343636 w 739979"/>
                <a:gd name="csY15" fmla="*/ 2127146 h 2181481"/>
                <a:gd name="csX16" fmla="*/ 135422 w 739979"/>
                <a:gd name="csY16" fmla="*/ 2181481 h 21814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739979" h="2181481">
                  <a:moveTo>
                    <a:pt x="655182" y="0"/>
                  </a:moveTo>
                  <a:cubicBezTo>
                    <a:pt x="721860" y="56201"/>
                    <a:pt x="755096" y="146206"/>
                    <a:pt x="733353" y="235589"/>
                  </a:cubicBezTo>
                  <a:cubicBezTo>
                    <a:pt x="702602" y="361990"/>
                    <a:pt x="593059" y="443389"/>
                    <a:pt x="464672" y="412074"/>
                  </a:cubicBezTo>
                  <a:lnTo>
                    <a:pt x="300047" y="578811"/>
                  </a:lnTo>
                  <a:cubicBezTo>
                    <a:pt x="275405" y="603801"/>
                    <a:pt x="252420" y="630243"/>
                    <a:pt x="231091" y="658032"/>
                  </a:cubicBezTo>
                  <a:lnTo>
                    <a:pt x="19149" y="935098"/>
                  </a:lnTo>
                  <a:cubicBezTo>
                    <a:pt x="19149" y="935098"/>
                    <a:pt x="-17814" y="976161"/>
                    <a:pt x="10969" y="1025518"/>
                  </a:cubicBezTo>
                  <a:cubicBezTo>
                    <a:pt x="54041" y="1099554"/>
                    <a:pt x="127553" y="1309117"/>
                    <a:pt x="242583" y="1279357"/>
                  </a:cubicBezTo>
                  <a:cubicBezTo>
                    <a:pt x="270539" y="1272099"/>
                    <a:pt x="293938" y="1253434"/>
                    <a:pt x="315992" y="1234769"/>
                  </a:cubicBezTo>
                  <a:cubicBezTo>
                    <a:pt x="338045" y="1216105"/>
                    <a:pt x="360410" y="1196507"/>
                    <a:pt x="387640" y="1186863"/>
                  </a:cubicBezTo>
                  <a:cubicBezTo>
                    <a:pt x="435682" y="1169858"/>
                    <a:pt x="491074" y="1188108"/>
                    <a:pt x="528555" y="1222637"/>
                  </a:cubicBezTo>
                  <a:cubicBezTo>
                    <a:pt x="566036" y="1257167"/>
                    <a:pt x="588296" y="1306110"/>
                    <a:pt x="602585" y="1355364"/>
                  </a:cubicBezTo>
                  <a:cubicBezTo>
                    <a:pt x="632714" y="1459160"/>
                    <a:pt x="631886" y="1569903"/>
                    <a:pt x="601446" y="1673596"/>
                  </a:cubicBezTo>
                  <a:cubicBezTo>
                    <a:pt x="586743" y="1723472"/>
                    <a:pt x="568417" y="1771689"/>
                    <a:pt x="552886" y="1821254"/>
                  </a:cubicBezTo>
                  <a:cubicBezTo>
                    <a:pt x="535803" y="1875900"/>
                    <a:pt x="515199" y="1929612"/>
                    <a:pt x="485380" y="1978659"/>
                  </a:cubicBezTo>
                  <a:cubicBezTo>
                    <a:pt x="449659" y="2037452"/>
                    <a:pt x="401721" y="2090025"/>
                    <a:pt x="343636" y="2127146"/>
                  </a:cubicBezTo>
                  <a:cubicBezTo>
                    <a:pt x="275819" y="2170386"/>
                    <a:pt x="211936" y="2171527"/>
                    <a:pt x="135422" y="2181481"/>
                  </a:cubicBezTo>
                </a:path>
              </a:pathLst>
            </a:custGeom>
            <a:noFill/>
            <a:ln w="15523" cap="rnd">
              <a:solidFill>
                <a:srgbClr val="D6C49A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6" name="Freeform 1135">
              <a:extLst>
                <a:ext uri="{FF2B5EF4-FFF2-40B4-BE49-F238E27FC236}">
                  <a16:creationId xmlns:a16="http://schemas.microsoft.com/office/drawing/2014/main" id="{A0CF45B8-017C-ED67-2AAA-490BA93ABAC3}"/>
                </a:ext>
              </a:extLst>
            </p:cNvPr>
            <p:cNvSpPr/>
            <p:nvPr/>
          </p:nvSpPr>
          <p:spPr>
            <a:xfrm>
              <a:off x="7508358" y="1827086"/>
              <a:ext cx="2582234" cy="413258"/>
            </a:xfrm>
            <a:custGeom>
              <a:avLst/>
              <a:gdLst>
                <a:gd name="csX0" fmla="*/ 87593 w 2582234"/>
                <a:gd name="csY0" fmla="*/ 413259 h 413258"/>
                <a:gd name="csX1" fmla="*/ 0 w 2582234"/>
                <a:gd name="csY1" fmla="*/ 260313 h 413258"/>
                <a:gd name="csX2" fmla="*/ 701676 w 2582234"/>
                <a:gd name="csY2" fmla="*/ 41522 h 413258"/>
                <a:gd name="csX3" fmla="*/ 2582234 w 2582234"/>
                <a:gd name="csY3" fmla="*/ 237293 h 413258"/>
                <a:gd name="csX4" fmla="*/ 2525185 w 2582234"/>
                <a:gd name="csY4" fmla="*/ 404030 h 413258"/>
                <a:gd name="csX5" fmla="*/ 739571 w 2582234"/>
                <a:gd name="csY5" fmla="*/ 213962 h 413258"/>
                <a:gd name="csX6" fmla="*/ 87593 w 2582234"/>
                <a:gd name="csY6" fmla="*/ 413259 h 4132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582234" h="413258">
                  <a:moveTo>
                    <a:pt x="87593" y="413259"/>
                  </a:moveTo>
                  <a:lnTo>
                    <a:pt x="0" y="260313"/>
                  </a:lnTo>
                  <a:cubicBezTo>
                    <a:pt x="10354" y="254402"/>
                    <a:pt x="257809" y="114003"/>
                    <a:pt x="701676" y="41522"/>
                  </a:cubicBezTo>
                  <a:cubicBezTo>
                    <a:pt x="1106820" y="-24634"/>
                    <a:pt x="1762007" y="-44439"/>
                    <a:pt x="2582234" y="237293"/>
                  </a:cubicBezTo>
                  <a:lnTo>
                    <a:pt x="2525185" y="404030"/>
                  </a:lnTo>
                  <a:cubicBezTo>
                    <a:pt x="1744199" y="135882"/>
                    <a:pt x="1123075" y="152680"/>
                    <a:pt x="739571" y="213962"/>
                  </a:cubicBezTo>
                  <a:cubicBezTo>
                    <a:pt x="324177" y="280429"/>
                    <a:pt x="89871" y="411911"/>
                    <a:pt x="87593" y="413259"/>
                  </a:cubicBezTo>
                  <a:close/>
                </a:path>
              </a:pathLst>
            </a:custGeom>
            <a:gradFill>
              <a:gsLst>
                <a:gs pos="0">
                  <a:srgbClr val="B99C54"/>
                </a:gs>
                <a:gs pos="60000">
                  <a:schemeClr val="accent3"/>
                </a:gs>
              </a:gsLst>
              <a:lin ang="0" scaled="1"/>
            </a:gradFill>
            <a:ln w="1034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7" name="Oval 1136">
              <a:extLst>
                <a:ext uri="{FF2B5EF4-FFF2-40B4-BE49-F238E27FC236}">
                  <a16:creationId xmlns:a16="http://schemas.microsoft.com/office/drawing/2014/main" id="{6458D8AF-7076-93C9-8E9D-E390162760AA}"/>
                </a:ext>
              </a:extLst>
            </p:cNvPr>
            <p:cNvSpPr/>
            <p:nvPr/>
          </p:nvSpPr>
          <p:spPr>
            <a:xfrm>
              <a:off x="8865118" y="4771062"/>
              <a:ext cx="102502" cy="102655"/>
            </a:xfrm>
            <a:prstGeom prst="ellipse">
              <a:avLst/>
            </a:prstGeom>
            <a:solidFill>
              <a:srgbClr val="BA9D54"/>
            </a:solidFill>
            <a:ln w="1034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138" name="Graphic 1074">
              <a:extLst>
                <a:ext uri="{FF2B5EF4-FFF2-40B4-BE49-F238E27FC236}">
                  <a16:creationId xmlns:a16="http://schemas.microsoft.com/office/drawing/2014/main" id="{A4396C9B-F88D-5349-1465-27B70EB10596}"/>
                </a:ext>
              </a:extLst>
            </p:cNvPr>
            <p:cNvGrpSpPr/>
            <p:nvPr/>
          </p:nvGrpSpPr>
          <p:grpSpPr>
            <a:xfrm>
              <a:off x="9056870" y="4895182"/>
              <a:ext cx="1250012" cy="38366"/>
              <a:chOff x="9056870" y="4895182"/>
              <a:chExt cx="1250012" cy="38366"/>
            </a:xfrm>
            <a:solidFill>
              <a:srgbClr val="000000"/>
            </a:solidFill>
          </p:grpSpPr>
          <p:sp>
            <p:nvSpPr>
              <p:cNvPr id="1139" name="Freeform 1138">
                <a:extLst>
                  <a:ext uri="{FF2B5EF4-FFF2-40B4-BE49-F238E27FC236}">
                    <a16:creationId xmlns:a16="http://schemas.microsoft.com/office/drawing/2014/main" id="{72F2AACC-9E29-8927-DBC3-EA1A70F471A3}"/>
                  </a:ext>
                </a:extLst>
              </p:cNvPr>
              <p:cNvSpPr/>
              <p:nvPr/>
            </p:nvSpPr>
            <p:spPr>
              <a:xfrm>
                <a:off x="9087828" y="4914365"/>
                <a:ext cx="1219054" cy="10369"/>
              </a:xfrm>
              <a:custGeom>
                <a:avLst/>
                <a:gdLst>
                  <a:gd name="csX0" fmla="*/ 1219055 w 1219054"/>
                  <a:gd name="csY0" fmla="*/ 0 h 10369"/>
                  <a:gd name="csX1" fmla="*/ 0 w 1219054"/>
                  <a:gd name="csY1" fmla="*/ 0 h 1036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1219054" h="10369">
                    <a:moveTo>
                      <a:pt x="1219055" y="0"/>
                    </a:moveTo>
                    <a:lnTo>
                      <a:pt x="0" y="0"/>
                    </a:lnTo>
                  </a:path>
                </a:pathLst>
              </a:custGeom>
              <a:ln w="10349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0" name="Freeform 1139">
                <a:extLst>
                  <a:ext uri="{FF2B5EF4-FFF2-40B4-BE49-F238E27FC236}">
                    <a16:creationId xmlns:a16="http://schemas.microsoft.com/office/drawing/2014/main" id="{DB332F5C-09FA-BE96-197B-46CA15A58CC2}"/>
                  </a:ext>
                </a:extLst>
              </p:cNvPr>
              <p:cNvSpPr/>
              <p:nvPr/>
            </p:nvSpPr>
            <p:spPr>
              <a:xfrm>
                <a:off x="9056870" y="4895182"/>
                <a:ext cx="45453" cy="38366"/>
              </a:xfrm>
              <a:custGeom>
                <a:avLst/>
                <a:gdLst>
                  <a:gd name="csX0" fmla="*/ 45453 w 45453"/>
                  <a:gd name="csY0" fmla="*/ 0 h 38366"/>
                  <a:gd name="csX1" fmla="*/ 37274 w 45453"/>
                  <a:gd name="csY1" fmla="*/ 19183 h 38366"/>
                  <a:gd name="csX2" fmla="*/ 45453 w 45453"/>
                  <a:gd name="csY2" fmla="*/ 38366 h 38366"/>
                  <a:gd name="csX3" fmla="*/ 0 w 45453"/>
                  <a:gd name="csY3" fmla="*/ 19183 h 38366"/>
                  <a:gd name="csX4" fmla="*/ 45453 w 45453"/>
                  <a:gd name="csY4" fmla="*/ 0 h 3836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45453" h="38366">
                    <a:moveTo>
                      <a:pt x="45453" y="0"/>
                    </a:moveTo>
                    <a:lnTo>
                      <a:pt x="37274" y="19183"/>
                    </a:lnTo>
                    <a:lnTo>
                      <a:pt x="45453" y="38366"/>
                    </a:lnTo>
                    <a:lnTo>
                      <a:pt x="0" y="19183"/>
                    </a:lnTo>
                    <a:lnTo>
                      <a:pt x="45453" y="0"/>
                    </a:lnTo>
                    <a:close/>
                  </a:path>
                </a:pathLst>
              </a:custGeom>
              <a:solidFill>
                <a:srgbClr val="000000"/>
              </a:solidFill>
              <a:ln w="1034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141" name="Graphic 1074">
              <a:extLst>
                <a:ext uri="{FF2B5EF4-FFF2-40B4-BE49-F238E27FC236}">
                  <a16:creationId xmlns:a16="http://schemas.microsoft.com/office/drawing/2014/main" id="{8BD4D9F9-9897-0752-586B-DCE260F4A390}"/>
                </a:ext>
              </a:extLst>
            </p:cNvPr>
            <p:cNvGrpSpPr/>
            <p:nvPr/>
          </p:nvGrpSpPr>
          <p:grpSpPr>
            <a:xfrm>
              <a:off x="9213730" y="4211849"/>
              <a:ext cx="1093152" cy="38366"/>
              <a:chOff x="9213730" y="4211849"/>
              <a:chExt cx="1093152" cy="38366"/>
            </a:xfrm>
            <a:solidFill>
              <a:srgbClr val="000000"/>
            </a:solidFill>
          </p:grpSpPr>
          <p:sp>
            <p:nvSpPr>
              <p:cNvPr id="1142" name="Freeform 1141">
                <a:extLst>
                  <a:ext uri="{FF2B5EF4-FFF2-40B4-BE49-F238E27FC236}">
                    <a16:creationId xmlns:a16="http://schemas.microsoft.com/office/drawing/2014/main" id="{F907F90D-D921-F151-BEE7-9A7085FE711B}"/>
                  </a:ext>
                </a:extLst>
              </p:cNvPr>
              <p:cNvSpPr/>
              <p:nvPr/>
            </p:nvSpPr>
            <p:spPr>
              <a:xfrm>
                <a:off x="9244688" y="4231032"/>
                <a:ext cx="1062194" cy="10369"/>
              </a:xfrm>
              <a:custGeom>
                <a:avLst/>
                <a:gdLst>
                  <a:gd name="csX0" fmla="*/ 1062195 w 1062194"/>
                  <a:gd name="csY0" fmla="*/ 0 h 10369"/>
                  <a:gd name="csX1" fmla="*/ 0 w 1062194"/>
                  <a:gd name="csY1" fmla="*/ 0 h 1036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1062194" h="10369">
                    <a:moveTo>
                      <a:pt x="1062195" y="0"/>
                    </a:moveTo>
                    <a:lnTo>
                      <a:pt x="0" y="0"/>
                    </a:lnTo>
                  </a:path>
                </a:pathLst>
              </a:custGeom>
              <a:ln w="10349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3" name="Freeform 1142">
                <a:extLst>
                  <a:ext uri="{FF2B5EF4-FFF2-40B4-BE49-F238E27FC236}">
                    <a16:creationId xmlns:a16="http://schemas.microsoft.com/office/drawing/2014/main" id="{98A739CF-0166-3DCF-BEC5-864B32C97FDB}"/>
                  </a:ext>
                </a:extLst>
              </p:cNvPr>
              <p:cNvSpPr/>
              <p:nvPr/>
            </p:nvSpPr>
            <p:spPr>
              <a:xfrm>
                <a:off x="9213730" y="4211849"/>
                <a:ext cx="45453" cy="38366"/>
              </a:xfrm>
              <a:custGeom>
                <a:avLst/>
                <a:gdLst>
                  <a:gd name="csX0" fmla="*/ 45453 w 45453"/>
                  <a:gd name="csY0" fmla="*/ 0 h 38366"/>
                  <a:gd name="csX1" fmla="*/ 37274 w 45453"/>
                  <a:gd name="csY1" fmla="*/ 19183 h 38366"/>
                  <a:gd name="csX2" fmla="*/ 45453 w 45453"/>
                  <a:gd name="csY2" fmla="*/ 38366 h 38366"/>
                  <a:gd name="csX3" fmla="*/ 0 w 45453"/>
                  <a:gd name="csY3" fmla="*/ 19183 h 38366"/>
                  <a:gd name="csX4" fmla="*/ 45453 w 45453"/>
                  <a:gd name="csY4" fmla="*/ 0 h 3836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45453" h="38366">
                    <a:moveTo>
                      <a:pt x="45453" y="0"/>
                    </a:moveTo>
                    <a:lnTo>
                      <a:pt x="37274" y="19183"/>
                    </a:lnTo>
                    <a:lnTo>
                      <a:pt x="45453" y="38366"/>
                    </a:lnTo>
                    <a:lnTo>
                      <a:pt x="0" y="19183"/>
                    </a:lnTo>
                    <a:lnTo>
                      <a:pt x="45453" y="0"/>
                    </a:lnTo>
                    <a:close/>
                  </a:path>
                </a:pathLst>
              </a:custGeom>
              <a:solidFill>
                <a:srgbClr val="000000"/>
              </a:solidFill>
              <a:ln w="1034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144" name="Graphic 1074">
              <a:extLst>
                <a:ext uri="{FF2B5EF4-FFF2-40B4-BE49-F238E27FC236}">
                  <a16:creationId xmlns:a16="http://schemas.microsoft.com/office/drawing/2014/main" id="{AE545BA1-BF21-180A-16EE-9EA722B7874C}"/>
                </a:ext>
              </a:extLst>
            </p:cNvPr>
            <p:cNvGrpSpPr/>
            <p:nvPr/>
          </p:nvGrpSpPr>
          <p:grpSpPr>
            <a:xfrm>
              <a:off x="8932211" y="3820410"/>
              <a:ext cx="1374672" cy="38469"/>
              <a:chOff x="8932211" y="3820410"/>
              <a:chExt cx="1374672" cy="38469"/>
            </a:xfrm>
            <a:solidFill>
              <a:srgbClr val="000000"/>
            </a:solidFill>
          </p:grpSpPr>
          <p:sp>
            <p:nvSpPr>
              <p:cNvPr id="1145" name="Freeform 1144">
                <a:extLst>
                  <a:ext uri="{FF2B5EF4-FFF2-40B4-BE49-F238E27FC236}">
                    <a16:creationId xmlns:a16="http://schemas.microsoft.com/office/drawing/2014/main" id="{438C4A19-26F8-590A-D5BF-02FE7EC8C1B5}"/>
                  </a:ext>
                </a:extLst>
              </p:cNvPr>
              <p:cNvSpPr/>
              <p:nvPr/>
            </p:nvSpPr>
            <p:spPr>
              <a:xfrm>
                <a:off x="8963169" y="3839593"/>
                <a:ext cx="1343714" cy="10369"/>
              </a:xfrm>
              <a:custGeom>
                <a:avLst/>
                <a:gdLst>
                  <a:gd name="csX0" fmla="*/ 1343714 w 1343714"/>
                  <a:gd name="csY0" fmla="*/ 0 h 10369"/>
                  <a:gd name="csX1" fmla="*/ 0 w 1343714"/>
                  <a:gd name="csY1" fmla="*/ 0 h 1036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1343714" h="10369">
                    <a:moveTo>
                      <a:pt x="1343714" y="0"/>
                    </a:moveTo>
                    <a:lnTo>
                      <a:pt x="0" y="0"/>
                    </a:lnTo>
                  </a:path>
                </a:pathLst>
              </a:custGeom>
              <a:ln w="10349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6" name="Freeform 1145">
                <a:extLst>
                  <a:ext uri="{FF2B5EF4-FFF2-40B4-BE49-F238E27FC236}">
                    <a16:creationId xmlns:a16="http://schemas.microsoft.com/office/drawing/2014/main" id="{367997EB-6C58-2763-1E0F-C69F07A37123}"/>
                  </a:ext>
                </a:extLst>
              </p:cNvPr>
              <p:cNvSpPr/>
              <p:nvPr/>
            </p:nvSpPr>
            <p:spPr>
              <a:xfrm>
                <a:off x="8932211" y="3820410"/>
                <a:ext cx="45453" cy="38469"/>
              </a:xfrm>
              <a:custGeom>
                <a:avLst/>
                <a:gdLst>
                  <a:gd name="csX0" fmla="*/ 45453 w 45453"/>
                  <a:gd name="csY0" fmla="*/ 0 h 38469"/>
                  <a:gd name="csX1" fmla="*/ 37377 w 45453"/>
                  <a:gd name="csY1" fmla="*/ 19183 h 38469"/>
                  <a:gd name="csX2" fmla="*/ 45453 w 45453"/>
                  <a:gd name="csY2" fmla="*/ 38470 h 38469"/>
                  <a:gd name="csX3" fmla="*/ 0 w 45453"/>
                  <a:gd name="csY3" fmla="*/ 19183 h 38469"/>
                  <a:gd name="csX4" fmla="*/ 45453 w 45453"/>
                  <a:gd name="csY4" fmla="*/ 0 h 3846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45453" h="38469">
                    <a:moveTo>
                      <a:pt x="45453" y="0"/>
                    </a:moveTo>
                    <a:lnTo>
                      <a:pt x="37377" y="19183"/>
                    </a:lnTo>
                    <a:lnTo>
                      <a:pt x="45453" y="38470"/>
                    </a:lnTo>
                    <a:lnTo>
                      <a:pt x="0" y="19183"/>
                    </a:lnTo>
                    <a:lnTo>
                      <a:pt x="45453" y="0"/>
                    </a:lnTo>
                    <a:close/>
                  </a:path>
                </a:pathLst>
              </a:custGeom>
              <a:solidFill>
                <a:srgbClr val="000000"/>
              </a:solidFill>
              <a:ln w="1034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147" name="Graphic 1074">
              <a:extLst>
                <a:ext uri="{FF2B5EF4-FFF2-40B4-BE49-F238E27FC236}">
                  <a16:creationId xmlns:a16="http://schemas.microsoft.com/office/drawing/2014/main" id="{2498BA2D-67F0-EA44-91C6-D5859A7AEC59}"/>
                </a:ext>
              </a:extLst>
            </p:cNvPr>
            <p:cNvGrpSpPr/>
            <p:nvPr/>
          </p:nvGrpSpPr>
          <p:grpSpPr>
            <a:xfrm>
              <a:off x="9256905" y="3478743"/>
              <a:ext cx="1049977" cy="38469"/>
              <a:chOff x="9256905" y="3478743"/>
              <a:chExt cx="1049977" cy="38469"/>
            </a:xfrm>
            <a:solidFill>
              <a:srgbClr val="000000"/>
            </a:solidFill>
          </p:grpSpPr>
          <p:sp>
            <p:nvSpPr>
              <p:cNvPr id="1148" name="Freeform 1147">
                <a:extLst>
                  <a:ext uri="{FF2B5EF4-FFF2-40B4-BE49-F238E27FC236}">
                    <a16:creationId xmlns:a16="http://schemas.microsoft.com/office/drawing/2014/main" id="{CB81C999-0633-755C-7DD5-C784D3AE3F07}"/>
                  </a:ext>
                </a:extLst>
              </p:cNvPr>
              <p:cNvSpPr/>
              <p:nvPr/>
            </p:nvSpPr>
            <p:spPr>
              <a:xfrm>
                <a:off x="9287863" y="3497927"/>
                <a:ext cx="1019019" cy="10369"/>
              </a:xfrm>
              <a:custGeom>
                <a:avLst/>
                <a:gdLst>
                  <a:gd name="csX0" fmla="*/ 1019019 w 1019019"/>
                  <a:gd name="csY0" fmla="*/ 0 h 10369"/>
                  <a:gd name="csX1" fmla="*/ 0 w 1019019"/>
                  <a:gd name="csY1" fmla="*/ 0 h 1036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1019019" h="10369">
                    <a:moveTo>
                      <a:pt x="1019019" y="0"/>
                    </a:moveTo>
                    <a:lnTo>
                      <a:pt x="0" y="0"/>
                    </a:lnTo>
                  </a:path>
                </a:pathLst>
              </a:custGeom>
              <a:ln w="10349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9" name="Freeform 1148">
                <a:extLst>
                  <a:ext uri="{FF2B5EF4-FFF2-40B4-BE49-F238E27FC236}">
                    <a16:creationId xmlns:a16="http://schemas.microsoft.com/office/drawing/2014/main" id="{3D162CCB-0334-4720-978B-61246B380126}"/>
                  </a:ext>
                </a:extLst>
              </p:cNvPr>
              <p:cNvSpPr/>
              <p:nvPr/>
            </p:nvSpPr>
            <p:spPr>
              <a:xfrm>
                <a:off x="9256905" y="3478743"/>
                <a:ext cx="45453" cy="38469"/>
              </a:xfrm>
              <a:custGeom>
                <a:avLst/>
                <a:gdLst>
                  <a:gd name="csX0" fmla="*/ 45453 w 45453"/>
                  <a:gd name="csY0" fmla="*/ 0 h 38469"/>
                  <a:gd name="csX1" fmla="*/ 37377 w 45453"/>
                  <a:gd name="csY1" fmla="*/ 19183 h 38469"/>
                  <a:gd name="csX2" fmla="*/ 45453 w 45453"/>
                  <a:gd name="csY2" fmla="*/ 38470 h 38469"/>
                  <a:gd name="csX3" fmla="*/ 0 w 45453"/>
                  <a:gd name="csY3" fmla="*/ 19183 h 38469"/>
                  <a:gd name="csX4" fmla="*/ 45453 w 45453"/>
                  <a:gd name="csY4" fmla="*/ 0 h 3846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45453" h="38469">
                    <a:moveTo>
                      <a:pt x="45453" y="0"/>
                    </a:moveTo>
                    <a:lnTo>
                      <a:pt x="37377" y="19183"/>
                    </a:lnTo>
                    <a:lnTo>
                      <a:pt x="45453" y="38470"/>
                    </a:lnTo>
                    <a:lnTo>
                      <a:pt x="0" y="19183"/>
                    </a:lnTo>
                    <a:lnTo>
                      <a:pt x="45453" y="0"/>
                    </a:lnTo>
                    <a:close/>
                  </a:path>
                </a:pathLst>
              </a:custGeom>
              <a:solidFill>
                <a:srgbClr val="000000"/>
              </a:solidFill>
              <a:ln w="1034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150" name="Graphic 1074">
              <a:extLst>
                <a:ext uri="{FF2B5EF4-FFF2-40B4-BE49-F238E27FC236}">
                  <a16:creationId xmlns:a16="http://schemas.microsoft.com/office/drawing/2014/main" id="{39A40B2F-403A-7B69-00A1-CF78F254AF3B}"/>
                </a:ext>
              </a:extLst>
            </p:cNvPr>
            <p:cNvGrpSpPr/>
            <p:nvPr/>
          </p:nvGrpSpPr>
          <p:grpSpPr>
            <a:xfrm>
              <a:off x="7329962" y="3095081"/>
              <a:ext cx="635491" cy="38366"/>
              <a:chOff x="7329962" y="3095081"/>
              <a:chExt cx="635491" cy="38366"/>
            </a:xfrm>
            <a:solidFill>
              <a:srgbClr val="000000"/>
            </a:solidFill>
          </p:grpSpPr>
          <p:sp>
            <p:nvSpPr>
              <p:cNvPr id="1151" name="Freeform 1150">
                <a:extLst>
                  <a:ext uri="{FF2B5EF4-FFF2-40B4-BE49-F238E27FC236}">
                    <a16:creationId xmlns:a16="http://schemas.microsoft.com/office/drawing/2014/main" id="{F4D12EF3-5303-1FEF-1D31-8A1731643165}"/>
                  </a:ext>
                </a:extLst>
              </p:cNvPr>
              <p:cNvSpPr/>
              <p:nvPr/>
            </p:nvSpPr>
            <p:spPr>
              <a:xfrm>
                <a:off x="7329962" y="3114265"/>
                <a:ext cx="612000" cy="10369"/>
              </a:xfrm>
              <a:custGeom>
                <a:avLst/>
                <a:gdLst>
                  <a:gd name="csX0" fmla="*/ 0 w 536636"/>
                  <a:gd name="csY0" fmla="*/ 0 h 10369"/>
                  <a:gd name="csX1" fmla="*/ 536637 w 536636"/>
                  <a:gd name="csY1" fmla="*/ 0 h 1036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536636" h="10369">
                    <a:moveTo>
                      <a:pt x="0" y="0"/>
                    </a:moveTo>
                    <a:lnTo>
                      <a:pt x="536637" y="0"/>
                    </a:lnTo>
                  </a:path>
                </a:pathLst>
              </a:custGeom>
              <a:ln w="10349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2" name="Freeform 1151">
                <a:extLst>
                  <a:ext uri="{FF2B5EF4-FFF2-40B4-BE49-F238E27FC236}">
                    <a16:creationId xmlns:a16="http://schemas.microsoft.com/office/drawing/2014/main" id="{8AA9A419-101C-E54C-11D8-98B819DA8A44}"/>
                  </a:ext>
                </a:extLst>
              </p:cNvPr>
              <p:cNvSpPr/>
              <p:nvPr/>
            </p:nvSpPr>
            <p:spPr>
              <a:xfrm>
                <a:off x="7920000" y="3095081"/>
                <a:ext cx="45453" cy="38366"/>
              </a:xfrm>
              <a:custGeom>
                <a:avLst/>
                <a:gdLst>
                  <a:gd name="csX0" fmla="*/ 0 w 45453"/>
                  <a:gd name="csY0" fmla="*/ 38366 h 38366"/>
                  <a:gd name="csX1" fmla="*/ 8180 w 45453"/>
                  <a:gd name="csY1" fmla="*/ 19183 h 38366"/>
                  <a:gd name="csX2" fmla="*/ 0 w 45453"/>
                  <a:gd name="csY2" fmla="*/ 0 h 38366"/>
                  <a:gd name="csX3" fmla="*/ 45453 w 45453"/>
                  <a:gd name="csY3" fmla="*/ 19183 h 38366"/>
                  <a:gd name="csX4" fmla="*/ 0 w 45453"/>
                  <a:gd name="csY4" fmla="*/ 38366 h 3836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45453" h="38366">
                    <a:moveTo>
                      <a:pt x="0" y="38366"/>
                    </a:moveTo>
                    <a:lnTo>
                      <a:pt x="8180" y="19183"/>
                    </a:lnTo>
                    <a:lnTo>
                      <a:pt x="0" y="0"/>
                    </a:lnTo>
                    <a:lnTo>
                      <a:pt x="45453" y="19183"/>
                    </a:lnTo>
                    <a:lnTo>
                      <a:pt x="0" y="38366"/>
                    </a:lnTo>
                    <a:close/>
                  </a:path>
                </a:pathLst>
              </a:custGeom>
              <a:solidFill>
                <a:srgbClr val="000000"/>
              </a:solidFill>
              <a:ln w="1034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153" name="Graphic 1074">
              <a:extLst>
                <a:ext uri="{FF2B5EF4-FFF2-40B4-BE49-F238E27FC236}">
                  <a16:creationId xmlns:a16="http://schemas.microsoft.com/office/drawing/2014/main" id="{868E94B7-03FB-B240-6D5D-E7F794000573}"/>
                </a:ext>
              </a:extLst>
            </p:cNvPr>
            <p:cNvGrpSpPr/>
            <p:nvPr/>
          </p:nvGrpSpPr>
          <p:grpSpPr>
            <a:xfrm>
              <a:off x="9684000" y="3095081"/>
              <a:ext cx="612000" cy="38366"/>
              <a:chOff x="9684000" y="3095081"/>
              <a:chExt cx="612000" cy="38366"/>
            </a:xfrm>
            <a:solidFill>
              <a:srgbClr val="000000"/>
            </a:solidFill>
          </p:grpSpPr>
          <p:sp>
            <p:nvSpPr>
              <p:cNvPr id="1154" name="Freeform 1153">
                <a:extLst>
                  <a:ext uri="{FF2B5EF4-FFF2-40B4-BE49-F238E27FC236}">
                    <a16:creationId xmlns:a16="http://schemas.microsoft.com/office/drawing/2014/main" id="{C4D2F259-F6C8-E9A1-F674-6ED1897773FE}"/>
                  </a:ext>
                </a:extLst>
              </p:cNvPr>
              <p:cNvSpPr/>
              <p:nvPr/>
            </p:nvSpPr>
            <p:spPr>
              <a:xfrm>
                <a:off x="9720000" y="3114265"/>
                <a:ext cx="576000" cy="10369"/>
              </a:xfrm>
              <a:custGeom>
                <a:avLst/>
                <a:gdLst>
                  <a:gd name="csX0" fmla="*/ 536637 w 536636"/>
                  <a:gd name="csY0" fmla="*/ 0 h 10369"/>
                  <a:gd name="csX1" fmla="*/ 0 w 536636"/>
                  <a:gd name="csY1" fmla="*/ 0 h 1036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536636" h="10369">
                    <a:moveTo>
                      <a:pt x="536637" y="0"/>
                    </a:moveTo>
                    <a:lnTo>
                      <a:pt x="0" y="0"/>
                    </a:lnTo>
                  </a:path>
                </a:pathLst>
              </a:custGeom>
              <a:ln w="10349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5" name="Freeform 1154">
                <a:extLst>
                  <a:ext uri="{FF2B5EF4-FFF2-40B4-BE49-F238E27FC236}">
                    <a16:creationId xmlns:a16="http://schemas.microsoft.com/office/drawing/2014/main" id="{798511BD-F665-E3DA-2B9B-E6C673ACF14C}"/>
                  </a:ext>
                </a:extLst>
              </p:cNvPr>
              <p:cNvSpPr/>
              <p:nvPr/>
            </p:nvSpPr>
            <p:spPr>
              <a:xfrm>
                <a:off x="9684000" y="3095081"/>
                <a:ext cx="45453" cy="38366"/>
              </a:xfrm>
              <a:custGeom>
                <a:avLst/>
                <a:gdLst>
                  <a:gd name="csX0" fmla="*/ 45453 w 45453"/>
                  <a:gd name="csY0" fmla="*/ 0 h 38366"/>
                  <a:gd name="csX1" fmla="*/ 37274 w 45453"/>
                  <a:gd name="csY1" fmla="*/ 19183 h 38366"/>
                  <a:gd name="csX2" fmla="*/ 45453 w 45453"/>
                  <a:gd name="csY2" fmla="*/ 38366 h 38366"/>
                  <a:gd name="csX3" fmla="*/ 0 w 45453"/>
                  <a:gd name="csY3" fmla="*/ 19183 h 38366"/>
                  <a:gd name="csX4" fmla="*/ 45453 w 45453"/>
                  <a:gd name="csY4" fmla="*/ 0 h 3836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45453" h="38366">
                    <a:moveTo>
                      <a:pt x="45453" y="0"/>
                    </a:moveTo>
                    <a:lnTo>
                      <a:pt x="37274" y="19183"/>
                    </a:lnTo>
                    <a:lnTo>
                      <a:pt x="45453" y="38366"/>
                    </a:lnTo>
                    <a:lnTo>
                      <a:pt x="0" y="19183"/>
                    </a:lnTo>
                    <a:lnTo>
                      <a:pt x="45453" y="0"/>
                    </a:lnTo>
                    <a:close/>
                  </a:path>
                </a:pathLst>
              </a:custGeom>
              <a:solidFill>
                <a:srgbClr val="000000"/>
              </a:solidFill>
              <a:ln w="1034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156" name="Graphic 1074">
              <a:extLst>
                <a:ext uri="{FF2B5EF4-FFF2-40B4-BE49-F238E27FC236}">
                  <a16:creationId xmlns:a16="http://schemas.microsoft.com/office/drawing/2014/main" id="{6FB9D855-CDFD-F541-8C94-8BD2C1CDF550}"/>
                </a:ext>
              </a:extLst>
            </p:cNvPr>
            <p:cNvGrpSpPr/>
            <p:nvPr/>
          </p:nvGrpSpPr>
          <p:grpSpPr>
            <a:xfrm>
              <a:off x="9438280" y="2669870"/>
              <a:ext cx="876855" cy="107997"/>
              <a:chOff x="9438280" y="2669870"/>
              <a:chExt cx="876855" cy="107997"/>
            </a:xfrm>
            <a:solidFill>
              <a:srgbClr val="000000"/>
            </a:solidFill>
          </p:grpSpPr>
          <p:sp>
            <p:nvSpPr>
              <p:cNvPr id="1157" name="Freeform 1156">
                <a:extLst>
                  <a:ext uri="{FF2B5EF4-FFF2-40B4-BE49-F238E27FC236}">
                    <a16:creationId xmlns:a16="http://schemas.microsoft.com/office/drawing/2014/main" id="{4A402091-2B3E-5285-2975-B7544B1620B9}"/>
                  </a:ext>
                </a:extLst>
              </p:cNvPr>
              <p:cNvSpPr/>
              <p:nvPr/>
            </p:nvSpPr>
            <p:spPr>
              <a:xfrm flipV="1">
                <a:off x="9469135" y="2669870"/>
                <a:ext cx="846000" cy="88815"/>
              </a:xfrm>
              <a:custGeom>
                <a:avLst/>
                <a:gdLst>
                  <a:gd name="csX0" fmla="*/ 666266 w 666266"/>
                  <a:gd name="csY0" fmla="*/ 0 h 10369"/>
                  <a:gd name="csX1" fmla="*/ 0 w 666266"/>
                  <a:gd name="csY1" fmla="*/ 0 h 1036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666266" h="10369">
                    <a:moveTo>
                      <a:pt x="666266" y="0"/>
                    </a:moveTo>
                    <a:lnTo>
                      <a:pt x="0" y="0"/>
                    </a:lnTo>
                  </a:path>
                </a:pathLst>
              </a:custGeom>
              <a:ln w="10349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8" name="Freeform 1157">
                <a:extLst>
                  <a:ext uri="{FF2B5EF4-FFF2-40B4-BE49-F238E27FC236}">
                    <a16:creationId xmlns:a16="http://schemas.microsoft.com/office/drawing/2014/main" id="{C0C7061C-282B-90E7-5796-F8FDFE2E7705}"/>
                  </a:ext>
                </a:extLst>
              </p:cNvPr>
              <p:cNvSpPr/>
              <p:nvPr/>
            </p:nvSpPr>
            <p:spPr>
              <a:xfrm>
                <a:off x="9438280" y="2739398"/>
                <a:ext cx="45349" cy="38469"/>
              </a:xfrm>
              <a:custGeom>
                <a:avLst/>
                <a:gdLst>
                  <a:gd name="csX0" fmla="*/ 45350 w 45349"/>
                  <a:gd name="csY0" fmla="*/ 0 h 38469"/>
                  <a:gd name="csX1" fmla="*/ 37274 w 45349"/>
                  <a:gd name="csY1" fmla="*/ 19287 h 38469"/>
                  <a:gd name="csX2" fmla="*/ 45350 w 45349"/>
                  <a:gd name="csY2" fmla="*/ 38470 h 38469"/>
                  <a:gd name="csX3" fmla="*/ 0 w 45349"/>
                  <a:gd name="csY3" fmla="*/ 19287 h 38469"/>
                  <a:gd name="csX4" fmla="*/ 45350 w 45349"/>
                  <a:gd name="csY4" fmla="*/ 0 h 3846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45349" h="38469">
                    <a:moveTo>
                      <a:pt x="45350" y="0"/>
                    </a:moveTo>
                    <a:lnTo>
                      <a:pt x="37274" y="19287"/>
                    </a:lnTo>
                    <a:lnTo>
                      <a:pt x="45350" y="38470"/>
                    </a:lnTo>
                    <a:lnTo>
                      <a:pt x="0" y="19287"/>
                    </a:lnTo>
                    <a:lnTo>
                      <a:pt x="4535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034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159" name="Graphic 1074">
              <a:extLst>
                <a:ext uri="{FF2B5EF4-FFF2-40B4-BE49-F238E27FC236}">
                  <a16:creationId xmlns:a16="http://schemas.microsoft.com/office/drawing/2014/main" id="{9A96356F-E2A6-F408-6E50-1AE2C78EBE99}"/>
                </a:ext>
              </a:extLst>
            </p:cNvPr>
            <p:cNvGrpSpPr/>
            <p:nvPr/>
          </p:nvGrpSpPr>
          <p:grpSpPr>
            <a:xfrm>
              <a:off x="7329962" y="4361996"/>
              <a:ext cx="1359452" cy="38366"/>
              <a:chOff x="7329962" y="4361996"/>
              <a:chExt cx="1359452" cy="38366"/>
            </a:xfrm>
            <a:solidFill>
              <a:srgbClr val="000000"/>
            </a:solidFill>
          </p:grpSpPr>
          <p:sp>
            <p:nvSpPr>
              <p:cNvPr id="1160" name="Freeform 1159">
                <a:extLst>
                  <a:ext uri="{FF2B5EF4-FFF2-40B4-BE49-F238E27FC236}">
                    <a16:creationId xmlns:a16="http://schemas.microsoft.com/office/drawing/2014/main" id="{CC97378E-FD3F-EDA5-0D70-A353088864B0}"/>
                  </a:ext>
                </a:extLst>
              </p:cNvPr>
              <p:cNvSpPr/>
              <p:nvPr/>
            </p:nvSpPr>
            <p:spPr>
              <a:xfrm>
                <a:off x="7329962" y="4381179"/>
                <a:ext cx="1328597" cy="10369"/>
              </a:xfrm>
              <a:custGeom>
                <a:avLst/>
                <a:gdLst>
                  <a:gd name="csX0" fmla="*/ 0 w 1328597"/>
                  <a:gd name="csY0" fmla="*/ 0 h 10369"/>
                  <a:gd name="csX1" fmla="*/ 1328598 w 1328597"/>
                  <a:gd name="csY1" fmla="*/ 0 h 1036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1328597" h="10369">
                    <a:moveTo>
                      <a:pt x="0" y="0"/>
                    </a:moveTo>
                    <a:lnTo>
                      <a:pt x="1328598" y="0"/>
                    </a:lnTo>
                  </a:path>
                </a:pathLst>
              </a:custGeom>
              <a:ln w="10349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1" name="Freeform 1160">
                <a:extLst>
                  <a:ext uri="{FF2B5EF4-FFF2-40B4-BE49-F238E27FC236}">
                    <a16:creationId xmlns:a16="http://schemas.microsoft.com/office/drawing/2014/main" id="{FE998037-89DF-2A7B-C861-A17FF554780C}"/>
                  </a:ext>
                </a:extLst>
              </p:cNvPr>
              <p:cNvSpPr/>
              <p:nvPr/>
            </p:nvSpPr>
            <p:spPr>
              <a:xfrm>
                <a:off x="8643961" y="4361996"/>
                <a:ext cx="45453" cy="38366"/>
              </a:xfrm>
              <a:custGeom>
                <a:avLst/>
                <a:gdLst>
                  <a:gd name="csX0" fmla="*/ 0 w 45453"/>
                  <a:gd name="csY0" fmla="*/ 38366 h 38366"/>
                  <a:gd name="csX1" fmla="*/ 8179 w 45453"/>
                  <a:gd name="csY1" fmla="*/ 19183 h 38366"/>
                  <a:gd name="csX2" fmla="*/ 0 w 45453"/>
                  <a:gd name="csY2" fmla="*/ 0 h 38366"/>
                  <a:gd name="csX3" fmla="*/ 45453 w 45453"/>
                  <a:gd name="csY3" fmla="*/ 19183 h 38366"/>
                  <a:gd name="csX4" fmla="*/ 0 w 45453"/>
                  <a:gd name="csY4" fmla="*/ 38366 h 3836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45453" h="38366">
                    <a:moveTo>
                      <a:pt x="0" y="38366"/>
                    </a:moveTo>
                    <a:lnTo>
                      <a:pt x="8179" y="19183"/>
                    </a:lnTo>
                    <a:lnTo>
                      <a:pt x="0" y="0"/>
                    </a:lnTo>
                    <a:lnTo>
                      <a:pt x="45453" y="19183"/>
                    </a:lnTo>
                    <a:lnTo>
                      <a:pt x="0" y="38366"/>
                    </a:lnTo>
                    <a:close/>
                  </a:path>
                </a:pathLst>
              </a:custGeom>
              <a:solidFill>
                <a:srgbClr val="000000"/>
              </a:solidFill>
              <a:ln w="1034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162" name="Freeform 1161">
              <a:extLst>
                <a:ext uri="{FF2B5EF4-FFF2-40B4-BE49-F238E27FC236}">
                  <a16:creationId xmlns:a16="http://schemas.microsoft.com/office/drawing/2014/main" id="{C822C792-1E44-55C1-C9EF-B5319D00E651}"/>
                </a:ext>
              </a:extLst>
            </p:cNvPr>
            <p:cNvSpPr/>
            <p:nvPr/>
          </p:nvSpPr>
          <p:spPr>
            <a:xfrm>
              <a:off x="8818423" y="2538357"/>
              <a:ext cx="1488460" cy="172025"/>
            </a:xfrm>
            <a:custGeom>
              <a:avLst/>
              <a:gdLst>
                <a:gd name="csX0" fmla="*/ 1488460 w 1488460"/>
                <a:gd name="csY0" fmla="*/ 0 h 172025"/>
                <a:gd name="csX1" fmla="*/ 0 w 1488460"/>
                <a:gd name="csY1" fmla="*/ 0 h 172025"/>
                <a:gd name="csX2" fmla="*/ 0 w 1488460"/>
                <a:gd name="csY2" fmla="*/ 172026 h 1720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488460" h="172025">
                  <a:moveTo>
                    <a:pt x="1488460" y="0"/>
                  </a:moveTo>
                  <a:lnTo>
                    <a:pt x="0" y="0"/>
                  </a:lnTo>
                  <a:lnTo>
                    <a:pt x="0" y="172026"/>
                  </a:lnTo>
                </a:path>
              </a:pathLst>
            </a:custGeom>
            <a:noFill/>
            <a:ln w="10349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163" name="Graphic 1074">
              <a:extLst>
                <a:ext uri="{FF2B5EF4-FFF2-40B4-BE49-F238E27FC236}">
                  <a16:creationId xmlns:a16="http://schemas.microsoft.com/office/drawing/2014/main" id="{27284835-3C5D-159D-DAB8-D27BA8F445C6}"/>
                </a:ext>
              </a:extLst>
            </p:cNvPr>
            <p:cNvGrpSpPr/>
            <p:nvPr/>
          </p:nvGrpSpPr>
          <p:grpSpPr>
            <a:xfrm>
              <a:off x="8532000" y="2711418"/>
              <a:ext cx="592708" cy="204838"/>
              <a:chOff x="8532000" y="2711418"/>
              <a:chExt cx="592708" cy="204838"/>
            </a:xfrm>
          </p:grpSpPr>
          <p:sp>
            <p:nvSpPr>
              <p:cNvPr id="1164" name="Freeform 1163">
                <a:extLst>
                  <a:ext uri="{FF2B5EF4-FFF2-40B4-BE49-F238E27FC236}">
                    <a16:creationId xmlns:a16="http://schemas.microsoft.com/office/drawing/2014/main" id="{B3E7DFB2-6787-3E3C-DCA5-D68F460DEEFA}"/>
                  </a:ext>
                </a:extLst>
              </p:cNvPr>
              <p:cNvSpPr/>
              <p:nvPr/>
            </p:nvSpPr>
            <p:spPr>
              <a:xfrm>
                <a:off x="8532000" y="2711418"/>
                <a:ext cx="576000" cy="180000"/>
              </a:xfrm>
              <a:custGeom>
                <a:avLst/>
                <a:gdLst>
                  <a:gd name="csX0" fmla="*/ 0 w 462400"/>
                  <a:gd name="csY0" fmla="*/ 126712 h 133037"/>
                  <a:gd name="csX1" fmla="*/ 0 w 462400"/>
                  <a:gd name="csY1" fmla="*/ 0 h 133037"/>
                  <a:gd name="csX2" fmla="*/ 462400 w 462400"/>
                  <a:gd name="csY2" fmla="*/ 0 h 133037"/>
                  <a:gd name="csX3" fmla="*/ 462400 w 462400"/>
                  <a:gd name="csY3" fmla="*/ 133037 h 13303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462400" h="133037">
                    <a:moveTo>
                      <a:pt x="0" y="126712"/>
                    </a:moveTo>
                    <a:lnTo>
                      <a:pt x="0" y="0"/>
                    </a:lnTo>
                    <a:lnTo>
                      <a:pt x="462400" y="0"/>
                    </a:lnTo>
                    <a:lnTo>
                      <a:pt x="462400" y="133037"/>
                    </a:lnTo>
                  </a:path>
                </a:pathLst>
              </a:custGeom>
              <a:noFill/>
              <a:ln w="10349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66" name="Freeform 1165">
                <a:extLst>
                  <a:ext uri="{FF2B5EF4-FFF2-40B4-BE49-F238E27FC236}">
                    <a16:creationId xmlns:a16="http://schemas.microsoft.com/office/drawing/2014/main" id="{06F63675-5002-F690-D50A-099886C9D794}"/>
                  </a:ext>
                </a:extLst>
              </p:cNvPr>
              <p:cNvSpPr/>
              <p:nvPr/>
            </p:nvSpPr>
            <p:spPr>
              <a:xfrm>
                <a:off x="9086400" y="2870736"/>
                <a:ext cx="38308" cy="45520"/>
              </a:xfrm>
              <a:custGeom>
                <a:avLst/>
                <a:gdLst>
                  <a:gd name="csX0" fmla="*/ 0 w 38308"/>
                  <a:gd name="csY0" fmla="*/ 0 h 45520"/>
                  <a:gd name="csX1" fmla="*/ 19154 w 38308"/>
                  <a:gd name="csY1" fmla="*/ 8192 h 45520"/>
                  <a:gd name="csX2" fmla="*/ 38309 w 38308"/>
                  <a:gd name="csY2" fmla="*/ 0 h 45520"/>
                  <a:gd name="csX3" fmla="*/ 19154 w 38308"/>
                  <a:gd name="csY3" fmla="*/ 45521 h 45520"/>
                  <a:gd name="csX4" fmla="*/ 0 w 38308"/>
                  <a:gd name="csY4" fmla="*/ 0 h 455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38308" h="45520">
                    <a:moveTo>
                      <a:pt x="0" y="0"/>
                    </a:moveTo>
                    <a:lnTo>
                      <a:pt x="19154" y="8192"/>
                    </a:lnTo>
                    <a:lnTo>
                      <a:pt x="38309" y="0"/>
                    </a:lnTo>
                    <a:lnTo>
                      <a:pt x="19154" y="455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034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3" name="Oval 2">
            <a:extLst>
              <a:ext uri="{FF2B5EF4-FFF2-40B4-BE49-F238E27FC236}">
                <a16:creationId xmlns:a16="http://schemas.microsoft.com/office/drawing/2014/main" id="{34B94C75-82F7-A266-62BC-5D326B7E0536}"/>
              </a:ext>
            </a:extLst>
          </p:cNvPr>
          <p:cNvSpPr/>
          <p:nvPr/>
        </p:nvSpPr>
        <p:spPr>
          <a:xfrm rot="831932">
            <a:off x="8219440" y="3031676"/>
            <a:ext cx="180975" cy="68634"/>
          </a:xfrm>
          <a:prstGeom prst="ellipse">
            <a:avLst/>
          </a:prstGeom>
          <a:solidFill>
            <a:schemeClr val="accent6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BE06450-15B0-230E-0CE2-46D76000CF3D}"/>
              </a:ext>
            </a:extLst>
          </p:cNvPr>
          <p:cNvSpPr/>
          <p:nvPr/>
        </p:nvSpPr>
        <p:spPr>
          <a:xfrm rot="20753635">
            <a:off x="9247684" y="3019639"/>
            <a:ext cx="180975" cy="68634"/>
          </a:xfrm>
          <a:prstGeom prst="ellipse">
            <a:avLst/>
          </a:prstGeom>
          <a:solidFill>
            <a:schemeClr val="accent6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Freeform 1165">
            <a:extLst>
              <a:ext uri="{FF2B5EF4-FFF2-40B4-BE49-F238E27FC236}">
                <a16:creationId xmlns:a16="http://schemas.microsoft.com/office/drawing/2014/main" id="{E16808CF-39EB-CBE7-B039-24BCD55064B5}"/>
              </a:ext>
            </a:extLst>
          </p:cNvPr>
          <p:cNvSpPr/>
          <p:nvPr/>
        </p:nvSpPr>
        <p:spPr>
          <a:xfrm>
            <a:off x="8512104" y="3132000"/>
            <a:ext cx="38308" cy="45520"/>
          </a:xfrm>
          <a:custGeom>
            <a:avLst/>
            <a:gdLst>
              <a:gd name="csX0" fmla="*/ 0 w 38308"/>
              <a:gd name="csY0" fmla="*/ 0 h 45520"/>
              <a:gd name="csX1" fmla="*/ 19154 w 38308"/>
              <a:gd name="csY1" fmla="*/ 8192 h 45520"/>
              <a:gd name="csX2" fmla="*/ 38309 w 38308"/>
              <a:gd name="csY2" fmla="*/ 0 h 45520"/>
              <a:gd name="csX3" fmla="*/ 19154 w 38308"/>
              <a:gd name="csY3" fmla="*/ 45521 h 45520"/>
              <a:gd name="csX4" fmla="*/ 0 w 38308"/>
              <a:gd name="csY4" fmla="*/ 0 h 455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38308" h="45520">
                <a:moveTo>
                  <a:pt x="0" y="0"/>
                </a:moveTo>
                <a:lnTo>
                  <a:pt x="19154" y="8192"/>
                </a:lnTo>
                <a:lnTo>
                  <a:pt x="38309" y="0"/>
                </a:lnTo>
                <a:lnTo>
                  <a:pt x="19154" y="4552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103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954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d4baac9b1d1a4bb1f617a4fd13efe981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f7fdff8143210ac8a6c2c4b7f946c0bc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01F26D7F-DBAB-41B9-861C-D4D300014AD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FF85A41-B166-4B7A-850B-E288EBB663AB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2EEE4E64-9FE7-4F57-AF67-C7A394044727}">
  <ds:schemaRefs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purl.org/dc/terms/"/>
    <ds:schemaRef ds:uri="http://purl.org/dc/elements/1.1/"/>
    <ds:schemaRef ds:uri="http://purl.org/dc/dcmitype/"/>
    <ds:schemaRef ds:uri="08562aa6-c0ad-4fb9-8a82-15409d3a28b4"/>
    <ds:schemaRef ds:uri="http://schemas.openxmlformats.org/package/2006/metadata/core-properties"/>
    <ds:schemaRef ds:uri="28627d7c-4416-4bc1-86cf-ca6c3a42a8f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7365</TotalTime>
  <Words>507</Words>
  <Application>Microsoft Office PowerPoint</Application>
  <PresentationFormat>Widescreen</PresentationFormat>
  <Paragraphs>33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1_Neurotorium - PowerPoint-Skabelon - 2022-01-28</vt:lpstr>
      <vt:lpstr>Principles of sensory systems (III)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Bryn Farnsworth von Cederwald</dc:creator>
  <cp:lastModifiedBy>Terese Vibe Boye</cp:lastModifiedBy>
  <cp:revision>16</cp:revision>
  <cp:lastPrinted>2026-01-08T14:53:19Z</cp:lastPrinted>
  <dcterms:created xsi:type="dcterms:W3CDTF">2024-10-29T08:31:33Z</dcterms:created>
  <dcterms:modified xsi:type="dcterms:W3CDTF">2026-03-27T02:58:03Z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